
<file path=[Content_Types].xml><?xml version="1.0" encoding="utf-8"?>
<Types xmlns="http://schemas.openxmlformats.org/package/2006/content-types">
  <Default Extension="jpeg" ContentType="image/jpeg"/>
  <Default Extension="png" ContentType="image/png"/>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fonts/font1.fntdata" ContentType="application/x-fontdata"/>
  <Override PartName="/ppt/fonts/font2.fntdata" ContentType="application/x-fontdata"/>
  <Override PartName="/ppt/fonts/font3.fntdata" ContentType="application/x-fontdata"/>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00.xml" ContentType="application/vnd.openxmlformats-officedocument.presentationml.tags+xml"/>
  <Override PartName="/ppt/tags/tag1001.xml" ContentType="application/vnd.openxmlformats-officedocument.presentationml.tags+xml"/>
  <Override PartName="/ppt/tags/tag1002.xml" ContentType="application/vnd.openxmlformats-officedocument.presentationml.tags+xml"/>
  <Override PartName="/ppt/tags/tag1003.xml" ContentType="application/vnd.openxmlformats-officedocument.presentationml.tags+xml"/>
  <Override PartName="/ppt/tags/tag1004.xml" ContentType="application/vnd.openxmlformats-officedocument.presentationml.tags+xml"/>
  <Override PartName="/ppt/tags/tag1005.xml" ContentType="application/vnd.openxmlformats-officedocument.presentationml.tags+xml"/>
  <Override PartName="/ppt/tags/tag1006.xml" ContentType="application/vnd.openxmlformats-officedocument.presentationml.tags+xml"/>
  <Override PartName="/ppt/tags/tag1007.xml" ContentType="application/vnd.openxmlformats-officedocument.presentationml.tags+xml"/>
  <Override PartName="/ppt/tags/tag1008.xml" ContentType="application/vnd.openxmlformats-officedocument.presentationml.tags+xml"/>
  <Override PartName="/ppt/tags/tag1009.xml" ContentType="application/vnd.openxmlformats-officedocument.presentationml.tags+xml"/>
  <Override PartName="/ppt/tags/tag101.xml" ContentType="application/vnd.openxmlformats-officedocument.presentationml.tags+xml"/>
  <Override PartName="/ppt/tags/tag1010.xml" ContentType="application/vnd.openxmlformats-officedocument.presentationml.tags+xml"/>
  <Override PartName="/ppt/tags/tag1011.xml" ContentType="application/vnd.openxmlformats-officedocument.presentationml.tags+xml"/>
  <Override PartName="/ppt/tags/tag1012.xml" ContentType="application/vnd.openxmlformats-officedocument.presentationml.tags+xml"/>
  <Override PartName="/ppt/tags/tag1013.xml" ContentType="application/vnd.openxmlformats-officedocument.presentationml.tags+xml"/>
  <Override PartName="/ppt/tags/tag1014.xml" ContentType="application/vnd.openxmlformats-officedocument.presentationml.tags+xml"/>
  <Override PartName="/ppt/tags/tag1015.xml" ContentType="application/vnd.openxmlformats-officedocument.presentationml.tags+xml"/>
  <Override PartName="/ppt/tags/tag1016.xml" ContentType="application/vnd.openxmlformats-officedocument.presentationml.tags+xml"/>
  <Override PartName="/ppt/tags/tag1017.xml" ContentType="application/vnd.openxmlformats-officedocument.presentationml.tags+xml"/>
  <Override PartName="/ppt/tags/tag1018.xml" ContentType="application/vnd.openxmlformats-officedocument.presentationml.tags+xml"/>
  <Override PartName="/ppt/tags/tag1019.xml" ContentType="application/vnd.openxmlformats-officedocument.presentationml.tags+xml"/>
  <Override PartName="/ppt/tags/tag102.xml" ContentType="application/vnd.openxmlformats-officedocument.presentationml.tags+xml"/>
  <Override PartName="/ppt/tags/tag1020.xml" ContentType="application/vnd.openxmlformats-officedocument.presentationml.tags+xml"/>
  <Override PartName="/ppt/tags/tag1021.xml" ContentType="application/vnd.openxmlformats-officedocument.presentationml.tags+xml"/>
  <Override PartName="/ppt/tags/tag1022.xml" ContentType="application/vnd.openxmlformats-officedocument.presentationml.tags+xml"/>
  <Override PartName="/ppt/tags/tag1023.xml" ContentType="application/vnd.openxmlformats-officedocument.presentationml.tags+xml"/>
  <Override PartName="/ppt/tags/tag1024.xml" ContentType="application/vnd.openxmlformats-officedocument.presentationml.tags+xml"/>
  <Override PartName="/ppt/tags/tag1025.xml" ContentType="application/vnd.openxmlformats-officedocument.presentationml.tags+xml"/>
  <Override PartName="/ppt/tags/tag1026.xml" ContentType="application/vnd.openxmlformats-officedocument.presentationml.tags+xml"/>
  <Override PartName="/ppt/tags/tag1027.xml" ContentType="application/vnd.openxmlformats-officedocument.presentationml.tags+xml"/>
  <Override PartName="/ppt/tags/tag1028.xml" ContentType="application/vnd.openxmlformats-officedocument.presentationml.tags+xml"/>
  <Override PartName="/ppt/tags/tag1029.xml" ContentType="application/vnd.openxmlformats-officedocument.presentationml.tags+xml"/>
  <Override PartName="/ppt/tags/tag103.xml" ContentType="application/vnd.openxmlformats-officedocument.presentationml.tags+xml"/>
  <Override PartName="/ppt/tags/tag1030.xml" ContentType="application/vnd.openxmlformats-officedocument.presentationml.tags+xml"/>
  <Override PartName="/ppt/tags/tag1031.xml" ContentType="application/vnd.openxmlformats-officedocument.presentationml.tags+xml"/>
  <Override PartName="/ppt/tags/tag1032.xml" ContentType="application/vnd.openxmlformats-officedocument.presentationml.tags+xml"/>
  <Override PartName="/ppt/tags/tag1033.xml" ContentType="application/vnd.openxmlformats-officedocument.presentationml.tags+xml"/>
  <Override PartName="/ppt/tags/tag1034.xml" ContentType="application/vnd.openxmlformats-officedocument.presentationml.tags+xml"/>
  <Override PartName="/ppt/tags/tag1035.xml" ContentType="application/vnd.openxmlformats-officedocument.presentationml.tags+xml"/>
  <Override PartName="/ppt/tags/tag1036.xml" ContentType="application/vnd.openxmlformats-officedocument.presentationml.tags+xml"/>
  <Override PartName="/ppt/tags/tag1037.xml" ContentType="application/vnd.openxmlformats-officedocument.presentationml.tags+xml"/>
  <Override PartName="/ppt/tags/tag1038.xml" ContentType="application/vnd.openxmlformats-officedocument.presentationml.tags+xml"/>
  <Override PartName="/ppt/tags/tag1039.xml" ContentType="application/vnd.openxmlformats-officedocument.presentationml.tags+xml"/>
  <Override PartName="/ppt/tags/tag104.xml" ContentType="application/vnd.openxmlformats-officedocument.presentationml.tags+xml"/>
  <Override PartName="/ppt/tags/tag1040.xml" ContentType="application/vnd.openxmlformats-officedocument.presentationml.tags+xml"/>
  <Override PartName="/ppt/tags/tag1041.xml" ContentType="application/vnd.openxmlformats-officedocument.presentationml.tags+xml"/>
  <Override PartName="/ppt/tags/tag1042.xml" ContentType="application/vnd.openxmlformats-officedocument.presentationml.tags+xml"/>
  <Override PartName="/ppt/tags/tag1043.xml" ContentType="application/vnd.openxmlformats-officedocument.presentationml.tags+xml"/>
  <Override PartName="/ppt/tags/tag1044.xml" ContentType="application/vnd.openxmlformats-officedocument.presentationml.tags+xml"/>
  <Override PartName="/ppt/tags/tag1045.xml" ContentType="application/vnd.openxmlformats-officedocument.presentationml.tags+xml"/>
  <Override PartName="/ppt/tags/tag1046.xml" ContentType="application/vnd.openxmlformats-officedocument.presentationml.tags+xml"/>
  <Override PartName="/ppt/tags/tag1047.xml" ContentType="application/vnd.openxmlformats-officedocument.presentationml.tags+xml"/>
  <Override PartName="/ppt/tags/tag1048.xml" ContentType="application/vnd.openxmlformats-officedocument.presentationml.tags+xml"/>
  <Override PartName="/ppt/tags/tag1049.xml" ContentType="application/vnd.openxmlformats-officedocument.presentationml.tags+xml"/>
  <Override PartName="/ppt/tags/tag105.xml" ContentType="application/vnd.openxmlformats-officedocument.presentationml.tags+xml"/>
  <Override PartName="/ppt/tags/tag1050.xml" ContentType="application/vnd.openxmlformats-officedocument.presentationml.tags+xml"/>
  <Override PartName="/ppt/tags/tag1051.xml" ContentType="application/vnd.openxmlformats-officedocument.presentationml.tags+xml"/>
  <Override PartName="/ppt/tags/tag1052.xml" ContentType="application/vnd.openxmlformats-officedocument.presentationml.tags+xml"/>
  <Override PartName="/ppt/tags/tag1053.xml" ContentType="application/vnd.openxmlformats-officedocument.presentationml.tags+xml"/>
  <Override PartName="/ppt/tags/tag1054.xml" ContentType="application/vnd.openxmlformats-officedocument.presentationml.tags+xml"/>
  <Override PartName="/ppt/tags/tag1055.xml" ContentType="application/vnd.openxmlformats-officedocument.presentationml.tags+xml"/>
  <Override PartName="/ppt/tags/tag1056.xml" ContentType="application/vnd.openxmlformats-officedocument.presentationml.tags+xml"/>
  <Override PartName="/ppt/tags/tag1057.xml" ContentType="application/vnd.openxmlformats-officedocument.presentationml.tags+xml"/>
  <Override PartName="/ppt/tags/tag1058.xml" ContentType="application/vnd.openxmlformats-officedocument.presentationml.tags+xml"/>
  <Override PartName="/ppt/tags/tag1059.xml" ContentType="application/vnd.openxmlformats-officedocument.presentationml.tags+xml"/>
  <Override PartName="/ppt/tags/tag106.xml" ContentType="application/vnd.openxmlformats-officedocument.presentationml.tags+xml"/>
  <Override PartName="/ppt/tags/tag1060.xml" ContentType="application/vnd.openxmlformats-officedocument.presentationml.tags+xml"/>
  <Override PartName="/ppt/tags/tag1061.xml" ContentType="application/vnd.openxmlformats-officedocument.presentationml.tags+xml"/>
  <Override PartName="/ppt/tags/tag1062.xml" ContentType="application/vnd.openxmlformats-officedocument.presentationml.tags+xml"/>
  <Override PartName="/ppt/tags/tag1063.xml" ContentType="application/vnd.openxmlformats-officedocument.presentationml.tags+xml"/>
  <Override PartName="/ppt/tags/tag1064.xml" ContentType="application/vnd.openxmlformats-officedocument.presentationml.tags+xml"/>
  <Override PartName="/ppt/tags/tag1065.xml" ContentType="application/vnd.openxmlformats-officedocument.presentationml.tags+xml"/>
  <Override PartName="/ppt/tags/tag1066.xml" ContentType="application/vnd.openxmlformats-officedocument.presentationml.tags+xml"/>
  <Override PartName="/ppt/tags/tag1067.xml" ContentType="application/vnd.openxmlformats-officedocument.presentationml.tags+xml"/>
  <Override PartName="/ppt/tags/tag1068.xml" ContentType="application/vnd.openxmlformats-officedocument.presentationml.tags+xml"/>
  <Override PartName="/ppt/tags/tag1069.xml" ContentType="application/vnd.openxmlformats-officedocument.presentationml.tags+xml"/>
  <Override PartName="/ppt/tags/tag107.xml" ContentType="application/vnd.openxmlformats-officedocument.presentationml.tags+xml"/>
  <Override PartName="/ppt/tags/tag1070.xml" ContentType="application/vnd.openxmlformats-officedocument.presentationml.tags+xml"/>
  <Override PartName="/ppt/tags/tag1071.xml" ContentType="application/vnd.openxmlformats-officedocument.presentationml.tags+xml"/>
  <Override PartName="/ppt/tags/tag1072.xml" ContentType="application/vnd.openxmlformats-officedocument.presentationml.tags+xml"/>
  <Override PartName="/ppt/tags/tag1073.xml" ContentType="application/vnd.openxmlformats-officedocument.presentationml.tags+xml"/>
  <Override PartName="/ppt/tags/tag1074.xml" ContentType="application/vnd.openxmlformats-officedocument.presentationml.tags+xml"/>
  <Override PartName="/ppt/tags/tag1075.xml" ContentType="application/vnd.openxmlformats-officedocument.presentationml.tags+xml"/>
  <Override PartName="/ppt/tags/tag1076.xml" ContentType="application/vnd.openxmlformats-officedocument.presentationml.tags+xml"/>
  <Override PartName="/ppt/tags/tag1077.xml" ContentType="application/vnd.openxmlformats-officedocument.presentationml.tags+xml"/>
  <Override PartName="/ppt/tags/tag1078.xml" ContentType="application/vnd.openxmlformats-officedocument.presentationml.tags+xml"/>
  <Override PartName="/ppt/tags/tag1079.xml" ContentType="application/vnd.openxmlformats-officedocument.presentationml.tags+xml"/>
  <Override PartName="/ppt/tags/tag108.xml" ContentType="application/vnd.openxmlformats-officedocument.presentationml.tags+xml"/>
  <Override PartName="/ppt/tags/tag1080.xml" ContentType="application/vnd.openxmlformats-officedocument.presentationml.tags+xml"/>
  <Override PartName="/ppt/tags/tag1081.xml" ContentType="application/vnd.openxmlformats-officedocument.presentationml.tags+xml"/>
  <Override PartName="/ppt/tags/tag1082.xml" ContentType="application/vnd.openxmlformats-officedocument.presentationml.tags+xml"/>
  <Override PartName="/ppt/tags/tag1083.xml" ContentType="application/vnd.openxmlformats-officedocument.presentationml.tags+xml"/>
  <Override PartName="/ppt/tags/tag1084.xml" ContentType="application/vnd.openxmlformats-officedocument.presentationml.tags+xml"/>
  <Override PartName="/ppt/tags/tag1085.xml" ContentType="application/vnd.openxmlformats-officedocument.presentationml.tags+xml"/>
  <Override PartName="/ppt/tags/tag1086.xml" ContentType="application/vnd.openxmlformats-officedocument.presentationml.tags+xml"/>
  <Override PartName="/ppt/tags/tag1087.xml" ContentType="application/vnd.openxmlformats-officedocument.presentationml.tags+xml"/>
  <Override PartName="/ppt/tags/tag1088.xml" ContentType="application/vnd.openxmlformats-officedocument.presentationml.tags+xml"/>
  <Override PartName="/ppt/tags/tag1089.xml" ContentType="application/vnd.openxmlformats-officedocument.presentationml.tags+xml"/>
  <Override PartName="/ppt/tags/tag109.xml" ContentType="application/vnd.openxmlformats-officedocument.presentationml.tags+xml"/>
  <Override PartName="/ppt/tags/tag1090.xml" ContentType="application/vnd.openxmlformats-officedocument.presentationml.tags+xml"/>
  <Override PartName="/ppt/tags/tag1091.xml" ContentType="application/vnd.openxmlformats-officedocument.presentationml.tags+xml"/>
  <Override PartName="/ppt/tags/tag1092.xml" ContentType="application/vnd.openxmlformats-officedocument.presentationml.tags+xml"/>
  <Override PartName="/ppt/tags/tag1093.xml" ContentType="application/vnd.openxmlformats-officedocument.presentationml.tags+xml"/>
  <Override PartName="/ppt/tags/tag1094.xml" ContentType="application/vnd.openxmlformats-officedocument.presentationml.tags+xml"/>
  <Override PartName="/ppt/tags/tag1095.xml" ContentType="application/vnd.openxmlformats-officedocument.presentationml.tags+xml"/>
  <Override PartName="/ppt/tags/tag1096.xml" ContentType="application/vnd.openxmlformats-officedocument.presentationml.tags+xml"/>
  <Override PartName="/ppt/tags/tag1097.xml" ContentType="application/vnd.openxmlformats-officedocument.presentationml.tags+xml"/>
  <Override PartName="/ppt/tags/tag1098.xml" ContentType="application/vnd.openxmlformats-officedocument.presentationml.tags+xml"/>
  <Override PartName="/ppt/tags/tag109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00.xml" ContentType="application/vnd.openxmlformats-officedocument.presentationml.tags+xml"/>
  <Override PartName="/ppt/tags/tag1101.xml" ContentType="application/vnd.openxmlformats-officedocument.presentationml.tags+xml"/>
  <Override PartName="/ppt/tags/tag1102.xml" ContentType="application/vnd.openxmlformats-officedocument.presentationml.tags+xml"/>
  <Override PartName="/ppt/tags/tag1103.xml" ContentType="application/vnd.openxmlformats-officedocument.presentationml.tags+xml"/>
  <Override PartName="/ppt/tags/tag1104.xml" ContentType="application/vnd.openxmlformats-officedocument.presentationml.tags+xml"/>
  <Override PartName="/ppt/tags/tag1105.xml" ContentType="application/vnd.openxmlformats-officedocument.presentationml.tags+xml"/>
  <Override PartName="/ppt/tags/tag1106.xml" ContentType="application/vnd.openxmlformats-officedocument.presentationml.tags+xml"/>
  <Override PartName="/ppt/tags/tag1107.xml" ContentType="application/vnd.openxmlformats-officedocument.presentationml.tags+xml"/>
  <Override PartName="/ppt/tags/tag1108.xml" ContentType="application/vnd.openxmlformats-officedocument.presentationml.tags+xml"/>
  <Override PartName="/ppt/tags/tag1109.xml" ContentType="application/vnd.openxmlformats-officedocument.presentationml.tags+xml"/>
  <Override PartName="/ppt/tags/tag111.xml" ContentType="application/vnd.openxmlformats-officedocument.presentationml.tags+xml"/>
  <Override PartName="/ppt/tags/tag1110.xml" ContentType="application/vnd.openxmlformats-officedocument.presentationml.tags+xml"/>
  <Override PartName="/ppt/tags/tag1111.xml" ContentType="application/vnd.openxmlformats-officedocument.presentationml.tags+xml"/>
  <Override PartName="/ppt/tags/tag1112.xml" ContentType="application/vnd.openxmlformats-officedocument.presentationml.tags+xml"/>
  <Override PartName="/ppt/tags/tag1113.xml" ContentType="application/vnd.openxmlformats-officedocument.presentationml.tags+xml"/>
  <Override PartName="/ppt/tags/tag1114.xml" ContentType="application/vnd.openxmlformats-officedocument.presentationml.tags+xml"/>
  <Override PartName="/ppt/tags/tag1115.xml" ContentType="application/vnd.openxmlformats-officedocument.presentationml.tags+xml"/>
  <Override PartName="/ppt/tags/tag1116.xml" ContentType="application/vnd.openxmlformats-officedocument.presentationml.tags+xml"/>
  <Override PartName="/ppt/tags/tag1117.xml" ContentType="application/vnd.openxmlformats-officedocument.presentationml.tags+xml"/>
  <Override PartName="/ppt/tags/tag1118.xml" ContentType="application/vnd.openxmlformats-officedocument.presentationml.tags+xml"/>
  <Override PartName="/ppt/tags/tag1119.xml" ContentType="application/vnd.openxmlformats-officedocument.presentationml.tags+xml"/>
  <Override PartName="/ppt/tags/tag112.xml" ContentType="application/vnd.openxmlformats-officedocument.presentationml.tags+xml"/>
  <Override PartName="/ppt/tags/tag1120.xml" ContentType="application/vnd.openxmlformats-officedocument.presentationml.tags+xml"/>
  <Override PartName="/ppt/tags/tag1121.xml" ContentType="application/vnd.openxmlformats-officedocument.presentationml.tags+xml"/>
  <Override PartName="/ppt/tags/tag1122.xml" ContentType="application/vnd.openxmlformats-officedocument.presentationml.tags+xml"/>
  <Override PartName="/ppt/tags/tag1123.xml" ContentType="application/vnd.openxmlformats-officedocument.presentationml.tags+xml"/>
  <Override PartName="/ppt/tags/tag1124.xml" ContentType="application/vnd.openxmlformats-officedocument.presentationml.tags+xml"/>
  <Override PartName="/ppt/tags/tag1125.xml" ContentType="application/vnd.openxmlformats-officedocument.presentationml.tags+xml"/>
  <Override PartName="/ppt/tags/tag1126.xml" ContentType="application/vnd.openxmlformats-officedocument.presentationml.tags+xml"/>
  <Override PartName="/ppt/tags/tag1127.xml" ContentType="application/vnd.openxmlformats-officedocument.presentationml.tags+xml"/>
  <Override PartName="/ppt/tags/tag1128.xml" ContentType="application/vnd.openxmlformats-officedocument.presentationml.tags+xml"/>
  <Override PartName="/ppt/tags/tag1129.xml" ContentType="application/vnd.openxmlformats-officedocument.presentationml.tags+xml"/>
  <Override PartName="/ppt/tags/tag113.xml" ContentType="application/vnd.openxmlformats-officedocument.presentationml.tags+xml"/>
  <Override PartName="/ppt/tags/tag1130.xml" ContentType="application/vnd.openxmlformats-officedocument.presentationml.tags+xml"/>
  <Override PartName="/ppt/tags/tag1131.xml" ContentType="application/vnd.openxmlformats-officedocument.presentationml.tags+xml"/>
  <Override PartName="/ppt/tags/tag1132.xml" ContentType="application/vnd.openxmlformats-officedocument.presentationml.tags+xml"/>
  <Override PartName="/ppt/tags/tag1133.xml" ContentType="application/vnd.openxmlformats-officedocument.presentationml.tags+xml"/>
  <Override PartName="/ppt/tags/tag1134.xml" ContentType="application/vnd.openxmlformats-officedocument.presentationml.tags+xml"/>
  <Override PartName="/ppt/tags/tag1135.xml" ContentType="application/vnd.openxmlformats-officedocument.presentationml.tags+xml"/>
  <Override PartName="/ppt/tags/tag1136.xml" ContentType="application/vnd.openxmlformats-officedocument.presentationml.tags+xml"/>
  <Override PartName="/ppt/tags/tag1137.xml" ContentType="application/vnd.openxmlformats-officedocument.presentationml.tags+xml"/>
  <Override PartName="/ppt/tags/tag1138.xml" ContentType="application/vnd.openxmlformats-officedocument.presentationml.tags+xml"/>
  <Override PartName="/ppt/tags/tag1139.xml" ContentType="application/vnd.openxmlformats-officedocument.presentationml.tags+xml"/>
  <Override PartName="/ppt/tags/tag114.xml" ContentType="application/vnd.openxmlformats-officedocument.presentationml.tags+xml"/>
  <Override PartName="/ppt/tags/tag1140.xml" ContentType="application/vnd.openxmlformats-officedocument.presentationml.tags+xml"/>
  <Override PartName="/ppt/tags/tag1141.xml" ContentType="application/vnd.openxmlformats-officedocument.presentationml.tags+xml"/>
  <Override PartName="/ppt/tags/tag1142.xml" ContentType="application/vnd.openxmlformats-officedocument.presentationml.tags+xml"/>
  <Override PartName="/ppt/tags/tag1143.xml" ContentType="application/vnd.openxmlformats-officedocument.presentationml.tags+xml"/>
  <Override PartName="/ppt/tags/tag1144.xml" ContentType="application/vnd.openxmlformats-officedocument.presentationml.tags+xml"/>
  <Override PartName="/ppt/tags/tag1145.xml" ContentType="application/vnd.openxmlformats-officedocument.presentationml.tags+xml"/>
  <Override PartName="/ppt/tags/tag1146.xml" ContentType="application/vnd.openxmlformats-officedocument.presentationml.tags+xml"/>
  <Override PartName="/ppt/tags/tag1147.xml" ContentType="application/vnd.openxmlformats-officedocument.presentationml.tags+xml"/>
  <Override PartName="/ppt/tags/tag1148.xml" ContentType="application/vnd.openxmlformats-officedocument.presentationml.tags+xml"/>
  <Override PartName="/ppt/tags/tag1149.xml" ContentType="application/vnd.openxmlformats-officedocument.presentationml.tags+xml"/>
  <Override PartName="/ppt/tags/tag115.xml" ContentType="application/vnd.openxmlformats-officedocument.presentationml.tags+xml"/>
  <Override PartName="/ppt/tags/tag1150.xml" ContentType="application/vnd.openxmlformats-officedocument.presentationml.tags+xml"/>
  <Override PartName="/ppt/tags/tag1151.xml" ContentType="application/vnd.openxmlformats-officedocument.presentationml.tags+xml"/>
  <Override PartName="/ppt/tags/tag1152.xml" ContentType="application/vnd.openxmlformats-officedocument.presentationml.tags+xml"/>
  <Override PartName="/ppt/tags/tag1153.xml" ContentType="application/vnd.openxmlformats-officedocument.presentationml.tags+xml"/>
  <Override PartName="/ppt/tags/tag1154.xml" ContentType="application/vnd.openxmlformats-officedocument.presentationml.tags+xml"/>
  <Override PartName="/ppt/tags/tag1155.xml" ContentType="application/vnd.openxmlformats-officedocument.presentationml.tags+xml"/>
  <Override PartName="/ppt/tags/tag1156.xml" ContentType="application/vnd.openxmlformats-officedocument.presentationml.tags+xml"/>
  <Override PartName="/ppt/tags/tag1157.xml" ContentType="application/vnd.openxmlformats-officedocument.presentationml.tags+xml"/>
  <Override PartName="/ppt/tags/tag1158.xml" ContentType="application/vnd.openxmlformats-officedocument.presentationml.tags+xml"/>
  <Override PartName="/ppt/tags/tag1159.xml" ContentType="application/vnd.openxmlformats-officedocument.presentationml.tags+xml"/>
  <Override PartName="/ppt/tags/tag116.xml" ContentType="application/vnd.openxmlformats-officedocument.presentationml.tags+xml"/>
  <Override PartName="/ppt/tags/tag1160.xml" ContentType="application/vnd.openxmlformats-officedocument.presentationml.tags+xml"/>
  <Override PartName="/ppt/tags/tag1161.xml" ContentType="application/vnd.openxmlformats-officedocument.presentationml.tags+xml"/>
  <Override PartName="/ppt/tags/tag1162.xml" ContentType="application/vnd.openxmlformats-officedocument.presentationml.tags+xml"/>
  <Override PartName="/ppt/tags/tag1163.xml" ContentType="application/vnd.openxmlformats-officedocument.presentationml.tags+xml"/>
  <Override PartName="/ppt/tags/tag1164.xml" ContentType="application/vnd.openxmlformats-officedocument.presentationml.tags+xml"/>
  <Override PartName="/ppt/tags/tag1165.xml" ContentType="application/vnd.openxmlformats-officedocument.presentationml.tags+xml"/>
  <Override PartName="/ppt/tags/tag1166.xml" ContentType="application/vnd.openxmlformats-officedocument.presentationml.tags+xml"/>
  <Override PartName="/ppt/tags/tag1167.xml" ContentType="application/vnd.openxmlformats-officedocument.presentationml.tags+xml"/>
  <Override PartName="/ppt/tags/tag1168.xml" ContentType="application/vnd.openxmlformats-officedocument.presentationml.tags+xml"/>
  <Override PartName="/ppt/tags/tag1169.xml" ContentType="application/vnd.openxmlformats-officedocument.presentationml.tags+xml"/>
  <Override PartName="/ppt/tags/tag117.xml" ContentType="application/vnd.openxmlformats-officedocument.presentationml.tags+xml"/>
  <Override PartName="/ppt/tags/tag1170.xml" ContentType="application/vnd.openxmlformats-officedocument.presentationml.tags+xml"/>
  <Override PartName="/ppt/tags/tag1171.xml" ContentType="application/vnd.openxmlformats-officedocument.presentationml.tags+xml"/>
  <Override PartName="/ppt/tags/tag1172.xml" ContentType="application/vnd.openxmlformats-officedocument.presentationml.tags+xml"/>
  <Override PartName="/ppt/tags/tag1173.xml" ContentType="application/vnd.openxmlformats-officedocument.presentationml.tags+xml"/>
  <Override PartName="/ppt/tags/tag1174.xml" ContentType="application/vnd.openxmlformats-officedocument.presentationml.tags+xml"/>
  <Override PartName="/ppt/tags/tag1175.xml" ContentType="application/vnd.openxmlformats-officedocument.presentationml.tags+xml"/>
  <Override PartName="/ppt/tags/tag1176.xml" ContentType="application/vnd.openxmlformats-officedocument.presentationml.tags+xml"/>
  <Override PartName="/ppt/tags/tag1177.xml" ContentType="application/vnd.openxmlformats-officedocument.presentationml.tags+xml"/>
  <Override PartName="/ppt/tags/tag1178.xml" ContentType="application/vnd.openxmlformats-officedocument.presentationml.tags+xml"/>
  <Override PartName="/ppt/tags/tag1179.xml" ContentType="application/vnd.openxmlformats-officedocument.presentationml.tags+xml"/>
  <Override PartName="/ppt/tags/tag118.xml" ContentType="application/vnd.openxmlformats-officedocument.presentationml.tags+xml"/>
  <Override PartName="/ppt/tags/tag1180.xml" ContentType="application/vnd.openxmlformats-officedocument.presentationml.tags+xml"/>
  <Override PartName="/ppt/tags/tag1181.xml" ContentType="application/vnd.openxmlformats-officedocument.presentationml.tags+xml"/>
  <Override PartName="/ppt/tags/tag1182.xml" ContentType="application/vnd.openxmlformats-officedocument.presentationml.tags+xml"/>
  <Override PartName="/ppt/tags/tag1183.xml" ContentType="application/vnd.openxmlformats-officedocument.presentationml.tags+xml"/>
  <Override PartName="/ppt/tags/tag1184.xml" ContentType="application/vnd.openxmlformats-officedocument.presentationml.tags+xml"/>
  <Override PartName="/ppt/tags/tag1185.xml" ContentType="application/vnd.openxmlformats-officedocument.presentationml.tags+xml"/>
  <Override PartName="/ppt/tags/tag1186.xml" ContentType="application/vnd.openxmlformats-officedocument.presentationml.tags+xml"/>
  <Override PartName="/ppt/tags/tag1187.xml" ContentType="application/vnd.openxmlformats-officedocument.presentationml.tags+xml"/>
  <Override PartName="/ppt/tags/tag1188.xml" ContentType="application/vnd.openxmlformats-officedocument.presentationml.tags+xml"/>
  <Override PartName="/ppt/tags/tag1189.xml" ContentType="application/vnd.openxmlformats-officedocument.presentationml.tags+xml"/>
  <Override PartName="/ppt/tags/tag119.xml" ContentType="application/vnd.openxmlformats-officedocument.presentationml.tags+xml"/>
  <Override PartName="/ppt/tags/tag1190.xml" ContentType="application/vnd.openxmlformats-officedocument.presentationml.tags+xml"/>
  <Override PartName="/ppt/tags/tag1191.xml" ContentType="application/vnd.openxmlformats-officedocument.presentationml.tags+xml"/>
  <Override PartName="/ppt/tags/tag1192.xml" ContentType="application/vnd.openxmlformats-officedocument.presentationml.tags+xml"/>
  <Override PartName="/ppt/tags/tag1193.xml" ContentType="application/vnd.openxmlformats-officedocument.presentationml.tags+xml"/>
  <Override PartName="/ppt/tags/tag1194.xml" ContentType="application/vnd.openxmlformats-officedocument.presentationml.tags+xml"/>
  <Override PartName="/ppt/tags/tag1195.xml" ContentType="application/vnd.openxmlformats-officedocument.presentationml.tags+xml"/>
  <Override PartName="/ppt/tags/tag1196.xml" ContentType="application/vnd.openxmlformats-officedocument.presentationml.tags+xml"/>
  <Override PartName="/ppt/tags/tag1197.xml" ContentType="application/vnd.openxmlformats-officedocument.presentationml.tags+xml"/>
  <Override PartName="/ppt/tags/tag1198.xml" ContentType="application/vnd.openxmlformats-officedocument.presentationml.tags+xml"/>
  <Override PartName="/ppt/tags/tag119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00.xml" ContentType="application/vnd.openxmlformats-officedocument.presentationml.tags+xml"/>
  <Override PartName="/ppt/tags/tag1201.xml" ContentType="application/vnd.openxmlformats-officedocument.presentationml.tags+xml"/>
  <Override PartName="/ppt/tags/tag1202.xml" ContentType="application/vnd.openxmlformats-officedocument.presentationml.tags+xml"/>
  <Override PartName="/ppt/tags/tag1203.xml" ContentType="application/vnd.openxmlformats-officedocument.presentationml.tags+xml"/>
  <Override PartName="/ppt/tags/tag1204.xml" ContentType="application/vnd.openxmlformats-officedocument.presentationml.tags+xml"/>
  <Override PartName="/ppt/tags/tag1205.xml" ContentType="application/vnd.openxmlformats-officedocument.presentationml.tags+xml"/>
  <Override PartName="/ppt/tags/tag1206.xml" ContentType="application/vnd.openxmlformats-officedocument.presentationml.tags+xml"/>
  <Override PartName="/ppt/tags/tag1207.xml" ContentType="application/vnd.openxmlformats-officedocument.presentationml.tags+xml"/>
  <Override PartName="/ppt/tags/tag1208.xml" ContentType="application/vnd.openxmlformats-officedocument.presentationml.tags+xml"/>
  <Override PartName="/ppt/tags/tag1209.xml" ContentType="application/vnd.openxmlformats-officedocument.presentationml.tags+xml"/>
  <Override PartName="/ppt/tags/tag121.xml" ContentType="application/vnd.openxmlformats-officedocument.presentationml.tags+xml"/>
  <Override PartName="/ppt/tags/tag1210.xml" ContentType="application/vnd.openxmlformats-officedocument.presentationml.tags+xml"/>
  <Override PartName="/ppt/tags/tag1211.xml" ContentType="application/vnd.openxmlformats-officedocument.presentationml.tags+xml"/>
  <Override PartName="/ppt/tags/tag1212.xml" ContentType="application/vnd.openxmlformats-officedocument.presentationml.tags+xml"/>
  <Override PartName="/ppt/tags/tag1213.xml" ContentType="application/vnd.openxmlformats-officedocument.presentationml.tags+xml"/>
  <Override PartName="/ppt/tags/tag1214.xml" ContentType="application/vnd.openxmlformats-officedocument.presentationml.tags+xml"/>
  <Override PartName="/ppt/tags/tag1215.xml" ContentType="application/vnd.openxmlformats-officedocument.presentationml.tags+xml"/>
  <Override PartName="/ppt/tags/tag1216.xml" ContentType="application/vnd.openxmlformats-officedocument.presentationml.tags+xml"/>
  <Override PartName="/ppt/tags/tag1217.xml" ContentType="application/vnd.openxmlformats-officedocument.presentationml.tags+xml"/>
  <Override PartName="/ppt/tags/tag1218.xml" ContentType="application/vnd.openxmlformats-officedocument.presentationml.tags+xml"/>
  <Override PartName="/ppt/tags/tag1219.xml" ContentType="application/vnd.openxmlformats-officedocument.presentationml.tags+xml"/>
  <Override PartName="/ppt/tags/tag122.xml" ContentType="application/vnd.openxmlformats-officedocument.presentationml.tags+xml"/>
  <Override PartName="/ppt/tags/tag1220.xml" ContentType="application/vnd.openxmlformats-officedocument.presentationml.tags+xml"/>
  <Override PartName="/ppt/tags/tag1221.xml" ContentType="application/vnd.openxmlformats-officedocument.presentationml.tags+xml"/>
  <Override PartName="/ppt/tags/tag1222.xml" ContentType="application/vnd.openxmlformats-officedocument.presentationml.tags+xml"/>
  <Override PartName="/ppt/tags/tag1223.xml" ContentType="application/vnd.openxmlformats-officedocument.presentationml.tags+xml"/>
  <Override PartName="/ppt/tags/tag1224.xml" ContentType="application/vnd.openxmlformats-officedocument.presentationml.tags+xml"/>
  <Override PartName="/ppt/tags/tag1225.xml" ContentType="application/vnd.openxmlformats-officedocument.presentationml.tags+xml"/>
  <Override PartName="/ppt/tags/tag1226.xml" ContentType="application/vnd.openxmlformats-officedocument.presentationml.tags+xml"/>
  <Override PartName="/ppt/tags/tag1227.xml" ContentType="application/vnd.openxmlformats-officedocument.presentationml.tags+xml"/>
  <Override PartName="/ppt/tags/tag1228.xml" ContentType="application/vnd.openxmlformats-officedocument.presentationml.tags+xml"/>
  <Override PartName="/ppt/tags/tag1229.xml" ContentType="application/vnd.openxmlformats-officedocument.presentationml.tags+xml"/>
  <Override PartName="/ppt/tags/tag123.xml" ContentType="application/vnd.openxmlformats-officedocument.presentationml.tags+xml"/>
  <Override PartName="/ppt/tags/tag1230.xml" ContentType="application/vnd.openxmlformats-officedocument.presentationml.tags+xml"/>
  <Override PartName="/ppt/tags/tag1231.xml" ContentType="application/vnd.openxmlformats-officedocument.presentationml.tags+xml"/>
  <Override PartName="/ppt/tags/tag1232.xml" ContentType="application/vnd.openxmlformats-officedocument.presentationml.tags+xml"/>
  <Override PartName="/ppt/tags/tag1233.xml" ContentType="application/vnd.openxmlformats-officedocument.presentationml.tags+xml"/>
  <Override PartName="/ppt/tags/tag1234.xml" ContentType="application/vnd.openxmlformats-officedocument.presentationml.tags+xml"/>
  <Override PartName="/ppt/tags/tag1235.xml" ContentType="application/vnd.openxmlformats-officedocument.presentationml.tags+xml"/>
  <Override PartName="/ppt/tags/tag1236.xml" ContentType="application/vnd.openxmlformats-officedocument.presentationml.tags+xml"/>
  <Override PartName="/ppt/tags/tag1237.xml" ContentType="application/vnd.openxmlformats-officedocument.presentationml.tags+xml"/>
  <Override PartName="/ppt/tags/tag1238.xml" ContentType="application/vnd.openxmlformats-officedocument.presentationml.tags+xml"/>
  <Override PartName="/ppt/tags/tag1239.xml" ContentType="application/vnd.openxmlformats-officedocument.presentationml.tags+xml"/>
  <Override PartName="/ppt/tags/tag124.xml" ContentType="application/vnd.openxmlformats-officedocument.presentationml.tags+xml"/>
  <Override PartName="/ppt/tags/tag1240.xml" ContentType="application/vnd.openxmlformats-officedocument.presentationml.tags+xml"/>
  <Override PartName="/ppt/tags/tag1241.xml" ContentType="application/vnd.openxmlformats-officedocument.presentationml.tags+xml"/>
  <Override PartName="/ppt/tags/tag1242.xml" ContentType="application/vnd.openxmlformats-officedocument.presentationml.tags+xml"/>
  <Override PartName="/ppt/tags/tag1243.xml" ContentType="application/vnd.openxmlformats-officedocument.presentationml.tags+xml"/>
  <Override PartName="/ppt/tags/tag1244.xml" ContentType="application/vnd.openxmlformats-officedocument.presentationml.tags+xml"/>
  <Override PartName="/ppt/tags/tag1245.xml" ContentType="application/vnd.openxmlformats-officedocument.presentationml.tags+xml"/>
  <Override PartName="/ppt/tags/tag1246.xml" ContentType="application/vnd.openxmlformats-officedocument.presentationml.tags+xml"/>
  <Override PartName="/ppt/tags/tag1247.xml" ContentType="application/vnd.openxmlformats-officedocument.presentationml.tags+xml"/>
  <Override PartName="/ppt/tags/tag1248.xml" ContentType="application/vnd.openxmlformats-officedocument.presentationml.tags+xml"/>
  <Override PartName="/ppt/tags/tag1249.xml" ContentType="application/vnd.openxmlformats-officedocument.presentationml.tags+xml"/>
  <Override PartName="/ppt/tags/tag125.xml" ContentType="application/vnd.openxmlformats-officedocument.presentationml.tags+xml"/>
  <Override PartName="/ppt/tags/tag1250.xml" ContentType="application/vnd.openxmlformats-officedocument.presentationml.tags+xml"/>
  <Override PartName="/ppt/tags/tag1251.xml" ContentType="application/vnd.openxmlformats-officedocument.presentationml.tags+xml"/>
  <Override PartName="/ppt/tags/tag1252.xml" ContentType="application/vnd.openxmlformats-officedocument.presentationml.tags+xml"/>
  <Override PartName="/ppt/tags/tag1253.xml" ContentType="application/vnd.openxmlformats-officedocument.presentationml.tags+xml"/>
  <Override PartName="/ppt/tags/tag1254.xml" ContentType="application/vnd.openxmlformats-officedocument.presentationml.tags+xml"/>
  <Override PartName="/ppt/tags/tag1255.xml" ContentType="application/vnd.openxmlformats-officedocument.presentationml.tags+xml"/>
  <Override PartName="/ppt/tags/tag1256.xml" ContentType="application/vnd.openxmlformats-officedocument.presentationml.tags+xml"/>
  <Override PartName="/ppt/tags/tag1257.xml" ContentType="application/vnd.openxmlformats-officedocument.presentationml.tags+xml"/>
  <Override PartName="/ppt/tags/tag1258.xml" ContentType="application/vnd.openxmlformats-officedocument.presentationml.tags+xml"/>
  <Override PartName="/ppt/tags/tag1259.xml" ContentType="application/vnd.openxmlformats-officedocument.presentationml.tags+xml"/>
  <Override PartName="/ppt/tags/tag126.xml" ContentType="application/vnd.openxmlformats-officedocument.presentationml.tags+xml"/>
  <Override PartName="/ppt/tags/tag1260.xml" ContentType="application/vnd.openxmlformats-officedocument.presentationml.tags+xml"/>
  <Override PartName="/ppt/tags/tag1261.xml" ContentType="application/vnd.openxmlformats-officedocument.presentationml.tags+xml"/>
  <Override PartName="/ppt/tags/tag1262.xml" ContentType="application/vnd.openxmlformats-officedocument.presentationml.tags+xml"/>
  <Override PartName="/ppt/tags/tag1263.xml" ContentType="application/vnd.openxmlformats-officedocument.presentationml.tags+xml"/>
  <Override PartName="/ppt/tags/tag1264.xml" ContentType="application/vnd.openxmlformats-officedocument.presentationml.tags+xml"/>
  <Override PartName="/ppt/tags/tag1265.xml" ContentType="application/vnd.openxmlformats-officedocument.presentationml.tags+xml"/>
  <Override PartName="/ppt/tags/tag1266.xml" ContentType="application/vnd.openxmlformats-officedocument.presentationml.tags+xml"/>
  <Override PartName="/ppt/tags/tag1267.xml" ContentType="application/vnd.openxmlformats-officedocument.presentationml.tags+xml"/>
  <Override PartName="/ppt/tags/tag1268.xml" ContentType="application/vnd.openxmlformats-officedocument.presentationml.tags+xml"/>
  <Override PartName="/ppt/tags/tag1269.xml" ContentType="application/vnd.openxmlformats-officedocument.presentationml.tags+xml"/>
  <Override PartName="/ppt/tags/tag127.xml" ContentType="application/vnd.openxmlformats-officedocument.presentationml.tags+xml"/>
  <Override PartName="/ppt/tags/tag1270.xml" ContentType="application/vnd.openxmlformats-officedocument.presentationml.tags+xml"/>
  <Override PartName="/ppt/tags/tag1271.xml" ContentType="application/vnd.openxmlformats-officedocument.presentationml.tags+xml"/>
  <Override PartName="/ppt/tags/tag1272.xml" ContentType="application/vnd.openxmlformats-officedocument.presentationml.tags+xml"/>
  <Override PartName="/ppt/tags/tag1273.xml" ContentType="application/vnd.openxmlformats-officedocument.presentationml.tags+xml"/>
  <Override PartName="/ppt/tags/tag1274.xml" ContentType="application/vnd.openxmlformats-officedocument.presentationml.tags+xml"/>
  <Override PartName="/ppt/tags/tag1275.xml" ContentType="application/vnd.openxmlformats-officedocument.presentationml.tags+xml"/>
  <Override PartName="/ppt/tags/tag1276.xml" ContentType="application/vnd.openxmlformats-officedocument.presentationml.tags+xml"/>
  <Override PartName="/ppt/tags/tag1277.xml" ContentType="application/vnd.openxmlformats-officedocument.presentationml.tags+xml"/>
  <Override PartName="/ppt/tags/tag1278.xml" ContentType="application/vnd.openxmlformats-officedocument.presentationml.tags+xml"/>
  <Override PartName="/ppt/tags/tag1279.xml" ContentType="application/vnd.openxmlformats-officedocument.presentationml.tags+xml"/>
  <Override PartName="/ppt/tags/tag128.xml" ContentType="application/vnd.openxmlformats-officedocument.presentationml.tags+xml"/>
  <Override PartName="/ppt/tags/tag1280.xml" ContentType="application/vnd.openxmlformats-officedocument.presentationml.tags+xml"/>
  <Override PartName="/ppt/tags/tag1281.xml" ContentType="application/vnd.openxmlformats-officedocument.presentationml.tags+xml"/>
  <Override PartName="/ppt/tags/tag1282.xml" ContentType="application/vnd.openxmlformats-officedocument.presentationml.tags+xml"/>
  <Override PartName="/ppt/tags/tag1283.xml" ContentType="application/vnd.openxmlformats-officedocument.presentationml.tags+xml"/>
  <Override PartName="/ppt/tags/tag1284.xml" ContentType="application/vnd.openxmlformats-officedocument.presentationml.tags+xml"/>
  <Override PartName="/ppt/tags/tag1285.xml" ContentType="application/vnd.openxmlformats-officedocument.presentationml.tags+xml"/>
  <Override PartName="/ppt/tags/tag1286.xml" ContentType="application/vnd.openxmlformats-officedocument.presentationml.tags+xml"/>
  <Override PartName="/ppt/tags/tag1287.xml" ContentType="application/vnd.openxmlformats-officedocument.presentationml.tags+xml"/>
  <Override PartName="/ppt/tags/tag1288.xml" ContentType="application/vnd.openxmlformats-officedocument.presentationml.tags+xml"/>
  <Override PartName="/ppt/tags/tag1289.xml" ContentType="application/vnd.openxmlformats-officedocument.presentationml.tags+xml"/>
  <Override PartName="/ppt/tags/tag129.xml" ContentType="application/vnd.openxmlformats-officedocument.presentationml.tags+xml"/>
  <Override PartName="/ppt/tags/tag1290.xml" ContentType="application/vnd.openxmlformats-officedocument.presentationml.tags+xml"/>
  <Override PartName="/ppt/tags/tag1291.xml" ContentType="application/vnd.openxmlformats-officedocument.presentationml.tags+xml"/>
  <Override PartName="/ppt/tags/tag1292.xml" ContentType="application/vnd.openxmlformats-officedocument.presentationml.tags+xml"/>
  <Override PartName="/ppt/tags/tag1293.xml" ContentType="application/vnd.openxmlformats-officedocument.presentationml.tags+xml"/>
  <Override PartName="/ppt/tags/tag1294.xml" ContentType="application/vnd.openxmlformats-officedocument.presentationml.tags+xml"/>
  <Override PartName="/ppt/tags/tag1295.xml" ContentType="application/vnd.openxmlformats-officedocument.presentationml.tags+xml"/>
  <Override PartName="/ppt/tags/tag1296.xml" ContentType="application/vnd.openxmlformats-officedocument.presentationml.tags+xml"/>
  <Override PartName="/ppt/tags/tag1297.xml" ContentType="application/vnd.openxmlformats-officedocument.presentationml.tags+xml"/>
  <Override PartName="/ppt/tags/tag1298.xml" ContentType="application/vnd.openxmlformats-officedocument.presentationml.tags+xml"/>
  <Override PartName="/ppt/tags/tag129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00.xml" ContentType="application/vnd.openxmlformats-officedocument.presentationml.tags+xml"/>
  <Override PartName="/ppt/tags/tag1301.xml" ContentType="application/vnd.openxmlformats-officedocument.presentationml.tags+xml"/>
  <Override PartName="/ppt/tags/tag1302.xml" ContentType="application/vnd.openxmlformats-officedocument.presentationml.tags+xml"/>
  <Override PartName="/ppt/tags/tag1303.xml" ContentType="application/vnd.openxmlformats-officedocument.presentationml.tags+xml"/>
  <Override PartName="/ppt/tags/tag1304.xml" ContentType="application/vnd.openxmlformats-officedocument.presentationml.tags+xml"/>
  <Override PartName="/ppt/tags/tag1305.xml" ContentType="application/vnd.openxmlformats-officedocument.presentationml.tags+xml"/>
  <Override PartName="/ppt/tags/tag1306.xml" ContentType="application/vnd.openxmlformats-officedocument.presentationml.tags+xml"/>
  <Override PartName="/ppt/tags/tag1307.xml" ContentType="application/vnd.openxmlformats-officedocument.presentationml.tags+xml"/>
  <Override PartName="/ppt/tags/tag1308.xml" ContentType="application/vnd.openxmlformats-officedocument.presentationml.tags+xml"/>
  <Override PartName="/ppt/tags/tag1309.xml" ContentType="application/vnd.openxmlformats-officedocument.presentationml.tags+xml"/>
  <Override PartName="/ppt/tags/tag131.xml" ContentType="application/vnd.openxmlformats-officedocument.presentationml.tags+xml"/>
  <Override PartName="/ppt/tags/tag1310.xml" ContentType="application/vnd.openxmlformats-officedocument.presentationml.tags+xml"/>
  <Override PartName="/ppt/tags/tag1311.xml" ContentType="application/vnd.openxmlformats-officedocument.presentationml.tags+xml"/>
  <Override PartName="/ppt/tags/tag1312.xml" ContentType="application/vnd.openxmlformats-officedocument.presentationml.tags+xml"/>
  <Override PartName="/ppt/tags/tag1313.xml" ContentType="application/vnd.openxmlformats-officedocument.presentationml.tags+xml"/>
  <Override PartName="/ppt/tags/tag1314.xml" ContentType="application/vnd.openxmlformats-officedocument.presentationml.tags+xml"/>
  <Override PartName="/ppt/tags/tag1315.xml" ContentType="application/vnd.openxmlformats-officedocument.presentationml.tags+xml"/>
  <Override PartName="/ppt/tags/tag1316.xml" ContentType="application/vnd.openxmlformats-officedocument.presentationml.tags+xml"/>
  <Override PartName="/ppt/tags/tag1317.xml" ContentType="application/vnd.openxmlformats-officedocument.presentationml.tags+xml"/>
  <Override PartName="/ppt/tags/tag1318.xml" ContentType="application/vnd.openxmlformats-officedocument.presentationml.tags+xml"/>
  <Override PartName="/ppt/tags/tag1319.xml" ContentType="application/vnd.openxmlformats-officedocument.presentationml.tags+xml"/>
  <Override PartName="/ppt/tags/tag132.xml" ContentType="application/vnd.openxmlformats-officedocument.presentationml.tags+xml"/>
  <Override PartName="/ppt/tags/tag1320.xml" ContentType="application/vnd.openxmlformats-officedocument.presentationml.tags+xml"/>
  <Override PartName="/ppt/tags/tag1321.xml" ContentType="application/vnd.openxmlformats-officedocument.presentationml.tags+xml"/>
  <Override PartName="/ppt/tags/tag1322.xml" ContentType="application/vnd.openxmlformats-officedocument.presentationml.tags+xml"/>
  <Override PartName="/ppt/tags/tag1323.xml" ContentType="application/vnd.openxmlformats-officedocument.presentationml.tags+xml"/>
  <Override PartName="/ppt/tags/tag1324.xml" ContentType="application/vnd.openxmlformats-officedocument.presentationml.tags+xml"/>
  <Override PartName="/ppt/tags/tag1325.xml" ContentType="application/vnd.openxmlformats-officedocument.presentationml.tags+xml"/>
  <Override PartName="/ppt/tags/tag1326.xml" ContentType="application/vnd.openxmlformats-officedocument.presentationml.tags+xml"/>
  <Override PartName="/ppt/tags/tag1327.xml" ContentType="application/vnd.openxmlformats-officedocument.presentationml.tags+xml"/>
  <Override PartName="/ppt/tags/tag1328.xml" ContentType="application/vnd.openxmlformats-officedocument.presentationml.tags+xml"/>
  <Override PartName="/ppt/tags/tag1329.xml" ContentType="application/vnd.openxmlformats-officedocument.presentationml.tags+xml"/>
  <Override PartName="/ppt/tags/tag133.xml" ContentType="application/vnd.openxmlformats-officedocument.presentationml.tags+xml"/>
  <Override PartName="/ppt/tags/tag1330.xml" ContentType="application/vnd.openxmlformats-officedocument.presentationml.tags+xml"/>
  <Override PartName="/ppt/tags/tag1331.xml" ContentType="application/vnd.openxmlformats-officedocument.presentationml.tags+xml"/>
  <Override PartName="/ppt/tags/tag1332.xml" ContentType="application/vnd.openxmlformats-officedocument.presentationml.tags+xml"/>
  <Override PartName="/ppt/tags/tag1333.xml" ContentType="application/vnd.openxmlformats-officedocument.presentationml.tags+xml"/>
  <Override PartName="/ppt/tags/tag1334.xml" ContentType="application/vnd.openxmlformats-officedocument.presentationml.tags+xml"/>
  <Override PartName="/ppt/tags/tag1335.xml" ContentType="application/vnd.openxmlformats-officedocument.presentationml.tags+xml"/>
  <Override PartName="/ppt/tags/tag1336.xml" ContentType="application/vnd.openxmlformats-officedocument.presentationml.tags+xml"/>
  <Override PartName="/ppt/tags/tag1337.xml" ContentType="application/vnd.openxmlformats-officedocument.presentationml.tags+xml"/>
  <Override PartName="/ppt/tags/tag1338.xml" ContentType="application/vnd.openxmlformats-officedocument.presentationml.tags+xml"/>
  <Override PartName="/ppt/tags/tag1339.xml" ContentType="application/vnd.openxmlformats-officedocument.presentationml.tags+xml"/>
  <Override PartName="/ppt/tags/tag134.xml" ContentType="application/vnd.openxmlformats-officedocument.presentationml.tags+xml"/>
  <Override PartName="/ppt/tags/tag1340.xml" ContentType="application/vnd.openxmlformats-officedocument.presentationml.tags+xml"/>
  <Override PartName="/ppt/tags/tag1341.xml" ContentType="application/vnd.openxmlformats-officedocument.presentationml.tags+xml"/>
  <Override PartName="/ppt/tags/tag1342.xml" ContentType="application/vnd.openxmlformats-officedocument.presentationml.tags+xml"/>
  <Override PartName="/ppt/tags/tag1343.xml" ContentType="application/vnd.openxmlformats-officedocument.presentationml.tags+xml"/>
  <Override PartName="/ppt/tags/tag1344.xml" ContentType="application/vnd.openxmlformats-officedocument.presentationml.tags+xml"/>
  <Override PartName="/ppt/tags/tag1345.xml" ContentType="application/vnd.openxmlformats-officedocument.presentationml.tags+xml"/>
  <Override PartName="/ppt/tags/tag1346.xml" ContentType="application/vnd.openxmlformats-officedocument.presentationml.tags+xml"/>
  <Override PartName="/ppt/tags/tag1347.xml" ContentType="application/vnd.openxmlformats-officedocument.presentationml.tags+xml"/>
  <Override PartName="/ppt/tags/tag1348.xml" ContentType="application/vnd.openxmlformats-officedocument.presentationml.tags+xml"/>
  <Override PartName="/ppt/tags/tag1349.xml" ContentType="application/vnd.openxmlformats-officedocument.presentationml.tags+xml"/>
  <Override PartName="/ppt/tags/tag135.xml" ContentType="application/vnd.openxmlformats-officedocument.presentationml.tags+xml"/>
  <Override PartName="/ppt/tags/tag1350.xml" ContentType="application/vnd.openxmlformats-officedocument.presentationml.tags+xml"/>
  <Override PartName="/ppt/tags/tag1351.xml" ContentType="application/vnd.openxmlformats-officedocument.presentationml.tags+xml"/>
  <Override PartName="/ppt/tags/tag1352.xml" ContentType="application/vnd.openxmlformats-officedocument.presentationml.tags+xml"/>
  <Override PartName="/ppt/tags/tag1353.xml" ContentType="application/vnd.openxmlformats-officedocument.presentationml.tags+xml"/>
  <Override PartName="/ppt/tags/tag1354.xml" ContentType="application/vnd.openxmlformats-officedocument.presentationml.tags+xml"/>
  <Override PartName="/ppt/tags/tag1355.xml" ContentType="application/vnd.openxmlformats-officedocument.presentationml.tags+xml"/>
  <Override PartName="/ppt/tags/tag1356.xml" ContentType="application/vnd.openxmlformats-officedocument.presentationml.tags+xml"/>
  <Override PartName="/ppt/tags/tag1357.xml" ContentType="application/vnd.openxmlformats-officedocument.presentationml.tags+xml"/>
  <Override PartName="/ppt/tags/tag1358.xml" ContentType="application/vnd.openxmlformats-officedocument.presentationml.tags+xml"/>
  <Override PartName="/ppt/tags/tag1359.xml" ContentType="application/vnd.openxmlformats-officedocument.presentationml.tags+xml"/>
  <Override PartName="/ppt/tags/tag136.xml" ContentType="application/vnd.openxmlformats-officedocument.presentationml.tags+xml"/>
  <Override PartName="/ppt/tags/tag1360.xml" ContentType="application/vnd.openxmlformats-officedocument.presentationml.tags+xml"/>
  <Override PartName="/ppt/tags/tag1361.xml" ContentType="application/vnd.openxmlformats-officedocument.presentationml.tags+xml"/>
  <Override PartName="/ppt/tags/tag1362.xml" ContentType="application/vnd.openxmlformats-officedocument.presentationml.tags+xml"/>
  <Override PartName="/ppt/tags/tag1363.xml" ContentType="application/vnd.openxmlformats-officedocument.presentationml.tags+xml"/>
  <Override PartName="/ppt/tags/tag1364.xml" ContentType="application/vnd.openxmlformats-officedocument.presentationml.tags+xml"/>
  <Override PartName="/ppt/tags/tag1365.xml" ContentType="application/vnd.openxmlformats-officedocument.presentationml.tags+xml"/>
  <Override PartName="/ppt/tags/tag1366.xml" ContentType="application/vnd.openxmlformats-officedocument.presentationml.tags+xml"/>
  <Override PartName="/ppt/tags/tag1367.xml" ContentType="application/vnd.openxmlformats-officedocument.presentationml.tags+xml"/>
  <Override PartName="/ppt/tags/tag1368.xml" ContentType="application/vnd.openxmlformats-officedocument.presentationml.tags+xml"/>
  <Override PartName="/ppt/tags/tag1369.xml" ContentType="application/vnd.openxmlformats-officedocument.presentationml.tags+xml"/>
  <Override PartName="/ppt/tags/tag137.xml" ContentType="application/vnd.openxmlformats-officedocument.presentationml.tags+xml"/>
  <Override PartName="/ppt/tags/tag1370.xml" ContentType="application/vnd.openxmlformats-officedocument.presentationml.tags+xml"/>
  <Override PartName="/ppt/tags/tag1371.xml" ContentType="application/vnd.openxmlformats-officedocument.presentationml.tags+xml"/>
  <Override PartName="/ppt/tags/tag1372.xml" ContentType="application/vnd.openxmlformats-officedocument.presentationml.tags+xml"/>
  <Override PartName="/ppt/tags/tag1373.xml" ContentType="application/vnd.openxmlformats-officedocument.presentationml.tags+xml"/>
  <Override PartName="/ppt/tags/tag1374.xml" ContentType="application/vnd.openxmlformats-officedocument.presentationml.tags+xml"/>
  <Override PartName="/ppt/tags/tag1375.xml" ContentType="application/vnd.openxmlformats-officedocument.presentationml.tags+xml"/>
  <Override PartName="/ppt/tags/tag1376.xml" ContentType="application/vnd.openxmlformats-officedocument.presentationml.tags+xml"/>
  <Override PartName="/ppt/tags/tag1377.xml" ContentType="application/vnd.openxmlformats-officedocument.presentationml.tags+xml"/>
  <Override PartName="/ppt/tags/tag1378.xml" ContentType="application/vnd.openxmlformats-officedocument.presentationml.tags+xml"/>
  <Override PartName="/ppt/tags/tag1379.xml" ContentType="application/vnd.openxmlformats-officedocument.presentationml.tags+xml"/>
  <Override PartName="/ppt/tags/tag138.xml" ContentType="application/vnd.openxmlformats-officedocument.presentationml.tags+xml"/>
  <Override PartName="/ppt/tags/tag1380.xml" ContentType="application/vnd.openxmlformats-officedocument.presentationml.tags+xml"/>
  <Override PartName="/ppt/tags/tag1381.xml" ContentType="application/vnd.openxmlformats-officedocument.presentationml.tags+xml"/>
  <Override PartName="/ppt/tags/tag1382.xml" ContentType="application/vnd.openxmlformats-officedocument.presentationml.tags+xml"/>
  <Override PartName="/ppt/tags/tag1383.xml" ContentType="application/vnd.openxmlformats-officedocument.presentationml.tags+xml"/>
  <Override PartName="/ppt/tags/tag1384.xml" ContentType="application/vnd.openxmlformats-officedocument.presentationml.tags+xml"/>
  <Override PartName="/ppt/tags/tag1385.xml" ContentType="application/vnd.openxmlformats-officedocument.presentationml.tags+xml"/>
  <Override PartName="/ppt/tags/tag1386.xml" ContentType="application/vnd.openxmlformats-officedocument.presentationml.tags+xml"/>
  <Override PartName="/ppt/tags/tag1387.xml" ContentType="application/vnd.openxmlformats-officedocument.presentationml.tags+xml"/>
  <Override PartName="/ppt/tags/tag1388.xml" ContentType="application/vnd.openxmlformats-officedocument.presentationml.tags+xml"/>
  <Override PartName="/ppt/tags/tag1389.xml" ContentType="application/vnd.openxmlformats-officedocument.presentationml.tags+xml"/>
  <Override PartName="/ppt/tags/tag139.xml" ContentType="application/vnd.openxmlformats-officedocument.presentationml.tags+xml"/>
  <Override PartName="/ppt/tags/tag1390.xml" ContentType="application/vnd.openxmlformats-officedocument.presentationml.tags+xml"/>
  <Override PartName="/ppt/tags/tag1391.xml" ContentType="application/vnd.openxmlformats-officedocument.presentationml.tags+xml"/>
  <Override PartName="/ppt/tags/tag1392.xml" ContentType="application/vnd.openxmlformats-officedocument.presentationml.tags+xml"/>
  <Override PartName="/ppt/tags/tag1393.xml" ContentType="application/vnd.openxmlformats-officedocument.presentationml.tags+xml"/>
  <Override PartName="/ppt/tags/tag1394.xml" ContentType="application/vnd.openxmlformats-officedocument.presentationml.tags+xml"/>
  <Override PartName="/ppt/tags/tag1395.xml" ContentType="application/vnd.openxmlformats-officedocument.presentationml.tags+xml"/>
  <Override PartName="/ppt/tags/tag1396.xml" ContentType="application/vnd.openxmlformats-officedocument.presentationml.tags+xml"/>
  <Override PartName="/ppt/tags/tag1397.xml" ContentType="application/vnd.openxmlformats-officedocument.presentationml.tags+xml"/>
  <Override PartName="/ppt/tags/tag1398.xml" ContentType="application/vnd.openxmlformats-officedocument.presentationml.tags+xml"/>
  <Override PartName="/ppt/tags/tag139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00.xml" ContentType="application/vnd.openxmlformats-officedocument.presentationml.tags+xml"/>
  <Override PartName="/ppt/tags/tag1401.xml" ContentType="application/vnd.openxmlformats-officedocument.presentationml.tags+xml"/>
  <Override PartName="/ppt/tags/tag1402.xml" ContentType="application/vnd.openxmlformats-officedocument.presentationml.tags+xml"/>
  <Override PartName="/ppt/tags/tag1403.xml" ContentType="application/vnd.openxmlformats-officedocument.presentationml.tags+xml"/>
  <Override PartName="/ppt/tags/tag1404.xml" ContentType="application/vnd.openxmlformats-officedocument.presentationml.tags+xml"/>
  <Override PartName="/ppt/tags/tag1405.xml" ContentType="application/vnd.openxmlformats-officedocument.presentationml.tags+xml"/>
  <Override PartName="/ppt/tags/tag1406.xml" ContentType="application/vnd.openxmlformats-officedocument.presentationml.tags+xml"/>
  <Override PartName="/ppt/tags/tag1407.xml" ContentType="application/vnd.openxmlformats-officedocument.presentationml.tags+xml"/>
  <Override PartName="/ppt/tags/tag1408.xml" ContentType="application/vnd.openxmlformats-officedocument.presentationml.tags+xml"/>
  <Override PartName="/ppt/tags/tag1409.xml" ContentType="application/vnd.openxmlformats-officedocument.presentationml.tags+xml"/>
  <Override PartName="/ppt/tags/tag141.xml" ContentType="application/vnd.openxmlformats-officedocument.presentationml.tags+xml"/>
  <Override PartName="/ppt/tags/tag1410.xml" ContentType="application/vnd.openxmlformats-officedocument.presentationml.tags+xml"/>
  <Override PartName="/ppt/tags/tag1411.xml" ContentType="application/vnd.openxmlformats-officedocument.presentationml.tags+xml"/>
  <Override PartName="/ppt/tags/tag1412.xml" ContentType="application/vnd.openxmlformats-officedocument.presentationml.tags+xml"/>
  <Override PartName="/ppt/tags/tag1413.xml" ContentType="application/vnd.openxmlformats-officedocument.presentationml.tags+xml"/>
  <Override PartName="/ppt/tags/tag1414.xml" ContentType="application/vnd.openxmlformats-officedocument.presentationml.tags+xml"/>
  <Override PartName="/ppt/tags/tag1415.xml" ContentType="application/vnd.openxmlformats-officedocument.presentationml.tags+xml"/>
  <Override PartName="/ppt/tags/tag1416.xml" ContentType="application/vnd.openxmlformats-officedocument.presentationml.tags+xml"/>
  <Override PartName="/ppt/tags/tag1417.xml" ContentType="application/vnd.openxmlformats-officedocument.presentationml.tags+xml"/>
  <Override PartName="/ppt/tags/tag1418.xml" ContentType="application/vnd.openxmlformats-officedocument.presentationml.tags+xml"/>
  <Override PartName="/ppt/tags/tag1419.xml" ContentType="application/vnd.openxmlformats-officedocument.presentationml.tags+xml"/>
  <Override PartName="/ppt/tags/tag142.xml" ContentType="application/vnd.openxmlformats-officedocument.presentationml.tags+xml"/>
  <Override PartName="/ppt/tags/tag1420.xml" ContentType="application/vnd.openxmlformats-officedocument.presentationml.tags+xml"/>
  <Override PartName="/ppt/tags/tag1421.xml" ContentType="application/vnd.openxmlformats-officedocument.presentationml.tags+xml"/>
  <Override PartName="/ppt/tags/tag1422.xml" ContentType="application/vnd.openxmlformats-officedocument.presentationml.tags+xml"/>
  <Override PartName="/ppt/tags/tag1423.xml" ContentType="application/vnd.openxmlformats-officedocument.presentationml.tags+xml"/>
  <Override PartName="/ppt/tags/tag1424.xml" ContentType="application/vnd.openxmlformats-officedocument.presentationml.tags+xml"/>
  <Override PartName="/ppt/tags/tag1425.xml" ContentType="application/vnd.openxmlformats-officedocument.presentationml.tags+xml"/>
  <Override PartName="/ppt/tags/tag1426.xml" ContentType="application/vnd.openxmlformats-officedocument.presentationml.tags+xml"/>
  <Override PartName="/ppt/tags/tag1427.xml" ContentType="application/vnd.openxmlformats-officedocument.presentationml.tags+xml"/>
  <Override PartName="/ppt/tags/tag1428.xml" ContentType="application/vnd.openxmlformats-officedocument.presentationml.tags+xml"/>
  <Override PartName="/ppt/tags/tag1429.xml" ContentType="application/vnd.openxmlformats-officedocument.presentationml.tags+xml"/>
  <Override PartName="/ppt/tags/tag143.xml" ContentType="application/vnd.openxmlformats-officedocument.presentationml.tags+xml"/>
  <Override PartName="/ppt/tags/tag1430.xml" ContentType="application/vnd.openxmlformats-officedocument.presentationml.tags+xml"/>
  <Override PartName="/ppt/tags/tag1431.xml" ContentType="application/vnd.openxmlformats-officedocument.presentationml.tags+xml"/>
  <Override PartName="/ppt/tags/tag1432.xml" ContentType="application/vnd.openxmlformats-officedocument.presentationml.tags+xml"/>
  <Override PartName="/ppt/tags/tag1433.xml" ContentType="application/vnd.openxmlformats-officedocument.presentationml.tags+xml"/>
  <Override PartName="/ppt/tags/tag1434.xml" ContentType="application/vnd.openxmlformats-officedocument.presentationml.tags+xml"/>
  <Override PartName="/ppt/tags/tag1435.xml" ContentType="application/vnd.openxmlformats-officedocument.presentationml.tags+xml"/>
  <Override PartName="/ppt/tags/tag1436.xml" ContentType="application/vnd.openxmlformats-officedocument.presentationml.tags+xml"/>
  <Override PartName="/ppt/tags/tag1437.xml" ContentType="application/vnd.openxmlformats-officedocument.presentationml.tags+xml"/>
  <Override PartName="/ppt/tags/tag1438.xml" ContentType="application/vnd.openxmlformats-officedocument.presentationml.tags+xml"/>
  <Override PartName="/ppt/tags/tag1439.xml" ContentType="application/vnd.openxmlformats-officedocument.presentationml.tags+xml"/>
  <Override PartName="/ppt/tags/tag144.xml" ContentType="application/vnd.openxmlformats-officedocument.presentationml.tags+xml"/>
  <Override PartName="/ppt/tags/tag1440.xml" ContentType="application/vnd.openxmlformats-officedocument.presentationml.tags+xml"/>
  <Override PartName="/ppt/tags/tag1441.xml" ContentType="application/vnd.openxmlformats-officedocument.presentationml.tags+xml"/>
  <Override PartName="/ppt/tags/tag1442.xml" ContentType="application/vnd.openxmlformats-officedocument.presentationml.tags+xml"/>
  <Override PartName="/ppt/tags/tag1443.xml" ContentType="application/vnd.openxmlformats-officedocument.presentationml.tags+xml"/>
  <Override PartName="/ppt/tags/tag1444.xml" ContentType="application/vnd.openxmlformats-officedocument.presentationml.tags+xml"/>
  <Override PartName="/ppt/tags/tag1445.xml" ContentType="application/vnd.openxmlformats-officedocument.presentationml.tags+xml"/>
  <Override PartName="/ppt/tags/tag1446.xml" ContentType="application/vnd.openxmlformats-officedocument.presentationml.tags+xml"/>
  <Override PartName="/ppt/tags/tag1447.xml" ContentType="application/vnd.openxmlformats-officedocument.presentationml.tags+xml"/>
  <Override PartName="/ppt/tags/tag1448.xml" ContentType="application/vnd.openxmlformats-officedocument.presentationml.tags+xml"/>
  <Override PartName="/ppt/tags/tag1449.xml" ContentType="application/vnd.openxmlformats-officedocument.presentationml.tags+xml"/>
  <Override PartName="/ppt/tags/tag145.xml" ContentType="application/vnd.openxmlformats-officedocument.presentationml.tags+xml"/>
  <Override PartName="/ppt/tags/tag1450.xml" ContentType="application/vnd.openxmlformats-officedocument.presentationml.tags+xml"/>
  <Override PartName="/ppt/tags/tag1451.xml" ContentType="application/vnd.openxmlformats-officedocument.presentationml.tags+xml"/>
  <Override PartName="/ppt/tags/tag1452.xml" ContentType="application/vnd.openxmlformats-officedocument.presentationml.tags+xml"/>
  <Override PartName="/ppt/tags/tag1453.xml" ContentType="application/vnd.openxmlformats-officedocument.presentationml.tags+xml"/>
  <Override PartName="/ppt/tags/tag1454.xml" ContentType="application/vnd.openxmlformats-officedocument.presentationml.tags+xml"/>
  <Override PartName="/ppt/tags/tag1455.xml" ContentType="application/vnd.openxmlformats-officedocument.presentationml.tags+xml"/>
  <Override PartName="/ppt/tags/tag1456.xml" ContentType="application/vnd.openxmlformats-officedocument.presentationml.tags+xml"/>
  <Override PartName="/ppt/tags/tag1457.xml" ContentType="application/vnd.openxmlformats-officedocument.presentationml.tags+xml"/>
  <Override PartName="/ppt/tags/tag1458.xml" ContentType="application/vnd.openxmlformats-officedocument.presentationml.tags+xml"/>
  <Override PartName="/ppt/tags/tag1459.xml" ContentType="application/vnd.openxmlformats-officedocument.presentationml.tags+xml"/>
  <Override PartName="/ppt/tags/tag146.xml" ContentType="application/vnd.openxmlformats-officedocument.presentationml.tags+xml"/>
  <Override PartName="/ppt/tags/tag1460.xml" ContentType="application/vnd.openxmlformats-officedocument.presentationml.tags+xml"/>
  <Override PartName="/ppt/tags/tag1461.xml" ContentType="application/vnd.openxmlformats-officedocument.presentationml.tags+xml"/>
  <Override PartName="/ppt/tags/tag1462.xml" ContentType="application/vnd.openxmlformats-officedocument.presentationml.tags+xml"/>
  <Override PartName="/ppt/tags/tag1463.xml" ContentType="application/vnd.openxmlformats-officedocument.presentationml.tags+xml"/>
  <Override PartName="/ppt/tags/tag1464.xml" ContentType="application/vnd.openxmlformats-officedocument.presentationml.tags+xml"/>
  <Override PartName="/ppt/tags/tag1465.xml" ContentType="application/vnd.openxmlformats-officedocument.presentationml.tags+xml"/>
  <Override PartName="/ppt/tags/tag1466.xml" ContentType="application/vnd.openxmlformats-officedocument.presentationml.tags+xml"/>
  <Override PartName="/ppt/tags/tag1467.xml" ContentType="application/vnd.openxmlformats-officedocument.presentationml.tags+xml"/>
  <Override PartName="/ppt/tags/tag1468.xml" ContentType="application/vnd.openxmlformats-officedocument.presentationml.tags+xml"/>
  <Override PartName="/ppt/tags/tag1469.xml" ContentType="application/vnd.openxmlformats-officedocument.presentationml.tags+xml"/>
  <Override PartName="/ppt/tags/tag147.xml" ContentType="application/vnd.openxmlformats-officedocument.presentationml.tags+xml"/>
  <Override PartName="/ppt/tags/tag1470.xml" ContentType="application/vnd.openxmlformats-officedocument.presentationml.tags+xml"/>
  <Override PartName="/ppt/tags/tag1471.xml" ContentType="application/vnd.openxmlformats-officedocument.presentationml.tags+xml"/>
  <Override PartName="/ppt/tags/tag1472.xml" ContentType="application/vnd.openxmlformats-officedocument.presentationml.tags+xml"/>
  <Override PartName="/ppt/tags/tag1473.xml" ContentType="application/vnd.openxmlformats-officedocument.presentationml.tags+xml"/>
  <Override PartName="/ppt/tags/tag1474.xml" ContentType="application/vnd.openxmlformats-officedocument.presentationml.tags+xml"/>
  <Override PartName="/ppt/tags/tag1475.xml" ContentType="application/vnd.openxmlformats-officedocument.presentationml.tags+xml"/>
  <Override PartName="/ppt/tags/tag1476.xml" ContentType="application/vnd.openxmlformats-officedocument.presentationml.tags+xml"/>
  <Override PartName="/ppt/tags/tag1477.xml" ContentType="application/vnd.openxmlformats-officedocument.presentationml.tags+xml"/>
  <Override PartName="/ppt/tags/tag1478.xml" ContentType="application/vnd.openxmlformats-officedocument.presentationml.tags+xml"/>
  <Override PartName="/ppt/tags/tag1479.xml" ContentType="application/vnd.openxmlformats-officedocument.presentationml.tags+xml"/>
  <Override PartName="/ppt/tags/tag148.xml" ContentType="application/vnd.openxmlformats-officedocument.presentationml.tags+xml"/>
  <Override PartName="/ppt/tags/tag1480.xml" ContentType="application/vnd.openxmlformats-officedocument.presentationml.tags+xml"/>
  <Override PartName="/ppt/tags/tag1481.xml" ContentType="application/vnd.openxmlformats-officedocument.presentationml.tags+xml"/>
  <Override PartName="/ppt/tags/tag1482.xml" ContentType="application/vnd.openxmlformats-officedocument.presentationml.tags+xml"/>
  <Override PartName="/ppt/tags/tag1483.xml" ContentType="application/vnd.openxmlformats-officedocument.presentationml.tags+xml"/>
  <Override PartName="/ppt/tags/tag1484.xml" ContentType="application/vnd.openxmlformats-officedocument.presentationml.tags+xml"/>
  <Override PartName="/ppt/tags/tag1485.xml" ContentType="application/vnd.openxmlformats-officedocument.presentationml.tags+xml"/>
  <Override PartName="/ppt/tags/tag1486.xml" ContentType="application/vnd.openxmlformats-officedocument.presentationml.tags+xml"/>
  <Override PartName="/ppt/tags/tag1487.xml" ContentType="application/vnd.openxmlformats-officedocument.presentationml.tags+xml"/>
  <Override PartName="/ppt/tags/tag1488.xml" ContentType="application/vnd.openxmlformats-officedocument.presentationml.tags+xml"/>
  <Override PartName="/ppt/tags/tag1489.xml" ContentType="application/vnd.openxmlformats-officedocument.presentationml.tags+xml"/>
  <Override PartName="/ppt/tags/tag149.xml" ContentType="application/vnd.openxmlformats-officedocument.presentationml.tags+xml"/>
  <Override PartName="/ppt/tags/tag1490.xml" ContentType="application/vnd.openxmlformats-officedocument.presentationml.tags+xml"/>
  <Override PartName="/ppt/tags/tag1491.xml" ContentType="application/vnd.openxmlformats-officedocument.presentationml.tags+xml"/>
  <Override PartName="/ppt/tags/tag1492.xml" ContentType="application/vnd.openxmlformats-officedocument.presentationml.tags+xml"/>
  <Override PartName="/ppt/tags/tag1493.xml" ContentType="application/vnd.openxmlformats-officedocument.presentationml.tags+xml"/>
  <Override PartName="/ppt/tags/tag1494.xml" ContentType="application/vnd.openxmlformats-officedocument.presentationml.tags+xml"/>
  <Override PartName="/ppt/tags/tag1495.xml" ContentType="application/vnd.openxmlformats-officedocument.presentationml.tags+xml"/>
  <Override PartName="/ppt/tags/tag1496.xml" ContentType="application/vnd.openxmlformats-officedocument.presentationml.tags+xml"/>
  <Override PartName="/ppt/tags/tag1497.xml" ContentType="application/vnd.openxmlformats-officedocument.presentationml.tags+xml"/>
  <Override PartName="/ppt/tags/tag1498.xml" ContentType="application/vnd.openxmlformats-officedocument.presentationml.tags+xml"/>
  <Override PartName="/ppt/tags/tag149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00.xml" ContentType="application/vnd.openxmlformats-officedocument.presentationml.tags+xml"/>
  <Override PartName="/ppt/tags/tag1501.xml" ContentType="application/vnd.openxmlformats-officedocument.presentationml.tags+xml"/>
  <Override PartName="/ppt/tags/tag1502.xml" ContentType="application/vnd.openxmlformats-officedocument.presentationml.tags+xml"/>
  <Override PartName="/ppt/tags/tag1503.xml" ContentType="application/vnd.openxmlformats-officedocument.presentationml.tags+xml"/>
  <Override PartName="/ppt/tags/tag1504.xml" ContentType="application/vnd.openxmlformats-officedocument.presentationml.tags+xml"/>
  <Override PartName="/ppt/tags/tag1505.xml" ContentType="application/vnd.openxmlformats-officedocument.presentationml.tags+xml"/>
  <Override PartName="/ppt/tags/tag1506.xml" ContentType="application/vnd.openxmlformats-officedocument.presentationml.tags+xml"/>
  <Override PartName="/ppt/tags/tag1507.xml" ContentType="application/vnd.openxmlformats-officedocument.presentationml.tags+xml"/>
  <Override PartName="/ppt/tags/tag1508.xml" ContentType="application/vnd.openxmlformats-officedocument.presentationml.tags+xml"/>
  <Override PartName="/ppt/tags/tag1509.xml" ContentType="application/vnd.openxmlformats-officedocument.presentationml.tags+xml"/>
  <Override PartName="/ppt/tags/tag151.xml" ContentType="application/vnd.openxmlformats-officedocument.presentationml.tags+xml"/>
  <Override PartName="/ppt/tags/tag1510.xml" ContentType="application/vnd.openxmlformats-officedocument.presentationml.tags+xml"/>
  <Override PartName="/ppt/tags/tag1511.xml" ContentType="application/vnd.openxmlformats-officedocument.presentationml.tags+xml"/>
  <Override PartName="/ppt/tags/tag1512.xml" ContentType="application/vnd.openxmlformats-officedocument.presentationml.tags+xml"/>
  <Override PartName="/ppt/tags/tag1513.xml" ContentType="application/vnd.openxmlformats-officedocument.presentationml.tags+xml"/>
  <Override PartName="/ppt/tags/tag1514.xml" ContentType="application/vnd.openxmlformats-officedocument.presentationml.tags+xml"/>
  <Override PartName="/ppt/tags/tag1515.xml" ContentType="application/vnd.openxmlformats-officedocument.presentationml.tags+xml"/>
  <Override PartName="/ppt/tags/tag1516.xml" ContentType="application/vnd.openxmlformats-officedocument.presentationml.tags+xml"/>
  <Override PartName="/ppt/tags/tag1517.xml" ContentType="application/vnd.openxmlformats-officedocument.presentationml.tags+xml"/>
  <Override PartName="/ppt/tags/tag1518.xml" ContentType="application/vnd.openxmlformats-officedocument.presentationml.tags+xml"/>
  <Override PartName="/ppt/tags/tag1519.xml" ContentType="application/vnd.openxmlformats-officedocument.presentationml.tags+xml"/>
  <Override PartName="/ppt/tags/tag152.xml" ContentType="application/vnd.openxmlformats-officedocument.presentationml.tags+xml"/>
  <Override PartName="/ppt/tags/tag1520.xml" ContentType="application/vnd.openxmlformats-officedocument.presentationml.tags+xml"/>
  <Override PartName="/ppt/tags/tag1521.xml" ContentType="application/vnd.openxmlformats-officedocument.presentationml.tags+xml"/>
  <Override PartName="/ppt/tags/tag1522.xml" ContentType="application/vnd.openxmlformats-officedocument.presentationml.tags+xml"/>
  <Override PartName="/ppt/tags/tag1523.xml" ContentType="application/vnd.openxmlformats-officedocument.presentationml.tags+xml"/>
  <Override PartName="/ppt/tags/tag1524.xml" ContentType="application/vnd.openxmlformats-officedocument.presentationml.tags+xml"/>
  <Override PartName="/ppt/tags/tag1525.xml" ContentType="application/vnd.openxmlformats-officedocument.presentationml.tags+xml"/>
  <Override PartName="/ppt/tags/tag1526.xml" ContentType="application/vnd.openxmlformats-officedocument.presentationml.tags+xml"/>
  <Override PartName="/ppt/tags/tag1527.xml" ContentType="application/vnd.openxmlformats-officedocument.presentationml.tags+xml"/>
  <Override PartName="/ppt/tags/tag1528.xml" ContentType="application/vnd.openxmlformats-officedocument.presentationml.tags+xml"/>
  <Override PartName="/ppt/tags/tag1529.xml" ContentType="application/vnd.openxmlformats-officedocument.presentationml.tags+xml"/>
  <Override PartName="/ppt/tags/tag153.xml" ContentType="application/vnd.openxmlformats-officedocument.presentationml.tags+xml"/>
  <Override PartName="/ppt/tags/tag1530.xml" ContentType="application/vnd.openxmlformats-officedocument.presentationml.tags+xml"/>
  <Override PartName="/ppt/tags/tag1531.xml" ContentType="application/vnd.openxmlformats-officedocument.presentationml.tags+xml"/>
  <Override PartName="/ppt/tags/tag1532.xml" ContentType="application/vnd.openxmlformats-officedocument.presentationml.tags+xml"/>
  <Override PartName="/ppt/tags/tag1533.xml" ContentType="application/vnd.openxmlformats-officedocument.presentationml.tags+xml"/>
  <Override PartName="/ppt/tags/tag1534.xml" ContentType="application/vnd.openxmlformats-officedocument.presentationml.tags+xml"/>
  <Override PartName="/ppt/tags/tag1535.xml" ContentType="application/vnd.openxmlformats-officedocument.presentationml.tags+xml"/>
  <Override PartName="/ppt/tags/tag1536.xml" ContentType="application/vnd.openxmlformats-officedocument.presentationml.tags+xml"/>
  <Override PartName="/ppt/tags/tag1537.xml" ContentType="application/vnd.openxmlformats-officedocument.presentationml.tags+xml"/>
  <Override PartName="/ppt/tags/tag1538.xml" ContentType="application/vnd.openxmlformats-officedocument.presentationml.tags+xml"/>
  <Override PartName="/ppt/tags/tag1539.xml" ContentType="application/vnd.openxmlformats-officedocument.presentationml.tags+xml"/>
  <Override PartName="/ppt/tags/tag154.xml" ContentType="application/vnd.openxmlformats-officedocument.presentationml.tags+xml"/>
  <Override PartName="/ppt/tags/tag1540.xml" ContentType="application/vnd.openxmlformats-officedocument.presentationml.tags+xml"/>
  <Override PartName="/ppt/tags/tag1541.xml" ContentType="application/vnd.openxmlformats-officedocument.presentationml.tags+xml"/>
  <Override PartName="/ppt/tags/tag1542.xml" ContentType="application/vnd.openxmlformats-officedocument.presentationml.tags+xml"/>
  <Override PartName="/ppt/tags/tag1543.xml" ContentType="application/vnd.openxmlformats-officedocument.presentationml.tags+xml"/>
  <Override PartName="/ppt/tags/tag1544.xml" ContentType="application/vnd.openxmlformats-officedocument.presentationml.tags+xml"/>
  <Override PartName="/ppt/tags/tag1545.xml" ContentType="application/vnd.openxmlformats-officedocument.presentationml.tags+xml"/>
  <Override PartName="/ppt/tags/tag1546.xml" ContentType="application/vnd.openxmlformats-officedocument.presentationml.tags+xml"/>
  <Override PartName="/ppt/tags/tag1547.xml" ContentType="application/vnd.openxmlformats-officedocument.presentationml.tags+xml"/>
  <Override PartName="/ppt/tags/tag1548.xml" ContentType="application/vnd.openxmlformats-officedocument.presentationml.tags+xml"/>
  <Override PartName="/ppt/tags/tag1549.xml" ContentType="application/vnd.openxmlformats-officedocument.presentationml.tags+xml"/>
  <Override PartName="/ppt/tags/tag155.xml" ContentType="application/vnd.openxmlformats-officedocument.presentationml.tags+xml"/>
  <Override PartName="/ppt/tags/tag1550.xml" ContentType="application/vnd.openxmlformats-officedocument.presentationml.tags+xml"/>
  <Override PartName="/ppt/tags/tag1551.xml" ContentType="application/vnd.openxmlformats-officedocument.presentationml.tags+xml"/>
  <Override PartName="/ppt/tags/tag1552.xml" ContentType="application/vnd.openxmlformats-officedocument.presentationml.tags+xml"/>
  <Override PartName="/ppt/tags/tag1553.xml" ContentType="application/vnd.openxmlformats-officedocument.presentationml.tags+xml"/>
  <Override PartName="/ppt/tags/tag1554.xml" ContentType="application/vnd.openxmlformats-officedocument.presentationml.tags+xml"/>
  <Override PartName="/ppt/tags/tag1555.xml" ContentType="application/vnd.openxmlformats-officedocument.presentationml.tags+xml"/>
  <Override PartName="/ppt/tags/tag1556.xml" ContentType="application/vnd.openxmlformats-officedocument.presentationml.tags+xml"/>
  <Override PartName="/ppt/tags/tag1557.xml" ContentType="application/vnd.openxmlformats-officedocument.presentationml.tags+xml"/>
  <Override PartName="/ppt/tags/tag1558.xml" ContentType="application/vnd.openxmlformats-officedocument.presentationml.tags+xml"/>
  <Override PartName="/ppt/tags/tag1559.xml" ContentType="application/vnd.openxmlformats-officedocument.presentationml.tags+xml"/>
  <Override PartName="/ppt/tags/tag156.xml" ContentType="application/vnd.openxmlformats-officedocument.presentationml.tags+xml"/>
  <Override PartName="/ppt/tags/tag1560.xml" ContentType="application/vnd.openxmlformats-officedocument.presentationml.tags+xml"/>
  <Override PartName="/ppt/tags/tag1561.xml" ContentType="application/vnd.openxmlformats-officedocument.presentationml.tags+xml"/>
  <Override PartName="/ppt/tags/tag1562.xml" ContentType="application/vnd.openxmlformats-officedocument.presentationml.tags+xml"/>
  <Override PartName="/ppt/tags/tag1563.xml" ContentType="application/vnd.openxmlformats-officedocument.presentationml.tags+xml"/>
  <Override PartName="/ppt/tags/tag1564.xml" ContentType="application/vnd.openxmlformats-officedocument.presentationml.tags+xml"/>
  <Override PartName="/ppt/tags/tag1565.xml" ContentType="application/vnd.openxmlformats-officedocument.presentationml.tags+xml"/>
  <Override PartName="/ppt/tags/tag1566.xml" ContentType="application/vnd.openxmlformats-officedocument.presentationml.tags+xml"/>
  <Override PartName="/ppt/tags/tag1567.xml" ContentType="application/vnd.openxmlformats-officedocument.presentationml.tags+xml"/>
  <Override PartName="/ppt/tags/tag1568.xml" ContentType="application/vnd.openxmlformats-officedocument.presentationml.tags+xml"/>
  <Override PartName="/ppt/tags/tag1569.xml" ContentType="application/vnd.openxmlformats-officedocument.presentationml.tags+xml"/>
  <Override PartName="/ppt/tags/tag157.xml" ContentType="application/vnd.openxmlformats-officedocument.presentationml.tags+xml"/>
  <Override PartName="/ppt/tags/tag1570.xml" ContentType="application/vnd.openxmlformats-officedocument.presentationml.tags+xml"/>
  <Override PartName="/ppt/tags/tag1571.xml" ContentType="application/vnd.openxmlformats-officedocument.presentationml.tags+xml"/>
  <Override PartName="/ppt/tags/tag1572.xml" ContentType="application/vnd.openxmlformats-officedocument.presentationml.tags+xml"/>
  <Override PartName="/ppt/tags/tag1573.xml" ContentType="application/vnd.openxmlformats-officedocument.presentationml.tags+xml"/>
  <Override PartName="/ppt/tags/tag1574.xml" ContentType="application/vnd.openxmlformats-officedocument.presentationml.tags+xml"/>
  <Override PartName="/ppt/tags/tag1575.xml" ContentType="application/vnd.openxmlformats-officedocument.presentationml.tags+xml"/>
  <Override PartName="/ppt/tags/tag1576.xml" ContentType="application/vnd.openxmlformats-officedocument.presentationml.tags+xml"/>
  <Override PartName="/ppt/tags/tag1577.xml" ContentType="application/vnd.openxmlformats-officedocument.presentationml.tags+xml"/>
  <Override PartName="/ppt/tags/tag1578.xml" ContentType="application/vnd.openxmlformats-officedocument.presentationml.tags+xml"/>
  <Override PartName="/ppt/tags/tag1579.xml" ContentType="application/vnd.openxmlformats-officedocument.presentationml.tags+xml"/>
  <Override PartName="/ppt/tags/tag158.xml" ContentType="application/vnd.openxmlformats-officedocument.presentationml.tags+xml"/>
  <Override PartName="/ppt/tags/tag1580.xml" ContentType="application/vnd.openxmlformats-officedocument.presentationml.tags+xml"/>
  <Override PartName="/ppt/tags/tag1581.xml" ContentType="application/vnd.openxmlformats-officedocument.presentationml.tags+xml"/>
  <Override PartName="/ppt/tags/tag1582.xml" ContentType="application/vnd.openxmlformats-officedocument.presentationml.tags+xml"/>
  <Override PartName="/ppt/tags/tag1583.xml" ContentType="application/vnd.openxmlformats-officedocument.presentationml.tags+xml"/>
  <Override PartName="/ppt/tags/tag1584.xml" ContentType="application/vnd.openxmlformats-officedocument.presentationml.tags+xml"/>
  <Override PartName="/ppt/tags/tag1585.xml" ContentType="application/vnd.openxmlformats-officedocument.presentationml.tags+xml"/>
  <Override PartName="/ppt/tags/tag1586.xml" ContentType="application/vnd.openxmlformats-officedocument.presentationml.tags+xml"/>
  <Override PartName="/ppt/tags/tag1587.xml" ContentType="application/vnd.openxmlformats-officedocument.presentationml.tags+xml"/>
  <Override PartName="/ppt/tags/tag1588.xml" ContentType="application/vnd.openxmlformats-officedocument.presentationml.tags+xml"/>
  <Override PartName="/ppt/tags/tag1589.xml" ContentType="application/vnd.openxmlformats-officedocument.presentationml.tags+xml"/>
  <Override PartName="/ppt/tags/tag159.xml" ContentType="application/vnd.openxmlformats-officedocument.presentationml.tags+xml"/>
  <Override PartName="/ppt/tags/tag1590.xml" ContentType="application/vnd.openxmlformats-officedocument.presentationml.tags+xml"/>
  <Override PartName="/ppt/tags/tag1591.xml" ContentType="application/vnd.openxmlformats-officedocument.presentationml.tags+xml"/>
  <Override PartName="/ppt/tags/tag1592.xml" ContentType="application/vnd.openxmlformats-officedocument.presentationml.tags+xml"/>
  <Override PartName="/ppt/tags/tag1593.xml" ContentType="application/vnd.openxmlformats-officedocument.presentationml.tags+xml"/>
  <Override PartName="/ppt/tags/tag1594.xml" ContentType="application/vnd.openxmlformats-officedocument.presentationml.tags+xml"/>
  <Override PartName="/ppt/tags/tag1595.xml" ContentType="application/vnd.openxmlformats-officedocument.presentationml.tags+xml"/>
  <Override PartName="/ppt/tags/tag1596.xml" ContentType="application/vnd.openxmlformats-officedocument.presentationml.tags+xml"/>
  <Override PartName="/ppt/tags/tag1597.xml" ContentType="application/vnd.openxmlformats-officedocument.presentationml.tags+xml"/>
  <Override PartName="/ppt/tags/tag1598.xml" ContentType="application/vnd.openxmlformats-officedocument.presentationml.tags+xml"/>
  <Override PartName="/ppt/tags/tag159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00.xml" ContentType="application/vnd.openxmlformats-officedocument.presentationml.tags+xml"/>
  <Override PartName="/ppt/tags/tag1601.xml" ContentType="application/vnd.openxmlformats-officedocument.presentationml.tags+xml"/>
  <Override PartName="/ppt/tags/tag1602.xml" ContentType="application/vnd.openxmlformats-officedocument.presentationml.tags+xml"/>
  <Override PartName="/ppt/tags/tag1603.xml" ContentType="application/vnd.openxmlformats-officedocument.presentationml.tags+xml"/>
  <Override PartName="/ppt/tags/tag1604.xml" ContentType="application/vnd.openxmlformats-officedocument.presentationml.tags+xml"/>
  <Override PartName="/ppt/tags/tag1605.xml" ContentType="application/vnd.openxmlformats-officedocument.presentationml.tags+xml"/>
  <Override PartName="/ppt/tags/tag1606.xml" ContentType="application/vnd.openxmlformats-officedocument.presentationml.tags+xml"/>
  <Override PartName="/ppt/tags/tag1607.xml" ContentType="application/vnd.openxmlformats-officedocument.presentationml.tags+xml"/>
  <Override PartName="/ppt/tags/tag1608.xml" ContentType="application/vnd.openxmlformats-officedocument.presentationml.tags+xml"/>
  <Override PartName="/ppt/tags/tag1609.xml" ContentType="application/vnd.openxmlformats-officedocument.presentationml.tags+xml"/>
  <Override PartName="/ppt/tags/tag161.xml" ContentType="application/vnd.openxmlformats-officedocument.presentationml.tags+xml"/>
  <Override PartName="/ppt/tags/tag1610.xml" ContentType="application/vnd.openxmlformats-officedocument.presentationml.tags+xml"/>
  <Override PartName="/ppt/tags/tag1611.xml" ContentType="application/vnd.openxmlformats-officedocument.presentationml.tags+xml"/>
  <Override PartName="/ppt/tags/tag1612.xml" ContentType="application/vnd.openxmlformats-officedocument.presentationml.tags+xml"/>
  <Override PartName="/ppt/tags/tag1613.xml" ContentType="application/vnd.openxmlformats-officedocument.presentationml.tags+xml"/>
  <Override PartName="/ppt/tags/tag1614.xml" ContentType="application/vnd.openxmlformats-officedocument.presentationml.tags+xml"/>
  <Override PartName="/ppt/tags/tag1615.xml" ContentType="application/vnd.openxmlformats-officedocument.presentationml.tags+xml"/>
  <Override PartName="/ppt/tags/tag1616.xml" ContentType="application/vnd.openxmlformats-officedocument.presentationml.tags+xml"/>
  <Override PartName="/ppt/tags/tag1617.xml" ContentType="application/vnd.openxmlformats-officedocument.presentationml.tags+xml"/>
  <Override PartName="/ppt/tags/tag1618.xml" ContentType="application/vnd.openxmlformats-officedocument.presentationml.tags+xml"/>
  <Override PartName="/ppt/tags/tag1619.xml" ContentType="application/vnd.openxmlformats-officedocument.presentationml.tags+xml"/>
  <Override PartName="/ppt/tags/tag162.xml" ContentType="application/vnd.openxmlformats-officedocument.presentationml.tags+xml"/>
  <Override PartName="/ppt/tags/tag1620.xml" ContentType="application/vnd.openxmlformats-officedocument.presentationml.tags+xml"/>
  <Override PartName="/ppt/tags/tag1621.xml" ContentType="application/vnd.openxmlformats-officedocument.presentationml.tags+xml"/>
  <Override PartName="/ppt/tags/tag1622.xml" ContentType="application/vnd.openxmlformats-officedocument.presentationml.tags+xml"/>
  <Override PartName="/ppt/tags/tag1623.xml" ContentType="application/vnd.openxmlformats-officedocument.presentationml.tags+xml"/>
  <Override PartName="/ppt/tags/tag1624.xml" ContentType="application/vnd.openxmlformats-officedocument.presentationml.tags+xml"/>
  <Override PartName="/ppt/tags/tag1625.xml" ContentType="application/vnd.openxmlformats-officedocument.presentationml.tags+xml"/>
  <Override PartName="/ppt/tags/tag1626.xml" ContentType="application/vnd.openxmlformats-officedocument.presentationml.tags+xml"/>
  <Override PartName="/ppt/tags/tag1627.xml" ContentType="application/vnd.openxmlformats-officedocument.presentationml.tags+xml"/>
  <Override PartName="/ppt/tags/tag1628.xml" ContentType="application/vnd.openxmlformats-officedocument.presentationml.tags+xml"/>
  <Override PartName="/ppt/tags/tag1629.xml" ContentType="application/vnd.openxmlformats-officedocument.presentationml.tags+xml"/>
  <Override PartName="/ppt/tags/tag163.xml" ContentType="application/vnd.openxmlformats-officedocument.presentationml.tags+xml"/>
  <Override PartName="/ppt/tags/tag1630.xml" ContentType="application/vnd.openxmlformats-officedocument.presentationml.tags+xml"/>
  <Override PartName="/ppt/tags/tag1631.xml" ContentType="application/vnd.openxmlformats-officedocument.presentationml.tags+xml"/>
  <Override PartName="/ppt/tags/tag1632.xml" ContentType="application/vnd.openxmlformats-officedocument.presentationml.tags+xml"/>
  <Override PartName="/ppt/tags/tag1633.xml" ContentType="application/vnd.openxmlformats-officedocument.presentationml.tags+xml"/>
  <Override PartName="/ppt/tags/tag1634.xml" ContentType="application/vnd.openxmlformats-officedocument.presentationml.tags+xml"/>
  <Override PartName="/ppt/tags/tag1635.xml" ContentType="application/vnd.openxmlformats-officedocument.presentationml.tags+xml"/>
  <Override PartName="/ppt/tags/tag1636.xml" ContentType="application/vnd.openxmlformats-officedocument.presentationml.tags+xml"/>
  <Override PartName="/ppt/tags/tag1637.xml" ContentType="application/vnd.openxmlformats-officedocument.presentationml.tags+xml"/>
  <Override PartName="/ppt/tags/tag1638.xml" ContentType="application/vnd.openxmlformats-officedocument.presentationml.tags+xml"/>
  <Override PartName="/ppt/tags/tag1639.xml" ContentType="application/vnd.openxmlformats-officedocument.presentationml.tags+xml"/>
  <Override PartName="/ppt/tags/tag164.xml" ContentType="application/vnd.openxmlformats-officedocument.presentationml.tags+xml"/>
  <Override PartName="/ppt/tags/tag1640.xml" ContentType="application/vnd.openxmlformats-officedocument.presentationml.tags+xml"/>
  <Override PartName="/ppt/tags/tag1641.xml" ContentType="application/vnd.openxmlformats-officedocument.presentationml.tags+xml"/>
  <Override PartName="/ppt/tags/tag1642.xml" ContentType="application/vnd.openxmlformats-officedocument.presentationml.tags+xml"/>
  <Override PartName="/ppt/tags/tag1643.xml" ContentType="application/vnd.openxmlformats-officedocument.presentationml.tags+xml"/>
  <Override PartName="/ppt/tags/tag1644.xml" ContentType="application/vnd.openxmlformats-officedocument.presentationml.tags+xml"/>
  <Override PartName="/ppt/tags/tag1645.xml" ContentType="application/vnd.openxmlformats-officedocument.presentationml.tags+xml"/>
  <Override PartName="/ppt/tags/tag1646.xml" ContentType="application/vnd.openxmlformats-officedocument.presentationml.tags+xml"/>
  <Override PartName="/ppt/tags/tag1647.xml" ContentType="application/vnd.openxmlformats-officedocument.presentationml.tags+xml"/>
  <Override PartName="/ppt/tags/tag1648.xml" ContentType="application/vnd.openxmlformats-officedocument.presentationml.tags+xml"/>
  <Override PartName="/ppt/tags/tag1649.xml" ContentType="application/vnd.openxmlformats-officedocument.presentationml.tags+xml"/>
  <Override PartName="/ppt/tags/tag165.xml" ContentType="application/vnd.openxmlformats-officedocument.presentationml.tags+xml"/>
  <Override PartName="/ppt/tags/tag1650.xml" ContentType="application/vnd.openxmlformats-officedocument.presentationml.tags+xml"/>
  <Override PartName="/ppt/tags/tag1651.xml" ContentType="application/vnd.openxmlformats-officedocument.presentationml.tags+xml"/>
  <Override PartName="/ppt/tags/tag1652.xml" ContentType="application/vnd.openxmlformats-officedocument.presentationml.tags+xml"/>
  <Override PartName="/ppt/tags/tag1653.xml" ContentType="application/vnd.openxmlformats-officedocument.presentationml.tags+xml"/>
  <Override PartName="/ppt/tags/tag1654.xml" ContentType="application/vnd.openxmlformats-officedocument.presentationml.tags+xml"/>
  <Override PartName="/ppt/tags/tag1655.xml" ContentType="application/vnd.openxmlformats-officedocument.presentationml.tags+xml"/>
  <Override PartName="/ppt/tags/tag1656.xml" ContentType="application/vnd.openxmlformats-officedocument.presentationml.tags+xml"/>
  <Override PartName="/ppt/tags/tag1657.xml" ContentType="application/vnd.openxmlformats-officedocument.presentationml.tags+xml"/>
  <Override PartName="/ppt/tags/tag1658.xml" ContentType="application/vnd.openxmlformats-officedocument.presentationml.tags+xml"/>
  <Override PartName="/ppt/tags/tag1659.xml" ContentType="application/vnd.openxmlformats-officedocument.presentationml.tags+xml"/>
  <Override PartName="/ppt/tags/tag166.xml" ContentType="application/vnd.openxmlformats-officedocument.presentationml.tags+xml"/>
  <Override PartName="/ppt/tags/tag1660.xml" ContentType="application/vnd.openxmlformats-officedocument.presentationml.tags+xml"/>
  <Override PartName="/ppt/tags/tag1661.xml" ContentType="application/vnd.openxmlformats-officedocument.presentationml.tags+xml"/>
  <Override PartName="/ppt/tags/tag1662.xml" ContentType="application/vnd.openxmlformats-officedocument.presentationml.tags+xml"/>
  <Override PartName="/ppt/tags/tag1663.xml" ContentType="application/vnd.openxmlformats-officedocument.presentationml.tags+xml"/>
  <Override PartName="/ppt/tags/tag1664.xml" ContentType="application/vnd.openxmlformats-officedocument.presentationml.tags+xml"/>
  <Override PartName="/ppt/tags/tag1665.xml" ContentType="application/vnd.openxmlformats-officedocument.presentationml.tags+xml"/>
  <Override PartName="/ppt/tags/tag1666.xml" ContentType="application/vnd.openxmlformats-officedocument.presentationml.tags+xml"/>
  <Override PartName="/ppt/tags/tag1667.xml" ContentType="application/vnd.openxmlformats-officedocument.presentationml.tags+xml"/>
  <Override PartName="/ppt/tags/tag1668.xml" ContentType="application/vnd.openxmlformats-officedocument.presentationml.tags+xml"/>
  <Override PartName="/ppt/tags/tag1669.xml" ContentType="application/vnd.openxmlformats-officedocument.presentationml.tags+xml"/>
  <Override PartName="/ppt/tags/tag167.xml" ContentType="application/vnd.openxmlformats-officedocument.presentationml.tags+xml"/>
  <Override PartName="/ppt/tags/tag1670.xml" ContentType="application/vnd.openxmlformats-officedocument.presentationml.tags+xml"/>
  <Override PartName="/ppt/tags/tag1671.xml" ContentType="application/vnd.openxmlformats-officedocument.presentationml.tags+xml"/>
  <Override PartName="/ppt/tags/tag1672.xml" ContentType="application/vnd.openxmlformats-officedocument.presentationml.tags+xml"/>
  <Override PartName="/ppt/tags/tag1673.xml" ContentType="application/vnd.openxmlformats-officedocument.presentationml.tags+xml"/>
  <Override PartName="/ppt/tags/tag1674.xml" ContentType="application/vnd.openxmlformats-officedocument.presentationml.tags+xml"/>
  <Override PartName="/ppt/tags/tag1675.xml" ContentType="application/vnd.openxmlformats-officedocument.presentationml.tags+xml"/>
  <Override PartName="/ppt/tags/tag1676.xml" ContentType="application/vnd.openxmlformats-officedocument.presentationml.tags+xml"/>
  <Override PartName="/ppt/tags/tag1677.xml" ContentType="application/vnd.openxmlformats-officedocument.presentationml.tags+xml"/>
  <Override PartName="/ppt/tags/tag1678.xml" ContentType="application/vnd.openxmlformats-officedocument.presentationml.tags+xml"/>
  <Override PartName="/ppt/tags/tag1679.xml" ContentType="application/vnd.openxmlformats-officedocument.presentationml.tags+xml"/>
  <Override PartName="/ppt/tags/tag168.xml" ContentType="application/vnd.openxmlformats-officedocument.presentationml.tags+xml"/>
  <Override PartName="/ppt/tags/tag1680.xml" ContentType="application/vnd.openxmlformats-officedocument.presentationml.tags+xml"/>
  <Override PartName="/ppt/tags/tag1681.xml" ContentType="application/vnd.openxmlformats-officedocument.presentationml.tags+xml"/>
  <Override PartName="/ppt/tags/tag1682.xml" ContentType="application/vnd.openxmlformats-officedocument.presentationml.tags+xml"/>
  <Override PartName="/ppt/tags/tag1683.xml" ContentType="application/vnd.openxmlformats-officedocument.presentationml.tags+xml"/>
  <Override PartName="/ppt/tags/tag1684.xml" ContentType="application/vnd.openxmlformats-officedocument.presentationml.tags+xml"/>
  <Override PartName="/ppt/tags/tag1685.xml" ContentType="application/vnd.openxmlformats-officedocument.presentationml.tags+xml"/>
  <Override PartName="/ppt/tags/tag1686.xml" ContentType="application/vnd.openxmlformats-officedocument.presentationml.tags+xml"/>
  <Override PartName="/ppt/tags/tag1687.xml" ContentType="application/vnd.openxmlformats-officedocument.presentationml.tags+xml"/>
  <Override PartName="/ppt/tags/tag1688.xml" ContentType="application/vnd.openxmlformats-officedocument.presentationml.tags+xml"/>
  <Override PartName="/ppt/tags/tag1689.xml" ContentType="application/vnd.openxmlformats-officedocument.presentationml.tags+xml"/>
  <Override PartName="/ppt/tags/tag169.xml" ContentType="application/vnd.openxmlformats-officedocument.presentationml.tags+xml"/>
  <Override PartName="/ppt/tags/tag1690.xml" ContentType="application/vnd.openxmlformats-officedocument.presentationml.tags+xml"/>
  <Override PartName="/ppt/tags/tag1691.xml" ContentType="application/vnd.openxmlformats-officedocument.presentationml.tags+xml"/>
  <Override PartName="/ppt/tags/tag1692.xml" ContentType="application/vnd.openxmlformats-officedocument.presentationml.tags+xml"/>
  <Override PartName="/ppt/tags/tag1693.xml" ContentType="application/vnd.openxmlformats-officedocument.presentationml.tags+xml"/>
  <Override PartName="/ppt/tags/tag1694.xml" ContentType="application/vnd.openxmlformats-officedocument.presentationml.tags+xml"/>
  <Override PartName="/ppt/tags/tag1695.xml" ContentType="application/vnd.openxmlformats-officedocument.presentationml.tags+xml"/>
  <Override PartName="/ppt/tags/tag1696.xml" ContentType="application/vnd.openxmlformats-officedocument.presentationml.tags+xml"/>
  <Override PartName="/ppt/tags/tag1697.xml" ContentType="application/vnd.openxmlformats-officedocument.presentationml.tags+xml"/>
  <Override PartName="/ppt/tags/tag1698.xml" ContentType="application/vnd.openxmlformats-officedocument.presentationml.tags+xml"/>
  <Override PartName="/ppt/tags/tag169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00.xml" ContentType="application/vnd.openxmlformats-officedocument.presentationml.tags+xml"/>
  <Override PartName="/ppt/tags/tag1701.xml" ContentType="application/vnd.openxmlformats-officedocument.presentationml.tags+xml"/>
  <Override PartName="/ppt/tags/tag1702.xml" ContentType="application/vnd.openxmlformats-officedocument.presentationml.tags+xml"/>
  <Override PartName="/ppt/tags/tag1703.xml" ContentType="application/vnd.openxmlformats-officedocument.presentationml.tags+xml"/>
  <Override PartName="/ppt/tags/tag1704.xml" ContentType="application/vnd.openxmlformats-officedocument.presentationml.tags+xml"/>
  <Override PartName="/ppt/tags/tag1705.xml" ContentType="application/vnd.openxmlformats-officedocument.presentationml.tags+xml"/>
  <Override PartName="/ppt/tags/tag1706.xml" ContentType="application/vnd.openxmlformats-officedocument.presentationml.tags+xml"/>
  <Override PartName="/ppt/tags/tag1707.xml" ContentType="application/vnd.openxmlformats-officedocument.presentationml.tags+xml"/>
  <Override PartName="/ppt/tags/tag1708.xml" ContentType="application/vnd.openxmlformats-officedocument.presentationml.tags+xml"/>
  <Override PartName="/ppt/tags/tag1709.xml" ContentType="application/vnd.openxmlformats-officedocument.presentationml.tags+xml"/>
  <Override PartName="/ppt/tags/tag171.xml" ContentType="application/vnd.openxmlformats-officedocument.presentationml.tags+xml"/>
  <Override PartName="/ppt/tags/tag1710.xml" ContentType="application/vnd.openxmlformats-officedocument.presentationml.tags+xml"/>
  <Override PartName="/ppt/tags/tag1711.xml" ContentType="application/vnd.openxmlformats-officedocument.presentationml.tags+xml"/>
  <Override PartName="/ppt/tags/tag1712.xml" ContentType="application/vnd.openxmlformats-officedocument.presentationml.tags+xml"/>
  <Override PartName="/ppt/tags/tag1713.xml" ContentType="application/vnd.openxmlformats-officedocument.presentationml.tags+xml"/>
  <Override PartName="/ppt/tags/tag1714.xml" ContentType="application/vnd.openxmlformats-officedocument.presentationml.tags+xml"/>
  <Override PartName="/ppt/tags/tag1715.xml" ContentType="application/vnd.openxmlformats-officedocument.presentationml.tags+xml"/>
  <Override PartName="/ppt/tags/tag1716.xml" ContentType="application/vnd.openxmlformats-officedocument.presentationml.tags+xml"/>
  <Override PartName="/ppt/tags/tag1717.xml" ContentType="application/vnd.openxmlformats-officedocument.presentationml.tags+xml"/>
  <Override PartName="/ppt/tags/tag1718.xml" ContentType="application/vnd.openxmlformats-officedocument.presentationml.tags+xml"/>
  <Override PartName="/ppt/tags/tag1719.xml" ContentType="application/vnd.openxmlformats-officedocument.presentationml.tags+xml"/>
  <Override PartName="/ppt/tags/tag172.xml" ContentType="application/vnd.openxmlformats-officedocument.presentationml.tags+xml"/>
  <Override PartName="/ppt/tags/tag1720.xml" ContentType="application/vnd.openxmlformats-officedocument.presentationml.tags+xml"/>
  <Override PartName="/ppt/tags/tag1721.xml" ContentType="application/vnd.openxmlformats-officedocument.presentationml.tags+xml"/>
  <Override PartName="/ppt/tags/tag1722.xml" ContentType="application/vnd.openxmlformats-officedocument.presentationml.tags+xml"/>
  <Override PartName="/ppt/tags/tag1723.xml" ContentType="application/vnd.openxmlformats-officedocument.presentationml.tags+xml"/>
  <Override PartName="/ppt/tags/tag1724.xml" ContentType="application/vnd.openxmlformats-officedocument.presentationml.tags+xml"/>
  <Override PartName="/ppt/tags/tag1725.xml" ContentType="application/vnd.openxmlformats-officedocument.presentationml.tags+xml"/>
  <Override PartName="/ppt/tags/tag1726.xml" ContentType="application/vnd.openxmlformats-officedocument.presentationml.tags+xml"/>
  <Override PartName="/ppt/tags/tag1727.xml" ContentType="application/vnd.openxmlformats-officedocument.presentationml.tags+xml"/>
  <Override PartName="/ppt/tags/tag1728.xml" ContentType="application/vnd.openxmlformats-officedocument.presentationml.tags+xml"/>
  <Override PartName="/ppt/tags/tag1729.xml" ContentType="application/vnd.openxmlformats-officedocument.presentationml.tags+xml"/>
  <Override PartName="/ppt/tags/tag173.xml" ContentType="application/vnd.openxmlformats-officedocument.presentationml.tags+xml"/>
  <Override PartName="/ppt/tags/tag1730.xml" ContentType="application/vnd.openxmlformats-officedocument.presentationml.tags+xml"/>
  <Override PartName="/ppt/tags/tag1731.xml" ContentType="application/vnd.openxmlformats-officedocument.presentationml.tags+xml"/>
  <Override PartName="/ppt/tags/tag1732.xml" ContentType="application/vnd.openxmlformats-officedocument.presentationml.tags+xml"/>
  <Override PartName="/ppt/tags/tag1733.xml" ContentType="application/vnd.openxmlformats-officedocument.presentationml.tags+xml"/>
  <Override PartName="/ppt/tags/tag1734.xml" ContentType="application/vnd.openxmlformats-officedocument.presentationml.tags+xml"/>
  <Override PartName="/ppt/tags/tag1735.xml" ContentType="application/vnd.openxmlformats-officedocument.presentationml.tags+xml"/>
  <Override PartName="/ppt/tags/tag1736.xml" ContentType="application/vnd.openxmlformats-officedocument.presentationml.tags+xml"/>
  <Override PartName="/ppt/tags/tag1737.xml" ContentType="application/vnd.openxmlformats-officedocument.presentationml.tags+xml"/>
  <Override PartName="/ppt/tags/tag1738.xml" ContentType="application/vnd.openxmlformats-officedocument.presentationml.tags+xml"/>
  <Override PartName="/ppt/tags/tag1739.xml" ContentType="application/vnd.openxmlformats-officedocument.presentationml.tags+xml"/>
  <Override PartName="/ppt/tags/tag174.xml" ContentType="application/vnd.openxmlformats-officedocument.presentationml.tags+xml"/>
  <Override PartName="/ppt/tags/tag1740.xml" ContentType="application/vnd.openxmlformats-officedocument.presentationml.tags+xml"/>
  <Override PartName="/ppt/tags/tag1741.xml" ContentType="application/vnd.openxmlformats-officedocument.presentationml.tags+xml"/>
  <Override PartName="/ppt/tags/tag1742.xml" ContentType="application/vnd.openxmlformats-officedocument.presentationml.tags+xml"/>
  <Override PartName="/ppt/tags/tag1743.xml" ContentType="application/vnd.openxmlformats-officedocument.presentationml.tags+xml"/>
  <Override PartName="/ppt/tags/tag1744.xml" ContentType="application/vnd.openxmlformats-officedocument.presentationml.tags+xml"/>
  <Override PartName="/ppt/tags/tag1745.xml" ContentType="application/vnd.openxmlformats-officedocument.presentationml.tags+xml"/>
  <Override PartName="/ppt/tags/tag1746.xml" ContentType="application/vnd.openxmlformats-officedocument.presentationml.tags+xml"/>
  <Override PartName="/ppt/tags/tag1747.xml" ContentType="application/vnd.openxmlformats-officedocument.presentationml.tags+xml"/>
  <Override PartName="/ppt/tags/tag1748.xml" ContentType="application/vnd.openxmlformats-officedocument.presentationml.tags+xml"/>
  <Override PartName="/ppt/tags/tag1749.xml" ContentType="application/vnd.openxmlformats-officedocument.presentationml.tags+xml"/>
  <Override PartName="/ppt/tags/tag175.xml" ContentType="application/vnd.openxmlformats-officedocument.presentationml.tags+xml"/>
  <Override PartName="/ppt/tags/tag1750.xml" ContentType="application/vnd.openxmlformats-officedocument.presentationml.tags+xml"/>
  <Override PartName="/ppt/tags/tag1751.xml" ContentType="application/vnd.openxmlformats-officedocument.presentationml.tags+xml"/>
  <Override PartName="/ppt/tags/tag1752.xml" ContentType="application/vnd.openxmlformats-officedocument.presentationml.tags+xml"/>
  <Override PartName="/ppt/tags/tag1753.xml" ContentType="application/vnd.openxmlformats-officedocument.presentationml.tags+xml"/>
  <Override PartName="/ppt/tags/tag1754.xml" ContentType="application/vnd.openxmlformats-officedocument.presentationml.tags+xml"/>
  <Override PartName="/ppt/tags/tag1755.xml" ContentType="application/vnd.openxmlformats-officedocument.presentationml.tags+xml"/>
  <Override PartName="/ppt/tags/tag1756.xml" ContentType="application/vnd.openxmlformats-officedocument.presentationml.tags+xml"/>
  <Override PartName="/ppt/tags/tag1757.xml" ContentType="application/vnd.openxmlformats-officedocument.presentationml.tags+xml"/>
  <Override PartName="/ppt/tags/tag1758.xml" ContentType="application/vnd.openxmlformats-officedocument.presentationml.tags+xml"/>
  <Override PartName="/ppt/tags/tag1759.xml" ContentType="application/vnd.openxmlformats-officedocument.presentationml.tags+xml"/>
  <Override PartName="/ppt/tags/tag176.xml" ContentType="application/vnd.openxmlformats-officedocument.presentationml.tags+xml"/>
  <Override PartName="/ppt/tags/tag1760.xml" ContentType="application/vnd.openxmlformats-officedocument.presentationml.tags+xml"/>
  <Override PartName="/ppt/tags/tag1761.xml" ContentType="application/vnd.openxmlformats-officedocument.presentationml.tags+xml"/>
  <Override PartName="/ppt/tags/tag1762.xml" ContentType="application/vnd.openxmlformats-officedocument.presentationml.tags+xml"/>
  <Override PartName="/ppt/tags/tag1763.xml" ContentType="application/vnd.openxmlformats-officedocument.presentationml.tags+xml"/>
  <Override PartName="/ppt/tags/tag1764.xml" ContentType="application/vnd.openxmlformats-officedocument.presentationml.tags+xml"/>
  <Override PartName="/ppt/tags/tag1765.xml" ContentType="application/vnd.openxmlformats-officedocument.presentationml.tags+xml"/>
  <Override PartName="/ppt/tags/tag1766.xml" ContentType="application/vnd.openxmlformats-officedocument.presentationml.tags+xml"/>
  <Override PartName="/ppt/tags/tag1767.xml" ContentType="application/vnd.openxmlformats-officedocument.presentationml.tags+xml"/>
  <Override PartName="/ppt/tags/tag1768.xml" ContentType="application/vnd.openxmlformats-officedocument.presentationml.tags+xml"/>
  <Override PartName="/ppt/tags/tag1769.xml" ContentType="application/vnd.openxmlformats-officedocument.presentationml.tags+xml"/>
  <Override PartName="/ppt/tags/tag177.xml" ContentType="application/vnd.openxmlformats-officedocument.presentationml.tags+xml"/>
  <Override PartName="/ppt/tags/tag1770.xml" ContentType="application/vnd.openxmlformats-officedocument.presentationml.tags+xml"/>
  <Override PartName="/ppt/tags/tag1771.xml" ContentType="application/vnd.openxmlformats-officedocument.presentationml.tags+xml"/>
  <Override PartName="/ppt/tags/tag1772.xml" ContentType="application/vnd.openxmlformats-officedocument.presentationml.tags+xml"/>
  <Override PartName="/ppt/tags/tag1773.xml" ContentType="application/vnd.openxmlformats-officedocument.presentationml.tags+xml"/>
  <Override PartName="/ppt/tags/tag1774.xml" ContentType="application/vnd.openxmlformats-officedocument.presentationml.tags+xml"/>
  <Override PartName="/ppt/tags/tag1775.xml" ContentType="application/vnd.openxmlformats-officedocument.presentationml.tags+xml"/>
  <Override PartName="/ppt/tags/tag1776.xml" ContentType="application/vnd.openxmlformats-officedocument.presentationml.tags+xml"/>
  <Override PartName="/ppt/tags/tag1777.xml" ContentType="application/vnd.openxmlformats-officedocument.presentationml.tags+xml"/>
  <Override PartName="/ppt/tags/tag1778.xml" ContentType="application/vnd.openxmlformats-officedocument.presentationml.tags+xml"/>
  <Override PartName="/ppt/tags/tag1779.xml" ContentType="application/vnd.openxmlformats-officedocument.presentationml.tags+xml"/>
  <Override PartName="/ppt/tags/tag178.xml" ContentType="application/vnd.openxmlformats-officedocument.presentationml.tags+xml"/>
  <Override PartName="/ppt/tags/tag1780.xml" ContentType="application/vnd.openxmlformats-officedocument.presentationml.tags+xml"/>
  <Override PartName="/ppt/tags/tag1781.xml" ContentType="application/vnd.openxmlformats-officedocument.presentationml.tags+xml"/>
  <Override PartName="/ppt/tags/tag1782.xml" ContentType="application/vnd.openxmlformats-officedocument.presentationml.tags+xml"/>
  <Override PartName="/ppt/tags/tag1783.xml" ContentType="application/vnd.openxmlformats-officedocument.presentationml.tags+xml"/>
  <Override PartName="/ppt/tags/tag1784.xml" ContentType="application/vnd.openxmlformats-officedocument.presentationml.tags+xml"/>
  <Override PartName="/ppt/tags/tag1785.xml" ContentType="application/vnd.openxmlformats-officedocument.presentationml.tags+xml"/>
  <Override PartName="/ppt/tags/tag1786.xml" ContentType="application/vnd.openxmlformats-officedocument.presentationml.tags+xml"/>
  <Override PartName="/ppt/tags/tag1787.xml" ContentType="application/vnd.openxmlformats-officedocument.presentationml.tags+xml"/>
  <Override PartName="/ppt/tags/tag1788.xml" ContentType="application/vnd.openxmlformats-officedocument.presentationml.tags+xml"/>
  <Override PartName="/ppt/tags/tag1789.xml" ContentType="application/vnd.openxmlformats-officedocument.presentationml.tags+xml"/>
  <Override PartName="/ppt/tags/tag179.xml" ContentType="application/vnd.openxmlformats-officedocument.presentationml.tags+xml"/>
  <Override PartName="/ppt/tags/tag1790.xml" ContentType="application/vnd.openxmlformats-officedocument.presentationml.tags+xml"/>
  <Override PartName="/ppt/tags/tag1791.xml" ContentType="application/vnd.openxmlformats-officedocument.presentationml.tags+xml"/>
  <Override PartName="/ppt/tags/tag1792.xml" ContentType="application/vnd.openxmlformats-officedocument.presentationml.tags+xml"/>
  <Override PartName="/ppt/tags/tag1793.xml" ContentType="application/vnd.openxmlformats-officedocument.presentationml.tags+xml"/>
  <Override PartName="/ppt/tags/tag1794.xml" ContentType="application/vnd.openxmlformats-officedocument.presentationml.tags+xml"/>
  <Override PartName="/ppt/tags/tag1795.xml" ContentType="application/vnd.openxmlformats-officedocument.presentationml.tags+xml"/>
  <Override PartName="/ppt/tags/tag1796.xml" ContentType="application/vnd.openxmlformats-officedocument.presentationml.tags+xml"/>
  <Override PartName="/ppt/tags/tag1797.xml" ContentType="application/vnd.openxmlformats-officedocument.presentationml.tags+xml"/>
  <Override PartName="/ppt/tags/tag1798.xml" ContentType="application/vnd.openxmlformats-officedocument.presentationml.tags+xml"/>
  <Override PartName="/ppt/tags/tag179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00.xml" ContentType="application/vnd.openxmlformats-officedocument.presentationml.tags+xml"/>
  <Override PartName="/ppt/tags/tag1801.xml" ContentType="application/vnd.openxmlformats-officedocument.presentationml.tags+xml"/>
  <Override PartName="/ppt/tags/tag1802.xml" ContentType="application/vnd.openxmlformats-officedocument.presentationml.tags+xml"/>
  <Override PartName="/ppt/tags/tag1803.xml" ContentType="application/vnd.openxmlformats-officedocument.presentationml.tags+xml"/>
  <Override PartName="/ppt/tags/tag1804.xml" ContentType="application/vnd.openxmlformats-officedocument.presentationml.tags+xml"/>
  <Override PartName="/ppt/tags/tag1805.xml" ContentType="application/vnd.openxmlformats-officedocument.presentationml.tags+xml"/>
  <Override PartName="/ppt/tags/tag1806.xml" ContentType="application/vnd.openxmlformats-officedocument.presentationml.tags+xml"/>
  <Override PartName="/ppt/tags/tag1807.xml" ContentType="application/vnd.openxmlformats-officedocument.presentationml.tags+xml"/>
  <Override PartName="/ppt/tags/tag1808.xml" ContentType="application/vnd.openxmlformats-officedocument.presentationml.tags+xml"/>
  <Override PartName="/ppt/tags/tag1809.xml" ContentType="application/vnd.openxmlformats-officedocument.presentationml.tags+xml"/>
  <Override PartName="/ppt/tags/tag181.xml" ContentType="application/vnd.openxmlformats-officedocument.presentationml.tags+xml"/>
  <Override PartName="/ppt/tags/tag1810.xml" ContentType="application/vnd.openxmlformats-officedocument.presentationml.tags+xml"/>
  <Override PartName="/ppt/tags/tag1811.xml" ContentType="application/vnd.openxmlformats-officedocument.presentationml.tags+xml"/>
  <Override PartName="/ppt/tags/tag1812.xml" ContentType="application/vnd.openxmlformats-officedocument.presentationml.tags+xml"/>
  <Override PartName="/ppt/tags/tag1813.xml" ContentType="application/vnd.openxmlformats-officedocument.presentationml.tags+xml"/>
  <Override PartName="/ppt/tags/tag1814.xml" ContentType="application/vnd.openxmlformats-officedocument.presentationml.tags+xml"/>
  <Override PartName="/ppt/tags/tag1815.xml" ContentType="application/vnd.openxmlformats-officedocument.presentationml.tags+xml"/>
  <Override PartName="/ppt/tags/tag1816.xml" ContentType="application/vnd.openxmlformats-officedocument.presentationml.tags+xml"/>
  <Override PartName="/ppt/tags/tag1817.xml" ContentType="application/vnd.openxmlformats-officedocument.presentationml.tags+xml"/>
  <Override PartName="/ppt/tags/tag1818.xml" ContentType="application/vnd.openxmlformats-officedocument.presentationml.tags+xml"/>
  <Override PartName="/ppt/tags/tag1819.xml" ContentType="application/vnd.openxmlformats-officedocument.presentationml.tags+xml"/>
  <Override PartName="/ppt/tags/tag182.xml" ContentType="application/vnd.openxmlformats-officedocument.presentationml.tags+xml"/>
  <Override PartName="/ppt/tags/tag1820.xml" ContentType="application/vnd.openxmlformats-officedocument.presentationml.tags+xml"/>
  <Override PartName="/ppt/tags/tag1821.xml" ContentType="application/vnd.openxmlformats-officedocument.presentationml.tags+xml"/>
  <Override PartName="/ppt/tags/tag1822.xml" ContentType="application/vnd.openxmlformats-officedocument.presentationml.tags+xml"/>
  <Override PartName="/ppt/tags/tag1823.xml" ContentType="application/vnd.openxmlformats-officedocument.presentationml.tags+xml"/>
  <Override PartName="/ppt/tags/tag1824.xml" ContentType="application/vnd.openxmlformats-officedocument.presentationml.tags+xml"/>
  <Override PartName="/ppt/tags/tag1825.xml" ContentType="application/vnd.openxmlformats-officedocument.presentationml.tags+xml"/>
  <Override PartName="/ppt/tags/tag1826.xml" ContentType="application/vnd.openxmlformats-officedocument.presentationml.tags+xml"/>
  <Override PartName="/ppt/tags/tag1827.xml" ContentType="application/vnd.openxmlformats-officedocument.presentationml.tags+xml"/>
  <Override PartName="/ppt/tags/tag1828.xml" ContentType="application/vnd.openxmlformats-officedocument.presentationml.tags+xml"/>
  <Override PartName="/ppt/tags/tag1829.xml" ContentType="application/vnd.openxmlformats-officedocument.presentationml.tags+xml"/>
  <Override PartName="/ppt/tags/tag183.xml" ContentType="application/vnd.openxmlformats-officedocument.presentationml.tags+xml"/>
  <Override PartName="/ppt/tags/tag1830.xml" ContentType="application/vnd.openxmlformats-officedocument.presentationml.tags+xml"/>
  <Override PartName="/ppt/tags/tag1831.xml" ContentType="application/vnd.openxmlformats-officedocument.presentationml.tags+xml"/>
  <Override PartName="/ppt/tags/tag1832.xml" ContentType="application/vnd.openxmlformats-officedocument.presentationml.tags+xml"/>
  <Override PartName="/ppt/tags/tag1833.xml" ContentType="application/vnd.openxmlformats-officedocument.presentationml.tags+xml"/>
  <Override PartName="/ppt/tags/tag1834.xml" ContentType="application/vnd.openxmlformats-officedocument.presentationml.tags+xml"/>
  <Override PartName="/ppt/tags/tag1835.xml" ContentType="application/vnd.openxmlformats-officedocument.presentationml.tags+xml"/>
  <Override PartName="/ppt/tags/tag1836.xml" ContentType="application/vnd.openxmlformats-officedocument.presentationml.tags+xml"/>
  <Override PartName="/ppt/tags/tag1837.xml" ContentType="application/vnd.openxmlformats-officedocument.presentationml.tags+xml"/>
  <Override PartName="/ppt/tags/tag1838.xml" ContentType="application/vnd.openxmlformats-officedocument.presentationml.tags+xml"/>
  <Override PartName="/ppt/tags/tag1839.xml" ContentType="application/vnd.openxmlformats-officedocument.presentationml.tags+xml"/>
  <Override PartName="/ppt/tags/tag184.xml" ContentType="application/vnd.openxmlformats-officedocument.presentationml.tags+xml"/>
  <Override PartName="/ppt/tags/tag1840.xml" ContentType="application/vnd.openxmlformats-officedocument.presentationml.tags+xml"/>
  <Override PartName="/ppt/tags/tag1841.xml" ContentType="application/vnd.openxmlformats-officedocument.presentationml.tags+xml"/>
  <Override PartName="/ppt/tags/tag1842.xml" ContentType="application/vnd.openxmlformats-officedocument.presentationml.tags+xml"/>
  <Override PartName="/ppt/tags/tag1843.xml" ContentType="application/vnd.openxmlformats-officedocument.presentationml.tags+xml"/>
  <Override PartName="/ppt/tags/tag1844.xml" ContentType="application/vnd.openxmlformats-officedocument.presentationml.tags+xml"/>
  <Override PartName="/ppt/tags/tag1845.xml" ContentType="application/vnd.openxmlformats-officedocument.presentationml.tags+xml"/>
  <Override PartName="/ppt/tags/tag1846.xml" ContentType="application/vnd.openxmlformats-officedocument.presentationml.tags+xml"/>
  <Override PartName="/ppt/tags/tag1847.xml" ContentType="application/vnd.openxmlformats-officedocument.presentationml.tags+xml"/>
  <Override PartName="/ppt/tags/tag1848.xml" ContentType="application/vnd.openxmlformats-officedocument.presentationml.tags+xml"/>
  <Override PartName="/ppt/tags/tag1849.xml" ContentType="application/vnd.openxmlformats-officedocument.presentationml.tags+xml"/>
  <Override PartName="/ppt/tags/tag185.xml" ContentType="application/vnd.openxmlformats-officedocument.presentationml.tags+xml"/>
  <Override PartName="/ppt/tags/tag1850.xml" ContentType="application/vnd.openxmlformats-officedocument.presentationml.tags+xml"/>
  <Override PartName="/ppt/tags/tag1851.xml" ContentType="application/vnd.openxmlformats-officedocument.presentationml.tags+xml"/>
  <Override PartName="/ppt/tags/tag1852.xml" ContentType="application/vnd.openxmlformats-officedocument.presentationml.tags+xml"/>
  <Override PartName="/ppt/tags/tag1853.xml" ContentType="application/vnd.openxmlformats-officedocument.presentationml.tags+xml"/>
  <Override PartName="/ppt/tags/tag1854.xml" ContentType="application/vnd.openxmlformats-officedocument.presentationml.tags+xml"/>
  <Override PartName="/ppt/tags/tag1855.xml" ContentType="application/vnd.openxmlformats-officedocument.presentationml.tags+xml"/>
  <Override PartName="/ppt/tags/tag1856.xml" ContentType="application/vnd.openxmlformats-officedocument.presentationml.tags+xml"/>
  <Override PartName="/ppt/tags/tag1857.xml" ContentType="application/vnd.openxmlformats-officedocument.presentationml.tags+xml"/>
  <Override PartName="/ppt/tags/tag1858.xml" ContentType="application/vnd.openxmlformats-officedocument.presentationml.tags+xml"/>
  <Override PartName="/ppt/tags/tag1859.xml" ContentType="application/vnd.openxmlformats-officedocument.presentationml.tags+xml"/>
  <Override PartName="/ppt/tags/tag186.xml" ContentType="application/vnd.openxmlformats-officedocument.presentationml.tags+xml"/>
  <Override PartName="/ppt/tags/tag1860.xml" ContentType="application/vnd.openxmlformats-officedocument.presentationml.tags+xml"/>
  <Override PartName="/ppt/tags/tag1861.xml" ContentType="application/vnd.openxmlformats-officedocument.presentationml.tags+xml"/>
  <Override PartName="/ppt/tags/tag1862.xml" ContentType="application/vnd.openxmlformats-officedocument.presentationml.tags+xml"/>
  <Override PartName="/ppt/tags/tag1863.xml" ContentType="application/vnd.openxmlformats-officedocument.presentationml.tags+xml"/>
  <Override PartName="/ppt/tags/tag1864.xml" ContentType="application/vnd.openxmlformats-officedocument.presentationml.tags+xml"/>
  <Override PartName="/ppt/tags/tag1865.xml" ContentType="application/vnd.openxmlformats-officedocument.presentationml.tags+xml"/>
  <Override PartName="/ppt/tags/tag1866.xml" ContentType="application/vnd.openxmlformats-officedocument.presentationml.tags+xml"/>
  <Override PartName="/ppt/tags/tag1867.xml" ContentType="application/vnd.openxmlformats-officedocument.presentationml.tags+xml"/>
  <Override PartName="/ppt/tags/tag1868.xml" ContentType="application/vnd.openxmlformats-officedocument.presentationml.tags+xml"/>
  <Override PartName="/ppt/tags/tag1869.xml" ContentType="application/vnd.openxmlformats-officedocument.presentationml.tags+xml"/>
  <Override PartName="/ppt/tags/tag187.xml" ContentType="application/vnd.openxmlformats-officedocument.presentationml.tags+xml"/>
  <Override PartName="/ppt/tags/tag1870.xml" ContentType="application/vnd.openxmlformats-officedocument.presentationml.tags+xml"/>
  <Override PartName="/ppt/tags/tag1871.xml" ContentType="application/vnd.openxmlformats-officedocument.presentationml.tags+xml"/>
  <Override PartName="/ppt/tags/tag1872.xml" ContentType="application/vnd.openxmlformats-officedocument.presentationml.tags+xml"/>
  <Override PartName="/ppt/tags/tag1873.xml" ContentType="application/vnd.openxmlformats-officedocument.presentationml.tags+xml"/>
  <Override PartName="/ppt/tags/tag1874.xml" ContentType="application/vnd.openxmlformats-officedocument.presentationml.tags+xml"/>
  <Override PartName="/ppt/tags/tag1875.xml" ContentType="application/vnd.openxmlformats-officedocument.presentationml.tags+xml"/>
  <Override PartName="/ppt/tags/tag1876.xml" ContentType="application/vnd.openxmlformats-officedocument.presentationml.tags+xml"/>
  <Override PartName="/ppt/tags/tag1877.xml" ContentType="application/vnd.openxmlformats-officedocument.presentationml.tags+xml"/>
  <Override PartName="/ppt/tags/tag1878.xml" ContentType="application/vnd.openxmlformats-officedocument.presentationml.tags+xml"/>
  <Override PartName="/ppt/tags/tag1879.xml" ContentType="application/vnd.openxmlformats-officedocument.presentationml.tags+xml"/>
  <Override PartName="/ppt/tags/tag188.xml" ContentType="application/vnd.openxmlformats-officedocument.presentationml.tags+xml"/>
  <Override PartName="/ppt/tags/tag1880.xml" ContentType="application/vnd.openxmlformats-officedocument.presentationml.tags+xml"/>
  <Override PartName="/ppt/tags/tag1881.xml" ContentType="application/vnd.openxmlformats-officedocument.presentationml.tags+xml"/>
  <Override PartName="/ppt/tags/tag1882.xml" ContentType="application/vnd.openxmlformats-officedocument.presentationml.tags+xml"/>
  <Override PartName="/ppt/tags/tag1883.xml" ContentType="application/vnd.openxmlformats-officedocument.presentationml.tags+xml"/>
  <Override PartName="/ppt/tags/tag1884.xml" ContentType="application/vnd.openxmlformats-officedocument.presentationml.tags+xml"/>
  <Override PartName="/ppt/tags/tag1885.xml" ContentType="application/vnd.openxmlformats-officedocument.presentationml.tags+xml"/>
  <Override PartName="/ppt/tags/tag1886.xml" ContentType="application/vnd.openxmlformats-officedocument.presentationml.tags+xml"/>
  <Override PartName="/ppt/tags/tag1887.xml" ContentType="application/vnd.openxmlformats-officedocument.presentationml.tags+xml"/>
  <Override PartName="/ppt/tags/tag1888.xml" ContentType="application/vnd.openxmlformats-officedocument.presentationml.tags+xml"/>
  <Override PartName="/ppt/tags/tag1889.xml" ContentType="application/vnd.openxmlformats-officedocument.presentationml.tags+xml"/>
  <Override PartName="/ppt/tags/tag189.xml" ContentType="application/vnd.openxmlformats-officedocument.presentationml.tags+xml"/>
  <Override PartName="/ppt/tags/tag1890.xml" ContentType="application/vnd.openxmlformats-officedocument.presentationml.tags+xml"/>
  <Override PartName="/ppt/tags/tag1891.xml" ContentType="application/vnd.openxmlformats-officedocument.presentationml.tags+xml"/>
  <Override PartName="/ppt/tags/tag1892.xml" ContentType="application/vnd.openxmlformats-officedocument.presentationml.tags+xml"/>
  <Override PartName="/ppt/tags/tag1893.xml" ContentType="application/vnd.openxmlformats-officedocument.presentationml.tags+xml"/>
  <Override PartName="/ppt/tags/tag1894.xml" ContentType="application/vnd.openxmlformats-officedocument.presentationml.tags+xml"/>
  <Override PartName="/ppt/tags/tag1895.xml" ContentType="application/vnd.openxmlformats-officedocument.presentationml.tags+xml"/>
  <Override PartName="/ppt/tags/tag1896.xml" ContentType="application/vnd.openxmlformats-officedocument.presentationml.tags+xml"/>
  <Override PartName="/ppt/tags/tag1897.xml" ContentType="application/vnd.openxmlformats-officedocument.presentationml.tags+xml"/>
  <Override PartName="/ppt/tags/tag1898.xml" ContentType="application/vnd.openxmlformats-officedocument.presentationml.tags+xml"/>
  <Override PartName="/ppt/tags/tag189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00.xml" ContentType="application/vnd.openxmlformats-officedocument.presentationml.tags+xml"/>
  <Override PartName="/ppt/tags/tag1901.xml" ContentType="application/vnd.openxmlformats-officedocument.presentationml.tags+xml"/>
  <Override PartName="/ppt/tags/tag1902.xml" ContentType="application/vnd.openxmlformats-officedocument.presentationml.tags+xml"/>
  <Override PartName="/ppt/tags/tag1903.xml" ContentType="application/vnd.openxmlformats-officedocument.presentationml.tags+xml"/>
  <Override PartName="/ppt/tags/tag1904.xml" ContentType="application/vnd.openxmlformats-officedocument.presentationml.tags+xml"/>
  <Override PartName="/ppt/tags/tag1905.xml" ContentType="application/vnd.openxmlformats-officedocument.presentationml.tags+xml"/>
  <Override PartName="/ppt/tags/tag1906.xml" ContentType="application/vnd.openxmlformats-officedocument.presentationml.tags+xml"/>
  <Override PartName="/ppt/tags/tag1907.xml" ContentType="application/vnd.openxmlformats-officedocument.presentationml.tags+xml"/>
  <Override PartName="/ppt/tags/tag1908.xml" ContentType="application/vnd.openxmlformats-officedocument.presentationml.tags+xml"/>
  <Override PartName="/ppt/tags/tag1909.xml" ContentType="application/vnd.openxmlformats-officedocument.presentationml.tags+xml"/>
  <Override PartName="/ppt/tags/tag191.xml" ContentType="application/vnd.openxmlformats-officedocument.presentationml.tags+xml"/>
  <Override PartName="/ppt/tags/tag1910.xml" ContentType="application/vnd.openxmlformats-officedocument.presentationml.tags+xml"/>
  <Override PartName="/ppt/tags/tag1911.xml" ContentType="application/vnd.openxmlformats-officedocument.presentationml.tags+xml"/>
  <Override PartName="/ppt/tags/tag1912.xml" ContentType="application/vnd.openxmlformats-officedocument.presentationml.tags+xml"/>
  <Override PartName="/ppt/tags/tag1913.xml" ContentType="application/vnd.openxmlformats-officedocument.presentationml.tags+xml"/>
  <Override PartName="/ppt/tags/tag1914.xml" ContentType="application/vnd.openxmlformats-officedocument.presentationml.tags+xml"/>
  <Override PartName="/ppt/tags/tag1915.xml" ContentType="application/vnd.openxmlformats-officedocument.presentationml.tags+xml"/>
  <Override PartName="/ppt/tags/tag1916.xml" ContentType="application/vnd.openxmlformats-officedocument.presentationml.tags+xml"/>
  <Override PartName="/ppt/tags/tag1917.xml" ContentType="application/vnd.openxmlformats-officedocument.presentationml.tags+xml"/>
  <Override PartName="/ppt/tags/tag1918.xml" ContentType="application/vnd.openxmlformats-officedocument.presentationml.tags+xml"/>
  <Override PartName="/ppt/tags/tag1919.xml" ContentType="application/vnd.openxmlformats-officedocument.presentationml.tags+xml"/>
  <Override PartName="/ppt/tags/tag192.xml" ContentType="application/vnd.openxmlformats-officedocument.presentationml.tags+xml"/>
  <Override PartName="/ppt/tags/tag1920.xml" ContentType="application/vnd.openxmlformats-officedocument.presentationml.tags+xml"/>
  <Override PartName="/ppt/tags/tag1921.xml" ContentType="application/vnd.openxmlformats-officedocument.presentationml.tags+xml"/>
  <Override PartName="/ppt/tags/tag1922.xml" ContentType="application/vnd.openxmlformats-officedocument.presentationml.tags+xml"/>
  <Override PartName="/ppt/tags/tag1923.xml" ContentType="application/vnd.openxmlformats-officedocument.presentationml.tags+xml"/>
  <Override PartName="/ppt/tags/tag1924.xml" ContentType="application/vnd.openxmlformats-officedocument.presentationml.tags+xml"/>
  <Override PartName="/ppt/tags/tag1925.xml" ContentType="application/vnd.openxmlformats-officedocument.presentationml.tags+xml"/>
  <Override PartName="/ppt/tags/tag1926.xml" ContentType="application/vnd.openxmlformats-officedocument.presentationml.tags+xml"/>
  <Override PartName="/ppt/tags/tag1927.xml" ContentType="application/vnd.openxmlformats-officedocument.presentationml.tags+xml"/>
  <Override PartName="/ppt/tags/tag1928.xml" ContentType="application/vnd.openxmlformats-officedocument.presentationml.tags+xml"/>
  <Override PartName="/ppt/tags/tag1929.xml" ContentType="application/vnd.openxmlformats-officedocument.presentationml.tags+xml"/>
  <Override PartName="/ppt/tags/tag193.xml" ContentType="application/vnd.openxmlformats-officedocument.presentationml.tags+xml"/>
  <Override PartName="/ppt/tags/tag1930.xml" ContentType="application/vnd.openxmlformats-officedocument.presentationml.tags+xml"/>
  <Override PartName="/ppt/tags/tag1931.xml" ContentType="application/vnd.openxmlformats-officedocument.presentationml.tags+xml"/>
  <Override PartName="/ppt/tags/tag1932.xml" ContentType="application/vnd.openxmlformats-officedocument.presentationml.tags+xml"/>
  <Override PartName="/ppt/tags/tag1933.xml" ContentType="application/vnd.openxmlformats-officedocument.presentationml.tags+xml"/>
  <Override PartName="/ppt/tags/tag1934.xml" ContentType="application/vnd.openxmlformats-officedocument.presentationml.tags+xml"/>
  <Override PartName="/ppt/tags/tag1935.xml" ContentType="application/vnd.openxmlformats-officedocument.presentationml.tags+xml"/>
  <Override PartName="/ppt/tags/tag1936.xml" ContentType="application/vnd.openxmlformats-officedocument.presentationml.tags+xml"/>
  <Override PartName="/ppt/tags/tag1937.xml" ContentType="application/vnd.openxmlformats-officedocument.presentationml.tags+xml"/>
  <Override PartName="/ppt/tags/tag1938.xml" ContentType="application/vnd.openxmlformats-officedocument.presentationml.tags+xml"/>
  <Override PartName="/ppt/tags/tag1939.xml" ContentType="application/vnd.openxmlformats-officedocument.presentationml.tags+xml"/>
  <Override PartName="/ppt/tags/tag194.xml" ContentType="application/vnd.openxmlformats-officedocument.presentationml.tags+xml"/>
  <Override PartName="/ppt/tags/tag1940.xml" ContentType="application/vnd.openxmlformats-officedocument.presentationml.tags+xml"/>
  <Override PartName="/ppt/tags/tag1941.xml" ContentType="application/vnd.openxmlformats-officedocument.presentationml.tags+xml"/>
  <Override PartName="/ppt/tags/tag1942.xml" ContentType="application/vnd.openxmlformats-officedocument.presentationml.tags+xml"/>
  <Override PartName="/ppt/tags/tag1943.xml" ContentType="application/vnd.openxmlformats-officedocument.presentationml.tags+xml"/>
  <Override PartName="/ppt/tags/tag1944.xml" ContentType="application/vnd.openxmlformats-officedocument.presentationml.tags+xml"/>
  <Override PartName="/ppt/tags/tag1945.xml" ContentType="application/vnd.openxmlformats-officedocument.presentationml.tags+xml"/>
  <Override PartName="/ppt/tags/tag1946.xml" ContentType="application/vnd.openxmlformats-officedocument.presentationml.tags+xml"/>
  <Override PartName="/ppt/tags/tag1947.xml" ContentType="application/vnd.openxmlformats-officedocument.presentationml.tags+xml"/>
  <Override PartName="/ppt/tags/tag1948.xml" ContentType="application/vnd.openxmlformats-officedocument.presentationml.tags+xml"/>
  <Override PartName="/ppt/tags/tag1949.xml" ContentType="application/vnd.openxmlformats-officedocument.presentationml.tags+xml"/>
  <Override PartName="/ppt/tags/tag195.xml" ContentType="application/vnd.openxmlformats-officedocument.presentationml.tags+xml"/>
  <Override PartName="/ppt/tags/tag1950.xml" ContentType="application/vnd.openxmlformats-officedocument.presentationml.tags+xml"/>
  <Override PartName="/ppt/tags/tag1951.xml" ContentType="application/vnd.openxmlformats-officedocument.presentationml.tags+xml"/>
  <Override PartName="/ppt/tags/tag1952.xml" ContentType="application/vnd.openxmlformats-officedocument.presentationml.tags+xml"/>
  <Override PartName="/ppt/tags/tag1953.xml" ContentType="application/vnd.openxmlformats-officedocument.presentationml.tags+xml"/>
  <Override PartName="/ppt/tags/tag1954.xml" ContentType="application/vnd.openxmlformats-officedocument.presentationml.tags+xml"/>
  <Override PartName="/ppt/tags/tag1955.xml" ContentType="application/vnd.openxmlformats-officedocument.presentationml.tags+xml"/>
  <Override PartName="/ppt/tags/tag1956.xml" ContentType="application/vnd.openxmlformats-officedocument.presentationml.tags+xml"/>
  <Override PartName="/ppt/tags/tag1957.xml" ContentType="application/vnd.openxmlformats-officedocument.presentationml.tags+xml"/>
  <Override PartName="/ppt/tags/tag1958.xml" ContentType="application/vnd.openxmlformats-officedocument.presentationml.tags+xml"/>
  <Override PartName="/ppt/tags/tag1959.xml" ContentType="application/vnd.openxmlformats-officedocument.presentationml.tags+xml"/>
  <Override PartName="/ppt/tags/tag196.xml" ContentType="application/vnd.openxmlformats-officedocument.presentationml.tags+xml"/>
  <Override PartName="/ppt/tags/tag1960.xml" ContentType="application/vnd.openxmlformats-officedocument.presentationml.tags+xml"/>
  <Override PartName="/ppt/tags/tag1961.xml" ContentType="application/vnd.openxmlformats-officedocument.presentationml.tags+xml"/>
  <Override PartName="/ppt/tags/tag1962.xml" ContentType="application/vnd.openxmlformats-officedocument.presentationml.tags+xml"/>
  <Override PartName="/ppt/tags/tag1963.xml" ContentType="application/vnd.openxmlformats-officedocument.presentationml.tags+xml"/>
  <Override PartName="/ppt/tags/tag1964.xml" ContentType="application/vnd.openxmlformats-officedocument.presentationml.tags+xml"/>
  <Override PartName="/ppt/tags/tag1965.xml" ContentType="application/vnd.openxmlformats-officedocument.presentationml.tags+xml"/>
  <Override PartName="/ppt/tags/tag1966.xml" ContentType="application/vnd.openxmlformats-officedocument.presentationml.tags+xml"/>
  <Override PartName="/ppt/tags/tag1967.xml" ContentType="application/vnd.openxmlformats-officedocument.presentationml.tags+xml"/>
  <Override PartName="/ppt/tags/tag1968.xml" ContentType="application/vnd.openxmlformats-officedocument.presentationml.tags+xml"/>
  <Override PartName="/ppt/tags/tag1969.xml" ContentType="application/vnd.openxmlformats-officedocument.presentationml.tags+xml"/>
  <Override PartName="/ppt/tags/tag197.xml" ContentType="application/vnd.openxmlformats-officedocument.presentationml.tags+xml"/>
  <Override PartName="/ppt/tags/tag1970.xml" ContentType="application/vnd.openxmlformats-officedocument.presentationml.tags+xml"/>
  <Override PartName="/ppt/tags/tag1971.xml" ContentType="application/vnd.openxmlformats-officedocument.presentationml.tags+xml"/>
  <Override PartName="/ppt/tags/tag1972.xml" ContentType="application/vnd.openxmlformats-officedocument.presentationml.tags+xml"/>
  <Override PartName="/ppt/tags/tag1973.xml" ContentType="application/vnd.openxmlformats-officedocument.presentationml.tags+xml"/>
  <Override PartName="/ppt/tags/tag1974.xml" ContentType="application/vnd.openxmlformats-officedocument.presentationml.tags+xml"/>
  <Override PartName="/ppt/tags/tag1975.xml" ContentType="application/vnd.openxmlformats-officedocument.presentationml.tags+xml"/>
  <Override PartName="/ppt/tags/tag1976.xml" ContentType="application/vnd.openxmlformats-officedocument.presentationml.tags+xml"/>
  <Override PartName="/ppt/tags/tag1977.xml" ContentType="application/vnd.openxmlformats-officedocument.presentationml.tags+xml"/>
  <Override PartName="/ppt/tags/tag1978.xml" ContentType="application/vnd.openxmlformats-officedocument.presentationml.tags+xml"/>
  <Override PartName="/ppt/tags/tag1979.xml" ContentType="application/vnd.openxmlformats-officedocument.presentationml.tags+xml"/>
  <Override PartName="/ppt/tags/tag198.xml" ContentType="application/vnd.openxmlformats-officedocument.presentationml.tags+xml"/>
  <Override PartName="/ppt/tags/tag1980.xml" ContentType="application/vnd.openxmlformats-officedocument.presentationml.tags+xml"/>
  <Override PartName="/ppt/tags/tag1981.xml" ContentType="application/vnd.openxmlformats-officedocument.presentationml.tags+xml"/>
  <Override PartName="/ppt/tags/tag1982.xml" ContentType="application/vnd.openxmlformats-officedocument.presentationml.tags+xml"/>
  <Override PartName="/ppt/tags/tag1983.xml" ContentType="application/vnd.openxmlformats-officedocument.presentationml.tags+xml"/>
  <Override PartName="/ppt/tags/tag1984.xml" ContentType="application/vnd.openxmlformats-officedocument.presentationml.tags+xml"/>
  <Override PartName="/ppt/tags/tag1985.xml" ContentType="application/vnd.openxmlformats-officedocument.presentationml.tags+xml"/>
  <Override PartName="/ppt/tags/tag1986.xml" ContentType="application/vnd.openxmlformats-officedocument.presentationml.tags+xml"/>
  <Override PartName="/ppt/tags/tag1987.xml" ContentType="application/vnd.openxmlformats-officedocument.presentationml.tags+xml"/>
  <Override PartName="/ppt/tags/tag1988.xml" ContentType="application/vnd.openxmlformats-officedocument.presentationml.tags+xml"/>
  <Override PartName="/ppt/tags/tag1989.xml" ContentType="application/vnd.openxmlformats-officedocument.presentationml.tags+xml"/>
  <Override PartName="/ppt/tags/tag199.xml" ContentType="application/vnd.openxmlformats-officedocument.presentationml.tags+xml"/>
  <Override PartName="/ppt/tags/tag1990.xml" ContentType="application/vnd.openxmlformats-officedocument.presentationml.tags+xml"/>
  <Override PartName="/ppt/tags/tag1991.xml" ContentType="application/vnd.openxmlformats-officedocument.presentationml.tags+xml"/>
  <Override PartName="/ppt/tags/tag1992.xml" ContentType="application/vnd.openxmlformats-officedocument.presentationml.tags+xml"/>
  <Override PartName="/ppt/tags/tag1993.xml" ContentType="application/vnd.openxmlformats-officedocument.presentationml.tags+xml"/>
  <Override PartName="/ppt/tags/tag1994.xml" ContentType="application/vnd.openxmlformats-officedocument.presentationml.tags+xml"/>
  <Override PartName="/ppt/tags/tag1995.xml" ContentType="application/vnd.openxmlformats-officedocument.presentationml.tags+xml"/>
  <Override PartName="/ppt/tags/tag1996.xml" ContentType="application/vnd.openxmlformats-officedocument.presentationml.tags+xml"/>
  <Override PartName="/ppt/tags/tag1997.xml" ContentType="application/vnd.openxmlformats-officedocument.presentationml.tags+xml"/>
  <Override PartName="/ppt/tags/tag1998.xml" ContentType="application/vnd.openxmlformats-officedocument.presentationml.tags+xml"/>
  <Override PartName="/ppt/tags/tag19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00.xml" ContentType="application/vnd.openxmlformats-officedocument.presentationml.tags+xml"/>
  <Override PartName="/ppt/tags/tag2001.xml" ContentType="application/vnd.openxmlformats-officedocument.presentationml.tags+xml"/>
  <Override PartName="/ppt/tags/tag2002.xml" ContentType="application/vnd.openxmlformats-officedocument.presentationml.tags+xml"/>
  <Override PartName="/ppt/tags/tag2003.xml" ContentType="application/vnd.openxmlformats-officedocument.presentationml.tags+xml"/>
  <Override PartName="/ppt/tags/tag2004.xml" ContentType="application/vnd.openxmlformats-officedocument.presentationml.tags+xml"/>
  <Override PartName="/ppt/tags/tag2005.xml" ContentType="application/vnd.openxmlformats-officedocument.presentationml.tags+xml"/>
  <Override PartName="/ppt/tags/tag2006.xml" ContentType="application/vnd.openxmlformats-officedocument.presentationml.tags+xml"/>
  <Override PartName="/ppt/tags/tag2007.xml" ContentType="application/vnd.openxmlformats-officedocument.presentationml.tags+xml"/>
  <Override PartName="/ppt/tags/tag2008.xml" ContentType="application/vnd.openxmlformats-officedocument.presentationml.tags+xml"/>
  <Override PartName="/ppt/tags/tag2009.xml" ContentType="application/vnd.openxmlformats-officedocument.presentationml.tags+xml"/>
  <Override PartName="/ppt/tags/tag201.xml" ContentType="application/vnd.openxmlformats-officedocument.presentationml.tags+xml"/>
  <Override PartName="/ppt/tags/tag2010.xml" ContentType="application/vnd.openxmlformats-officedocument.presentationml.tags+xml"/>
  <Override PartName="/ppt/tags/tag2011.xml" ContentType="application/vnd.openxmlformats-officedocument.presentationml.tags+xml"/>
  <Override PartName="/ppt/tags/tag2012.xml" ContentType="application/vnd.openxmlformats-officedocument.presentationml.tags+xml"/>
  <Override PartName="/ppt/tags/tag2013.xml" ContentType="application/vnd.openxmlformats-officedocument.presentationml.tags+xml"/>
  <Override PartName="/ppt/tags/tag2014.xml" ContentType="application/vnd.openxmlformats-officedocument.presentationml.tags+xml"/>
  <Override PartName="/ppt/tags/tag2015.xml" ContentType="application/vnd.openxmlformats-officedocument.presentationml.tags+xml"/>
  <Override PartName="/ppt/tags/tag2016.xml" ContentType="application/vnd.openxmlformats-officedocument.presentationml.tags+xml"/>
  <Override PartName="/ppt/tags/tag2017.xml" ContentType="application/vnd.openxmlformats-officedocument.presentationml.tags+xml"/>
  <Override PartName="/ppt/tags/tag2018.xml" ContentType="application/vnd.openxmlformats-officedocument.presentationml.tags+xml"/>
  <Override PartName="/ppt/tags/tag2019.xml" ContentType="application/vnd.openxmlformats-officedocument.presentationml.tags+xml"/>
  <Override PartName="/ppt/tags/tag202.xml" ContentType="application/vnd.openxmlformats-officedocument.presentationml.tags+xml"/>
  <Override PartName="/ppt/tags/tag2020.xml" ContentType="application/vnd.openxmlformats-officedocument.presentationml.tags+xml"/>
  <Override PartName="/ppt/tags/tag2021.xml" ContentType="application/vnd.openxmlformats-officedocument.presentationml.tags+xml"/>
  <Override PartName="/ppt/tags/tag2022.xml" ContentType="application/vnd.openxmlformats-officedocument.presentationml.tags+xml"/>
  <Override PartName="/ppt/tags/tag2023.xml" ContentType="application/vnd.openxmlformats-officedocument.presentationml.tags+xml"/>
  <Override PartName="/ppt/tags/tag2024.xml" ContentType="application/vnd.openxmlformats-officedocument.presentationml.tags+xml"/>
  <Override PartName="/ppt/tags/tag2025.xml" ContentType="application/vnd.openxmlformats-officedocument.presentationml.tags+xml"/>
  <Override PartName="/ppt/tags/tag2026.xml" ContentType="application/vnd.openxmlformats-officedocument.presentationml.tags+xml"/>
  <Override PartName="/ppt/tags/tag2027.xml" ContentType="application/vnd.openxmlformats-officedocument.presentationml.tags+xml"/>
  <Override PartName="/ppt/tags/tag2028.xml" ContentType="application/vnd.openxmlformats-officedocument.presentationml.tags+xml"/>
  <Override PartName="/ppt/tags/tag2029.xml" ContentType="application/vnd.openxmlformats-officedocument.presentationml.tags+xml"/>
  <Override PartName="/ppt/tags/tag203.xml" ContentType="application/vnd.openxmlformats-officedocument.presentationml.tags+xml"/>
  <Override PartName="/ppt/tags/tag2030.xml" ContentType="application/vnd.openxmlformats-officedocument.presentationml.tags+xml"/>
  <Override PartName="/ppt/tags/tag2031.xml" ContentType="application/vnd.openxmlformats-officedocument.presentationml.tags+xml"/>
  <Override PartName="/ppt/tags/tag2032.xml" ContentType="application/vnd.openxmlformats-officedocument.presentationml.tags+xml"/>
  <Override PartName="/ppt/tags/tag2033.xml" ContentType="application/vnd.openxmlformats-officedocument.presentationml.tags+xml"/>
  <Override PartName="/ppt/tags/tag2034.xml" ContentType="application/vnd.openxmlformats-officedocument.presentationml.tags+xml"/>
  <Override PartName="/ppt/tags/tag2035.xml" ContentType="application/vnd.openxmlformats-officedocument.presentationml.tags+xml"/>
  <Override PartName="/ppt/tags/tag2036.xml" ContentType="application/vnd.openxmlformats-officedocument.presentationml.tags+xml"/>
  <Override PartName="/ppt/tags/tag2037.xml" ContentType="application/vnd.openxmlformats-officedocument.presentationml.tags+xml"/>
  <Override PartName="/ppt/tags/tag2038.xml" ContentType="application/vnd.openxmlformats-officedocument.presentationml.tags+xml"/>
  <Override PartName="/ppt/tags/tag2039.xml" ContentType="application/vnd.openxmlformats-officedocument.presentationml.tags+xml"/>
  <Override PartName="/ppt/tags/tag204.xml" ContentType="application/vnd.openxmlformats-officedocument.presentationml.tags+xml"/>
  <Override PartName="/ppt/tags/tag2040.xml" ContentType="application/vnd.openxmlformats-officedocument.presentationml.tags+xml"/>
  <Override PartName="/ppt/tags/tag2041.xml" ContentType="application/vnd.openxmlformats-officedocument.presentationml.tags+xml"/>
  <Override PartName="/ppt/tags/tag2042.xml" ContentType="application/vnd.openxmlformats-officedocument.presentationml.tags+xml"/>
  <Override PartName="/ppt/tags/tag2043.xml" ContentType="application/vnd.openxmlformats-officedocument.presentationml.tags+xml"/>
  <Override PartName="/ppt/tags/tag2044.xml" ContentType="application/vnd.openxmlformats-officedocument.presentationml.tags+xml"/>
  <Override PartName="/ppt/tags/tag2045.xml" ContentType="application/vnd.openxmlformats-officedocument.presentationml.tags+xml"/>
  <Override PartName="/ppt/tags/tag2046.xml" ContentType="application/vnd.openxmlformats-officedocument.presentationml.tags+xml"/>
  <Override PartName="/ppt/tags/tag2047.xml" ContentType="application/vnd.openxmlformats-officedocument.presentationml.tags+xml"/>
  <Override PartName="/ppt/tags/tag2048.xml" ContentType="application/vnd.openxmlformats-officedocument.presentationml.tags+xml"/>
  <Override PartName="/ppt/tags/tag2049.xml" ContentType="application/vnd.openxmlformats-officedocument.presentationml.tags+xml"/>
  <Override PartName="/ppt/tags/tag205.xml" ContentType="application/vnd.openxmlformats-officedocument.presentationml.tags+xml"/>
  <Override PartName="/ppt/tags/tag2050.xml" ContentType="application/vnd.openxmlformats-officedocument.presentationml.tags+xml"/>
  <Override PartName="/ppt/tags/tag2051.xml" ContentType="application/vnd.openxmlformats-officedocument.presentationml.tags+xml"/>
  <Override PartName="/ppt/tags/tag2052.xml" ContentType="application/vnd.openxmlformats-officedocument.presentationml.tags+xml"/>
  <Override PartName="/ppt/tags/tag2053.xml" ContentType="application/vnd.openxmlformats-officedocument.presentationml.tags+xml"/>
  <Override PartName="/ppt/tags/tag2054.xml" ContentType="application/vnd.openxmlformats-officedocument.presentationml.tags+xml"/>
  <Override PartName="/ppt/tags/tag2055.xml" ContentType="application/vnd.openxmlformats-officedocument.presentationml.tags+xml"/>
  <Override PartName="/ppt/tags/tag2056.xml" ContentType="application/vnd.openxmlformats-officedocument.presentationml.tags+xml"/>
  <Override PartName="/ppt/tags/tag2057.xml" ContentType="application/vnd.openxmlformats-officedocument.presentationml.tags+xml"/>
  <Override PartName="/ppt/tags/tag2058.xml" ContentType="application/vnd.openxmlformats-officedocument.presentationml.tags+xml"/>
  <Override PartName="/ppt/tags/tag2059.xml" ContentType="application/vnd.openxmlformats-officedocument.presentationml.tags+xml"/>
  <Override PartName="/ppt/tags/tag206.xml" ContentType="application/vnd.openxmlformats-officedocument.presentationml.tags+xml"/>
  <Override PartName="/ppt/tags/tag2060.xml" ContentType="application/vnd.openxmlformats-officedocument.presentationml.tags+xml"/>
  <Override PartName="/ppt/tags/tag2061.xml" ContentType="application/vnd.openxmlformats-officedocument.presentationml.tags+xml"/>
  <Override PartName="/ppt/tags/tag2062.xml" ContentType="application/vnd.openxmlformats-officedocument.presentationml.tags+xml"/>
  <Override PartName="/ppt/tags/tag2063.xml" ContentType="application/vnd.openxmlformats-officedocument.presentationml.tags+xml"/>
  <Override PartName="/ppt/tags/tag2064.xml" ContentType="application/vnd.openxmlformats-officedocument.presentationml.tags+xml"/>
  <Override PartName="/ppt/tags/tag2065.xml" ContentType="application/vnd.openxmlformats-officedocument.presentationml.tags+xml"/>
  <Override PartName="/ppt/tags/tag2066.xml" ContentType="application/vnd.openxmlformats-officedocument.presentationml.tags+xml"/>
  <Override PartName="/ppt/tags/tag2067.xml" ContentType="application/vnd.openxmlformats-officedocument.presentationml.tags+xml"/>
  <Override PartName="/ppt/tags/tag2068.xml" ContentType="application/vnd.openxmlformats-officedocument.presentationml.tags+xml"/>
  <Override PartName="/ppt/tags/tag2069.xml" ContentType="application/vnd.openxmlformats-officedocument.presentationml.tags+xml"/>
  <Override PartName="/ppt/tags/tag207.xml" ContentType="application/vnd.openxmlformats-officedocument.presentationml.tags+xml"/>
  <Override PartName="/ppt/tags/tag2070.xml" ContentType="application/vnd.openxmlformats-officedocument.presentationml.tags+xml"/>
  <Override PartName="/ppt/tags/tag2071.xml" ContentType="application/vnd.openxmlformats-officedocument.presentationml.tags+xml"/>
  <Override PartName="/ppt/tags/tag2072.xml" ContentType="application/vnd.openxmlformats-officedocument.presentationml.tags+xml"/>
  <Override PartName="/ppt/tags/tag2073.xml" ContentType="application/vnd.openxmlformats-officedocument.presentationml.tags+xml"/>
  <Override PartName="/ppt/tags/tag2074.xml" ContentType="application/vnd.openxmlformats-officedocument.presentationml.tags+xml"/>
  <Override PartName="/ppt/tags/tag2075.xml" ContentType="application/vnd.openxmlformats-officedocument.presentationml.tags+xml"/>
  <Override PartName="/ppt/tags/tag2076.xml" ContentType="application/vnd.openxmlformats-officedocument.presentationml.tags+xml"/>
  <Override PartName="/ppt/tags/tag2077.xml" ContentType="application/vnd.openxmlformats-officedocument.presentationml.tags+xml"/>
  <Override PartName="/ppt/tags/tag2078.xml" ContentType="application/vnd.openxmlformats-officedocument.presentationml.tags+xml"/>
  <Override PartName="/ppt/tags/tag2079.xml" ContentType="application/vnd.openxmlformats-officedocument.presentationml.tags+xml"/>
  <Override PartName="/ppt/tags/tag208.xml" ContentType="application/vnd.openxmlformats-officedocument.presentationml.tags+xml"/>
  <Override PartName="/ppt/tags/tag2080.xml" ContentType="application/vnd.openxmlformats-officedocument.presentationml.tags+xml"/>
  <Override PartName="/ppt/tags/tag2081.xml" ContentType="application/vnd.openxmlformats-officedocument.presentationml.tags+xml"/>
  <Override PartName="/ppt/tags/tag2082.xml" ContentType="application/vnd.openxmlformats-officedocument.presentationml.tags+xml"/>
  <Override PartName="/ppt/tags/tag2083.xml" ContentType="application/vnd.openxmlformats-officedocument.presentationml.tags+xml"/>
  <Override PartName="/ppt/tags/tag2084.xml" ContentType="application/vnd.openxmlformats-officedocument.presentationml.tags+xml"/>
  <Override PartName="/ppt/tags/tag2085.xml" ContentType="application/vnd.openxmlformats-officedocument.presentationml.tags+xml"/>
  <Override PartName="/ppt/tags/tag2086.xml" ContentType="application/vnd.openxmlformats-officedocument.presentationml.tags+xml"/>
  <Override PartName="/ppt/tags/tag2087.xml" ContentType="application/vnd.openxmlformats-officedocument.presentationml.tags+xml"/>
  <Override PartName="/ppt/tags/tag2088.xml" ContentType="application/vnd.openxmlformats-officedocument.presentationml.tags+xml"/>
  <Override PartName="/ppt/tags/tag2089.xml" ContentType="application/vnd.openxmlformats-officedocument.presentationml.tags+xml"/>
  <Override PartName="/ppt/tags/tag209.xml" ContentType="application/vnd.openxmlformats-officedocument.presentationml.tags+xml"/>
  <Override PartName="/ppt/tags/tag2090.xml" ContentType="application/vnd.openxmlformats-officedocument.presentationml.tags+xml"/>
  <Override PartName="/ppt/tags/tag2091.xml" ContentType="application/vnd.openxmlformats-officedocument.presentationml.tags+xml"/>
  <Override PartName="/ppt/tags/tag2092.xml" ContentType="application/vnd.openxmlformats-officedocument.presentationml.tags+xml"/>
  <Override PartName="/ppt/tags/tag2093.xml" ContentType="application/vnd.openxmlformats-officedocument.presentationml.tags+xml"/>
  <Override PartName="/ppt/tags/tag2094.xml" ContentType="application/vnd.openxmlformats-officedocument.presentationml.tags+xml"/>
  <Override PartName="/ppt/tags/tag2095.xml" ContentType="application/vnd.openxmlformats-officedocument.presentationml.tags+xml"/>
  <Override PartName="/ppt/tags/tag2096.xml" ContentType="application/vnd.openxmlformats-officedocument.presentationml.tags+xml"/>
  <Override PartName="/ppt/tags/tag2097.xml" ContentType="application/vnd.openxmlformats-officedocument.presentationml.tags+xml"/>
  <Override PartName="/ppt/tags/tag2098.xml" ContentType="application/vnd.openxmlformats-officedocument.presentationml.tags+xml"/>
  <Override PartName="/ppt/tags/tag209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00.xml" ContentType="application/vnd.openxmlformats-officedocument.presentationml.tags+xml"/>
  <Override PartName="/ppt/tags/tag2101.xml" ContentType="application/vnd.openxmlformats-officedocument.presentationml.tags+xml"/>
  <Override PartName="/ppt/tags/tag2102.xml" ContentType="application/vnd.openxmlformats-officedocument.presentationml.tags+xml"/>
  <Override PartName="/ppt/tags/tag2103.xml" ContentType="application/vnd.openxmlformats-officedocument.presentationml.tags+xml"/>
  <Override PartName="/ppt/tags/tag2104.xml" ContentType="application/vnd.openxmlformats-officedocument.presentationml.tags+xml"/>
  <Override PartName="/ppt/tags/tag2105.xml" ContentType="application/vnd.openxmlformats-officedocument.presentationml.tags+xml"/>
  <Override PartName="/ppt/tags/tag2106.xml" ContentType="application/vnd.openxmlformats-officedocument.presentationml.tags+xml"/>
  <Override PartName="/ppt/tags/tag2107.xml" ContentType="application/vnd.openxmlformats-officedocument.presentationml.tags+xml"/>
  <Override PartName="/ppt/tags/tag2108.xml" ContentType="application/vnd.openxmlformats-officedocument.presentationml.tags+xml"/>
  <Override PartName="/ppt/tags/tag2109.xml" ContentType="application/vnd.openxmlformats-officedocument.presentationml.tags+xml"/>
  <Override PartName="/ppt/tags/tag211.xml" ContentType="application/vnd.openxmlformats-officedocument.presentationml.tags+xml"/>
  <Override PartName="/ppt/tags/tag2110.xml" ContentType="application/vnd.openxmlformats-officedocument.presentationml.tags+xml"/>
  <Override PartName="/ppt/tags/tag2111.xml" ContentType="application/vnd.openxmlformats-officedocument.presentationml.tags+xml"/>
  <Override PartName="/ppt/tags/tag2112.xml" ContentType="application/vnd.openxmlformats-officedocument.presentationml.tags+xml"/>
  <Override PartName="/ppt/tags/tag2113.xml" ContentType="application/vnd.openxmlformats-officedocument.presentationml.tags+xml"/>
  <Override PartName="/ppt/tags/tag2114.xml" ContentType="application/vnd.openxmlformats-officedocument.presentationml.tags+xml"/>
  <Override PartName="/ppt/tags/tag2115.xml" ContentType="application/vnd.openxmlformats-officedocument.presentationml.tags+xml"/>
  <Override PartName="/ppt/tags/tag2116.xml" ContentType="application/vnd.openxmlformats-officedocument.presentationml.tags+xml"/>
  <Override PartName="/ppt/tags/tag2117.xml" ContentType="application/vnd.openxmlformats-officedocument.presentationml.tags+xml"/>
  <Override PartName="/ppt/tags/tag2118.xml" ContentType="application/vnd.openxmlformats-officedocument.presentationml.tags+xml"/>
  <Override PartName="/ppt/tags/tag2119.xml" ContentType="application/vnd.openxmlformats-officedocument.presentationml.tags+xml"/>
  <Override PartName="/ppt/tags/tag212.xml" ContentType="application/vnd.openxmlformats-officedocument.presentationml.tags+xml"/>
  <Override PartName="/ppt/tags/tag2120.xml" ContentType="application/vnd.openxmlformats-officedocument.presentationml.tags+xml"/>
  <Override PartName="/ppt/tags/tag2121.xml" ContentType="application/vnd.openxmlformats-officedocument.presentationml.tags+xml"/>
  <Override PartName="/ppt/tags/tag2122.xml" ContentType="application/vnd.openxmlformats-officedocument.presentationml.tags+xml"/>
  <Override PartName="/ppt/tags/tag2123.xml" ContentType="application/vnd.openxmlformats-officedocument.presentationml.tags+xml"/>
  <Override PartName="/ppt/tags/tag2124.xml" ContentType="application/vnd.openxmlformats-officedocument.presentationml.tags+xml"/>
  <Override PartName="/ppt/tags/tag2125.xml" ContentType="application/vnd.openxmlformats-officedocument.presentationml.tags+xml"/>
  <Override PartName="/ppt/tags/tag2126.xml" ContentType="application/vnd.openxmlformats-officedocument.presentationml.tags+xml"/>
  <Override PartName="/ppt/tags/tag2127.xml" ContentType="application/vnd.openxmlformats-officedocument.presentationml.tags+xml"/>
  <Override PartName="/ppt/tags/tag2128.xml" ContentType="application/vnd.openxmlformats-officedocument.presentationml.tags+xml"/>
  <Override PartName="/ppt/tags/tag2129.xml" ContentType="application/vnd.openxmlformats-officedocument.presentationml.tags+xml"/>
  <Override PartName="/ppt/tags/tag213.xml" ContentType="application/vnd.openxmlformats-officedocument.presentationml.tags+xml"/>
  <Override PartName="/ppt/tags/tag2130.xml" ContentType="application/vnd.openxmlformats-officedocument.presentationml.tags+xml"/>
  <Override PartName="/ppt/tags/tag2131.xml" ContentType="application/vnd.openxmlformats-officedocument.presentationml.tags+xml"/>
  <Override PartName="/ppt/tags/tag2132.xml" ContentType="application/vnd.openxmlformats-officedocument.presentationml.tags+xml"/>
  <Override PartName="/ppt/tags/tag2133.xml" ContentType="application/vnd.openxmlformats-officedocument.presentationml.tags+xml"/>
  <Override PartName="/ppt/tags/tag2134.xml" ContentType="application/vnd.openxmlformats-officedocument.presentationml.tags+xml"/>
  <Override PartName="/ppt/tags/tag2135.xml" ContentType="application/vnd.openxmlformats-officedocument.presentationml.tags+xml"/>
  <Override PartName="/ppt/tags/tag2136.xml" ContentType="application/vnd.openxmlformats-officedocument.presentationml.tags+xml"/>
  <Override PartName="/ppt/tags/tag2137.xml" ContentType="application/vnd.openxmlformats-officedocument.presentationml.tags+xml"/>
  <Override PartName="/ppt/tags/tag2138.xml" ContentType="application/vnd.openxmlformats-officedocument.presentationml.tags+xml"/>
  <Override PartName="/ppt/tags/tag2139.xml" ContentType="application/vnd.openxmlformats-officedocument.presentationml.tags+xml"/>
  <Override PartName="/ppt/tags/tag214.xml" ContentType="application/vnd.openxmlformats-officedocument.presentationml.tags+xml"/>
  <Override PartName="/ppt/tags/tag2140.xml" ContentType="application/vnd.openxmlformats-officedocument.presentationml.tags+xml"/>
  <Override PartName="/ppt/tags/tag2141.xml" ContentType="application/vnd.openxmlformats-officedocument.presentationml.tags+xml"/>
  <Override PartName="/ppt/tags/tag2142.xml" ContentType="application/vnd.openxmlformats-officedocument.presentationml.tags+xml"/>
  <Override PartName="/ppt/tags/tag2143.xml" ContentType="application/vnd.openxmlformats-officedocument.presentationml.tags+xml"/>
  <Override PartName="/ppt/tags/tag2144.xml" ContentType="application/vnd.openxmlformats-officedocument.presentationml.tags+xml"/>
  <Override PartName="/ppt/tags/tag2145.xml" ContentType="application/vnd.openxmlformats-officedocument.presentationml.tags+xml"/>
  <Override PartName="/ppt/tags/tag2146.xml" ContentType="application/vnd.openxmlformats-officedocument.presentationml.tags+xml"/>
  <Override PartName="/ppt/tags/tag2147.xml" ContentType="application/vnd.openxmlformats-officedocument.presentationml.tags+xml"/>
  <Override PartName="/ppt/tags/tag2148.xml" ContentType="application/vnd.openxmlformats-officedocument.presentationml.tags+xml"/>
  <Override PartName="/ppt/tags/tag2149.xml" ContentType="application/vnd.openxmlformats-officedocument.presentationml.tags+xml"/>
  <Override PartName="/ppt/tags/tag215.xml" ContentType="application/vnd.openxmlformats-officedocument.presentationml.tags+xml"/>
  <Override PartName="/ppt/tags/tag2150.xml" ContentType="application/vnd.openxmlformats-officedocument.presentationml.tags+xml"/>
  <Override PartName="/ppt/tags/tag2151.xml" ContentType="application/vnd.openxmlformats-officedocument.presentationml.tags+xml"/>
  <Override PartName="/ppt/tags/tag2152.xml" ContentType="application/vnd.openxmlformats-officedocument.presentationml.tags+xml"/>
  <Override PartName="/ppt/tags/tag2153.xml" ContentType="application/vnd.openxmlformats-officedocument.presentationml.tags+xml"/>
  <Override PartName="/ppt/tags/tag2154.xml" ContentType="application/vnd.openxmlformats-officedocument.presentationml.tags+xml"/>
  <Override PartName="/ppt/tags/tag2155.xml" ContentType="application/vnd.openxmlformats-officedocument.presentationml.tags+xml"/>
  <Override PartName="/ppt/tags/tag2156.xml" ContentType="application/vnd.openxmlformats-officedocument.presentationml.tags+xml"/>
  <Override PartName="/ppt/tags/tag2157.xml" ContentType="application/vnd.openxmlformats-officedocument.presentationml.tags+xml"/>
  <Override PartName="/ppt/tags/tag2158.xml" ContentType="application/vnd.openxmlformats-officedocument.presentationml.tags+xml"/>
  <Override PartName="/ppt/tags/tag2159.xml" ContentType="application/vnd.openxmlformats-officedocument.presentationml.tags+xml"/>
  <Override PartName="/ppt/tags/tag216.xml" ContentType="application/vnd.openxmlformats-officedocument.presentationml.tags+xml"/>
  <Override PartName="/ppt/tags/tag2160.xml" ContentType="application/vnd.openxmlformats-officedocument.presentationml.tags+xml"/>
  <Override PartName="/ppt/tags/tag2161.xml" ContentType="application/vnd.openxmlformats-officedocument.presentationml.tags+xml"/>
  <Override PartName="/ppt/tags/tag2162.xml" ContentType="application/vnd.openxmlformats-officedocument.presentationml.tags+xml"/>
  <Override PartName="/ppt/tags/tag2163.xml" ContentType="application/vnd.openxmlformats-officedocument.presentationml.tags+xml"/>
  <Override PartName="/ppt/tags/tag2164.xml" ContentType="application/vnd.openxmlformats-officedocument.presentationml.tags+xml"/>
  <Override PartName="/ppt/tags/tag2165.xml" ContentType="application/vnd.openxmlformats-officedocument.presentationml.tags+xml"/>
  <Override PartName="/ppt/tags/tag2166.xml" ContentType="application/vnd.openxmlformats-officedocument.presentationml.tags+xml"/>
  <Override PartName="/ppt/tags/tag2167.xml" ContentType="application/vnd.openxmlformats-officedocument.presentationml.tags+xml"/>
  <Override PartName="/ppt/tags/tag2168.xml" ContentType="application/vnd.openxmlformats-officedocument.presentationml.tags+xml"/>
  <Override PartName="/ppt/tags/tag2169.xml" ContentType="application/vnd.openxmlformats-officedocument.presentationml.tags+xml"/>
  <Override PartName="/ppt/tags/tag217.xml" ContentType="application/vnd.openxmlformats-officedocument.presentationml.tags+xml"/>
  <Override PartName="/ppt/tags/tag2170.xml" ContentType="application/vnd.openxmlformats-officedocument.presentationml.tags+xml"/>
  <Override PartName="/ppt/tags/tag2171.xml" ContentType="application/vnd.openxmlformats-officedocument.presentationml.tags+xml"/>
  <Override PartName="/ppt/tags/tag2172.xml" ContentType="application/vnd.openxmlformats-officedocument.presentationml.tags+xml"/>
  <Override PartName="/ppt/tags/tag2173.xml" ContentType="application/vnd.openxmlformats-officedocument.presentationml.tags+xml"/>
  <Override PartName="/ppt/tags/tag2174.xml" ContentType="application/vnd.openxmlformats-officedocument.presentationml.tags+xml"/>
  <Override PartName="/ppt/tags/tag2175.xml" ContentType="application/vnd.openxmlformats-officedocument.presentationml.tags+xml"/>
  <Override PartName="/ppt/tags/tag2176.xml" ContentType="application/vnd.openxmlformats-officedocument.presentationml.tags+xml"/>
  <Override PartName="/ppt/tags/tag2177.xml" ContentType="application/vnd.openxmlformats-officedocument.presentationml.tags+xml"/>
  <Override PartName="/ppt/tags/tag2178.xml" ContentType="application/vnd.openxmlformats-officedocument.presentationml.tags+xml"/>
  <Override PartName="/ppt/tags/tag2179.xml" ContentType="application/vnd.openxmlformats-officedocument.presentationml.tags+xml"/>
  <Override PartName="/ppt/tags/tag218.xml" ContentType="application/vnd.openxmlformats-officedocument.presentationml.tags+xml"/>
  <Override PartName="/ppt/tags/tag2180.xml" ContentType="application/vnd.openxmlformats-officedocument.presentationml.tags+xml"/>
  <Override PartName="/ppt/tags/tag2181.xml" ContentType="application/vnd.openxmlformats-officedocument.presentationml.tags+xml"/>
  <Override PartName="/ppt/tags/tag2182.xml" ContentType="application/vnd.openxmlformats-officedocument.presentationml.tags+xml"/>
  <Override PartName="/ppt/tags/tag2183.xml" ContentType="application/vnd.openxmlformats-officedocument.presentationml.tags+xml"/>
  <Override PartName="/ppt/tags/tag2184.xml" ContentType="application/vnd.openxmlformats-officedocument.presentationml.tags+xml"/>
  <Override PartName="/ppt/tags/tag2185.xml" ContentType="application/vnd.openxmlformats-officedocument.presentationml.tags+xml"/>
  <Override PartName="/ppt/tags/tag2186.xml" ContentType="application/vnd.openxmlformats-officedocument.presentationml.tags+xml"/>
  <Override PartName="/ppt/tags/tag2187.xml" ContentType="application/vnd.openxmlformats-officedocument.presentationml.tags+xml"/>
  <Override PartName="/ppt/tags/tag2188.xml" ContentType="application/vnd.openxmlformats-officedocument.presentationml.tags+xml"/>
  <Override PartName="/ppt/tags/tag2189.xml" ContentType="application/vnd.openxmlformats-officedocument.presentationml.tags+xml"/>
  <Override PartName="/ppt/tags/tag219.xml" ContentType="application/vnd.openxmlformats-officedocument.presentationml.tags+xml"/>
  <Override PartName="/ppt/tags/tag2190.xml" ContentType="application/vnd.openxmlformats-officedocument.presentationml.tags+xml"/>
  <Override PartName="/ppt/tags/tag2191.xml" ContentType="application/vnd.openxmlformats-officedocument.presentationml.tags+xml"/>
  <Override PartName="/ppt/tags/tag2192.xml" ContentType="application/vnd.openxmlformats-officedocument.presentationml.tags+xml"/>
  <Override PartName="/ppt/tags/tag2193.xml" ContentType="application/vnd.openxmlformats-officedocument.presentationml.tags+xml"/>
  <Override PartName="/ppt/tags/tag2194.xml" ContentType="application/vnd.openxmlformats-officedocument.presentationml.tags+xml"/>
  <Override PartName="/ppt/tags/tag2195.xml" ContentType="application/vnd.openxmlformats-officedocument.presentationml.tags+xml"/>
  <Override PartName="/ppt/tags/tag2196.xml" ContentType="application/vnd.openxmlformats-officedocument.presentationml.tags+xml"/>
  <Override PartName="/ppt/tags/tag2197.xml" ContentType="application/vnd.openxmlformats-officedocument.presentationml.tags+xml"/>
  <Override PartName="/ppt/tags/tag2198.xml" ContentType="application/vnd.openxmlformats-officedocument.presentationml.tags+xml"/>
  <Override PartName="/ppt/tags/tag219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00.xml" ContentType="application/vnd.openxmlformats-officedocument.presentationml.tags+xml"/>
  <Override PartName="/ppt/tags/tag2201.xml" ContentType="application/vnd.openxmlformats-officedocument.presentationml.tags+xml"/>
  <Override PartName="/ppt/tags/tag2202.xml" ContentType="application/vnd.openxmlformats-officedocument.presentationml.tags+xml"/>
  <Override PartName="/ppt/tags/tag2203.xml" ContentType="application/vnd.openxmlformats-officedocument.presentationml.tags+xml"/>
  <Override PartName="/ppt/tags/tag2204.xml" ContentType="application/vnd.openxmlformats-officedocument.presentationml.tags+xml"/>
  <Override PartName="/ppt/tags/tag2205.xml" ContentType="application/vnd.openxmlformats-officedocument.presentationml.tags+xml"/>
  <Override PartName="/ppt/tags/tag2206.xml" ContentType="application/vnd.openxmlformats-officedocument.presentationml.tags+xml"/>
  <Override PartName="/ppt/tags/tag2207.xml" ContentType="application/vnd.openxmlformats-officedocument.presentationml.tags+xml"/>
  <Override PartName="/ppt/tags/tag2208.xml" ContentType="application/vnd.openxmlformats-officedocument.presentationml.tags+xml"/>
  <Override PartName="/ppt/tags/tag2209.xml" ContentType="application/vnd.openxmlformats-officedocument.presentationml.tags+xml"/>
  <Override PartName="/ppt/tags/tag221.xml" ContentType="application/vnd.openxmlformats-officedocument.presentationml.tags+xml"/>
  <Override PartName="/ppt/tags/tag2210.xml" ContentType="application/vnd.openxmlformats-officedocument.presentationml.tags+xml"/>
  <Override PartName="/ppt/tags/tag2211.xml" ContentType="application/vnd.openxmlformats-officedocument.presentationml.tags+xml"/>
  <Override PartName="/ppt/tags/tag2212.xml" ContentType="application/vnd.openxmlformats-officedocument.presentationml.tags+xml"/>
  <Override PartName="/ppt/tags/tag2213.xml" ContentType="application/vnd.openxmlformats-officedocument.presentationml.tags+xml"/>
  <Override PartName="/ppt/tags/tag2214.xml" ContentType="application/vnd.openxmlformats-officedocument.presentationml.tags+xml"/>
  <Override PartName="/ppt/tags/tag2215.xml" ContentType="application/vnd.openxmlformats-officedocument.presentationml.tags+xml"/>
  <Override PartName="/ppt/tags/tag2216.xml" ContentType="application/vnd.openxmlformats-officedocument.presentationml.tags+xml"/>
  <Override PartName="/ppt/tags/tag2217.xml" ContentType="application/vnd.openxmlformats-officedocument.presentationml.tags+xml"/>
  <Override PartName="/ppt/tags/tag2218.xml" ContentType="application/vnd.openxmlformats-officedocument.presentationml.tags+xml"/>
  <Override PartName="/ppt/tags/tag2219.xml" ContentType="application/vnd.openxmlformats-officedocument.presentationml.tags+xml"/>
  <Override PartName="/ppt/tags/tag222.xml" ContentType="application/vnd.openxmlformats-officedocument.presentationml.tags+xml"/>
  <Override PartName="/ppt/tags/tag2220.xml" ContentType="application/vnd.openxmlformats-officedocument.presentationml.tags+xml"/>
  <Override PartName="/ppt/tags/tag2221.xml" ContentType="application/vnd.openxmlformats-officedocument.presentationml.tags+xml"/>
  <Override PartName="/ppt/tags/tag2222.xml" ContentType="application/vnd.openxmlformats-officedocument.presentationml.tags+xml"/>
  <Override PartName="/ppt/tags/tag2223.xml" ContentType="application/vnd.openxmlformats-officedocument.presentationml.tags+xml"/>
  <Override PartName="/ppt/tags/tag2224.xml" ContentType="application/vnd.openxmlformats-officedocument.presentationml.tags+xml"/>
  <Override PartName="/ppt/tags/tag2225.xml" ContentType="application/vnd.openxmlformats-officedocument.presentationml.tags+xml"/>
  <Override PartName="/ppt/tags/tag2226.xml" ContentType="application/vnd.openxmlformats-officedocument.presentationml.tags+xml"/>
  <Override PartName="/ppt/tags/tag2227.xml" ContentType="application/vnd.openxmlformats-officedocument.presentationml.tags+xml"/>
  <Override PartName="/ppt/tags/tag2228.xml" ContentType="application/vnd.openxmlformats-officedocument.presentationml.tags+xml"/>
  <Override PartName="/ppt/tags/tag2229.xml" ContentType="application/vnd.openxmlformats-officedocument.presentationml.tags+xml"/>
  <Override PartName="/ppt/tags/tag223.xml" ContentType="application/vnd.openxmlformats-officedocument.presentationml.tags+xml"/>
  <Override PartName="/ppt/tags/tag2230.xml" ContentType="application/vnd.openxmlformats-officedocument.presentationml.tags+xml"/>
  <Override PartName="/ppt/tags/tag2231.xml" ContentType="application/vnd.openxmlformats-officedocument.presentationml.tags+xml"/>
  <Override PartName="/ppt/tags/tag2232.xml" ContentType="application/vnd.openxmlformats-officedocument.presentationml.tags+xml"/>
  <Override PartName="/ppt/tags/tag2233.xml" ContentType="application/vnd.openxmlformats-officedocument.presentationml.tags+xml"/>
  <Override PartName="/ppt/tags/tag2234.xml" ContentType="application/vnd.openxmlformats-officedocument.presentationml.tags+xml"/>
  <Override PartName="/ppt/tags/tag2235.xml" ContentType="application/vnd.openxmlformats-officedocument.presentationml.tags+xml"/>
  <Override PartName="/ppt/tags/tag2236.xml" ContentType="application/vnd.openxmlformats-officedocument.presentationml.tags+xml"/>
  <Override PartName="/ppt/tags/tag2237.xml" ContentType="application/vnd.openxmlformats-officedocument.presentationml.tags+xml"/>
  <Override PartName="/ppt/tags/tag2238.xml" ContentType="application/vnd.openxmlformats-officedocument.presentationml.tags+xml"/>
  <Override PartName="/ppt/tags/tag2239.xml" ContentType="application/vnd.openxmlformats-officedocument.presentationml.tags+xml"/>
  <Override PartName="/ppt/tags/tag224.xml" ContentType="application/vnd.openxmlformats-officedocument.presentationml.tags+xml"/>
  <Override PartName="/ppt/tags/tag2240.xml" ContentType="application/vnd.openxmlformats-officedocument.presentationml.tags+xml"/>
  <Override PartName="/ppt/tags/tag2241.xml" ContentType="application/vnd.openxmlformats-officedocument.presentationml.tags+xml"/>
  <Override PartName="/ppt/tags/tag2242.xml" ContentType="application/vnd.openxmlformats-officedocument.presentationml.tags+xml"/>
  <Override PartName="/ppt/tags/tag2243.xml" ContentType="application/vnd.openxmlformats-officedocument.presentationml.tags+xml"/>
  <Override PartName="/ppt/tags/tag2244.xml" ContentType="application/vnd.openxmlformats-officedocument.presentationml.tags+xml"/>
  <Override PartName="/ppt/tags/tag2245.xml" ContentType="application/vnd.openxmlformats-officedocument.presentationml.tags+xml"/>
  <Override PartName="/ppt/tags/tag2246.xml" ContentType="application/vnd.openxmlformats-officedocument.presentationml.tags+xml"/>
  <Override PartName="/ppt/tags/tag2247.xml" ContentType="application/vnd.openxmlformats-officedocument.presentationml.tags+xml"/>
  <Override PartName="/ppt/tags/tag2248.xml" ContentType="application/vnd.openxmlformats-officedocument.presentationml.tags+xml"/>
  <Override PartName="/ppt/tags/tag2249.xml" ContentType="application/vnd.openxmlformats-officedocument.presentationml.tags+xml"/>
  <Override PartName="/ppt/tags/tag225.xml" ContentType="application/vnd.openxmlformats-officedocument.presentationml.tags+xml"/>
  <Override PartName="/ppt/tags/tag2250.xml" ContentType="application/vnd.openxmlformats-officedocument.presentationml.tags+xml"/>
  <Override PartName="/ppt/tags/tag2251.xml" ContentType="application/vnd.openxmlformats-officedocument.presentationml.tags+xml"/>
  <Override PartName="/ppt/tags/tag2252.xml" ContentType="application/vnd.openxmlformats-officedocument.presentationml.tags+xml"/>
  <Override PartName="/ppt/tags/tag2253.xml" ContentType="application/vnd.openxmlformats-officedocument.presentationml.tags+xml"/>
  <Override PartName="/ppt/tags/tag2254.xml" ContentType="application/vnd.openxmlformats-officedocument.presentationml.tags+xml"/>
  <Override PartName="/ppt/tags/tag2255.xml" ContentType="application/vnd.openxmlformats-officedocument.presentationml.tags+xml"/>
  <Override PartName="/ppt/tags/tag2256.xml" ContentType="application/vnd.openxmlformats-officedocument.presentationml.tags+xml"/>
  <Override PartName="/ppt/tags/tag2257.xml" ContentType="application/vnd.openxmlformats-officedocument.presentationml.tags+xml"/>
  <Override PartName="/ppt/tags/tag2258.xml" ContentType="application/vnd.openxmlformats-officedocument.presentationml.tags+xml"/>
  <Override PartName="/ppt/tags/tag2259.xml" ContentType="application/vnd.openxmlformats-officedocument.presentationml.tags+xml"/>
  <Override PartName="/ppt/tags/tag226.xml" ContentType="application/vnd.openxmlformats-officedocument.presentationml.tags+xml"/>
  <Override PartName="/ppt/tags/tag2260.xml" ContentType="application/vnd.openxmlformats-officedocument.presentationml.tags+xml"/>
  <Override PartName="/ppt/tags/tag2261.xml" ContentType="application/vnd.openxmlformats-officedocument.presentationml.tags+xml"/>
  <Override PartName="/ppt/tags/tag2262.xml" ContentType="application/vnd.openxmlformats-officedocument.presentationml.tags+xml"/>
  <Override PartName="/ppt/tags/tag2263.xml" ContentType="application/vnd.openxmlformats-officedocument.presentationml.tags+xml"/>
  <Override PartName="/ppt/tags/tag2264.xml" ContentType="application/vnd.openxmlformats-officedocument.presentationml.tags+xml"/>
  <Override PartName="/ppt/tags/tag2265.xml" ContentType="application/vnd.openxmlformats-officedocument.presentationml.tags+xml"/>
  <Override PartName="/ppt/tags/tag2266.xml" ContentType="application/vnd.openxmlformats-officedocument.presentationml.tags+xml"/>
  <Override PartName="/ppt/tags/tag2267.xml" ContentType="application/vnd.openxmlformats-officedocument.presentationml.tags+xml"/>
  <Override PartName="/ppt/tags/tag2268.xml" ContentType="application/vnd.openxmlformats-officedocument.presentationml.tags+xml"/>
  <Override PartName="/ppt/tags/tag2269.xml" ContentType="application/vnd.openxmlformats-officedocument.presentationml.tags+xml"/>
  <Override PartName="/ppt/tags/tag227.xml" ContentType="application/vnd.openxmlformats-officedocument.presentationml.tags+xml"/>
  <Override PartName="/ppt/tags/tag2270.xml" ContentType="application/vnd.openxmlformats-officedocument.presentationml.tags+xml"/>
  <Override PartName="/ppt/tags/tag2271.xml" ContentType="application/vnd.openxmlformats-officedocument.presentationml.tags+xml"/>
  <Override PartName="/ppt/tags/tag2272.xml" ContentType="application/vnd.openxmlformats-officedocument.presentationml.tags+xml"/>
  <Override PartName="/ppt/tags/tag2273.xml" ContentType="application/vnd.openxmlformats-officedocument.presentationml.tags+xml"/>
  <Override PartName="/ppt/tags/tag2274.xml" ContentType="application/vnd.openxmlformats-officedocument.presentationml.tags+xml"/>
  <Override PartName="/ppt/tags/tag2275.xml" ContentType="application/vnd.openxmlformats-officedocument.presentationml.tags+xml"/>
  <Override PartName="/ppt/tags/tag2276.xml" ContentType="application/vnd.openxmlformats-officedocument.presentationml.tags+xml"/>
  <Override PartName="/ppt/tags/tag2277.xml" ContentType="application/vnd.openxmlformats-officedocument.presentationml.tags+xml"/>
  <Override PartName="/ppt/tags/tag2278.xml" ContentType="application/vnd.openxmlformats-officedocument.presentationml.tags+xml"/>
  <Override PartName="/ppt/tags/tag2279.xml" ContentType="application/vnd.openxmlformats-officedocument.presentationml.tags+xml"/>
  <Override PartName="/ppt/tags/tag228.xml" ContentType="application/vnd.openxmlformats-officedocument.presentationml.tags+xml"/>
  <Override PartName="/ppt/tags/tag2280.xml" ContentType="application/vnd.openxmlformats-officedocument.presentationml.tags+xml"/>
  <Override PartName="/ppt/tags/tag2281.xml" ContentType="application/vnd.openxmlformats-officedocument.presentationml.tags+xml"/>
  <Override PartName="/ppt/tags/tag2282.xml" ContentType="application/vnd.openxmlformats-officedocument.presentationml.tags+xml"/>
  <Override PartName="/ppt/tags/tag2283.xml" ContentType="application/vnd.openxmlformats-officedocument.presentationml.tags+xml"/>
  <Override PartName="/ppt/tags/tag2284.xml" ContentType="application/vnd.openxmlformats-officedocument.presentationml.tags+xml"/>
  <Override PartName="/ppt/tags/tag2285.xml" ContentType="application/vnd.openxmlformats-officedocument.presentationml.tags+xml"/>
  <Override PartName="/ppt/tags/tag2286.xml" ContentType="application/vnd.openxmlformats-officedocument.presentationml.tags+xml"/>
  <Override PartName="/ppt/tags/tag2287.xml" ContentType="application/vnd.openxmlformats-officedocument.presentationml.tags+xml"/>
  <Override PartName="/ppt/tags/tag2288.xml" ContentType="application/vnd.openxmlformats-officedocument.presentationml.tags+xml"/>
  <Override PartName="/ppt/tags/tag2289.xml" ContentType="application/vnd.openxmlformats-officedocument.presentationml.tags+xml"/>
  <Override PartName="/ppt/tags/tag229.xml" ContentType="application/vnd.openxmlformats-officedocument.presentationml.tags+xml"/>
  <Override PartName="/ppt/tags/tag2290.xml" ContentType="application/vnd.openxmlformats-officedocument.presentationml.tags+xml"/>
  <Override PartName="/ppt/tags/tag2291.xml" ContentType="application/vnd.openxmlformats-officedocument.presentationml.tags+xml"/>
  <Override PartName="/ppt/tags/tag2292.xml" ContentType="application/vnd.openxmlformats-officedocument.presentationml.tags+xml"/>
  <Override PartName="/ppt/tags/tag2293.xml" ContentType="application/vnd.openxmlformats-officedocument.presentationml.tags+xml"/>
  <Override PartName="/ppt/tags/tag2294.xml" ContentType="application/vnd.openxmlformats-officedocument.presentationml.tags+xml"/>
  <Override PartName="/ppt/tags/tag2295.xml" ContentType="application/vnd.openxmlformats-officedocument.presentationml.tags+xml"/>
  <Override PartName="/ppt/tags/tag2296.xml" ContentType="application/vnd.openxmlformats-officedocument.presentationml.tags+xml"/>
  <Override PartName="/ppt/tags/tag2297.xml" ContentType="application/vnd.openxmlformats-officedocument.presentationml.tags+xml"/>
  <Override PartName="/ppt/tags/tag2298.xml" ContentType="application/vnd.openxmlformats-officedocument.presentationml.tags+xml"/>
  <Override PartName="/ppt/tags/tag229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00.xml" ContentType="application/vnd.openxmlformats-officedocument.presentationml.tags+xml"/>
  <Override PartName="/ppt/tags/tag2301.xml" ContentType="application/vnd.openxmlformats-officedocument.presentationml.tags+xml"/>
  <Override PartName="/ppt/tags/tag2302.xml" ContentType="application/vnd.openxmlformats-officedocument.presentationml.tags+xml"/>
  <Override PartName="/ppt/tags/tag2303.xml" ContentType="application/vnd.openxmlformats-officedocument.presentationml.tags+xml"/>
  <Override PartName="/ppt/tags/tag2304.xml" ContentType="application/vnd.openxmlformats-officedocument.presentationml.tags+xml"/>
  <Override PartName="/ppt/tags/tag2305.xml" ContentType="application/vnd.openxmlformats-officedocument.presentationml.tags+xml"/>
  <Override PartName="/ppt/tags/tag2306.xml" ContentType="application/vnd.openxmlformats-officedocument.presentationml.tags+xml"/>
  <Override PartName="/ppt/tags/tag2307.xml" ContentType="application/vnd.openxmlformats-officedocument.presentationml.tags+xml"/>
  <Override PartName="/ppt/tags/tag2308.xml" ContentType="application/vnd.openxmlformats-officedocument.presentationml.tags+xml"/>
  <Override PartName="/ppt/tags/tag2309.xml" ContentType="application/vnd.openxmlformats-officedocument.presentationml.tags+xml"/>
  <Override PartName="/ppt/tags/tag231.xml" ContentType="application/vnd.openxmlformats-officedocument.presentationml.tags+xml"/>
  <Override PartName="/ppt/tags/tag2310.xml" ContentType="application/vnd.openxmlformats-officedocument.presentationml.tags+xml"/>
  <Override PartName="/ppt/tags/tag2311.xml" ContentType="application/vnd.openxmlformats-officedocument.presentationml.tags+xml"/>
  <Override PartName="/ppt/tags/tag2312.xml" ContentType="application/vnd.openxmlformats-officedocument.presentationml.tags+xml"/>
  <Override PartName="/ppt/tags/tag2313.xml" ContentType="application/vnd.openxmlformats-officedocument.presentationml.tags+xml"/>
  <Override PartName="/ppt/tags/tag2314.xml" ContentType="application/vnd.openxmlformats-officedocument.presentationml.tags+xml"/>
  <Override PartName="/ppt/tags/tag2315.xml" ContentType="application/vnd.openxmlformats-officedocument.presentationml.tags+xml"/>
  <Override PartName="/ppt/tags/tag2316.xml" ContentType="application/vnd.openxmlformats-officedocument.presentationml.tags+xml"/>
  <Override PartName="/ppt/tags/tag2317.xml" ContentType="application/vnd.openxmlformats-officedocument.presentationml.tags+xml"/>
  <Override PartName="/ppt/tags/tag2318.xml" ContentType="application/vnd.openxmlformats-officedocument.presentationml.tags+xml"/>
  <Override PartName="/ppt/tags/tag2319.xml" ContentType="application/vnd.openxmlformats-officedocument.presentationml.tags+xml"/>
  <Override PartName="/ppt/tags/tag232.xml" ContentType="application/vnd.openxmlformats-officedocument.presentationml.tags+xml"/>
  <Override PartName="/ppt/tags/tag2320.xml" ContentType="application/vnd.openxmlformats-officedocument.presentationml.tags+xml"/>
  <Override PartName="/ppt/tags/tag2321.xml" ContentType="application/vnd.openxmlformats-officedocument.presentationml.tags+xml"/>
  <Override PartName="/ppt/tags/tag2322.xml" ContentType="application/vnd.openxmlformats-officedocument.presentationml.tags+xml"/>
  <Override PartName="/ppt/tags/tag2323.xml" ContentType="application/vnd.openxmlformats-officedocument.presentationml.tags+xml"/>
  <Override PartName="/ppt/tags/tag2324.xml" ContentType="application/vnd.openxmlformats-officedocument.presentationml.tags+xml"/>
  <Override PartName="/ppt/tags/tag2325.xml" ContentType="application/vnd.openxmlformats-officedocument.presentationml.tags+xml"/>
  <Override PartName="/ppt/tags/tag2326.xml" ContentType="application/vnd.openxmlformats-officedocument.presentationml.tags+xml"/>
  <Override PartName="/ppt/tags/tag2327.xml" ContentType="application/vnd.openxmlformats-officedocument.presentationml.tags+xml"/>
  <Override PartName="/ppt/tags/tag2328.xml" ContentType="application/vnd.openxmlformats-officedocument.presentationml.tags+xml"/>
  <Override PartName="/ppt/tags/tag2329.xml" ContentType="application/vnd.openxmlformats-officedocument.presentationml.tags+xml"/>
  <Override PartName="/ppt/tags/tag233.xml" ContentType="application/vnd.openxmlformats-officedocument.presentationml.tags+xml"/>
  <Override PartName="/ppt/tags/tag2330.xml" ContentType="application/vnd.openxmlformats-officedocument.presentationml.tags+xml"/>
  <Override PartName="/ppt/tags/tag2331.xml" ContentType="application/vnd.openxmlformats-officedocument.presentationml.tags+xml"/>
  <Override PartName="/ppt/tags/tag2332.xml" ContentType="application/vnd.openxmlformats-officedocument.presentationml.tags+xml"/>
  <Override PartName="/ppt/tags/tag2333.xml" ContentType="application/vnd.openxmlformats-officedocument.presentationml.tags+xml"/>
  <Override PartName="/ppt/tags/tag2334.xml" ContentType="application/vnd.openxmlformats-officedocument.presentationml.tags+xml"/>
  <Override PartName="/ppt/tags/tag2335.xml" ContentType="application/vnd.openxmlformats-officedocument.presentationml.tags+xml"/>
  <Override PartName="/ppt/tags/tag2336.xml" ContentType="application/vnd.openxmlformats-officedocument.presentationml.tags+xml"/>
  <Override PartName="/ppt/tags/tag2337.xml" ContentType="application/vnd.openxmlformats-officedocument.presentationml.tags+xml"/>
  <Override PartName="/ppt/tags/tag2338.xml" ContentType="application/vnd.openxmlformats-officedocument.presentationml.tags+xml"/>
  <Override PartName="/ppt/tags/tag2339.xml" ContentType="application/vnd.openxmlformats-officedocument.presentationml.tags+xml"/>
  <Override PartName="/ppt/tags/tag234.xml" ContentType="application/vnd.openxmlformats-officedocument.presentationml.tags+xml"/>
  <Override PartName="/ppt/tags/tag2340.xml" ContentType="application/vnd.openxmlformats-officedocument.presentationml.tags+xml"/>
  <Override PartName="/ppt/tags/tag2341.xml" ContentType="application/vnd.openxmlformats-officedocument.presentationml.tags+xml"/>
  <Override PartName="/ppt/tags/tag2342.xml" ContentType="application/vnd.openxmlformats-officedocument.presentationml.tags+xml"/>
  <Override PartName="/ppt/tags/tag2343.xml" ContentType="application/vnd.openxmlformats-officedocument.presentationml.tags+xml"/>
  <Override PartName="/ppt/tags/tag2344.xml" ContentType="application/vnd.openxmlformats-officedocument.presentationml.tags+xml"/>
  <Override PartName="/ppt/tags/tag2345.xml" ContentType="application/vnd.openxmlformats-officedocument.presentationml.tags+xml"/>
  <Override PartName="/ppt/tags/tag2346.xml" ContentType="application/vnd.openxmlformats-officedocument.presentationml.tags+xml"/>
  <Override PartName="/ppt/tags/tag2347.xml" ContentType="application/vnd.openxmlformats-officedocument.presentationml.tags+xml"/>
  <Override PartName="/ppt/tags/tag2348.xml" ContentType="application/vnd.openxmlformats-officedocument.presentationml.tags+xml"/>
  <Override PartName="/ppt/tags/tag2349.xml" ContentType="application/vnd.openxmlformats-officedocument.presentationml.tags+xml"/>
  <Override PartName="/ppt/tags/tag235.xml" ContentType="application/vnd.openxmlformats-officedocument.presentationml.tags+xml"/>
  <Override PartName="/ppt/tags/tag2350.xml" ContentType="application/vnd.openxmlformats-officedocument.presentationml.tags+xml"/>
  <Override PartName="/ppt/tags/tag2351.xml" ContentType="application/vnd.openxmlformats-officedocument.presentationml.tags+xml"/>
  <Override PartName="/ppt/tags/tag2352.xml" ContentType="application/vnd.openxmlformats-officedocument.presentationml.tags+xml"/>
  <Override PartName="/ppt/tags/tag2353.xml" ContentType="application/vnd.openxmlformats-officedocument.presentationml.tags+xml"/>
  <Override PartName="/ppt/tags/tag2354.xml" ContentType="application/vnd.openxmlformats-officedocument.presentationml.tags+xml"/>
  <Override PartName="/ppt/tags/tag2355.xml" ContentType="application/vnd.openxmlformats-officedocument.presentationml.tags+xml"/>
  <Override PartName="/ppt/tags/tag2356.xml" ContentType="application/vnd.openxmlformats-officedocument.presentationml.tags+xml"/>
  <Override PartName="/ppt/tags/tag2357.xml" ContentType="application/vnd.openxmlformats-officedocument.presentationml.tags+xml"/>
  <Override PartName="/ppt/tags/tag2358.xml" ContentType="application/vnd.openxmlformats-officedocument.presentationml.tags+xml"/>
  <Override PartName="/ppt/tags/tag2359.xml" ContentType="application/vnd.openxmlformats-officedocument.presentationml.tags+xml"/>
  <Override PartName="/ppt/tags/tag236.xml" ContentType="application/vnd.openxmlformats-officedocument.presentationml.tags+xml"/>
  <Override PartName="/ppt/tags/tag2360.xml" ContentType="application/vnd.openxmlformats-officedocument.presentationml.tags+xml"/>
  <Override PartName="/ppt/tags/tag2361.xml" ContentType="application/vnd.openxmlformats-officedocument.presentationml.tags+xml"/>
  <Override PartName="/ppt/tags/tag2362.xml" ContentType="application/vnd.openxmlformats-officedocument.presentationml.tags+xml"/>
  <Override PartName="/ppt/tags/tag2363.xml" ContentType="application/vnd.openxmlformats-officedocument.presentationml.tags+xml"/>
  <Override PartName="/ppt/tags/tag2364.xml" ContentType="application/vnd.openxmlformats-officedocument.presentationml.tags+xml"/>
  <Override PartName="/ppt/tags/tag2365.xml" ContentType="application/vnd.openxmlformats-officedocument.presentationml.tags+xml"/>
  <Override PartName="/ppt/tags/tag2366.xml" ContentType="application/vnd.openxmlformats-officedocument.presentationml.tags+xml"/>
  <Override PartName="/ppt/tags/tag2367.xml" ContentType="application/vnd.openxmlformats-officedocument.presentationml.tags+xml"/>
  <Override PartName="/ppt/tags/tag2368.xml" ContentType="application/vnd.openxmlformats-officedocument.presentationml.tags+xml"/>
  <Override PartName="/ppt/tags/tag2369.xml" ContentType="application/vnd.openxmlformats-officedocument.presentationml.tags+xml"/>
  <Override PartName="/ppt/tags/tag237.xml" ContentType="application/vnd.openxmlformats-officedocument.presentationml.tags+xml"/>
  <Override PartName="/ppt/tags/tag2370.xml" ContentType="application/vnd.openxmlformats-officedocument.presentationml.tags+xml"/>
  <Override PartName="/ppt/tags/tag2371.xml" ContentType="application/vnd.openxmlformats-officedocument.presentationml.tags+xml"/>
  <Override PartName="/ppt/tags/tag2372.xml" ContentType="application/vnd.openxmlformats-officedocument.presentationml.tags+xml"/>
  <Override PartName="/ppt/tags/tag2373.xml" ContentType="application/vnd.openxmlformats-officedocument.presentationml.tags+xml"/>
  <Override PartName="/ppt/tags/tag2374.xml" ContentType="application/vnd.openxmlformats-officedocument.presentationml.tags+xml"/>
  <Override PartName="/ppt/tags/tag2375.xml" ContentType="application/vnd.openxmlformats-officedocument.presentationml.tags+xml"/>
  <Override PartName="/ppt/tags/tag2376.xml" ContentType="application/vnd.openxmlformats-officedocument.presentationml.tags+xml"/>
  <Override PartName="/ppt/tags/tag2377.xml" ContentType="application/vnd.openxmlformats-officedocument.presentationml.tags+xml"/>
  <Override PartName="/ppt/tags/tag2378.xml" ContentType="application/vnd.openxmlformats-officedocument.presentationml.tags+xml"/>
  <Override PartName="/ppt/tags/tag2379.xml" ContentType="application/vnd.openxmlformats-officedocument.presentationml.tags+xml"/>
  <Override PartName="/ppt/tags/tag238.xml" ContentType="application/vnd.openxmlformats-officedocument.presentationml.tags+xml"/>
  <Override PartName="/ppt/tags/tag2380.xml" ContentType="application/vnd.openxmlformats-officedocument.presentationml.tags+xml"/>
  <Override PartName="/ppt/tags/tag2381.xml" ContentType="application/vnd.openxmlformats-officedocument.presentationml.tags+xml"/>
  <Override PartName="/ppt/tags/tag2382.xml" ContentType="application/vnd.openxmlformats-officedocument.presentationml.tags+xml"/>
  <Override PartName="/ppt/tags/tag2383.xml" ContentType="application/vnd.openxmlformats-officedocument.presentationml.tags+xml"/>
  <Override PartName="/ppt/tags/tag2384.xml" ContentType="application/vnd.openxmlformats-officedocument.presentationml.tags+xml"/>
  <Override PartName="/ppt/tags/tag2385.xml" ContentType="application/vnd.openxmlformats-officedocument.presentationml.tags+xml"/>
  <Override PartName="/ppt/tags/tag2386.xml" ContentType="application/vnd.openxmlformats-officedocument.presentationml.tags+xml"/>
  <Override PartName="/ppt/tags/tag2387.xml" ContentType="application/vnd.openxmlformats-officedocument.presentationml.tags+xml"/>
  <Override PartName="/ppt/tags/tag2388.xml" ContentType="application/vnd.openxmlformats-officedocument.presentationml.tags+xml"/>
  <Override PartName="/ppt/tags/tag2389.xml" ContentType="application/vnd.openxmlformats-officedocument.presentationml.tags+xml"/>
  <Override PartName="/ppt/tags/tag239.xml" ContentType="application/vnd.openxmlformats-officedocument.presentationml.tags+xml"/>
  <Override PartName="/ppt/tags/tag2390.xml" ContentType="application/vnd.openxmlformats-officedocument.presentationml.tags+xml"/>
  <Override PartName="/ppt/tags/tag2391.xml" ContentType="application/vnd.openxmlformats-officedocument.presentationml.tags+xml"/>
  <Override PartName="/ppt/tags/tag2392.xml" ContentType="application/vnd.openxmlformats-officedocument.presentationml.tags+xml"/>
  <Override PartName="/ppt/tags/tag2393.xml" ContentType="application/vnd.openxmlformats-officedocument.presentationml.tags+xml"/>
  <Override PartName="/ppt/tags/tag2394.xml" ContentType="application/vnd.openxmlformats-officedocument.presentationml.tags+xml"/>
  <Override PartName="/ppt/tags/tag2395.xml" ContentType="application/vnd.openxmlformats-officedocument.presentationml.tags+xml"/>
  <Override PartName="/ppt/tags/tag2396.xml" ContentType="application/vnd.openxmlformats-officedocument.presentationml.tags+xml"/>
  <Override PartName="/ppt/tags/tag2397.xml" ContentType="application/vnd.openxmlformats-officedocument.presentationml.tags+xml"/>
  <Override PartName="/ppt/tags/tag2398.xml" ContentType="application/vnd.openxmlformats-officedocument.presentationml.tags+xml"/>
  <Override PartName="/ppt/tags/tag239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400.xml" ContentType="application/vnd.openxmlformats-officedocument.presentationml.tags+xml"/>
  <Override PartName="/ppt/tags/tag2401.xml" ContentType="application/vnd.openxmlformats-officedocument.presentationml.tags+xml"/>
  <Override PartName="/ppt/tags/tag2402.xml" ContentType="application/vnd.openxmlformats-officedocument.presentationml.tags+xml"/>
  <Override PartName="/ppt/tags/tag2403.xml" ContentType="application/vnd.openxmlformats-officedocument.presentationml.tags+xml"/>
  <Override PartName="/ppt/tags/tag2404.xml" ContentType="application/vnd.openxmlformats-officedocument.presentationml.tags+xml"/>
  <Override PartName="/ppt/tags/tag2405.xml" ContentType="application/vnd.openxmlformats-officedocument.presentationml.tags+xml"/>
  <Override PartName="/ppt/tags/tag2406.xml" ContentType="application/vnd.openxmlformats-officedocument.presentationml.tags+xml"/>
  <Override PartName="/ppt/tags/tag2407.xml" ContentType="application/vnd.openxmlformats-officedocument.presentationml.tags+xml"/>
  <Override PartName="/ppt/tags/tag2408.xml" ContentType="application/vnd.openxmlformats-officedocument.presentationml.tags+xml"/>
  <Override PartName="/ppt/tags/tag2409.xml" ContentType="application/vnd.openxmlformats-officedocument.presentationml.tags+xml"/>
  <Override PartName="/ppt/tags/tag241.xml" ContentType="application/vnd.openxmlformats-officedocument.presentationml.tags+xml"/>
  <Override PartName="/ppt/tags/tag2410.xml" ContentType="application/vnd.openxmlformats-officedocument.presentationml.tags+xml"/>
  <Override PartName="/ppt/tags/tag2411.xml" ContentType="application/vnd.openxmlformats-officedocument.presentationml.tags+xml"/>
  <Override PartName="/ppt/tags/tag2412.xml" ContentType="application/vnd.openxmlformats-officedocument.presentationml.tags+xml"/>
  <Override PartName="/ppt/tags/tag2413.xml" ContentType="application/vnd.openxmlformats-officedocument.presentationml.tags+xml"/>
  <Override PartName="/ppt/tags/tag2414.xml" ContentType="application/vnd.openxmlformats-officedocument.presentationml.tags+xml"/>
  <Override PartName="/ppt/tags/tag2415.xml" ContentType="application/vnd.openxmlformats-officedocument.presentationml.tags+xml"/>
  <Override PartName="/ppt/tags/tag2416.xml" ContentType="application/vnd.openxmlformats-officedocument.presentationml.tags+xml"/>
  <Override PartName="/ppt/tags/tag2417.xml" ContentType="application/vnd.openxmlformats-officedocument.presentationml.tags+xml"/>
  <Override PartName="/ppt/tags/tag2418.xml" ContentType="application/vnd.openxmlformats-officedocument.presentationml.tags+xml"/>
  <Override PartName="/ppt/tags/tag2419.xml" ContentType="application/vnd.openxmlformats-officedocument.presentationml.tags+xml"/>
  <Override PartName="/ppt/tags/tag242.xml" ContentType="application/vnd.openxmlformats-officedocument.presentationml.tags+xml"/>
  <Override PartName="/ppt/tags/tag2420.xml" ContentType="application/vnd.openxmlformats-officedocument.presentationml.tags+xml"/>
  <Override PartName="/ppt/tags/tag2421.xml" ContentType="application/vnd.openxmlformats-officedocument.presentationml.tags+xml"/>
  <Override PartName="/ppt/tags/tag2422.xml" ContentType="application/vnd.openxmlformats-officedocument.presentationml.tags+xml"/>
  <Override PartName="/ppt/tags/tag2423.xml" ContentType="application/vnd.openxmlformats-officedocument.presentationml.tags+xml"/>
  <Override PartName="/ppt/tags/tag2424.xml" ContentType="application/vnd.openxmlformats-officedocument.presentationml.tags+xml"/>
  <Override PartName="/ppt/tags/tag2425.xml" ContentType="application/vnd.openxmlformats-officedocument.presentationml.tags+xml"/>
  <Override PartName="/ppt/tags/tag2426.xml" ContentType="application/vnd.openxmlformats-officedocument.presentationml.tags+xml"/>
  <Override PartName="/ppt/tags/tag2427.xml" ContentType="application/vnd.openxmlformats-officedocument.presentationml.tags+xml"/>
  <Override PartName="/ppt/tags/tag2428.xml" ContentType="application/vnd.openxmlformats-officedocument.presentationml.tags+xml"/>
  <Override PartName="/ppt/tags/tag2429.xml" ContentType="application/vnd.openxmlformats-officedocument.presentationml.tags+xml"/>
  <Override PartName="/ppt/tags/tag243.xml" ContentType="application/vnd.openxmlformats-officedocument.presentationml.tags+xml"/>
  <Override PartName="/ppt/tags/tag2430.xml" ContentType="application/vnd.openxmlformats-officedocument.presentationml.tags+xml"/>
  <Override PartName="/ppt/tags/tag2431.xml" ContentType="application/vnd.openxmlformats-officedocument.presentationml.tags+xml"/>
  <Override PartName="/ppt/tags/tag2432.xml" ContentType="application/vnd.openxmlformats-officedocument.presentationml.tags+xml"/>
  <Override PartName="/ppt/tags/tag2433.xml" ContentType="application/vnd.openxmlformats-officedocument.presentationml.tags+xml"/>
  <Override PartName="/ppt/tags/tag2434.xml" ContentType="application/vnd.openxmlformats-officedocument.presentationml.tags+xml"/>
  <Override PartName="/ppt/tags/tag2435.xml" ContentType="application/vnd.openxmlformats-officedocument.presentationml.tags+xml"/>
  <Override PartName="/ppt/tags/tag2436.xml" ContentType="application/vnd.openxmlformats-officedocument.presentationml.tags+xml"/>
  <Override PartName="/ppt/tags/tag2437.xml" ContentType="application/vnd.openxmlformats-officedocument.presentationml.tags+xml"/>
  <Override PartName="/ppt/tags/tag2438.xml" ContentType="application/vnd.openxmlformats-officedocument.presentationml.tags+xml"/>
  <Override PartName="/ppt/tags/tag2439.xml" ContentType="application/vnd.openxmlformats-officedocument.presentationml.tags+xml"/>
  <Override PartName="/ppt/tags/tag244.xml" ContentType="application/vnd.openxmlformats-officedocument.presentationml.tags+xml"/>
  <Override PartName="/ppt/tags/tag2440.xml" ContentType="application/vnd.openxmlformats-officedocument.presentationml.tags+xml"/>
  <Override PartName="/ppt/tags/tag2441.xml" ContentType="application/vnd.openxmlformats-officedocument.presentationml.tags+xml"/>
  <Override PartName="/ppt/tags/tag2442.xml" ContentType="application/vnd.openxmlformats-officedocument.presentationml.tags+xml"/>
  <Override PartName="/ppt/tags/tag2443.xml" ContentType="application/vnd.openxmlformats-officedocument.presentationml.tags+xml"/>
  <Override PartName="/ppt/tags/tag2444.xml" ContentType="application/vnd.openxmlformats-officedocument.presentationml.tags+xml"/>
  <Override PartName="/ppt/tags/tag2445.xml" ContentType="application/vnd.openxmlformats-officedocument.presentationml.tags+xml"/>
  <Override PartName="/ppt/tags/tag2446.xml" ContentType="application/vnd.openxmlformats-officedocument.presentationml.tags+xml"/>
  <Override PartName="/ppt/tags/tag2447.xml" ContentType="application/vnd.openxmlformats-officedocument.presentationml.tags+xml"/>
  <Override PartName="/ppt/tags/tag2448.xml" ContentType="application/vnd.openxmlformats-officedocument.presentationml.tags+xml"/>
  <Override PartName="/ppt/tags/tag2449.xml" ContentType="application/vnd.openxmlformats-officedocument.presentationml.tags+xml"/>
  <Override PartName="/ppt/tags/tag245.xml" ContentType="application/vnd.openxmlformats-officedocument.presentationml.tags+xml"/>
  <Override PartName="/ppt/tags/tag2450.xml" ContentType="application/vnd.openxmlformats-officedocument.presentationml.tags+xml"/>
  <Override PartName="/ppt/tags/tag2451.xml" ContentType="application/vnd.openxmlformats-officedocument.presentationml.tags+xml"/>
  <Override PartName="/ppt/tags/tag2452.xml" ContentType="application/vnd.openxmlformats-officedocument.presentationml.tags+xml"/>
  <Override PartName="/ppt/tags/tag2453.xml" ContentType="application/vnd.openxmlformats-officedocument.presentationml.tags+xml"/>
  <Override PartName="/ppt/tags/tag2454.xml" ContentType="application/vnd.openxmlformats-officedocument.presentationml.tags+xml"/>
  <Override PartName="/ppt/tags/tag2455.xml" ContentType="application/vnd.openxmlformats-officedocument.presentationml.tags+xml"/>
  <Override PartName="/ppt/tags/tag2456.xml" ContentType="application/vnd.openxmlformats-officedocument.presentationml.tags+xml"/>
  <Override PartName="/ppt/tags/tag2457.xml" ContentType="application/vnd.openxmlformats-officedocument.presentationml.tags+xml"/>
  <Override PartName="/ppt/tags/tag2458.xml" ContentType="application/vnd.openxmlformats-officedocument.presentationml.tags+xml"/>
  <Override PartName="/ppt/tags/tag2459.xml" ContentType="application/vnd.openxmlformats-officedocument.presentationml.tags+xml"/>
  <Override PartName="/ppt/tags/tag246.xml" ContentType="application/vnd.openxmlformats-officedocument.presentationml.tags+xml"/>
  <Override PartName="/ppt/tags/tag2460.xml" ContentType="application/vnd.openxmlformats-officedocument.presentationml.tags+xml"/>
  <Override PartName="/ppt/tags/tag2461.xml" ContentType="application/vnd.openxmlformats-officedocument.presentationml.tags+xml"/>
  <Override PartName="/ppt/tags/tag2462.xml" ContentType="application/vnd.openxmlformats-officedocument.presentationml.tags+xml"/>
  <Override PartName="/ppt/tags/tag2463.xml" ContentType="application/vnd.openxmlformats-officedocument.presentationml.tags+xml"/>
  <Override PartName="/ppt/tags/tag2464.xml" ContentType="application/vnd.openxmlformats-officedocument.presentationml.tags+xml"/>
  <Override PartName="/ppt/tags/tag2465.xml" ContentType="application/vnd.openxmlformats-officedocument.presentationml.tags+xml"/>
  <Override PartName="/ppt/tags/tag2466.xml" ContentType="application/vnd.openxmlformats-officedocument.presentationml.tags+xml"/>
  <Override PartName="/ppt/tags/tag2467.xml" ContentType="application/vnd.openxmlformats-officedocument.presentationml.tags+xml"/>
  <Override PartName="/ppt/tags/tag2468.xml" ContentType="application/vnd.openxmlformats-officedocument.presentationml.tags+xml"/>
  <Override PartName="/ppt/tags/tag2469.xml" ContentType="application/vnd.openxmlformats-officedocument.presentationml.tags+xml"/>
  <Override PartName="/ppt/tags/tag247.xml" ContentType="application/vnd.openxmlformats-officedocument.presentationml.tags+xml"/>
  <Override PartName="/ppt/tags/tag2470.xml" ContentType="application/vnd.openxmlformats-officedocument.presentationml.tags+xml"/>
  <Override PartName="/ppt/tags/tag2471.xml" ContentType="application/vnd.openxmlformats-officedocument.presentationml.tags+xml"/>
  <Override PartName="/ppt/tags/tag2472.xml" ContentType="application/vnd.openxmlformats-officedocument.presentationml.tags+xml"/>
  <Override PartName="/ppt/tags/tag2473.xml" ContentType="application/vnd.openxmlformats-officedocument.presentationml.tags+xml"/>
  <Override PartName="/ppt/tags/tag2474.xml" ContentType="application/vnd.openxmlformats-officedocument.presentationml.tags+xml"/>
  <Override PartName="/ppt/tags/tag2475.xml" ContentType="application/vnd.openxmlformats-officedocument.presentationml.tags+xml"/>
  <Override PartName="/ppt/tags/tag2476.xml" ContentType="application/vnd.openxmlformats-officedocument.presentationml.tags+xml"/>
  <Override PartName="/ppt/tags/tag2477.xml" ContentType="application/vnd.openxmlformats-officedocument.presentationml.tags+xml"/>
  <Override PartName="/ppt/tags/tag2478.xml" ContentType="application/vnd.openxmlformats-officedocument.presentationml.tags+xml"/>
  <Override PartName="/ppt/tags/tag2479.xml" ContentType="application/vnd.openxmlformats-officedocument.presentationml.tags+xml"/>
  <Override PartName="/ppt/tags/tag248.xml" ContentType="application/vnd.openxmlformats-officedocument.presentationml.tags+xml"/>
  <Override PartName="/ppt/tags/tag2480.xml" ContentType="application/vnd.openxmlformats-officedocument.presentationml.tags+xml"/>
  <Override PartName="/ppt/tags/tag2481.xml" ContentType="application/vnd.openxmlformats-officedocument.presentationml.tags+xml"/>
  <Override PartName="/ppt/tags/tag2482.xml" ContentType="application/vnd.openxmlformats-officedocument.presentationml.tags+xml"/>
  <Override PartName="/ppt/tags/tag2483.xml" ContentType="application/vnd.openxmlformats-officedocument.presentationml.tags+xml"/>
  <Override PartName="/ppt/tags/tag2484.xml" ContentType="application/vnd.openxmlformats-officedocument.presentationml.tags+xml"/>
  <Override PartName="/ppt/tags/tag2485.xml" ContentType="application/vnd.openxmlformats-officedocument.presentationml.tags+xml"/>
  <Override PartName="/ppt/tags/tag2486.xml" ContentType="application/vnd.openxmlformats-officedocument.presentationml.tags+xml"/>
  <Override PartName="/ppt/tags/tag2487.xml" ContentType="application/vnd.openxmlformats-officedocument.presentationml.tags+xml"/>
  <Override PartName="/ppt/tags/tag2488.xml" ContentType="application/vnd.openxmlformats-officedocument.presentationml.tags+xml"/>
  <Override PartName="/ppt/tags/tag2489.xml" ContentType="application/vnd.openxmlformats-officedocument.presentationml.tags+xml"/>
  <Override PartName="/ppt/tags/tag249.xml" ContentType="application/vnd.openxmlformats-officedocument.presentationml.tags+xml"/>
  <Override PartName="/ppt/tags/tag2490.xml" ContentType="application/vnd.openxmlformats-officedocument.presentationml.tags+xml"/>
  <Override PartName="/ppt/tags/tag2491.xml" ContentType="application/vnd.openxmlformats-officedocument.presentationml.tags+xml"/>
  <Override PartName="/ppt/tags/tag2492.xml" ContentType="application/vnd.openxmlformats-officedocument.presentationml.tags+xml"/>
  <Override PartName="/ppt/tags/tag2493.xml" ContentType="application/vnd.openxmlformats-officedocument.presentationml.tags+xml"/>
  <Override PartName="/ppt/tags/tag2494.xml" ContentType="application/vnd.openxmlformats-officedocument.presentationml.tags+xml"/>
  <Override PartName="/ppt/tags/tag2495.xml" ContentType="application/vnd.openxmlformats-officedocument.presentationml.tags+xml"/>
  <Override PartName="/ppt/tags/tag2496.xml" ContentType="application/vnd.openxmlformats-officedocument.presentationml.tags+xml"/>
  <Override PartName="/ppt/tags/tag2497.xml" ContentType="application/vnd.openxmlformats-officedocument.presentationml.tags+xml"/>
  <Override PartName="/ppt/tags/tag2498.xml" ContentType="application/vnd.openxmlformats-officedocument.presentationml.tags+xml"/>
  <Override PartName="/ppt/tags/tag2499.xml" ContentType="application/vnd.openxmlformats-officedocument.presentationml.tags+xml"/>
  <Override PartName="/ppt/tags/tag25.xml" ContentType="application/vnd.openxmlformats-officedocument.presentationml.tags+xml"/>
  <Override PartName="/ppt/tags/tag250.xml" ContentType="application/vnd.openxmlformats-officedocument.presentationml.tags+xml"/>
  <Override PartName="/ppt/tags/tag2500.xml" ContentType="application/vnd.openxmlformats-officedocument.presentationml.tags+xml"/>
  <Override PartName="/ppt/tags/tag2501.xml" ContentType="application/vnd.openxmlformats-officedocument.presentationml.tags+xml"/>
  <Override PartName="/ppt/tags/tag2502.xml" ContentType="application/vnd.openxmlformats-officedocument.presentationml.tags+xml"/>
  <Override PartName="/ppt/tags/tag2503.xml" ContentType="application/vnd.openxmlformats-officedocument.presentationml.tags+xml"/>
  <Override PartName="/ppt/tags/tag2504.xml" ContentType="application/vnd.openxmlformats-officedocument.presentationml.tags+xml"/>
  <Override PartName="/ppt/tags/tag2505.xml" ContentType="application/vnd.openxmlformats-officedocument.presentationml.tags+xml"/>
  <Override PartName="/ppt/tags/tag2506.xml" ContentType="application/vnd.openxmlformats-officedocument.presentationml.tags+xml"/>
  <Override PartName="/ppt/tags/tag2507.xml" ContentType="application/vnd.openxmlformats-officedocument.presentationml.tags+xml"/>
  <Override PartName="/ppt/tags/tag2508.xml" ContentType="application/vnd.openxmlformats-officedocument.presentationml.tags+xml"/>
  <Override PartName="/ppt/tags/tag2509.xml" ContentType="application/vnd.openxmlformats-officedocument.presentationml.tags+xml"/>
  <Override PartName="/ppt/tags/tag251.xml" ContentType="application/vnd.openxmlformats-officedocument.presentationml.tags+xml"/>
  <Override PartName="/ppt/tags/tag2510.xml" ContentType="application/vnd.openxmlformats-officedocument.presentationml.tags+xml"/>
  <Override PartName="/ppt/tags/tag2511.xml" ContentType="application/vnd.openxmlformats-officedocument.presentationml.tags+xml"/>
  <Override PartName="/ppt/tags/tag2512.xml" ContentType="application/vnd.openxmlformats-officedocument.presentationml.tags+xml"/>
  <Override PartName="/ppt/tags/tag2513.xml" ContentType="application/vnd.openxmlformats-officedocument.presentationml.tags+xml"/>
  <Override PartName="/ppt/tags/tag2514.xml" ContentType="application/vnd.openxmlformats-officedocument.presentationml.tags+xml"/>
  <Override PartName="/ppt/tags/tag2515.xml" ContentType="application/vnd.openxmlformats-officedocument.presentationml.tags+xml"/>
  <Override PartName="/ppt/tags/tag2516.xml" ContentType="application/vnd.openxmlformats-officedocument.presentationml.tags+xml"/>
  <Override PartName="/ppt/tags/tag2517.xml" ContentType="application/vnd.openxmlformats-officedocument.presentationml.tags+xml"/>
  <Override PartName="/ppt/tags/tag2518.xml" ContentType="application/vnd.openxmlformats-officedocument.presentationml.tags+xml"/>
  <Override PartName="/ppt/tags/tag2519.xml" ContentType="application/vnd.openxmlformats-officedocument.presentationml.tags+xml"/>
  <Override PartName="/ppt/tags/tag252.xml" ContentType="application/vnd.openxmlformats-officedocument.presentationml.tags+xml"/>
  <Override PartName="/ppt/tags/tag2520.xml" ContentType="application/vnd.openxmlformats-officedocument.presentationml.tags+xml"/>
  <Override PartName="/ppt/tags/tag2521.xml" ContentType="application/vnd.openxmlformats-officedocument.presentationml.tags+xml"/>
  <Override PartName="/ppt/tags/tag2522.xml" ContentType="application/vnd.openxmlformats-officedocument.presentationml.tags+xml"/>
  <Override PartName="/ppt/tags/tag2523.xml" ContentType="application/vnd.openxmlformats-officedocument.presentationml.tags+xml"/>
  <Override PartName="/ppt/tags/tag2524.xml" ContentType="application/vnd.openxmlformats-officedocument.presentationml.tags+xml"/>
  <Override PartName="/ppt/tags/tag2525.xml" ContentType="application/vnd.openxmlformats-officedocument.presentationml.tags+xml"/>
  <Override PartName="/ppt/tags/tag2526.xml" ContentType="application/vnd.openxmlformats-officedocument.presentationml.tags+xml"/>
  <Override PartName="/ppt/tags/tag2527.xml" ContentType="application/vnd.openxmlformats-officedocument.presentationml.tags+xml"/>
  <Override PartName="/ppt/tags/tag2528.xml" ContentType="application/vnd.openxmlformats-officedocument.presentationml.tags+xml"/>
  <Override PartName="/ppt/tags/tag2529.xml" ContentType="application/vnd.openxmlformats-officedocument.presentationml.tags+xml"/>
  <Override PartName="/ppt/tags/tag253.xml" ContentType="application/vnd.openxmlformats-officedocument.presentationml.tags+xml"/>
  <Override PartName="/ppt/tags/tag2530.xml" ContentType="application/vnd.openxmlformats-officedocument.presentationml.tags+xml"/>
  <Override PartName="/ppt/tags/tag2531.xml" ContentType="application/vnd.openxmlformats-officedocument.presentationml.tags+xml"/>
  <Override PartName="/ppt/tags/tag2532.xml" ContentType="application/vnd.openxmlformats-officedocument.presentationml.tags+xml"/>
  <Override PartName="/ppt/tags/tag2533.xml" ContentType="application/vnd.openxmlformats-officedocument.presentationml.tags+xml"/>
  <Override PartName="/ppt/tags/tag2534.xml" ContentType="application/vnd.openxmlformats-officedocument.presentationml.tags+xml"/>
  <Override PartName="/ppt/tags/tag2535.xml" ContentType="application/vnd.openxmlformats-officedocument.presentationml.tags+xml"/>
  <Override PartName="/ppt/tags/tag2536.xml" ContentType="application/vnd.openxmlformats-officedocument.presentationml.tags+xml"/>
  <Override PartName="/ppt/tags/tag2537.xml" ContentType="application/vnd.openxmlformats-officedocument.presentationml.tags+xml"/>
  <Override PartName="/ppt/tags/tag2538.xml" ContentType="application/vnd.openxmlformats-officedocument.presentationml.tags+xml"/>
  <Override PartName="/ppt/tags/tag2539.xml" ContentType="application/vnd.openxmlformats-officedocument.presentationml.tags+xml"/>
  <Override PartName="/ppt/tags/tag254.xml" ContentType="application/vnd.openxmlformats-officedocument.presentationml.tags+xml"/>
  <Override PartName="/ppt/tags/tag2540.xml" ContentType="application/vnd.openxmlformats-officedocument.presentationml.tags+xml"/>
  <Override PartName="/ppt/tags/tag2541.xml" ContentType="application/vnd.openxmlformats-officedocument.presentationml.tags+xml"/>
  <Override PartName="/ppt/tags/tag2542.xml" ContentType="application/vnd.openxmlformats-officedocument.presentationml.tags+xml"/>
  <Override PartName="/ppt/tags/tag2543.xml" ContentType="application/vnd.openxmlformats-officedocument.presentationml.tags+xml"/>
  <Override PartName="/ppt/tags/tag2544.xml" ContentType="application/vnd.openxmlformats-officedocument.presentationml.tags+xml"/>
  <Override PartName="/ppt/tags/tag2545.xml" ContentType="application/vnd.openxmlformats-officedocument.presentationml.tags+xml"/>
  <Override PartName="/ppt/tags/tag2546.xml" ContentType="application/vnd.openxmlformats-officedocument.presentationml.tags+xml"/>
  <Override PartName="/ppt/tags/tag2547.xml" ContentType="application/vnd.openxmlformats-officedocument.presentationml.tags+xml"/>
  <Override PartName="/ppt/tags/tag2548.xml" ContentType="application/vnd.openxmlformats-officedocument.presentationml.tags+xml"/>
  <Override PartName="/ppt/tags/tag2549.xml" ContentType="application/vnd.openxmlformats-officedocument.presentationml.tags+xml"/>
  <Override PartName="/ppt/tags/tag255.xml" ContentType="application/vnd.openxmlformats-officedocument.presentationml.tags+xml"/>
  <Override PartName="/ppt/tags/tag2550.xml" ContentType="application/vnd.openxmlformats-officedocument.presentationml.tags+xml"/>
  <Override PartName="/ppt/tags/tag2551.xml" ContentType="application/vnd.openxmlformats-officedocument.presentationml.tags+xml"/>
  <Override PartName="/ppt/tags/tag2552.xml" ContentType="application/vnd.openxmlformats-officedocument.presentationml.tags+xml"/>
  <Override PartName="/ppt/tags/tag2553.xml" ContentType="application/vnd.openxmlformats-officedocument.presentationml.tags+xml"/>
  <Override PartName="/ppt/tags/tag2554.xml" ContentType="application/vnd.openxmlformats-officedocument.presentationml.tags+xml"/>
  <Override PartName="/ppt/tags/tag2555.xml" ContentType="application/vnd.openxmlformats-officedocument.presentationml.tags+xml"/>
  <Override PartName="/ppt/tags/tag2556.xml" ContentType="application/vnd.openxmlformats-officedocument.presentationml.tags+xml"/>
  <Override PartName="/ppt/tags/tag2557.xml" ContentType="application/vnd.openxmlformats-officedocument.presentationml.tags+xml"/>
  <Override PartName="/ppt/tags/tag2558.xml" ContentType="application/vnd.openxmlformats-officedocument.presentationml.tags+xml"/>
  <Override PartName="/ppt/tags/tag2559.xml" ContentType="application/vnd.openxmlformats-officedocument.presentationml.tags+xml"/>
  <Override PartName="/ppt/tags/tag256.xml" ContentType="application/vnd.openxmlformats-officedocument.presentationml.tags+xml"/>
  <Override PartName="/ppt/tags/tag2560.xml" ContentType="application/vnd.openxmlformats-officedocument.presentationml.tags+xml"/>
  <Override PartName="/ppt/tags/tag2561.xml" ContentType="application/vnd.openxmlformats-officedocument.presentationml.tags+xml"/>
  <Override PartName="/ppt/tags/tag2562.xml" ContentType="application/vnd.openxmlformats-officedocument.presentationml.tags+xml"/>
  <Override PartName="/ppt/tags/tag2563.xml" ContentType="application/vnd.openxmlformats-officedocument.presentationml.tags+xml"/>
  <Override PartName="/ppt/tags/tag2564.xml" ContentType="application/vnd.openxmlformats-officedocument.presentationml.tags+xml"/>
  <Override PartName="/ppt/tags/tag2565.xml" ContentType="application/vnd.openxmlformats-officedocument.presentationml.tags+xml"/>
  <Override PartName="/ppt/tags/tag2566.xml" ContentType="application/vnd.openxmlformats-officedocument.presentationml.tags+xml"/>
  <Override PartName="/ppt/tags/tag2567.xml" ContentType="application/vnd.openxmlformats-officedocument.presentationml.tags+xml"/>
  <Override PartName="/ppt/tags/tag2568.xml" ContentType="application/vnd.openxmlformats-officedocument.presentationml.tags+xml"/>
  <Override PartName="/ppt/tags/tag2569.xml" ContentType="application/vnd.openxmlformats-officedocument.presentationml.tags+xml"/>
  <Override PartName="/ppt/tags/tag257.xml" ContentType="application/vnd.openxmlformats-officedocument.presentationml.tags+xml"/>
  <Override PartName="/ppt/tags/tag2570.xml" ContentType="application/vnd.openxmlformats-officedocument.presentationml.tags+xml"/>
  <Override PartName="/ppt/tags/tag2571.xml" ContentType="application/vnd.openxmlformats-officedocument.presentationml.tags+xml"/>
  <Override PartName="/ppt/tags/tag2572.xml" ContentType="application/vnd.openxmlformats-officedocument.presentationml.tags+xml"/>
  <Override PartName="/ppt/tags/tag2573.xml" ContentType="application/vnd.openxmlformats-officedocument.presentationml.tags+xml"/>
  <Override PartName="/ppt/tags/tag2574.xml" ContentType="application/vnd.openxmlformats-officedocument.presentationml.tags+xml"/>
  <Override PartName="/ppt/tags/tag2575.xml" ContentType="application/vnd.openxmlformats-officedocument.presentationml.tags+xml"/>
  <Override PartName="/ppt/tags/tag2576.xml" ContentType="application/vnd.openxmlformats-officedocument.presentationml.tags+xml"/>
  <Override PartName="/ppt/tags/tag2577.xml" ContentType="application/vnd.openxmlformats-officedocument.presentationml.tags+xml"/>
  <Override PartName="/ppt/tags/tag2578.xml" ContentType="application/vnd.openxmlformats-officedocument.presentationml.tags+xml"/>
  <Override PartName="/ppt/tags/tag2579.xml" ContentType="application/vnd.openxmlformats-officedocument.presentationml.tags+xml"/>
  <Override PartName="/ppt/tags/tag258.xml" ContentType="application/vnd.openxmlformats-officedocument.presentationml.tags+xml"/>
  <Override PartName="/ppt/tags/tag2580.xml" ContentType="application/vnd.openxmlformats-officedocument.presentationml.tags+xml"/>
  <Override PartName="/ppt/tags/tag2581.xml" ContentType="application/vnd.openxmlformats-officedocument.presentationml.tags+xml"/>
  <Override PartName="/ppt/tags/tag2582.xml" ContentType="application/vnd.openxmlformats-officedocument.presentationml.tags+xml"/>
  <Override PartName="/ppt/tags/tag2583.xml" ContentType="application/vnd.openxmlformats-officedocument.presentationml.tags+xml"/>
  <Override PartName="/ppt/tags/tag2584.xml" ContentType="application/vnd.openxmlformats-officedocument.presentationml.tags+xml"/>
  <Override PartName="/ppt/tags/tag2585.xml" ContentType="application/vnd.openxmlformats-officedocument.presentationml.tags+xml"/>
  <Override PartName="/ppt/tags/tag2586.xml" ContentType="application/vnd.openxmlformats-officedocument.presentationml.tags+xml"/>
  <Override PartName="/ppt/tags/tag2587.xml" ContentType="application/vnd.openxmlformats-officedocument.presentationml.tags+xml"/>
  <Override PartName="/ppt/tags/tag2588.xml" ContentType="application/vnd.openxmlformats-officedocument.presentationml.tags+xml"/>
  <Override PartName="/ppt/tags/tag2589.xml" ContentType="application/vnd.openxmlformats-officedocument.presentationml.tags+xml"/>
  <Override PartName="/ppt/tags/tag259.xml" ContentType="application/vnd.openxmlformats-officedocument.presentationml.tags+xml"/>
  <Override PartName="/ppt/tags/tag2590.xml" ContentType="application/vnd.openxmlformats-officedocument.presentationml.tags+xml"/>
  <Override PartName="/ppt/tags/tag2591.xml" ContentType="application/vnd.openxmlformats-officedocument.presentationml.tags+xml"/>
  <Override PartName="/ppt/tags/tag2592.xml" ContentType="application/vnd.openxmlformats-officedocument.presentationml.tags+xml"/>
  <Override PartName="/ppt/tags/tag2593.xml" ContentType="application/vnd.openxmlformats-officedocument.presentationml.tags+xml"/>
  <Override PartName="/ppt/tags/tag2594.xml" ContentType="application/vnd.openxmlformats-officedocument.presentationml.tags+xml"/>
  <Override PartName="/ppt/tags/tag2595.xml" ContentType="application/vnd.openxmlformats-officedocument.presentationml.tags+xml"/>
  <Override PartName="/ppt/tags/tag2596.xml" ContentType="application/vnd.openxmlformats-officedocument.presentationml.tags+xml"/>
  <Override PartName="/ppt/tags/tag2597.xml" ContentType="application/vnd.openxmlformats-officedocument.presentationml.tags+xml"/>
  <Override PartName="/ppt/tags/tag2598.xml" ContentType="application/vnd.openxmlformats-officedocument.presentationml.tags+xml"/>
  <Override PartName="/ppt/tags/tag2599.xml" ContentType="application/vnd.openxmlformats-officedocument.presentationml.tags+xml"/>
  <Override PartName="/ppt/tags/tag26.xml" ContentType="application/vnd.openxmlformats-officedocument.presentationml.tags+xml"/>
  <Override PartName="/ppt/tags/tag260.xml" ContentType="application/vnd.openxmlformats-officedocument.presentationml.tags+xml"/>
  <Override PartName="/ppt/tags/tag2600.xml" ContentType="application/vnd.openxmlformats-officedocument.presentationml.tags+xml"/>
  <Override PartName="/ppt/tags/tag2601.xml" ContentType="application/vnd.openxmlformats-officedocument.presentationml.tags+xml"/>
  <Override PartName="/ppt/tags/tag2602.xml" ContentType="application/vnd.openxmlformats-officedocument.presentationml.tags+xml"/>
  <Override PartName="/ppt/tags/tag2603.xml" ContentType="application/vnd.openxmlformats-officedocument.presentationml.tags+xml"/>
  <Override PartName="/ppt/tags/tag2604.xml" ContentType="application/vnd.openxmlformats-officedocument.presentationml.tags+xml"/>
  <Override PartName="/ppt/tags/tag2605.xml" ContentType="application/vnd.openxmlformats-officedocument.presentationml.tags+xml"/>
  <Override PartName="/ppt/tags/tag2606.xml" ContentType="application/vnd.openxmlformats-officedocument.presentationml.tags+xml"/>
  <Override PartName="/ppt/tags/tag2607.xml" ContentType="application/vnd.openxmlformats-officedocument.presentationml.tags+xml"/>
  <Override PartName="/ppt/tags/tag2608.xml" ContentType="application/vnd.openxmlformats-officedocument.presentationml.tags+xml"/>
  <Override PartName="/ppt/tags/tag2609.xml" ContentType="application/vnd.openxmlformats-officedocument.presentationml.tags+xml"/>
  <Override PartName="/ppt/tags/tag261.xml" ContentType="application/vnd.openxmlformats-officedocument.presentationml.tags+xml"/>
  <Override PartName="/ppt/tags/tag2610.xml" ContentType="application/vnd.openxmlformats-officedocument.presentationml.tags+xml"/>
  <Override PartName="/ppt/tags/tag2611.xml" ContentType="application/vnd.openxmlformats-officedocument.presentationml.tags+xml"/>
  <Override PartName="/ppt/tags/tag2612.xml" ContentType="application/vnd.openxmlformats-officedocument.presentationml.tags+xml"/>
  <Override PartName="/ppt/tags/tag2613.xml" ContentType="application/vnd.openxmlformats-officedocument.presentationml.tags+xml"/>
  <Override PartName="/ppt/tags/tag2614.xml" ContentType="application/vnd.openxmlformats-officedocument.presentationml.tags+xml"/>
  <Override PartName="/ppt/tags/tag2615.xml" ContentType="application/vnd.openxmlformats-officedocument.presentationml.tags+xml"/>
  <Override PartName="/ppt/tags/tag2616.xml" ContentType="application/vnd.openxmlformats-officedocument.presentationml.tags+xml"/>
  <Override PartName="/ppt/tags/tag2617.xml" ContentType="application/vnd.openxmlformats-officedocument.presentationml.tags+xml"/>
  <Override PartName="/ppt/tags/tag2618.xml" ContentType="application/vnd.openxmlformats-officedocument.presentationml.tags+xml"/>
  <Override PartName="/ppt/tags/tag2619.xml" ContentType="application/vnd.openxmlformats-officedocument.presentationml.tags+xml"/>
  <Override PartName="/ppt/tags/tag262.xml" ContentType="application/vnd.openxmlformats-officedocument.presentationml.tags+xml"/>
  <Override PartName="/ppt/tags/tag2620.xml" ContentType="application/vnd.openxmlformats-officedocument.presentationml.tags+xml"/>
  <Override PartName="/ppt/tags/tag2621.xml" ContentType="application/vnd.openxmlformats-officedocument.presentationml.tags+xml"/>
  <Override PartName="/ppt/tags/tag2622.xml" ContentType="application/vnd.openxmlformats-officedocument.presentationml.tags+xml"/>
  <Override PartName="/ppt/tags/tag2623.xml" ContentType="application/vnd.openxmlformats-officedocument.presentationml.tags+xml"/>
  <Override PartName="/ppt/tags/tag2624.xml" ContentType="application/vnd.openxmlformats-officedocument.presentationml.tags+xml"/>
  <Override PartName="/ppt/tags/tag2625.xml" ContentType="application/vnd.openxmlformats-officedocument.presentationml.tags+xml"/>
  <Override PartName="/ppt/tags/tag2626.xml" ContentType="application/vnd.openxmlformats-officedocument.presentationml.tags+xml"/>
  <Override PartName="/ppt/tags/tag2627.xml" ContentType="application/vnd.openxmlformats-officedocument.presentationml.tags+xml"/>
  <Override PartName="/ppt/tags/tag2628.xml" ContentType="application/vnd.openxmlformats-officedocument.presentationml.tags+xml"/>
  <Override PartName="/ppt/tags/tag2629.xml" ContentType="application/vnd.openxmlformats-officedocument.presentationml.tags+xml"/>
  <Override PartName="/ppt/tags/tag263.xml" ContentType="application/vnd.openxmlformats-officedocument.presentationml.tags+xml"/>
  <Override PartName="/ppt/tags/tag2630.xml" ContentType="application/vnd.openxmlformats-officedocument.presentationml.tags+xml"/>
  <Override PartName="/ppt/tags/tag2631.xml" ContentType="application/vnd.openxmlformats-officedocument.presentationml.tags+xml"/>
  <Override PartName="/ppt/tags/tag2632.xml" ContentType="application/vnd.openxmlformats-officedocument.presentationml.tags+xml"/>
  <Override PartName="/ppt/tags/tag2633.xml" ContentType="application/vnd.openxmlformats-officedocument.presentationml.tags+xml"/>
  <Override PartName="/ppt/tags/tag2634.xml" ContentType="application/vnd.openxmlformats-officedocument.presentationml.tags+xml"/>
  <Override PartName="/ppt/tags/tag2635.xml" ContentType="application/vnd.openxmlformats-officedocument.presentationml.tags+xml"/>
  <Override PartName="/ppt/tags/tag2636.xml" ContentType="application/vnd.openxmlformats-officedocument.presentationml.tags+xml"/>
  <Override PartName="/ppt/tags/tag2637.xml" ContentType="application/vnd.openxmlformats-officedocument.presentationml.tags+xml"/>
  <Override PartName="/ppt/tags/tag2638.xml" ContentType="application/vnd.openxmlformats-officedocument.presentationml.tags+xml"/>
  <Override PartName="/ppt/tags/tag2639.xml" ContentType="application/vnd.openxmlformats-officedocument.presentationml.tags+xml"/>
  <Override PartName="/ppt/tags/tag264.xml" ContentType="application/vnd.openxmlformats-officedocument.presentationml.tags+xml"/>
  <Override PartName="/ppt/tags/tag2640.xml" ContentType="application/vnd.openxmlformats-officedocument.presentationml.tags+xml"/>
  <Override PartName="/ppt/tags/tag2641.xml" ContentType="application/vnd.openxmlformats-officedocument.presentationml.tags+xml"/>
  <Override PartName="/ppt/tags/tag2642.xml" ContentType="application/vnd.openxmlformats-officedocument.presentationml.tags+xml"/>
  <Override PartName="/ppt/tags/tag2643.xml" ContentType="application/vnd.openxmlformats-officedocument.presentationml.tags+xml"/>
  <Override PartName="/ppt/tags/tag2644.xml" ContentType="application/vnd.openxmlformats-officedocument.presentationml.tags+xml"/>
  <Override PartName="/ppt/tags/tag2645.xml" ContentType="application/vnd.openxmlformats-officedocument.presentationml.tags+xml"/>
  <Override PartName="/ppt/tags/tag2646.xml" ContentType="application/vnd.openxmlformats-officedocument.presentationml.tags+xml"/>
  <Override PartName="/ppt/tags/tag2647.xml" ContentType="application/vnd.openxmlformats-officedocument.presentationml.tags+xml"/>
  <Override PartName="/ppt/tags/tag2648.xml" ContentType="application/vnd.openxmlformats-officedocument.presentationml.tags+xml"/>
  <Override PartName="/ppt/tags/tag2649.xml" ContentType="application/vnd.openxmlformats-officedocument.presentationml.tags+xml"/>
  <Override PartName="/ppt/tags/tag265.xml" ContentType="application/vnd.openxmlformats-officedocument.presentationml.tags+xml"/>
  <Override PartName="/ppt/tags/tag2650.xml" ContentType="application/vnd.openxmlformats-officedocument.presentationml.tags+xml"/>
  <Override PartName="/ppt/tags/tag2651.xml" ContentType="application/vnd.openxmlformats-officedocument.presentationml.tags+xml"/>
  <Override PartName="/ppt/tags/tag2652.xml" ContentType="application/vnd.openxmlformats-officedocument.presentationml.tags+xml"/>
  <Override PartName="/ppt/tags/tag2653.xml" ContentType="application/vnd.openxmlformats-officedocument.presentationml.tags+xml"/>
  <Override PartName="/ppt/tags/tag2654.xml" ContentType="application/vnd.openxmlformats-officedocument.presentationml.tags+xml"/>
  <Override PartName="/ppt/tags/tag2655.xml" ContentType="application/vnd.openxmlformats-officedocument.presentationml.tags+xml"/>
  <Override PartName="/ppt/tags/tag2656.xml" ContentType="application/vnd.openxmlformats-officedocument.presentationml.tags+xml"/>
  <Override PartName="/ppt/tags/tag2657.xml" ContentType="application/vnd.openxmlformats-officedocument.presentationml.tags+xml"/>
  <Override PartName="/ppt/tags/tag2658.xml" ContentType="application/vnd.openxmlformats-officedocument.presentationml.tags+xml"/>
  <Override PartName="/ppt/tags/tag2659.xml" ContentType="application/vnd.openxmlformats-officedocument.presentationml.tags+xml"/>
  <Override PartName="/ppt/tags/tag266.xml" ContentType="application/vnd.openxmlformats-officedocument.presentationml.tags+xml"/>
  <Override PartName="/ppt/tags/tag2660.xml" ContentType="application/vnd.openxmlformats-officedocument.presentationml.tags+xml"/>
  <Override PartName="/ppt/tags/tag2661.xml" ContentType="application/vnd.openxmlformats-officedocument.presentationml.tags+xml"/>
  <Override PartName="/ppt/tags/tag2662.xml" ContentType="application/vnd.openxmlformats-officedocument.presentationml.tags+xml"/>
  <Override PartName="/ppt/tags/tag2663.xml" ContentType="application/vnd.openxmlformats-officedocument.presentationml.tags+xml"/>
  <Override PartName="/ppt/tags/tag2664.xml" ContentType="application/vnd.openxmlformats-officedocument.presentationml.tags+xml"/>
  <Override PartName="/ppt/tags/tag2665.xml" ContentType="application/vnd.openxmlformats-officedocument.presentationml.tags+xml"/>
  <Override PartName="/ppt/tags/tag2666.xml" ContentType="application/vnd.openxmlformats-officedocument.presentationml.tags+xml"/>
  <Override PartName="/ppt/tags/tag2667.xml" ContentType="application/vnd.openxmlformats-officedocument.presentationml.tags+xml"/>
  <Override PartName="/ppt/tags/tag2668.xml" ContentType="application/vnd.openxmlformats-officedocument.presentationml.tags+xml"/>
  <Override PartName="/ppt/tags/tag2669.xml" ContentType="application/vnd.openxmlformats-officedocument.presentationml.tags+xml"/>
  <Override PartName="/ppt/tags/tag267.xml" ContentType="application/vnd.openxmlformats-officedocument.presentationml.tags+xml"/>
  <Override PartName="/ppt/tags/tag2670.xml" ContentType="application/vnd.openxmlformats-officedocument.presentationml.tags+xml"/>
  <Override PartName="/ppt/tags/tag2671.xml" ContentType="application/vnd.openxmlformats-officedocument.presentationml.tags+xml"/>
  <Override PartName="/ppt/tags/tag2672.xml" ContentType="application/vnd.openxmlformats-officedocument.presentationml.tags+xml"/>
  <Override PartName="/ppt/tags/tag2673.xml" ContentType="application/vnd.openxmlformats-officedocument.presentationml.tags+xml"/>
  <Override PartName="/ppt/tags/tag2674.xml" ContentType="application/vnd.openxmlformats-officedocument.presentationml.tags+xml"/>
  <Override PartName="/ppt/tags/tag2675.xml" ContentType="application/vnd.openxmlformats-officedocument.presentationml.tags+xml"/>
  <Override PartName="/ppt/tags/tag2676.xml" ContentType="application/vnd.openxmlformats-officedocument.presentationml.tags+xml"/>
  <Override PartName="/ppt/tags/tag2677.xml" ContentType="application/vnd.openxmlformats-officedocument.presentationml.tags+xml"/>
  <Override PartName="/ppt/tags/tag2678.xml" ContentType="application/vnd.openxmlformats-officedocument.presentationml.tags+xml"/>
  <Override PartName="/ppt/tags/tag2679.xml" ContentType="application/vnd.openxmlformats-officedocument.presentationml.tags+xml"/>
  <Override PartName="/ppt/tags/tag268.xml" ContentType="application/vnd.openxmlformats-officedocument.presentationml.tags+xml"/>
  <Override PartName="/ppt/tags/tag2680.xml" ContentType="application/vnd.openxmlformats-officedocument.presentationml.tags+xml"/>
  <Override PartName="/ppt/tags/tag2681.xml" ContentType="application/vnd.openxmlformats-officedocument.presentationml.tags+xml"/>
  <Override PartName="/ppt/tags/tag2682.xml" ContentType="application/vnd.openxmlformats-officedocument.presentationml.tags+xml"/>
  <Override PartName="/ppt/tags/tag2683.xml" ContentType="application/vnd.openxmlformats-officedocument.presentationml.tags+xml"/>
  <Override PartName="/ppt/tags/tag2684.xml" ContentType="application/vnd.openxmlformats-officedocument.presentationml.tags+xml"/>
  <Override PartName="/ppt/tags/tag2685.xml" ContentType="application/vnd.openxmlformats-officedocument.presentationml.tags+xml"/>
  <Override PartName="/ppt/tags/tag2686.xml" ContentType="application/vnd.openxmlformats-officedocument.presentationml.tags+xml"/>
  <Override PartName="/ppt/tags/tag2687.xml" ContentType="application/vnd.openxmlformats-officedocument.presentationml.tags+xml"/>
  <Override PartName="/ppt/tags/tag2688.xml" ContentType="application/vnd.openxmlformats-officedocument.presentationml.tags+xml"/>
  <Override PartName="/ppt/tags/tag2689.xml" ContentType="application/vnd.openxmlformats-officedocument.presentationml.tags+xml"/>
  <Override PartName="/ppt/tags/tag269.xml" ContentType="application/vnd.openxmlformats-officedocument.presentationml.tags+xml"/>
  <Override PartName="/ppt/tags/tag2690.xml" ContentType="application/vnd.openxmlformats-officedocument.presentationml.tags+xml"/>
  <Override PartName="/ppt/tags/tag2691.xml" ContentType="application/vnd.openxmlformats-officedocument.presentationml.tags+xml"/>
  <Override PartName="/ppt/tags/tag2692.xml" ContentType="application/vnd.openxmlformats-officedocument.presentationml.tags+xml"/>
  <Override PartName="/ppt/tags/tag2693.xml" ContentType="application/vnd.openxmlformats-officedocument.presentationml.tags+xml"/>
  <Override PartName="/ppt/tags/tag2694.xml" ContentType="application/vnd.openxmlformats-officedocument.presentationml.tags+xml"/>
  <Override PartName="/ppt/tags/tag2695.xml" ContentType="application/vnd.openxmlformats-officedocument.presentationml.tags+xml"/>
  <Override PartName="/ppt/tags/tag2696.xml" ContentType="application/vnd.openxmlformats-officedocument.presentationml.tags+xml"/>
  <Override PartName="/ppt/tags/tag2697.xml" ContentType="application/vnd.openxmlformats-officedocument.presentationml.tags+xml"/>
  <Override PartName="/ppt/tags/tag2698.xml" ContentType="application/vnd.openxmlformats-officedocument.presentationml.tags+xml"/>
  <Override PartName="/ppt/tags/tag2699.xml" ContentType="application/vnd.openxmlformats-officedocument.presentationml.tags+xml"/>
  <Override PartName="/ppt/tags/tag27.xml" ContentType="application/vnd.openxmlformats-officedocument.presentationml.tags+xml"/>
  <Override PartName="/ppt/tags/tag270.xml" ContentType="application/vnd.openxmlformats-officedocument.presentationml.tags+xml"/>
  <Override PartName="/ppt/tags/tag2700.xml" ContentType="application/vnd.openxmlformats-officedocument.presentationml.tags+xml"/>
  <Override PartName="/ppt/tags/tag2701.xml" ContentType="application/vnd.openxmlformats-officedocument.presentationml.tags+xml"/>
  <Override PartName="/ppt/tags/tag2702.xml" ContentType="application/vnd.openxmlformats-officedocument.presentationml.tags+xml"/>
  <Override PartName="/ppt/tags/tag2703.xml" ContentType="application/vnd.openxmlformats-officedocument.presentationml.tags+xml"/>
  <Override PartName="/ppt/tags/tag2704.xml" ContentType="application/vnd.openxmlformats-officedocument.presentationml.tags+xml"/>
  <Override PartName="/ppt/tags/tag2705.xml" ContentType="application/vnd.openxmlformats-officedocument.presentationml.tags+xml"/>
  <Override PartName="/ppt/tags/tag2706.xml" ContentType="application/vnd.openxmlformats-officedocument.presentationml.tags+xml"/>
  <Override PartName="/ppt/tags/tag2707.xml" ContentType="application/vnd.openxmlformats-officedocument.presentationml.tags+xml"/>
  <Override PartName="/ppt/tags/tag2708.xml" ContentType="application/vnd.openxmlformats-officedocument.presentationml.tags+xml"/>
  <Override PartName="/ppt/tags/tag2709.xml" ContentType="application/vnd.openxmlformats-officedocument.presentationml.tags+xml"/>
  <Override PartName="/ppt/tags/tag271.xml" ContentType="application/vnd.openxmlformats-officedocument.presentationml.tags+xml"/>
  <Override PartName="/ppt/tags/tag2710.xml" ContentType="application/vnd.openxmlformats-officedocument.presentationml.tags+xml"/>
  <Override PartName="/ppt/tags/tag2711.xml" ContentType="application/vnd.openxmlformats-officedocument.presentationml.tags+xml"/>
  <Override PartName="/ppt/tags/tag2712.xml" ContentType="application/vnd.openxmlformats-officedocument.presentationml.tags+xml"/>
  <Override PartName="/ppt/tags/tag2713.xml" ContentType="application/vnd.openxmlformats-officedocument.presentationml.tags+xml"/>
  <Override PartName="/ppt/tags/tag2714.xml" ContentType="application/vnd.openxmlformats-officedocument.presentationml.tags+xml"/>
  <Override PartName="/ppt/tags/tag2715.xml" ContentType="application/vnd.openxmlformats-officedocument.presentationml.tags+xml"/>
  <Override PartName="/ppt/tags/tag2716.xml" ContentType="application/vnd.openxmlformats-officedocument.presentationml.tags+xml"/>
  <Override PartName="/ppt/tags/tag2717.xml" ContentType="application/vnd.openxmlformats-officedocument.presentationml.tags+xml"/>
  <Override PartName="/ppt/tags/tag2718.xml" ContentType="application/vnd.openxmlformats-officedocument.presentationml.tags+xml"/>
  <Override PartName="/ppt/tags/tag2719.xml" ContentType="application/vnd.openxmlformats-officedocument.presentationml.tags+xml"/>
  <Override PartName="/ppt/tags/tag272.xml" ContentType="application/vnd.openxmlformats-officedocument.presentationml.tags+xml"/>
  <Override PartName="/ppt/tags/tag2720.xml" ContentType="application/vnd.openxmlformats-officedocument.presentationml.tags+xml"/>
  <Override PartName="/ppt/tags/tag2721.xml" ContentType="application/vnd.openxmlformats-officedocument.presentationml.tags+xml"/>
  <Override PartName="/ppt/tags/tag2722.xml" ContentType="application/vnd.openxmlformats-officedocument.presentationml.tags+xml"/>
  <Override PartName="/ppt/tags/tag2723.xml" ContentType="application/vnd.openxmlformats-officedocument.presentationml.tags+xml"/>
  <Override PartName="/ppt/tags/tag2724.xml" ContentType="application/vnd.openxmlformats-officedocument.presentationml.tags+xml"/>
  <Override PartName="/ppt/tags/tag2725.xml" ContentType="application/vnd.openxmlformats-officedocument.presentationml.tags+xml"/>
  <Override PartName="/ppt/tags/tag2726.xml" ContentType="application/vnd.openxmlformats-officedocument.presentationml.tags+xml"/>
  <Override PartName="/ppt/tags/tag2727.xml" ContentType="application/vnd.openxmlformats-officedocument.presentationml.tags+xml"/>
  <Override PartName="/ppt/tags/tag2728.xml" ContentType="application/vnd.openxmlformats-officedocument.presentationml.tags+xml"/>
  <Override PartName="/ppt/tags/tag2729.xml" ContentType="application/vnd.openxmlformats-officedocument.presentationml.tags+xml"/>
  <Override PartName="/ppt/tags/tag273.xml" ContentType="application/vnd.openxmlformats-officedocument.presentationml.tags+xml"/>
  <Override PartName="/ppt/tags/tag2730.xml" ContentType="application/vnd.openxmlformats-officedocument.presentationml.tags+xml"/>
  <Override PartName="/ppt/tags/tag2731.xml" ContentType="application/vnd.openxmlformats-officedocument.presentationml.tags+xml"/>
  <Override PartName="/ppt/tags/tag2732.xml" ContentType="application/vnd.openxmlformats-officedocument.presentationml.tags+xml"/>
  <Override PartName="/ppt/tags/tag2733.xml" ContentType="application/vnd.openxmlformats-officedocument.presentationml.tags+xml"/>
  <Override PartName="/ppt/tags/tag2734.xml" ContentType="application/vnd.openxmlformats-officedocument.presentationml.tags+xml"/>
  <Override PartName="/ppt/tags/tag2735.xml" ContentType="application/vnd.openxmlformats-officedocument.presentationml.tags+xml"/>
  <Override PartName="/ppt/tags/tag2736.xml" ContentType="application/vnd.openxmlformats-officedocument.presentationml.tags+xml"/>
  <Override PartName="/ppt/tags/tag2737.xml" ContentType="application/vnd.openxmlformats-officedocument.presentationml.tags+xml"/>
  <Override PartName="/ppt/tags/tag2738.xml" ContentType="application/vnd.openxmlformats-officedocument.presentationml.tags+xml"/>
  <Override PartName="/ppt/tags/tag2739.xml" ContentType="application/vnd.openxmlformats-officedocument.presentationml.tags+xml"/>
  <Override PartName="/ppt/tags/tag274.xml" ContentType="application/vnd.openxmlformats-officedocument.presentationml.tags+xml"/>
  <Override PartName="/ppt/tags/tag2740.xml" ContentType="application/vnd.openxmlformats-officedocument.presentationml.tags+xml"/>
  <Override PartName="/ppt/tags/tag2741.xml" ContentType="application/vnd.openxmlformats-officedocument.presentationml.tags+xml"/>
  <Override PartName="/ppt/tags/tag2742.xml" ContentType="application/vnd.openxmlformats-officedocument.presentationml.tags+xml"/>
  <Override PartName="/ppt/tags/tag2743.xml" ContentType="application/vnd.openxmlformats-officedocument.presentationml.tags+xml"/>
  <Override PartName="/ppt/tags/tag2744.xml" ContentType="application/vnd.openxmlformats-officedocument.presentationml.tags+xml"/>
  <Override PartName="/ppt/tags/tag2745.xml" ContentType="application/vnd.openxmlformats-officedocument.presentationml.tags+xml"/>
  <Override PartName="/ppt/tags/tag2746.xml" ContentType="application/vnd.openxmlformats-officedocument.presentationml.tags+xml"/>
  <Override PartName="/ppt/tags/tag2747.xml" ContentType="application/vnd.openxmlformats-officedocument.presentationml.tags+xml"/>
  <Override PartName="/ppt/tags/tag2748.xml" ContentType="application/vnd.openxmlformats-officedocument.presentationml.tags+xml"/>
  <Override PartName="/ppt/tags/tag2749.xml" ContentType="application/vnd.openxmlformats-officedocument.presentationml.tags+xml"/>
  <Override PartName="/ppt/tags/tag275.xml" ContentType="application/vnd.openxmlformats-officedocument.presentationml.tags+xml"/>
  <Override PartName="/ppt/tags/tag2750.xml" ContentType="application/vnd.openxmlformats-officedocument.presentationml.tags+xml"/>
  <Override PartName="/ppt/tags/tag2751.xml" ContentType="application/vnd.openxmlformats-officedocument.presentationml.tags+xml"/>
  <Override PartName="/ppt/tags/tag2752.xml" ContentType="application/vnd.openxmlformats-officedocument.presentationml.tags+xml"/>
  <Override PartName="/ppt/tags/tag2753.xml" ContentType="application/vnd.openxmlformats-officedocument.presentationml.tags+xml"/>
  <Override PartName="/ppt/tags/tag2754.xml" ContentType="application/vnd.openxmlformats-officedocument.presentationml.tags+xml"/>
  <Override PartName="/ppt/tags/tag2755.xml" ContentType="application/vnd.openxmlformats-officedocument.presentationml.tags+xml"/>
  <Override PartName="/ppt/tags/tag2756.xml" ContentType="application/vnd.openxmlformats-officedocument.presentationml.tags+xml"/>
  <Override PartName="/ppt/tags/tag2757.xml" ContentType="application/vnd.openxmlformats-officedocument.presentationml.tags+xml"/>
  <Override PartName="/ppt/tags/tag2758.xml" ContentType="application/vnd.openxmlformats-officedocument.presentationml.tags+xml"/>
  <Override PartName="/ppt/tags/tag2759.xml" ContentType="application/vnd.openxmlformats-officedocument.presentationml.tags+xml"/>
  <Override PartName="/ppt/tags/tag276.xml" ContentType="application/vnd.openxmlformats-officedocument.presentationml.tags+xml"/>
  <Override PartName="/ppt/tags/tag2760.xml" ContentType="application/vnd.openxmlformats-officedocument.presentationml.tags+xml"/>
  <Override PartName="/ppt/tags/tag2761.xml" ContentType="application/vnd.openxmlformats-officedocument.presentationml.tags+xml"/>
  <Override PartName="/ppt/tags/tag2762.xml" ContentType="application/vnd.openxmlformats-officedocument.presentationml.tags+xml"/>
  <Override PartName="/ppt/tags/tag2763.xml" ContentType="application/vnd.openxmlformats-officedocument.presentationml.tags+xml"/>
  <Override PartName="/ppt/tags/tag2764.xml" ContentType="application/vnd.openxmlformats-officedocument.presentationml.tags+xml"/>
  <Override PartName="/ppt/tags/tag2765.xml" ContentType="application/vnd.openxmlformats-officedocument.presentationml.tags+xml"/>
  <Override PartName="/ppt/tags/tag2766.xml" ContentType="application/vnd.openxmlformats-officedocument.presentationml.tags+xml"/>
  <Override PartName="/ppt/tags/tag2767.xml" ContentType="application/vnd.openxmlformats-officedocument.presentationml.tags+xml"/>
  <Override PartName="/ppt/tags/tag2768.xml" ContentType="application/vnd.openxmlformats-officedocument.presentationml.tags+xml"/>
  <Override PartName="/ppt/tags/tag2769.xml" ContentType="application/vnd.openxmlformats-officedocument.presentationml.tags+xml"/>
  <Override PartName="/ppt/tags/tag277.xml" ContentType="application/vnd.openxmlformats-officedocument.presentationml.tags+xml"/>
  <Override PartName="/ppt/tags/tag2770.xml" ContentType="application/vnd.openxmlformats-officedocument.presentationml.tags+xml"/>
  <Override PartName="/ppt/tags/tag2771.xml" ContentType="application/vnd.openxmlformats-officedocument.presentationml.tags+xml"/>
  <Override PartName="/ppt/tags/tag2772.xml" ContentType="application/vnd.openxmlformats-officedocument.presentationml.tags+xml"/>
  <Override PartName="/ppt/tags/tag2773.xml" ContentType="application/vnd.openxmlformats-officedocument.presentationml.tags+xml"/>
  <Override PartName="/ppt/tags/tag2774.xml" ContentType="application/vnd.openxmlformats-officedocument.presentationml.tags+xml"/>
  <Override PartName="/ppt/tags/tag2775.xml" ContentType="application/vnd.openxmlformats-officedocument.presentationml.tags+xml"/>
  <Override PartName="/ppt/tags/tag2776.xml" ContentType="application/vnd.openxmlformats-officedocument.presentationml.tags+xml"/>
  <Override PartName="/ppt/tags/tag2777.xml" ContentType="application/vnd.openxmlformats-officedocument.presentationml.tags+xml"/>
  <Override PartName="/ppt/tags/tag2778.xml" ContentType="application/vnd.openxmlformats-officedocument.presentationml.tags+xml"/>
  <Override PartName="/ppt/tags/tag2779.xml" ContentType="application/vnd.openxmlformats-officedocument.presentationml.tags+xml"/>
  <Override PartName="/ppt/tags/tag278.xml" ContentType="application/vnd.openxmlformats-officedocument.presentationml.tags+xml"/>
  <Override PartName="/ppt/tags/tag2780.xml" ContentType="application/vnd.openxmlformats-officedocument.presentationml.tags+xml"/>
  <Override PartName="/ppt/tags/tag2781.xml" ContentType="application/vnd.openxmlformats-officedocument.presentationml.tags+xml"/>
  <Override PartName="/ppt/tags/tag2782.xml" ContentType="application/vnd.openxmlformats-officedocument.presentationml.tags+xml"/>
  <Override PartName="/ppt/tags/tag2783.xml" ContentType="application/vnd.openxmlformats-officedocument.presentationml.tags+xml"/>
  <Override PartName="/ppt/tags/tag2784.xml" ContentType="application/vnd.openxmlformats-officedocument.presentationml.tags+xml"/>
  <Override PartName="/ppt/tags/tag2785.xml" ContentType="application/vnd.openxmlformats-officedocument.presentationml.tags+xml"/>
  <Override PartName="/ppt/tags/tag2786.xml" ContentType="application/vnd.openxmlformats-officedocument.presentationml.tags+xml"/>
  <Override PartName="/ppt/tags/tag2787.xml" ContentType="application/vnd.openxmlformats-officedocument.presentationml.tags+xml"/>
  <Override PartName="/ppt/tags/tag2788.xml" ContentType="application/vnd.openxmlformats-officedocument.presentationml.tags+xml"/>
  <Override PartName="/ppt/tags/tag2789.xml" ContentType="application/vnd.openxmlformats-officedocument.presentationml.tags+xml"/>
  <Override PartName="/ppt/tags/tag279.xml" ContentType="application/vnd.openxmlformats-officedocument.presentationml.tags+xml"/>
  <Override PartName="/ppt/tags/tag2790.xml" ContentType="application/vnd.openxmlformats-officedocument.presentationml.tags+xml"/>
  <Override PartName="/ppt/tags/tag2791.xml" ContentType="application/vnd.openxmlformats-officedocument.presentationml.tags+xml"/>
  <Override PartName="/ppt/tags/tag2792.xml" ContentType="application/vnd.openxmlformats-officedocument.presentationml.tags+xml"/>
  <Override PartName="/ppt/tags/tag2793.xml" ContentType="application/vnd.openxmlformats-officedocument.presentationml.tags+xml"/>
  <Override PartName="/ppt/tags/tag2794.xml" ContentType="application/vnd.openxmlformats-officedocument.presentationml.tags+xml"/>
  <Override PartName="/ppt/tags/tag2795.xml" ContentType="application/vnd.openxmlformats-officedocument.presentationml.tags+xml"/>
  <Override PartName="/ppt/tags/tag2796.xml" ContentType="application/vnd.openxmlformats-officedocument.presentationml.tags+xml"/>
  <Override PartName="/ppt/tags/tag2797.xml" ContentType="application/vnd.openxmlformats-officedocument.presentationml.tags+xml"/>
  <Override PartName="/ppt/tags/tag2798.xml" ContentType="application/vnd.openxmlformats-officedocument.presentationml.tags+xml"/>
  <Override PartName="/ppt/tags/tag2799.xml" ContentType="application/vnd.openxmlformats-officedocument.presentationml.tags+xml"/>
  <Override PartName="/ppt/tags/tag28.xml" ContentType="application/vnd.openxmlformats-officedocument.presentationml.tags+xml"/>
  <Override PartName="/ppt/tags/tag280.xml" ContentType="application/vnd.openxmlformats-officedocument.presentationml.tags+xml"/>
  <Override PartName="/ppt/tags/tag2800.xml" ContentType="application/vnd.openxmlformats-officedocument.presentationml.tags+xml"/>
  <Override PartName="/ppt/tags/tag2801.xml" ContentType="application/vnd.openxmlformats-officedocument.presentationml.tags+xml"/>
  <Override PartName="/ppt/tags/tag2802.xml" ContentType="application/vnd.openxmlformats-officedocument.presentationml.tags+xml"/>
  <Override PartName="/ppt/tags/tag2803.xml" ContentType="application/vnd.openxmlformats-officedocument.presentationml.tags+xml"/>
  <Override PartName="/ppt/tags/tag2804.xml" ContentType="application/vnd.openxmlformats-officedocument.presentationml.tags+xml"/>
  <Override PartName="/ppt/tags/tag2805.xml" ContentType="application/vnd.openxmlformats-officedocument.presentationml.tags+xml"/>
  <Override PartName="/ppt/tags/tag2806.xml" ContentType="application/vnd.openxmlformats-officedocument.presentationml.tags+xml"/>
  <Override PartName="/ppt/tags/tag2807.xml" ContentType="application/vnd.openxmlformats-officedocument.presentationml.tags+xml"/>
  <Override PartName="/ppt/tags/tag2808.xml" ContentType="application/vnd.openxmlformats-officedocument.presentationml.tags+xml"/>
  <Override PartName="/ppt/tags/tag2809.xml" ContentType="application/vnd.openxmlformats-officedocument.presentationml.tags+xml"/>
  <Override PartName="/ppt/tags/tag281.xml" ContentType="application/vnd.openxmlformats-officedocument.presentationml.tags+xml"/>
  <Override PartName="/ppt/tags/tag2810.xml" ContentType="application/vnd.openxmlformats-officedocument.presentationml.tags+xml"/>
  <Override PartName="/ppt/tags/tag2811.xml" ContentType="application/vnd.openxmlformats-officedocument.presentationml.tags+xml"/>
  <Override PartName="/ppt/tags/tag2812.xml" ContentType="application/vnd.openxmlformats-officedocument.presentationml.tags+xml"/>
  <Override PartName="/ppt/tags/tag2813.xml" ContentType="application/vnd.openxmlformats-officedocument.presentationml.tags+xml"/>
  <Override PartName="/ppt/tags/tag2814.xml" ContentType="application/vnd.openxmlformats-officedocument.presentationml.tags+xml"/>
  <Override PartName="/ppt/tags/tag2815.xml" ContentType="application/vnd.openxmlformats-officedocument.presentationml.tags+xml"/>
  <Override PartName="/ppt/tags/tag2816.xml" ContentType="application/vnd.openxmlformats-officedocument.presentationml.tags+xml"/>
  <Override PartName="/ppt/tags/tag2817.xml" ContentType="application/vnd.openxmlformats-officedocument.presentationml.tags+xml"/>
  <Override PartName="/ppt/tags/tag2818.xml" ContentType="application/vnd.openxmlformats-officedocument.presentationml.tags+xml"/>
  <Override PartName="/ppt/tags/tag2819.xml" ContentType="application/vnd.openxmlformats-officedocument.presentationml.tags+xml"/>
  <Override PartName="/ppt/tags/tag282.xml" ContentType="application/vnd.openxmlformats-officedocument.presentationml.tags+xml"/>
  <Override PartName="/ppt/tags/tag2820.xml" ContentType="application/vnd.openxmlformats-officedocument.presentationml.tags+xml"/>
  <Override PartName="/ppt/tags/tag2821.xml" ContentType="application/vnd.openxmlformats-officedocument.presentationml.tags+xml"/>
  <Override PartName="/ppt/tags/tag2822.xml" ContentType="application/vnd.openxmlformats-officedocument.presentationml.tags+xml"/>
  <Override PartName="/ppt/tags/tag2823.xml" ContentType="application/vnd.openxmlformats-officedocument.presentationml.tags+xml"/>
  <Override PartName="/ppt/tags/tag2824.xml" ContentType="application/vnd.openxmlformats-officedocument.presentationml.tags+xml"/>
  <Override PartName="/ppt/tags/tag2825.xml" ContentType="application/vnd.openxmlformats-officedocument.presentationml.tags+xml"/>
  <Override PartName="/ppt/tags/tag2826.xml" ContentType="application/vnd.openxmlformats-officedocument.presentationml.tags+xml"/>
  <Override PartName="/ppt/tags/tag2827.xml" ContentType="application/vnd.openxmlformats-officedocument.presentationml.tags+xml"/>
  <Override PartName="/ppt/tags/tag2828.xml" ContentType="application/vnd.openxmlformats-officedocument.presentationml.tags+xml"/>
  <Override PartName="/ppt/tags/tag2829.xml" ContentType="application/vnd.openxmlformats-officedocument.presentationml.tags+xml"/>
  <Override PartName="/ppt/tags/tag283.xml" ContentType="application/vnd.openxmlformats-officedocument.presentationml.tags+xml"/>
  <Override PartName="/ppt/tags/tag2830.xml" ContentType="application/vnd.openxmlformats-officedocument.presentationml.tags+xml"/>
  <Override PartName="/ppt/tags/tag2831.xml" ContentType="application/vnd.openxmlformats-officedocument.presentationml.tags+xml"/>
  <Override PartName="/ppt/tags/tag2832.xml" ContentType="application/vnd.openxmlformats-officedocument.presentationml.tags+xml"/>
  <Override PartName="/ppt/tags/tag2833.xml" ContentType="application/vnd.openxmlformats-officedocument.presentationml.tags+xml"/>
  <Override PartName="/ppt/tags/tag2834.xml" ContentType="application/vnd.openxmlformats-officedocument.presentationml.tags+xml"/>
  <Override PartName="/ppt/tags/tag2835.xml" ContentType="application/vnd.openxmlformats-officedocument.presentationml.tags+xml"/>
  <Override PartName="/ppt/tags/tag2836.xml" ContentType="application/vnd.openxmlformats-officedocument.presentationml.tags+xml"/>
  <Override PartName="/ppt/tags/tag2837.xml" ContentType="application/vnd.openxmlformats-officedocument.presentationml.tags+xml"/>
  <Override PartName="/ppt/tags/tag2838.xml" ContentType="application/vnd.openxmlformats-officedocument.presentationml.tags+xml"/>
  <Override PartName="/ppt/tags/tag2839.xml" ContentType="application/vnd.openxmlformats-officedocument.presentationml.tags+xml"/>
  <Override PartName="/ppt/tags/tag284.xml" ContentType="application/vnd.openxmlformats-officedocument.presentationml.tags+xml"/>
  <Override PartName="/ppt/tags/tag2840.xml" ContentType="application/vnd.openxmlformats-officedocument.presentationml.tags+xml"/>
  <Override PartName="/ppt/tags/tag2841.xml" ContentType="application/vnd.openxmlformats-officedocument.presentationml.tags+xml"/>
  <Override PartName="/ppt/tags/tag2842.xml" ContentType="application/vnd.openxmlformats-officedocument.presentationml.tags+xml"/>
  <Override PartName="/ppt/tags/tag2843.xml" ContentType="application/vnd.openxmlformats-officedocument.presentationml.tags+xml"/>
  <Override PartName="/ppt/tags/tag2844.xml" ContentType="application/vnd.openxmlformats-officedocument.presentationml.tags+xml"/>
  <Override PartName="/ppt/tags/tag2845.xml" ContentType="application/vnd.openxmlformats-officedocument.presentationml.tags+xml"/>
  <Override PartName="/ppt/tags/tag2846.xml" ContentType="application/vnd.openxmlformats-officedocument.presentationml.tags+xml"/>
  <Override PartName="/ppt/tags/tag2847.xml" ContentType="application/vnd.openxmlformats-officedocument.presentationml.tags+xml"/>
  <Override PartName="/ppt/tags/tag2848.xml" ContentType="application/vnd.openxmlformats-officedocument.presentationml.tags+xml"/>
  <Override PartName="/ppt/tags/tag2849.xml" ContentType="application/vnd.openxmlformats-officedocument.presentationml.tags+xml"/>
  <Override PartName="/ppt/tags/tag285.xml" ContentType="application/vnd.openxmlformats-officedocument.presentationml.tags+xml"/>
  <Override PartName="/ppt/tags/tag2850.xml" ContentType="application/vnd.openxmlformats-officedocument.presentationml.tags+xml"/>
  <Override PartName="/ppt/tags/tag2851.xml" ContentType="application/vnd.openxmlformats-officedocument.presentationml.tags+xml"/>
  <Override PartName="/ppt/tags/tag2852.xml" ContentType="application/vnd.openxmlformats-officedocument.presentationml.tags+xml"/>
  <Override PartName="/ppt/tags/tag2853.xml" ContentType="application/vnd.openxmlformats-officedocument.presentationml.tags+xml"/>
  <Override PartName="/ppt/tags/tag2854.xml" ContentType="application/vnd.openxmlformats-officedocument.presentationml.tags+xml"/>
  <Override PartName="/ppt/tags/tag2855.xml" ContentType="application/vnd.openxmlformats-officedocument.presentationml.tags+xml"/>
  <Override PartName="/ppt/tags/tag2856.xml" ContentType="application/vnd.openxmlformats-officedocument.presentationml.tags+xml"/>
  <Override PartName="/ppt/tags/tag2857.xml" ContentType="application/vnd.openxmlformats-officedocument.presentationml.tags+xml"/>
  <Override PartName="/ppt/tags/tag2858.xml" ContentType="application/vnd.openxmlformats-officedocument.presentationml.tags+xml"/>
  <Override PartName="/ppt/tags/tag2859.xml" ContentType="application/vnd.openxmlformats-officedocument.presentationml.tags+xml"/>
  <Override PartName="/ppt/tags/tag286.xml" ContentType="application/vnd.openxmlformats-officedocument.presentationml.tags+xml"/>
  <Override PartName="/ppt/tags/tag2860.xml" ContentType="application/vnd.openxmlformats-officedocument.presentationml.tags+xml"/>
  <Override PartName="/ppt/tags/tag2861.xml" ContentType="application/vnd.openxmlformats-officedocument.presentationml.tags+xml"/>
  <Override PartName="/ppt/tags/tag2862.xml" ContentType="application/vnd.openxmlformats-officedocument.presentationml.tags+xml"/>
  <Override PartName="/ppt/tags/tag2863.xml" ContentType="application/vnd.openxmlformats-officedocument.presentationml.tags+xml"/>
  <Override PartName="/ppt/tags/tag2864.xml" ContentType="application/vnd.openxmlformats-officedocument.presentationml.tags+xml"/>
  <Override PartName="/ppt/tags/tag2865.xml" ContentType="application/vnd.openxmlformats-officedocument.presentationml.tags+xml"/>
  <Override PartName="/ppt/tags/tag2866.xml" ContentType="application/vnd.openxmlformats-officedocument.presentationml.tags+xml"/>
  <Override PartName="/ppt/tags/tag2867.xml" ContentType="application/vnd.openxmlformats-officedocument.presentationml.tags+xml"/>
  <Override PartName="/ppt/tags/tag2868.xml" ContentType="application/vnd.openxmlformats-officedocument.presentationml.tags+xml"/>
  <Override PartName="/ppt/tags/tag2869.xml" ContentType="application/vnd.openxmlformats-officedocument.presentationml.tags+xml"/>
  <Override PartName="/ppt/tags/tag287.xml" ContentType="application/vnd.openxmlformats-officedocument.presentationml.tags+xml"/>
  <Override PartName="/ppt/tags/tag2870.xml" ContentType="application/vnd.openxmlformats-officedocument.presentationml.tags+xml"/>
  <Override PartName="/ppt/tags/tag2871.xml" ContentType="application/vnd.openxmlformats-officedocument.presentationml.tags+xml"/>
  <Override PartName="/ppt/tags/tag2872.xml" ContentType="application/vnd.openxmlformats-officedocument.presentationml.tags+xml"/>
  <Override PartName="/ppt/tags/tag2873.xml" ContentType="application/vnd.openxmlformats-officedocument.presentationml.tags+xml"/>
  <Override PartName="/ppt/tags/tag2874.xml" ContentType="application/vnd.openxmlformats-officedocument.presentationml.tags+xml"/>
  <Override PartName="/ppt/tags/tag2875.xml" ContentType="application/vnd.openxmlformats-officedocument.presentationml.tags+xml"/>
  <Override PartName="/ppt/tags/tag2876.xml" ContentType="application/vnd.openxmlformats-officedocument.presentationml.tags+xml"/>
  <Override PartName="/ppt/tags/tag2877.xml" ContentType="application/vnd.openxmlformats-officedocument.presentationml.tags+xml"/>
  <Override PartName="/ppt/tags/tag2878.xml" ContentType="application/vnd.openxmlformats-officedocument.presentationml.tags+xml"/>
  <Override PartName="/ppt/tags/tag2879.xml" ContentType="application/vnd.openxmlformats-officedocument.presentationml.tags+xml"/>
  <Override PartName="/ppt/tags/tag288.xml" ContentType="application/vnd.openxmlformats-officedocument.presentationml.tags+xml"/>
  <Override PartName="/ppt/tags/tag2880.xml" ContentType="application/vnd.openxmlformats-officedocument.presentationml.tags+xml"/>
  <Override PartName="/ppt/tags/tag2881.xml" ContentType="application/vnd.openxmlformats-officedocument.presentationml.tags+xml"/>
  <Override PartName="/ppt/tags/tag2882.xml" ContentType="application/vnd.openxmlformats-officedocument.presentationml.tags+xml"/>
  <Override PartName="/ppt/tags/tag2883.xml" ContentType="application/vnd.openxmlformats-officedocument.presentationml.tags+xml"/>
  <Override PartName="/ppt/tags/tag2884.xml" ContentType="application/vnd.openxmlformats-officedocument.presentationml.tags+xml"/>
  <Override PartName="/ppt/tags/tag2885.xml" ContentType="application/vnd.openxmlformats-officedocument.presentationml.tags+xml"/>
  <Override PartName="/ppt/tags/tag2886.xml" ContentType="application/vnd.openxmlformats-officedocument.presentationml.tags+xml"/>
  <Override PartName="/ppt/tags/tag2887.xml" ContentType="application/vnd.openxmlformats-officedocument.presentationml.tags+xml"/>
  <Override PartName="/ppt/tags/tag2888.xml" ContentType="application/vnd.openxmlformats-officedocument.presentationml.tags+xml"/>
  <Override PartName="/ppt/tags/tag2889.xml" ContentType="application/vnd.openxmlformats-officedocument.presentationml.tags+xml"/>
  <Override PartName="/ppt/tags/tag289.xml" ContentType="application/vnd.openxmlformats-officedocument.presentationml.tags+xml"/>
  <Override PartName="/ppt/tags/tag2890.xml" ContentType="application/vnd.openxmlformats-officedocument.presentationml.tags+xml"/>
  <Override PartName="/ppt/tags/tag2891.xml" ContentType="application/vnd.openxmlformats-officedocument.presentationml.tags+xml"/>
  <Override PartName="/ppt/tags/tag2892.xml" ContentType="application/vnd.openxmlformats-officedocument.presentationml.tags+xml"/>
  <Override PartName="/ppt/tags/tag2893.xml" ContentType="application/vnd.openxmlformats-officedocument.presentationml.tags+xml"/>
  <Override PartName="/ppt/tags/tag2894.xml" ContentType="application/vnd.openxmlformats-officedocument.presentationml.tags+xml"/>
  <Override PartName="/ppt/tags/tag2895.xml" ContentType="application/vnd.openxmlformats-officedocument.presentationml.tags+xml"/>
  <Override PartName="/ppt/tags/tag2896.xml" ContentType="application/vnd.openxmlformats-officedocument.presentationml.tags+xml"/>
  <Override PartName="/ppt/tags/tag2897.xml" ContentType="application/vnd.openxmlformats-officedocument.presentationml.tags+xml"/>
  <Override PartName="/ppt/tags/tag2898.xml" ContentType="application/vnd.openxmlformats-officedocument.presentationml.tags+xml"/>
  <Override PartName="/ppt/tags/tag2899.xml" ContentType="application/vnd.openxmlformats-officedocument.presentationml.tags+xml"/>
  <Override PartName="/ppt/tags/tag29.xml" ContentType="application/vnd.openxmlformats-officedocument.presentationml.tags+xml"/>
  <Override PartName="/ppt/tags/tag290.xml" ContentType="application/vnd.openxmlformats-officedocument.presentationml.tags+xml"/>
  <Override PartName="/ppt/tags/tag2900.xml" ContentType="application/vnd.openxmlformats-officedocument.presentationml.tags+xml"/>
  <Override PartName="/ppt/tags/tag2901.xml" ContentType="application/vnd.openxmlformats-officedocument.presentationml.tags+xml"/>
  <Override PartName="/ppt/tags/tag2902.xml" ContentType="application/vnd.openxmlformats-officedocument.presentationml.tags+xml"/>
  <Override PartName="/ppt/tags/tag2903.xml" ContentType="application/vnd.openxmlformats-officedocument.presentationml.tags+xml"/>
  <Override PartName="/ppt/tags/tag2904.xml" ContentType="application/vnd.openxmlformats-officedocument.presentationml.tags+xml"/>
  <Override PartName="/ppt/tags/tag2905.xml" ContentType="application/vnd.openxmlformats-officedocument.presentationml.tags+xml"/>
  <Override PartName="/ppt/tags/tag2906.xml" ContentType="application/vnd.openxmlformats-officedocument.presentationml.tags+xml"/>
  <Override PartName="/ppt/tags/tag2907.xml" ContentType="application/vnd.openxmlformats-officedocument.presentationml.tags+xml"/>
  <Override PartName="/ppt/tags/tag2908.xml" ContentType="application/vnd.openxmlformats-officedocument.presentationml.tags+xml"/>
  <Override PartName="/ppt/tags/tag2909.xml" ContentType="application/vnd.openxmlformats-officedocument.presentationml.tags+xml"/>
  <Override PartName="/ppt/tags/tag291.xml" ContentType="application/vnd.openxmlformats-officedocument.presentationml.tags+xml"/>
  <Override PartName="/ppt/tags/tag2910.xml" ContentType="application/vnd.openxmlformats-officedocument.presentationml.tags+xml"/>
  <Override PartName="/ppt/tags/tag2911.xml" ContentType="application/vnd.openxmlformats-officedocument.presentationml.tags+xml"/>
  <Override PartName="/ppt/tags/tag2912.xml" ContentType="application/vnd.openxmlformats-officedocument.presentationml.tags+xml"/>
  <Override PartName="/ppt/tags/tag2913.xml" ContentType="application/vnd.openxmlformats-officedocument.presentationml.tags+xml"/>
  <Override PartName="/ppt/tags/tag2914.xml" ContentType="application/vnd.openxmlformats-officedocument.presentationml.tags+xml"/>
  <Override PartName="/ppt/tags/tag2915.xml" ContentType="application/vnd.openxmlformats-officedocument.presentationml.tags+xml"/>
  <Override PartName="/ppt/tags/tag2916.xml" ContentType="application/vnd.openxmlformats-officedocument.presentationml.tags+xml"/>
  <Override PartName="/ppt/tags/tag2917.xml" ContentType="application/vnd.openxmlformats-officedocument.presentationml.tags+xml"/>
  <Override PartName="/ppt/tags/tag2918.xml" ContentType="application/vnd.openxmlformats-officedocument.presentationml.tags+xml"/>
  <Override PartName="/ppt/tags/tag2919.xml" ContentType="application/vnd.openxmlformats-officedocument.presentationml.tags+xml"/>
  <Override PartName="/ppt/tags/tag292.xml" ContentType="application/vnd.openxmlformats-officedocument.presentationml.tags+xml"/>
  <Override PartName="/ppt/tags/tag2920.xml" ContentType="application/vnd.openxmlformats-officedocument.presentationml.tags+xml"/>
  <Override PartName="/ppt/tags/tag2921.xml" ContentType="application/vnd.openxmlformats-officedocument.presentationml.tags+xml"/>
  <Override PartName="/ppt/tags/tag2922.xml" ContentType="application/vnd.openxmlformats-officedocument.presentationml.tags+xml"/>
  <Override PartName="/ppt/tags/tag2923.xml" ContentType="application/vnd.openxmlformats-officedocument.presentationml.tags+xml"/>
  <Override PartName="/ppt/tags/tag2924.xml" ContentType="application/vnd.openxmlformats-officedocument.presentationml.tags+xml"/>
  <Override PartName="/ppt/tags/tag2925.xml" ContentType="application/vnd.openxmlformats-officedocument.presentationml.tags+xml"/>
  <Override PartName="/ppt/tags/tag2926.xml" ContentType="application/vnd.openxmlformats-officedocument.presentationml.tags+xml"/>
  <Override PartName="/ppt/tags/tag2927.xml" ContentType="application/vnd.openxmlformats-officedocument.presentationml.tags+xml"/>
  <Override PartName="/ppt/tags/tag2928.xml" ContentType="application/vnd.openxmlformats-officedocument.presentationml.tags+xml"/>
  <Override PartName="/ppt/tags/tag2929.xml" ContentType="application/vnd.openxmlformats-officedocument.presentationml.tags+xml"/>
  <Override PartName="/ppt/tags/tag293.xml" ContentType="application/vnd.openxmlformats-officedocument.presentationml.tags+xml"/>
  <Override PartName="/ppt/tags/tag2930.xml" ContentType="application/vnd.openxmlformats-officedocument.presentationml.tags+xml"/>
  <Override PartName="/ppt/tags/tag2931.xml" ContentType="application/vnd.openxmlformats-officedocument.presentationml.tags+xml"/>
  <Override PartName="/ppt/tags/tag2932.xml" ContentType="application/vnd.openxmlformats-officedocument.presentationml.tags+xml"/>
  <Override PartName="/ppt/tags/tag2933.xml" ContentType="application/vnd.openxmlformats-officedocument.presentationml.tags+xml"/>
  <Override PartName="/ppt/tags/tag2934.xml" ContentType="application/vnd.openxmlformats-officedocument.presentationml.tags+xml"/>
  <Override PartName="/ppt/tags/tag2935.xml" ContentType="application/vnd.openxmlformats-officedocument.presentationml.tags+xml"/>
  <Override PartName="/ppt/tags/tag2936.xml" ContentType="application/vnd.openxmlformats-officedocument.presentationml.tags+xml"/>
  <Override PartName="/ppt/tags/tag2937.xml" ContentType="application/vnd.openxmlformats-officedocument.presentationml.tags+xml"/>
  <Override PartName="/ppt/tags/tag2938.xml" ContentType="application/vnd.openxmlformats-officedocument.presentationml.tags+xml"/>
  <Override PartName="/ppt/tags/tag2939.xml" ContentType="application/vnd.openxmlformats-officedocument.presentationml.tags+xml"/>
  <Override PartName="/ppt/tags/tag294.xml" ContentType="application/vnd.openxmlformats-officedocument.presentationml.tags+xml"/>
  <Override PartName="/ppt/tags/tag2940.xml" ContentType="application/vnd.openxmlformats-officedocument.presentationml.tags+xml"/>
  <Override PartName="/ppt/tags/tag2941.xml" ContentType="application/vnd.openxmlformats-officedocument.presentationml.tags+xml"/>
  <Override PartName="/ppt/tags/tag2942.xml" ContentType="application/vnd.openxmlformats-officedocument.presentationml.tags+xml"/>
  <Override PartName="/ppt/tags/tag2943.xml" ContentType="application/vnd.openxmlformats-officedocument.presentationml.tags+xml"/>
  <Override PartName="/ppt/tags/tag2944.xml" ContentType="application/vnd.openxmlformats-officedocument.presentationml.tags+xml"/>
  <Override PartName="/ppt/tags/tag2945.xml" ContentType="application/vnd.openxmlformats-officedocument.presentationml.tags+xml"/>
  <Override PartName="/ppt/tags/tag2946.xml" ContentType="application/vnd.openxmlformats-officedocument.presentationml.tags+xml"/>
  <Override PartName="/ppt/tags/tag2947.xml" ContentType="application/vnd.openxmlformats-officedocument.presentationml.tags+xml"/>
  <Override PartName="/ppt/tags/tag2948.xml" ContentType="application/vnd.openxmlformats-officedocument.presentationml.tags+xml"/>
  <Override PartName="/ppt/tags/tag2949.xml" ContentType="application/vnd.openxmlformats-officedocument.presentationml.tags+xml"/>
  <Override PartName="/ppt/tags/tag295.xml" ContentType="application/vnd.openxmlformats-officedocument.presentationml.tags+xml"/>
  <Override PartName="/ppt/tags/tag2950.xml" ContentType="application/vnd.openxmlformats-officedocument.presentationml.tags+xml"/>
  <Override PartName="/ppt/tags/tag2951.xml" ContentType="application/vnd.openxmlformats-officedocument.presentationml.tags+xml"/>
  <Override PartName="/ppt/tags/tag2952.xml" ContentType="application/vnd.openxmlformats-officedocument.presentationml.tags+xml"/>
  <Override PartName="/ppt/tags/tag2953.xml" ContentType="application/vnd.openxmlformats-officedocument.presentationml.tags+xml"/>
  <Override PartName="/ppt/tags/tag2954.xml" ContentType="application/vnd.openxmlformats-officedocument.presentationml.tags+xml"/>
  <Override PartName="/ppt/tags/tag2955.xml" ContentType="application/vnd.openxmlformats-officedocument.presentationml.tags+xml"/>
  <Override PartName="/ppt/tags/tag2956.xml" ContentType="application/vnd.openxmlformats-officedocument.presentationml.tags+xml"/>
  <Override PartName="/ppt/tags/tag2957.xml" ContentType="application/vnd.openxmlformats-officedocument.presentationml.tags+xml"/>
  <Override PartName="/ppt/tags/tag2958.xml" ContentType="application/vnd.openxmlformats-officedocument.presentationml.tags+xml"/>
  <Override PartName="/ppt/tags/tag2959.xml" ContentType="application/vnd.openxmlformats-officedocument.presentationml.tags+xml"/>
  <Override PartName="/ppt/tags/tag296.xml" ContentType="application/vnd.openxmlformats-officedocument.presentationml.tags+xml"/>
  <Override PartName="/ppt/tags/tag2960.xml" ContentType="application/vnd.openxmlformats-officedocument.presentationml.tags+xml"/>
  <Override PartName="/ppt/tags/tag2961.xml" ContentType="application/vnd.openxmlformats-officedocument.presentationml.tags+xml"/>
  <Override PartName="/ppt/tags/tag2962.xml" ContentType="application/vnd.openxmlformats-officedocument.presentationml.tags+xml"/>
  <Override PartName="/ppt/tags/tag2963.xml" ContentType="application/vnd.openxmlformats-officedocument.presentationml.tags+xml"/>
  <Override PartName="/ppt/tags/tag2964.xml" ContentType="application/vnd.openxmlformats-officedocument.presentationml.tags+xml"/>
  <Override PartName="/ppt/tags/tag2965.xml" ContentType="application/vnd.openxmlformats-officedocument.presentationml.tags+xml"/>
  <Override PartName="/ppt/tags/tag2966.xml" ContentType="application/vnd.openxmlformats-officedocument.presentationml.tags+xml"/>
  <Override PartName="/ppt/tags/tag2967.xml" ContentType="application/vnd.openxmlformats-officedocument.presentationml.tags+xml"/>
  <Override PartName="/ppt/tags/tag2968.xml" ContentType="application/vnd.openxmlformats-officedocument.presentationml.tags+xml"/>
  <Override PartName="/ppt/tags/tag2969.xml" ContentType="application/vnd.openxmlformats-officedocument.presentationml.tags+xml"/>
  <Override PartName="/ppt/tags/tag297.xml" ContentType="application/vnd.openxmlformats-officedocument.presentationml.tags+xml"/>
  <Override PartName="/ppt/tags/tag2970.xml" ContentType="application/vnd.openxmlformats-officedocument.presentationml.tags+xml"/>
  <Override PartName="/ppt/tags/tag2971.xml" ContentType="application/vnd.openxmlformats-officedocument.presentationml.tags+xml"/>
  <Override PartName="/ppt/tags/tag2972.xml" ContentType="application/vnd.openxmlformats-officedocument.presentationml.tags+xml"/>
  <Override PartName="/ppt/tags/tag2973.xml" ContentType="application/vnd.openxmlformats-officedocument.presentationml.tags+xml"/>
  <Override PartName="/ppt/tags/tag2974.xml" ContentType="application/vnd.openxmlformats-officedocument.presentationml.tags+xml"/>
  <Override PartName="/ppt/tags/tag2975.xml" ContentType="application/vnd.openxmlformats-officedocument.presentationml.tags+xml"/>
  <Override PartName="/ppt/tags/tag2976.xml" ContentType="application/vnd.openxmlformats-officedocument.presentationml.tags+xml"/>
  <Override PartName="/ppt/tags/tag2977.xml" ContentType="application/vnd.openxmlformats-officedocument.presentationml.tags+xml"/>
  <Override PartName="/ppt/tags/tag2978.xml" ContentType="application/vnd.openxmlformats-officedocument.presentationml.tags+xml"/>
  <Override PartName="/ppt/tags/tag2979.xml" ContentType="application/vnd.openxmlformats-officedocument.presentationml.tags+xml"/>
  <Override PartName="/ppt/tags/tag298.xml" ContentType="application/vnd.openxmlformats-officedocument.presentationml.tags+xml"/>
  <Override PartName="/ppt/tags/tag2980.xml" ContentType="application/vnd.openxmlformats-officedocument.presentationml.tags+xml"/>
  <Override PartName="/ppt/tags/tag2981.xml" ContentType="application/vnd.openxmlformats-officedocument.presentationml.tags+xml"/>
  <Override PartName="/ppt/tags/tag2982.xml" ContentType="application/vnd.openxmlformats-officedocument.presentationml.tags+xml"/>
  <Override PartName="/ppt/tags/tag2983.xml" ContentType="application/vnd.openxmlformats-officedocument.presentationml.tags+xml"/>
  <Override PartName="/ppt/tags/tag2984.xml" ContentType="application/vnd.openxmlformats-officedocument.presentationml.tags+xml"/>
  <Override PartName="/ppt/tags/tag2985.xml" ContentType="application/vnd.openxmlformats-officedocument.presentationml.tags+xml"/>
  <Override PartName="/ppt/tags/tag2986.xml" ContentType="application/vnd.openxmlformats-officedocument.presentationml.tags+xml"/>
  <Override PartName="/ppt/tags/tag2987.xml" ContentType="application/vnd.openxmlformats-officedocument.presentationml.tags+xml"/>
  <Override PartName="/ppt/tags/tag2988.xml" ContentType="application/vnd.openxmlformats-officedocument.presentationml.tags+xml"/>
  <Override PartName="/ppt/tags/tag2989.xml" ContentType="application/vnd.openxmlformats-officedocument.presentationml.tags+xml"/>
  <Override PartName="/ppt/tags/tag299.xml" ContentType="application/vnd.openxmlformats-officedocument.presentationml.tags+xml"/>
  <Override PartName="/ppt/tags/tag2990.xml" ContentType="application/vnd.openxmlformats-officedocument.presentationml.tags+xml"/>
  <Override PartName="/ppt/tags/tag2991.xml" ContentType="application/vnd.openxmlformats-officedocument.presentationml.tags+xml"/>
  <Override PartName="/ppt/tags/tag2992.xml" ContentType="application/vnd.openxmlformats-officedocument.presentationml.tags+xml"/>
  <Override PartName="/ppt/tags/tag2993.xml" ContentType="application/vnd.openxmlformats-officedocument.presentationml.tags+xml"/>
  <Override PartName="/ppt/tags/tag2994.xml" ContentType="application/vnd.openxmlformats-officedocument.presentationml.tags+xml"/>
  <Override PartName="/ppt/tags/tag2995.xml" ContentType="application/vnd.openxmlformats-officedocument.presentationml.tags+xml"/>
  <Override PartName="/ppt/tags/tag2996.xml" ContentType="application/vnd.openxmlformats-officedocument.presentationml.tags+xml"/>
  <Override PartName="/ppt/tags/tag2997.xml" ContentType="application/vnd.openxmlformats-officedocument.presentationml.tags+xml"/>
  <Override PartName="/ppt/tags/tag2998.xml" ContentType="application/vnd.openxmlformats-officedocument.presentationml.tags+xml"/>
  <Override PartName="/ppt/tags/tag299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00.xml" ContentType="application/vnd.openxmlformats-officedocument.presentationml.tags+xml"/>
  <Override PartName="/ppt/tags/tag3000.xml" ContentType="application/vnd.openxmlformats-officedocument.presentationml.tags+xml"/>
  <Override PartName="/ppt/tags/tag3001.xml" ContentType="application/vnd.openxmlformats-officedocument.presentationml.tags+xml"/>
  <Override PartName="/ppt/tags/tag3002.xml" ContentType="application/vnd.openxmlformats-officedocument.presentationml.tags+xml"/>
  <Override PartName="/ppt/tags/tag3003.xml" ContentType="application/vnd.openxmlformats-officedocument.presentationml.tags+xml"/>
  <Override PartName="/ppt/tags/tag3004.xml" ContentType="application/vnd.openxmlformats-officedocument.presentationml.tags+xml"/>
  <Override PartName="/ppt/tags/tag3005.xml" ContentType="application/vnd.openxmlformats-officedocument.presentationml.tags+xml"/>
  <Override PartName="/ppt/tags/tag3006.xml" ContentType="application/vnd.openxmlformats-officedocument.presentationml.tags+xml"/>
  <Override PartName="/ppt/tags/tag3007.xml" ContentType="application/vnd.openxmlformats-officedocument.presentationml.tags+xml"/>
  <Override PartName="/ppt/tags/tag3008.xml" ContentType="application/vnd.openxmlformats-officedocument.presentationml.tags+xml"/>
  <Override PartName="/ppt/tags/tag3009.xml" ContentType="application/vnd.openxmlformats-officedocument.presentationml.tags+xml"/>
  <Override PartName="/ppt/tags/tag301.xml" ContentType="application/vnd.openxmlformats-officedocument.presentationml.tags+xml"/>
  <Override PartName="/ppt/tags/tag3010.xml" ContentType="application/vnd.openxmlformats-officedocument.presentationml.tags+xml"/>
  <Override PartName="/ppt/tags/tag3011.xml" ContentType="application/vnd.openxmlformats-officedocument.presentationml.tags+xml"/>
  <Override PartName="/ppt/tags/tag3012.xml" ContentType="application/vnd.openxmlformats-officedocument.presentationml.tags+xml"/>
  <Override PartName="/ppt/tags/tag3013.xml" ContentType="application/vnd.openxmlformats-officedocument.presentationml.tags+xml"/>
  <Override PartName="/ppt/tags/tag3014.xml" ContentType="application/vnd.openxmlformats-officedocument.presentationml.tags+xml"/>
  <Override PartName="/ppt/tags/tag3015.xml" ContentType="application/vnd.openxmlformats-officedocument.presentationml.tags+xml"/>
  <Override PartName="/ppt/tags/tag3016.xml" ContentType="application/vnd.openxmlformats-officedocument.presentationml.tags+xml"/>
  <Override PartName="/ppt/tags/tag3017.xml" ContentType="application/vnd.openxmlformats-officedocument.presentationml.tags+xml"/>
  <Override PartName="/ppt/tags/tag3018.xml" ContentType="application/vnd.openxmlformats-officedocument.presentationml.tags+xml"/>
  <Override PartName="/ppt/tags/tag3019.xml" ContentType="application/vnd.openxmlformats-officedocument.presentationml.tags+xml"/>
  <Override PartName="/ppt/tags/tag302.xml" ContentType="application/vnd.openxmlformats-officedocument.presentationml.tags+xml"/>
  <Override PartName="/ppt/tags/tag3020.xml" ContentType="application/vnd.openxmlformats-officedocument.presentationml.tags+xml"/>
  <Override PartName="/ppt/tags/tag3021.xml" ContentType="application/vnd.openxmlformats-officedocument.presentationml.tags+xml"/>
  <Override PartName="/ppt/tags/tag3022.xml" ContentType="application/vnd.openxmlformats-officedocument.presentationml.tags+xml"/>
  <Override PartName="/ppt/tags/tag3023.xml" ContentType="application/vnd.openxmlformats-officedocument.presentationml.tags+xml"/>
  <Override PartName="/ppt/tags/tag3024.xml" ContentType="application/vnd.openxmlformats-officedocument.presentationml.tags+xml"/>
  <Override PartName="/ppt/tags/tag3025.xml" ContentType="application/vnd.openxmlformats-officedocument.presentationml.tags+xml"/>
  <Override PartName="/ppt/tags/tag3026.xml" ContentType="application/vnd.openxmlformats-officedocument.presentationml.tags+xml"/>
  <Override PartName="/ppt/tags/tag3027.xml" ContentType="application/vnd.openxmlformats-officedocument.presentationml.tags+xml"/>
  <Override PartName="/ppt/tags/tag3028.xml" ContentType="application/vnd.openxmlformats-officedocument.presentationml.tags+xml"/>
  <Override PartName="/ppt/tags/tag3029.xml" ContentType="application/vnd.openxmlformats-officedocument.presentationml.tags+xml"/>
  <Override PartName="/ppt/tags/tag303.xml" ContentType="application/vnd.openxmlformats-officedocument.presentationml.tags+xml"/>
  <Override PartName="/ppt/tags/tag3030.xml" ContentType="application/vnd.openxmlformats-officedocument.presentationml.tags+xml"/>
  <Override PartName="/ppt/tags/tag3031.xml" ContentType="application/vnd.openxmlformats-officedocument.presentationml.tags+xml"/>
  <Override PartName="/ppt/tags/tag3032.xml" ContentType="application/vnd.openxmlformats-officedocument.presentationml.tags+xml"/>
  <Override PartName="/ppt/tags/tag3033.xml" ContentType="application/vnd.openxmlformats-officedocument.presentationml.tags+xml"/>
  <Override PartName="/ppt/tags/tag3034.xml" ContentType="application/vnd.openxmlformats-officedocument.presentationml.tags+xml"/>
  <Override PartName="/ppt/tags/tag3035.xml" ContentType="application/vnd.openxmlformats-officedocument.presentationml.tags+xml"/>
  <Override PartName="/ppt/tags/tag3036.xml" ContentType="application/vnd.openxmlformats-officedocument.presentationml.tags+xml"/>
  <Override PartName="/ppt/tags/tag3037.xml" ContentType="application/vnd.openxmlformats-officedocument.presentationml.tags+xml"/>
  <Override PartName="/ppt/tags/tag3038.xml" ContentType="application/vnd.openxmlformats-officedocument.presentationml.tags+xml"/>
  <Override PartName="/ppt/tags/tag3039.xml" ContentType="application/vnd.openxmlformats-officedocument.presentationml.tags+xml"/>
  <Override PartName="/ppt/tags/tag304.xml" ContentType="application/vnd.openxmlformats-officedocument.presentationml.tags+xml"/>
  <Override PartName="/ppt/tags/tag3040.xml" ContentType="application/vnd.openxmlformats-officedocument.presentationml.tags+xml"/>
  <Override PartName="/ppt/tags/tag3041.xml" ContentType="application/vnd.openxmlformats-officedocument.presentationml.tags+xml"/>
  <Override PartName="/ppt/tags/tag3042.xml" ContentType="application/vnd.openxmlformats-officedocument.presentationml.tags+xml"/>
  <Override PartName="/ppt/tags/tag3043.xml" ContentType="application/vnd.openxmlformats-officedocument.presentationml.tags+xml"/>
  <Override PartName="/ppt/tags/tag3044.xml" ContentType="application/vnd.openxmlformats-officedocument.presentationml.tags+xml"/>
  <Override PartName="/ppt/tags/tag3045.xml" ContentType="application/vnd.openxmlformats-officedocument.presentationml.tags+xml"/>
  <Override PartName="/ppt/tags/tag3046.xml" ContentType="application/vnd.openxmlformats-officedocument.presentationml.tags+xml"/>
  <Override PartName="/ppt/tags/tag3047.xml" ContentType="application/vnd.openxmlformats-officedocument.presentationml.tags+xml"/>
  <Override PartName="/ppt/tags/tag3048.xml" ContentType="application/vnd.openxmlformats-officedocument.presentationml.tags+xml"/>
  <Override PartName="/ppt/tags/tag3049.xml" ContentType="application/vnd.openxmlformats-officedocument.presentationml.tags+xml"/>
  <Override PartName="/ppt/tags/tag305.xml" ContentType="application/vnd.openxmlformats-officedocument.presentationml.tags+xml"/>
  <Override PartName="/ppt/tags/tag3050.xml" ContentType="application/vnd.openxmlformats-officedocument.presentationml.tags+xml"/>
  <Override PartName="/ppt/tags/tag3051.xml" ContentType="application/vnd.openxmlformats-officedocument.presentationml.tags+xml"/>
  <Override PartName="/ppt/tags/tag3052.xml" ContentType="application/vnd.openxmlformats-officedocument.presentationml.tags+xml"/>
  <Override PartName="/ppt/tags/tag3053.xml" ContentType="application/vnd.openxmlformats-officedocument.presentationml.tags+xml"/>
  <Override PartName="/ppt/tags/tag3054.xml" ContentType="application/vnd.openxmlformats-officedocument.presentationml.tags+xml"/>
  <Override PartName="/ppt/tags/tag3055.xml" ContentType="application/vnd.openxmlformats-officedocument.presentationml.tags+xml"/>
  <Override PartName="/ppt/tags/tag3056.xml" ContentType="application/vnd.openxmlformats-officedocument.presentationml.tags+xml"/>
  <Override PartName="/ppt/tags/tag3057.xml" ContentType="application/vnd.openxmlformats-officedocument.presentationml.tags+xml"/>
  <Override PartName="/ppt/tags/tag3058.xml" ContentType="application/vnd.openxmlformats-officedocument.presentationml.tags+xml"/>
  <Override PartName="/ppt/tags/tag3059.xml" ContentType="application/vnd.openxmlformats-officedocument.presentationml.tags+xml"/>
  <Override PartName="/ppt/tags/tag306.xml" ContentType="application/vnd.openxmlformats-officedocument.presentationml.tags+xml"/>
  <Override PartName="/ppt/tags/tag3060.xml" ContentType="application/vnd.openxmlformats-officedocument.presentationml.tags+xml"/>
  <Override PartName="/ppt/tags/tag3061.xml" ContentType="application/vnd.openxmlformats-officedocument.presentationml.tags+xml"/>
  <Override PartName="/ppt/tags/tag3062.xml" ContentType="application/vnd.openxmlformats-officedocument.presentationml.tags+xml"/>
  <Override PartName="/ppt/tags/tag3063.xml" ContentType="application/vnd.openxmlformats-officedocument.presentationml.tags+xml"/>
  <Override PartName="/ppt/tags/tag3064.xml" ContentType="application/vnd.openxmlformats-officedocument.presentationml.tags+xml"/>
  <Override PartName="/ppt/tags/tag3065.xml" ContentType="application/vnd.openxmlformats-officedocument.presentationml.tags+xml"/>
  <Override PartName="/ppt/tags/tag3066.xml" ContentType="application/vnd.openxmlformats-officedocument.presentationml.tags+xml"/>
  <Override PartName="/ppt/tags/tag3067.xml" ContentType="application/vnd.openxmlformats-officedocument.presentationml.tags+xml"/>
  <Override PartName="/ppt/tags/tag3068.xml" ContentType="application/vnd.openxmlformats-officedocument.presentationml.tags+xml"/>
  <Override PartName="/ppt/tags/tag3069.xml" ContentType="application/vnd.openxmlformats-officedocument.presentationml.tags+xml"/>
  <Override PartName="/ppt/tags/tag307.xml" ContentType="application/vnd.openxmlformats-officedocument.presentationml.tags+xml"/>
  <Override PartName="/ppt/tags/tag3070.xml" ContentType="application/vnd.openxmlformats-officedocument.presentationml.tags+xml"/>
  <Override PartName="/ppt/tags/tag3071.xml" ContentType="application/vnd.openxmlformats-officedocument.presentationml.tags+xml"/>
  <Override PartName="/ppt/tags/tag3072.xml" ContentType="application/vnd.openxmlformats-officedocument.presentationml.tags+xml"/>
  <Override PartName="/ppt/tags/tag3073.xml" ContentType="application/vnd.openxmlformats-officedocument.presentationml.tags+xml"/>
  <Override PartName="/ppt/tags/tag3074.xml" ContentType="application/vnd.openxmlformats-officedocument.presentationml.tags+xml"/>
  <Override PartName="/ppt/tags/tag3075.xml" ContentType="application/vnd.openxmlformats-officedocument.presentationml.tags+xml"/>
  <Override PartName="/ppt/tags/tag3076.xml" ContentType="application/vnd.openxmlformats-officedocument.presentationml.tags+xml"/>
  <Override PartName="/ppt/tags/tag3077.xml" ContentType="application/vnd.openxmlformats-officedocument.presentationml.tags+xml"/>
  <Override PartName="/ppt/tags/tag3078.xml" ContentType="application/vnd.openxmlformats-officedocument.presentationml.tags+xml"/>
  <Override PartName="/ppt/tags/tag3079.xml" ContentType="application/vnd.openxmlformats-officedocument.presentationml.tags+xml"/>
  <Override PartName="/ppt/tags/tag308.xml" ContentType="application/vnd.openxmlformats-officedocument.presentationml.tags+xml"/>
  <Override PartName="/ppt/tags/tag3080.xml" ContentType="application/vnd.openxmlformats-officedocument.presentationml.tags+xml"/>
  <Override PartName="/ppt/tags/tag3081.xml" ContentType="application/vnd.openxmlformats-officedocument.presentationml.tags+xml"/>
  <Override PartName="/ppt/tags/tag3082.xml" ContentType="application/vnd.openxmlformats-officedocument.presentationml.tags+xml"/>
  <Override PartName="/ppt/tags/tag3083.xml" ContentType="application/vnd.openxmlformats-officedocument.presentationml.tags+xml"/>
  <Override PartName="/ppt/tags/tag3084.xml" ContentType="application/vnd.openxmlformats-officedocument.presentationml.tags+xml"/>
  <Override PartName="/ppt/tags/tag3085.xml" ContentType="application/vnd.openxmlformats-officedocument.presentationml.tags+xml"/>
  <Override PartName="/ppt/tags/tag3086.xml" ContentType="application/vnd.openxmlformats-officedocument.presentationml.tags+xml"/>
  <Override PartName="/ppt/tags/tag3087.xml" ContentType="application/vnd.openxmlformats-officedocument.presentationml.tags+xml"/>
  <Override PartName="/ppt/tags/tag3088.xml" ContentType="application/vnd.openxmlformats-officedocument.presentationml.tags+xml"/>
  <Override PartName="/ppt/tags/tag3089.xml" ContentType="application/vnd.openxmlformats-officedocument.presentationml.tags+xml"/>
  <Override PartName="/ppt/tags/tag309.xml" ContentType="application/vnd.openxmlformats-officedocument.presentationml.tags+xml"/>
  <Override PartName="/ppt/tags/tag3090.xml" ContentType="application/vnd.openxmlformats-officedocument.presentationml.tags+xml"/>
  <Override PartName="/ppt/tags/tag3091.xml" ContentType="application/vnd.openxmlformats-officedocument.presentationml.tags+xml"/>
  <Override PartName="/ppt/tags/tag3092.xml" ContentType="application/vnd.openxmlformats-officedocument.presentationml.tags+xml"/>
  <Override PartName="/ppt/tags/tag3093.xml" ContentType="application/vnd.openxmlformats-officedocument.presentationml.tags+xml"/>
  <Override PartName="/ppt/tags/tag3094.xml" ContentType="application/vnd.openxmlformats-officedocument.presentationml.tags+xml"/>
  <Override PartName="/ppt/tags/tag3095.xml" ContentType="application/vnd.openxmlformats-officedocument.presentationml.tags+xml"/>
  <Override PartName="/ppt/tags/tag3096.xml" ContentType="application/vnd.openxmlformats-officedocument.presentationml.tags+xml"/>
  <Override PartName="/ppt/tags/tag3097.xml" ContentType="application/vnd.openxmlformats-officedocument.presentationml.tags+xml"/>
  <Override PartName="/ppt/tags/tag3098.xml" ContentType="application/vnd.openxmlformats-officedocument.presentationml.tags+xml"/>
  <Override PartName="/ppt/tags/tag3099.xml" ContentType="application/vnd.openxmlformats-officedocument.presentationml.tags+xml"/>
  <Override PartName="/ppt/tags/tag31.xml" ContentType="application/vnd.openxmlformats-officedocument.presentationml.tags+xml"/>
  <Override PartName="/ppt/tags/tag310.xml" ContentType="application/vnd.openxmlformats-officedocument.presentationml.tags+xml"/>
  <Override PartName="/ppt/tags/tag3100.xml" ContentType="application/vnd.openxmlformats-officedocument.presentationml.tags+xml"/>
  <Override PartName="/ppt/tags/tag3101.xml" ContentType="application/vnd.openxmlformats-officedocument.presentationml.tags+xml"/>
  <Override PartName="/ppt/tags/tag3102.xml" ContentType="application/vnd.openxmlformats-officedocument.presentationml.tags+xml"/>
  <Override PartName="/ppt/tags/tag3103.xml" ContentType="application/vnd.openxmlformats-officedocument.presentationml.tags+xml"/>
  <Override PartName="/ppt/tags/tag3104.xml" ContentType="application/vnd.openxmlformats-officedocument.presentationml.tags+xml"/>
  <Override PartName="/ppt/tags/tag3105.xml" ContentType="application/vnd.openxmlformats-officedocument.presentationml.tags+xml"/>
  <Override PartName="/ppt/tags/tag3106.xml" ContentType="application/vnd.openxmlformats-officedocument.presentationml.tags+xml"/>
  <Override PartName="/ppt/tags/tag3107.xml" ContentType="application/vnd.openxmlformats-officedocument.presentationml.tags+xml"/>
  <Override PartName="/ppt/tags/tag3108.xml" ContentType="application/vnd.openxmlformats-officedocument.presentationml.tags+xml"/>
  <Override PartName="/ppt/tags/tag3109.xml" ContentType="application/vnd.openxmlformats-officedocument.presentationml.tags+xml"/>
  <Override PartName="/ppt/tags/tag311.xml" ContentType="application/vnd.openxmlformats-officedocument.presentationml.tags+xml"/>
  <Override PartName="/ppt/tags/tag3110.xml" ContentType="application/vnd.openxmlformats-officedocument.presentationml.tags+xml"/>
  <Override PartName="/ppt/tags/tag3111.xml" ContentType="application/vnd.openxmlformats-officedocument.presentationml.tags+xml"/>
  <Override PartName="/ppt/tags/tag3112.xml" ContentType="application/vnd.openxmlformats-officedocument.presentationml.tags+xml"/>
  <Override PartName="/ppt/tags/tag3113.xml" ContentType="application/vnd.openxmlformats-officedocument.presentationml.tags+xml"/>
  <Override PartName="/ppt/tags/tag3114.xml" ContentType="application/vnd.openxmlformats-officedocument.presentationml.tags+xml"/>
  <Override PartName="/ppt/tags/tag3115.xml" ContentType="application/vnd.openxmlformats-officedocument.presentationml.tags+xml"/>
  <Override PartName="/ppt/tags/tag3116.xml" ContentType="application/vnd.openxmlformats-officedocument.presentationml.tags+xml"/>
  <Override PartName="/ppt/tags/tag3117.xml" ContentType="application/vnd.openxmlformats-officedocument.presentationml.tags+xml"/>
  <Override PartName="/ppt/tags/tag3118.xml" ContentType="application/vnd.openxmlformats-officedocument.presentationml.tags+xml"/>
  <Override PartName="/ppt/tags/tag3119.xml" ContentType="application/vnd.openxmlformats-officedocument.presentationml.tags+xml"/>
  <Override PartName="/ppt/tags/tag312.xml" ContentType="application/vnd.openxmlformats-officedocument.presentationml.tags+xml"/>
  <Override PartName="/ppt/tags/tag3120.xml" ContentType="application/vnd.openxmlformats-officedocument.presentationml.tags+xml"/>
  <Override PartName="/ppt/tags/tag3121.xml" ContentType="application/vnd.openxmlformats-officedocument.presentationml.tags+xml"/>
  <Override PartName="/ppt/tags/tag3122.xml" ContentType="application/vnd.openxmlformats-officedocument.presentationml.tags+xml"/>
  <Override PartName="/ppt/tags/tag3123.xml" ContentType="application/vnd.openxmlformats-officedocument.presentationml.tags+xml"/>
  <Override PartName="/ppt/tags/tag3124.xml" ContentType="application/vnd.openxmlformats-officedocument.presentationml.tags+xml"/>
  <Override PartName="/ppt/tags/tag3125.xml" ContentType="application/vnd.openxmlformats-officedocument.presentationml.tags+xml"/>
  <Override PartName="/ppt/tags/tag3126.xml" ContentType="application/vnd.openxmlformats-officedocument.presentationml.tags+xml"/>
  <Override PartName="/ppt/tags/tag3127.xml" ContentType="application/vnd.openxmlformats-officedocument.presentationml.tags+xml"/>
  <Override PartName="/ppt/tags/tag3128.xml" ContentType="application/vnd.openxmlformats-officedocument.presentationml.tags+xml"/>
  <Override PartName="/ppt/tags/tag3129.xml" ContentType="application/vnd.openxmlformats-officedocument.presentationml.tags+xml"/>
  <Override PartName="/ppt/tags/tag313.xml" ContentType="application/vnd.openxmlformats-officedocument.presentationml.tags+xml"/>
  <Override PartName="/ppt/tags/tag3130.xml" ContentType="application/vnd.openxmlformats-officedocument.presentationml.tags+xml"/>
  <Override PartName="/ppt/tags/tag3131.xml" ContentType="application/vnd.openxmlformats-officedocument.presentationml.tags+xml"/>
  <Override PartName="/ppt/tags/tag3132.xml" ContentType="application/vnd.openxmlformats-officedocument.presentationml.tags+xml"/>
  <Override PartName="/ppt/tags/tag3133.xml" ContentType="application/vnd.openxmlformats-officedocument.presentationml.tags+xml"/>
  <Override PartName="/ppt/tags/tag3134.xml" ContentType="application/vnd.openxmlformats-officedocument.presentationml.tags+xml"/>
  <Override PartName="/ppt/tags/tag3135.xml" ContentType="application/vnd.openxmlformats-officedocument.presentationml.tags+xml"/>
  <Override PartName="/ppt/tags/tag3136.xml" ContentType="application/vnd.openxmlformats-officedocument.presentationml.tags+xml"/>
  <Override PartName="/ppt/tags/tag3137.xml" ContentType="application/vnd.openxmlformats-officedocument.presentationml.tags+xml"/>
  <Override PartName="/ppt/tags/tag3138.xml" ContentType="application/vnd.openxmlformats-officedocument.presentationml.tags+xml"/>
  <Override PartName="/ppt/tags/tag3139.xml" ContentType="application/vnd.openxmlformats-officedocument.presentationml.tags+xml"/>
  <Override PartName="/ppt/tags/tag314.xml" ContentType="application/vnd.openxmlformats-officedocument.presentationml.tags+xml"/>
  <Override PartName="/ppt/tags/tag3140.xml" ContentType="application/vnd.openxmlformats-officedocument.presentationml.tags+xml"/>
  <Override PartName="/ppt/tags/tag3141.xml" ContentType="application/vnd.openxmlformats-officedocument.presentationml.tags+xml"/>
  <Override PartName="/ppt/tags/tag3142.xml" ContentType="application/vnd.openxmlformats-officedocument.presentationml.tags+xml"/>
  <Override PartName="/ppt/tags/tag3143.xml" ContentType="application/vnd.openxmlformats-officedocument.presentationml.tags+xml"/>
  <Override PartName="/ppt/tags/tag3144.xml" ContentType="application/vnd.openxmlformats-officedocument.presentationml.tags+xml"/>
  <Override PartName="/ppt/tags/tag3145.xml" ContentType="application/vnd.openxmlformats-officedocument.presentationml.tags+xml"/>
  <Override PartName="/ppt/tags/tag3146.xml" ContentType="application/vnd.openxmlformats-officedocument.presentationml.tags+xml"/>
  <Override PartName="/ppt/tags/tag3147.xml" ContentType="application/vnd.openxmlformats-officedocument.presentationml.tags+xml"/>
  <Override PartName="/ppt/tags/tag3148.xml" ContentType="application/vnd.openxmlformats-officedocument.presentationml.tags+xml"/>
  <Override PartName="/ppt/tags/tag3149.xml" ContentType="application/vnd.openxmlformats-officedocument.presentationml.tags+xml"/>
  <Override PartName="/ppt/tags/tag315.xml" ContentType="application/vnd.openxmlformats-officedocument.presentationml.tags+xml"/>
  <Override PartName="/ppt/tags/tag3150.xml" ContentType="application/vnd.openxmlformats-officedocument.presentationml.tags+xml"/>
  <Override PartName="/ppt/tags/tag3151.xml" ContentType="application/vnd.openxmlformats-officedocument.presentationml.tags+xml"/>
  <Override PartName="/ppt/tags/tag3152.xml" ContentType="application/vnd.openxmlformats-officedocument.presentationml.tags+xml"/>
  <Override PartName="/ppt/tags/tag3153.xml" ContentType="application/vnd.openxmlformats-officedocument.presentationml.tags+xml"/>
  <Override PartName="/ppt/tags/tag3154.xml" ContentType="application/vnd.openxmlformats-officedocument.presentationml.tags+xml"/>
  <Override PartName="/ppt/tags/tag3155.xml" ContentType="application/vnd.openxmlformats-officedocument.presentationml.tags+xml"/>
  <Override PartName="/ppt/tags/tag3156.xml" ContentType="application/vnd.openxmlformats-officedocument.presentationml.tags+xml"/>
  <Override PartName="/ppt/tags/tag3157.xml" ContentType="application/vnd.openxmlformats-officedocument.presentationml.tags+xml"/>
  <Override PartName="/ppt/tags/tag3158.xml" ContentType="application/vnd.openxmlformats-officedocument.presentationml.tags+xml"/>
  <Override PartName="/ppt/tags/tag3159.xml" ContentType="application/vnd.openxmlformats-officedocument.presentationml.tags+xml"/>
  <Override PartName="/ppt/tags/tag316.xml" ContentType="application/vnd.openxmlformats-officedocument.presentationml.tags+xml"/>
  <Override PartName="/ppt/tags/tag3160.xml" ContentType="application/vnd.openxmlformats-officedocument.presentationml.tags+xml"/>
  <Override PartName="/ppt/tags/tag3161.xml" ContentType="application/vnd.openxmlformats-officedocument.presentationml.tags+xml"/>
  <Override PartName="/ppt/tags/tag3162.xml" ContentType="application/vnd.openxmlformats-officedocument.presentationml.tags+xml"/>
  <Override PartName="/ppt/tags/tag3163.xml" ContentType="application/vnd.openxmlformats-officedocument.presentationml.tags+xml"/>
  <Override PartName="/ppt/tags/tag3164.xml" ContentType="application/vnd.openxmlformats-officedocument.presentationml.tags+xml"/>
  <Override PartName="/ppt/tags/tag3165.xml" ContentType="application/vnd.openxmlformats-officedocument.presentationml.tags+xml"/>
  <Override PartName="/ppt/tags/tag3166.xml" ContentType="application/vnd.openxmlformats-officedocument.presentationml.tags+xml"/>
  <Override PartName="/ppt/tags/tag3167.xml" ContentType="application/vnd.openxmlformats-officedocument.presentationml.tags+xml"/>
  <Override PartName="/ppt/tags/tag3168.xml" ContentType="application/vnd.openxmlformats-officedocument.presentationml.tags+xml"/>
  <Override PartName="/ppt/tags/tag3169.xml" ContentType="application/vnd.openxmlformats-officedocument.presentationml.tags+xml"/>
  <Override PartName="/ppt/tags/tag317.xml" ContentType="application/vnd.openxmlformats-officedocument.presentationml.tags+xml"/>
  <Override PartName="/ppt/tags/tag3170.xml" ContentType="application/vnd.openxmlformats-officedocument.presentationml.tags+xml"/>
  <Override PartName="/ppt/tags/tag3171.xml" ContentType="application/vnd.openxmlformats-officedocument.presentationml.tags+xml"/>
  <Override PartName="/ppt/tags/tag3172.xml" ContentType="application/vnd.openxmlformats-officedocument.presentationml.tags+xml"/>
  <Override PartName="/ppt/tags/tag3173.xml" ContentType="application/vnd.openxmlformats-officedocument.presentationml.tags+xml"/>
  <Override PartName="/ppt/tags/tag3174.xml" ContentType="application/vnd.openxmlformats-officedocument.presentationml.tags+xml"/>
  <Override PartName="/ppt/tags/tag3175.xml" ContentType="application/vnd.openxmlformats-officedocument.presentationml.tags+xml"/>
  <Override PartName="/ppt/tags/tag3176.xml" ContentType="application/vnd.openxmlformats-officedocument.presentationml.tags+xml"/>
  <Override PartName="/ppt/tags/tag3177.xml" ContentType="application/vnd.openxmlformats-officedocument.presentationml.tags+xml"/>
  <Override PartName="/ppt/tags/tag3178.xml" ContentType="application/vnd.openxmlformats-officedocument.presentationml.tags+xml"/>
  <Override PartName="/ppt/tags/tag3179.xml" ContentType="application/vnd.openxmlformats-officedocument.presentationml.tags+xml"/>
  <Override PartName="/ppt/tags/tag318.xml" ContentType="application/vnd.openxmlformats-officedocument.presentationml.tags+xml"/>
  <Override PartName="/ppt/tags/tag3180.xml" ContentType="application/vnd.openxmlformats-officedocument.presentationml.tags+xml"/>
  <Override PartName="/ppt/tags/tag3181.xml" ContentType="application/vnd.openxmlformats-officedocument.presentationml.tags+xml"/>
  <Override PartName="/ppt/tags/tag3182.xml" ContentType="application/vnd.openxmlformats-officedocument.presentationml.tags+xml"/>
  <Override PartName="/ppt/tags/tag3183.xml" ContentType="application/vnd.openxmlformats-officedocument.presentationml.tags+xml"/>
  <Override PartName="/ppt/tags/tag3184.xml" ContentType="application/vnd.openxmlformats-officedocument.presentationml.tags+xml"/>
  <Override PartName="/ppt/tags/tag3185.xml" ContentType="application/vnd.openxmlformats-officedocument.presentationml.tags+xml"/>
  <Override PartName="/ppt/tags/tag3186.xml" ContentType="application/vnd.openxmlformats-officedocument.presentationml.tags+xml"/>
  <Override PartName="/ppt/tags/tag3187.xml" ContentType="application/vnd.openxmlformats-officedocument.presentationml.tags+xml"/>
  <Override PartName="/ppt/tags/tag3188.xml" ContentType="application/vnd.openxmlformats-officedocument.presentationml.tags+xml"/>
  <Override PartName="/ppt/tags/tag3189.xml" ContentType="application/vnd.openxmlformats-officedocument.presentationml.tags+xml"/>
  <Override PartName="/ppt/tags/tag319.xml" ContentType="application/vnd.openxmlformats-officedocument.presentationml.tags+xml"/>
  <Override PartName="/ppt/tags/tag3190.xml" ContentType="application/vnd.openxmlformats-officedocument.presentationml.tags+xml"/>
  <Override PartName="/ppt/tags/tag3191.xml" ContentType="application/vnd.openxmlformats-officedocument.presentationml.tags+xml"/>
  <Override PartName="/ppt/tags/tag3192.xml" ContentType="application/vnd.openxmlformats-officedocument.presentationml.tags+xml"/>
  <Override PartName="/ppt/tags/tag3193.xml" ContentType="application/vnd.openxmlformats-officedocument.presentationml.tags+xml"/>
  <Override PartName="/ppt/tags/tag3194.xml" ContentType="application/vnd.openxmlformats-officedocument.presentationml.tags+xml"/>
  <Override PartName="/ppt/tags/tag3195.xml" ContentType="application/vnd.openxmlformats-officedocument.presentationml.tags+xml"/>
  <Override PartName="/ppt/tags/tag3196.xml" ContentType="application/vnd.openxmlformats-officedocument.presentationml.tags+xml"/>
  <Override PartName="/ppt/tags/tag3197.xml" ContentType="application/vnd.openxmlformats-officedocument.presentationml.tags+xml"/>
  <Override PartName="/ppt/tags/tag3198.xml" ContentType="application/vnd.openxmlformats-officedocument.presentationml.tags+xml"/>
  <Override PartName="/ppt/tags/tag3199.xml" ContentType="application/vnd.openxmlformats-officedocument.presentationml.tags+xml"/>
  <Override PartName="/ppt/tags/tag32.xml" ContentType="application/vnd.openxmlformats-officedocument.presentationml.tags+xml"/>
  <Override PartName="/ppt/tags/tag320.xml" ContentType="application/vnd.openxmlformats-officedocument.presentationml.tags+xml"/>
  <Override PartName="/ppt/tags/tag3200.xml" ContentType="application/vnd.openxmlformats-officedocument.presentationml.tags+xml"/>
  <Override PartName="/ppt/tags/tag3201.xml" ContentType="application/vnd.openxmlformats-officedocument.presentationml.tags+xml"/>
  <Override PartName="/ppt/tags/tag3202.xml" ContentType="application/vnd.openxmlformats-officedocument.presentationml.tags+xml"/>
  <Override PartName="/ppt/tags/tag3203.xml" ContentType="application/vnd.openxmlformats-officedocument.presentationml.tags+xml"/>
  <Override PartName="/ppt/tags/tag3204.xml" ContentType="application/vnd.openxmlformats-officedocument.presentationml.tags+xml"/>
  <Override PartName="/ppt/tags/tag3205.xml" ContentType="application/vnd.openxmlformats-officedocument.presentationml.tags+xml"/>
  <Override PartName="/ppt/tags/tag3206.xml" ContentType="application/vnd.openxmlformats-officedocument.presentationml.tags+xml"/>
  <Override PartName="/ppt/tags/tag3207.xml" ContentType="application/vnd.openxmlformats-officedocument.presentationml.tags+xml"/>
  <Override PartName="/ppt/tags/tag3208.xml" ContentType="application/vnd.openxmlformats-officedocument.presentationml.tags+xml"/>
  <Override PartName="/ppt/tags/tag3209.xml" ContentType="application/vnd.openxmlformats-officedocument.presentationml.tags+xml"/>
  <Override PartName="/ppt/tags/tag321.xml" ContentType="application/vnd.openxmlformats-officedocument.presentationml.tags+xml"/>
  <Override PartName="/ppt/tags/tag3210.xml" ContentType="application/vnd.openxmlformats-officedocument.presentationml.tags+xml"/>
  <Override PartName="/ppt/tags/tag3211.xml" ContentType="application/vnd.openxmlformats-officedocument.presentationml.tags+xml"/>
  <Override PartName="/ppt/tags/tag3212.xml" ContentType="application/vnd.openxmlformats-officedocument.presentationml.tags+xml"/>
  <Override PartName="/ppt/tags/tag3213.xml" ContentType="application/vnd.openxmlformats-officedocument.presentationml.tags+xml"/>
  <Override PartName="/ppt/tags/tag3214.xml" ContentType="application/vnd.openxmlformats-officedocument.presentationml.tags+xml"/>
  <Override PartName="/ppt/tags/tag3215.xml" ContentType="application/vnd.openxmlformats-officedocument.presentationml.tags+xml"/>
  <Override PartName="/ppt/tags/tag3216.xml" ContentType="application/vnd.openxmlformats-officedocument.presentationml.tags+xml"/>
  <Override PartName="/ppt/tags/tag3217.xml" ContentType="application/vnd.openxmlformats-officedocument.presentationml.tags+xml"/>
  <Override PartName="/ppt/tags/tag3218.xml" ContentType="application/vnd.openxmlformats-officedocument.presentationml.tags+xml"/>
  <Override PartName="/ppt/tags/tag3219.xml" ContentType="application/vnd.openxmlformats-officedocument.presentationml.tags+xml"/>
  <Override PartName="/ppt/tags/tag322.xml" ContentType="application/vnd.openxmlformats-officedocument.presentationml.tags+xml"/>
  <Override PartName="/ppt/tags/tag3220.xml" ContentType="application/vnd.openxmlformats-officedocument.presentationml.tags+xml"/>
  <Override PartName="/ppt/tags/tag3221.xml" ContentType="application/vnd.openxmlformats-officedocument.presentationml.tags+xml"/>
  <Override PartName="/ppt/tags/tag3222.xml" ContentType="application/vnd.openxmlformats-officedocument.presentationml.tags+xml"/>
  <Override PartName="/ppt/tags/tag3223.xml" ContentType="application/vnd.openxmlformats-officedocument.presentationml.tags+xml"/>
  <Override PartName="/ppt/tags/tag3224.xml" ContentType="application/vnd.openxmlformats-officedocument.presentationml.tags+xml"/>
  <Override PartName="/ppt/tags/tag3225.xml" ContentType="application/vnd.openxmlformats-officedocument.presentationml.tags+xml"/>
  <Override PartName="/ppt/tags/tag3226.xml" ContentType="application/vnd.openxmlformats-officedocument.presentationml.tags+xml"/>
  <Override PartName="/ppt/tags/tag3227.xml" ContentType="application/vnd.openxmlformats-officedocument.presentationml.tags+xml"/>
  <Override PartName="/ppt/tags/tag3228.xml" ContentType="application/vnd.openxmlformats-officedocument.presentationml.tags+xml"/>
  <Override PartName="/ppt/tags/tag3229.xml" ContentType="application/vnd.openxmlformats-officedocument.presentationml.tags+xml"/>
  <Override PartName="/ppt/tags/tag323.xml" ContentType="application/vnd.openxmlformats-officedocument.presentationml.tags+xml"/>
  <Override PartName="/ppt/tags/tag3230.xml" ContentType="application/vnd.openxmlformats-officedocument.presentationml.tags+xml"/>
  <Override PartName="/ppt/tags/tag3231.xml" ContentType="application/vnd.openxmlformats-officedocument.presentationml.tags+xml"/>
  <Override PartName="/ppt/tags/tag3232.xml" ContentType="application/vnd.openxmlformats-officedocument.presentationml.tags+xml"/>
  <Override PartName="/ppt/tags/tag3233.xml" ContentType="application/vnd.openxmlformats-officedocument.presentationml.tags+xml"/>
  <Override PartName="/ppt/tags/tag3234.xml" ContentType="application/vnd.openxmlformats-officedocument.presentationml.tags+xml"/>
  <Override PartName="/ppt/tags/tag3235.xml" ContentType="application/vnd.openxmlformats-officedocument.presentationml.tags+xml"/>
  <Override PartName="/ppt/tags/tag3236.xml" ContentType="application/vnd.openxmlformats-officedocument.presentationml.tags+xml"/>
  <Override PartName="/ppt/tags/tag3237.xml" ContentType="application/vnd.openxmlformats-officedocument.presentationml.tags+xml"/>
  <Override PartName="/ppt/tags/tag3238.xml" ContentType="application/vnd.openxmlformats-officedocument.presentationml.tags+xml"/>
  <Override PartName="/ppt/tags/tag3239.xml" ContentType="application/vnd.openxmlformats-officedocument.presentationml.tags+xml"/>
  <Override PartName="/ppt/tags/tag324.xml" ContentType="application/vnd.openxmlformats-officedocument.presentationml.tags+xml"/>
  <Override PartName="/ppt/tags/tag3240.xml" ContentType="application/vnd.openxmlformats-officedocument.presentationml.tags+xml"/>
  <Override PartName="/ppt/tags/tag3241.xml" ContentType="application/vnd.openxmlformats-officedocument.presentationml.tags+xml"/>
  <Override PartName="/ppt/tags/tag3242.xml" ContentType="application/vnd.openxmlformats-officedocument.presentationml.tags+xml"/>
  <Override PartName="/ppt/tags/tag3243.xml" ContentType="application/vnd.openxmlformats-officedocument.presentationml.tags+xml"/>
  <Override PartName="/ppt/tags/tag3244.xml" ContentType="application/vnd.openxmlformats-officedocument.presentationml.tags+xml"/>
  <Override PartName="/ppt/tags/tag3245.xml" ContentType="application/vnd.openxmlformats-officedocument.presentationml.tags+xml"/>
  <Override PartName="/ppt/tags/tag3246.xml" ContentType="application/vnd.openxmlformats-officedocument.presentationml.tags+xml"/>
  <Override PartName="/ppt/tags/tag3247.xml" ContentType="application/vnd.openxmlformats-officedocument.presentationml.tags+xml"/>
  <Override PartName="/ppt/tags/tag3248.xml" ContentType="application/vnd.openxmlformats-officedocument.presentationml.tags+xml"/>
  <Override PartName="/ppt/tags/tag3249.xml" ContentType="application/vnd.openxmlformats-officedocument.presentationml.tags+xml"/>
  <Override PartName="/ppt/tags/tag325.xml" ContentType="application/vnd.openxmlformats-officedocument.presentationml.tags+xml"/>
  <Override PartName="/ppt/tags/tag3250.xml" ContentType="application/vnd.openxmlformats-officedocument.presentationml.tags+xml"/>
  <Override PartName="/ppt/tags/tag3251.xml" ContentType="application/vnd.openxmlformats-officedocument.presentationml.tags+xml"/>
  <Override PartName="/ppt/tags/tag3252.xml" ContentType="application/vnd.openxmlformats-officedocument.presentationml.tags+xml"/>
  <Override PartName="/ppt/tags/tag3253.xml" ContentType="application/vnd.openxmlformats-officedocument.presentationml.tags+xml"/>
  <Override PartName="/ppt/tags/tag3254.xml" ContentType="application/vnd.openxmlformats-officedocument.presentationml.tags+xml"/>
  <Override PartName="/ppt/tags/tag3255.xml" ContentType="application/vnd.openxmlformats-officedocument.presentationml.tags+xml"/>
  <Override PartName="/ppt/tags/tag3256.xml" ContentType="application/vnd.openxmlformats-officedocument.presentationml.tags+xml"/>
  <Override PartName="/ppt/tags/tag3257.xml" ContentType="application/vnd.openxmlformats-officedocument.presentationml.tags+xml"/>
  <Override PartName="/ppt/tags/tag3258.xml" ContentType="application/vnd.openxmlformats-officedocument.presentationml.tags+xml"/>
  <Override PartName="/ppt/tags/tag3259.xml" ContentType="application/vnd.openxmlformats-officedocument.presentationml.tags+xml"/>
  <Override PartName="/ppt/tags/tag326.xml" ContentType="application/vnd.openxmlformats-officedocument.presentationml.tags+xml"/>
  <Override PartName="/ppt/tags/tag3260.xml" ContentType="application/vnd.openxmlformats-officedocument.presentationml.tags+xml"/>
  <Override PartName="/ppt/tags/tag3261.xml" ContentType="application/vnd.openxmlformats-officedocument.presentationml.tags+xml"/>
  <Override PartName="/ppt/tags/tag3262.xml" ContentType="application/vnd.openxmlformats-officedocument.presentationml.tags+xml"/>
  <Override PartName="/ppt/tags/tag3263.xml" ContentType="application/vnd.openxmlformats-officedocument.presentationml.tags+xml"/>
  <Override PartName="/ppt/tags/tag3264.xml" ContentType="application/vnd.openxmlformats-officedocument.presentationml.tags+xml"/>
  <Override PartName="/ppt/tags/tag3265.xml" ContentType="application/vnd.openxmlformats-officedocument.presentationml.tags+xml"/>
  <Override PartName="/ppt/tags/tag3266.xml" ContentType="application/vnd.openxmlformats-officedocument.presentationml.tags+xml"/>
  <Override PartName="/ppt/tags/tag3267.xml" ContentType="application/vnd.openxmlformats-officedocument.presentationml.tags+xml"/>
  <Override PartName="/ppt/tags/tag3268.xml" ContentType="application/vnd.openxmlformats-officedocument.presentationml.tags+xml"/>
  <Override PartName="/ppt/tags/tag3269.xml" ContentType="application/vnd.openxmlformats-officedocument.presentationml.tags+xml"/>
  <Override PartName="/ppt/tags/tag327.xml" ContentType="application/vnd.openxmlformats-officedocument.presentationml.tags+xml"/>
  <Override PartName="/ppt/tags/tag3270.xml" ContentType="application/vnd.openxmlformats-officedocument.presentationml.tags+xml"/>
  <Override PartName="/ppt/tags/tag3271.xml" ContentType="application/vnd.openxmlformats-officedocument.presentationml.tags+xml"/>
  <Override PartName="/ppt/tags/tag3272.xml" ContentType="application/vnd.openxmlformats-officedocument.presentationml.tags+xml"/>
  <Override PartName="/ppt/tags/tag3273.xml" ContentType="application/vnd.openxmlformats-officedocument.presentationml.tags+xml"/>
  <Override PartName="/ppt/tags/tag3274.xml" ContentType="application/vnd.openxmlformats-officedocument.presentationml.tags+xml"/>
  <Override PartName="/ppt/tags/tag3275.xml" ContentType="application/vnd.openxmlformats-officedocument.presentationml.tags+xml"/>
  <Override PartName="/ppt/tags/tag3276.xml" ContentType="application/vnd.openxmlformats-officedocument.presentationml.tags+xml"/>
  <Override PartName="/ppt/tags/tag3277.xml" ContentType="application/vnd.openxmlformats-officedocument.presentationml.tags+xml"/>
  <Override PartName="/ppt/tags/tag3278.xml" ContentType="application/vnd.openxmlformats-officedocument.presentationml.tags+xml"/>
  <Override PartName="/ppt/tags/tag3279.xml" ContentType="application/vnd.openxmlformats-officedocument.presentationml.tags+xml"/>
  <Override PartName="/ppt/tags/tag328.xml" ContentType="application/vnd.openxmlformats-officedocument.presentationml.tags+xml"/>
  <Override PartName="/ppt/tags/tag3280.xml" ContentType="application/vnd.openxmlformats-officedocument.presentationml.tags+xml"/>
  <Override PartName="/ppt/tags/tag3281.xml" ContentType="application/vnd.openxmlformats-officedocument.presentationml.tags+xml"/>
  <Override PartName="/ppt/tags/tag3282.xml" ContentType="application/vnd.openxmlformats-officedocument.presentationml.tags+xml"/>
  <Override PartName="/ppt/tags/tag3283.xml" ContentType="application/vnd.openxmlformats-officedocument.presentationml.tags+xml"/>
  <Override PartName="/ppt/tags/tag3284.xml" ContentType="application/vnd.openxmlformats-officedocument.presentationml.tags+xml"/>
  <Override PartName="/ppt/tags/tag3285.xml" ContentType="application/vnd.openxmlformats-officedocument.presentationml.tags+xml"/>
  <Override PartName="/ppt/tags/tag3286.xml" ContentType="application/vnd.openxmlformats-officedocument.presentationml.tags+xml"/>
  <Override PartName="/ppt/tags/tag3287.xml" ContentType="application/vnd.openxmlformats-officedocument.presentationml.tags+xml"/>
  <Override PartName="/ppt/tags/tag3288.xml" ContentType="application/vnd.openxmlformats-officedocument.presentationml.tags+xml"/>
  <Override PartName="/ppt/tags/tag3289.xml" ContentType="application/vnd.openxmlformats-officedocument.presentationml.tags+xml"/>
  <Override PartName="/ppt/tags/tag329.xml" ContentType="application/vnd.openxmlformats-officedocument.presentationml.tags+xml"/>
  <Override PartName="/ppt/tags/tag3290.xml" ContentType="application/vnd.openxmlformats-officedocument.presentationml.tags+xml"/>
  <Override PartName="/ppt/tags/tag3291.xml" ContentType="application/vnd.openxmlformats-officedocument.presentationml.tags+xml"/>
  <Override PartName="/ppt/tags/tag3292.xml" ContentType="application/vnd.openxmlformats-officedocument.presentationml.tags+xml"/>
  <Override PartName="/ppt/tags/tag3293.xml" ContentType="application/vnd.openxmlformats-officedocument.presentationml.tags+xml"/>
  <Override PartName="/ppt/tags/tag3294.xml" ContentType="application/vnd.openxmlformats-officedocument.presentationml.tags+xml"/>
  <Override PartName="/ppt/tags/tag3295.xml" ContentType="application/vnd.openxmlformats-officedocument.presentationml.tags+xml"/>
  <Override PartName="/ppt/tags/tag3296.xml" ContentType="application/vnd.openxmlformats-officedocument.presentationml.tags+xml"/>
  <Override PartName="/ppt/tags/tag3297.xml" ContentType="application/vnd.openxmlformats-officedocument.presentationml.tags+xml"/>
  <Override PartName="/ppt/tags/tag3298.xml" ContentType="application/vnd.openxmlformats-officedocument.presentationml.tags+xml"/>
  <Override PartName="/ppt/tags/tag3299.xml" ContentType="application/vnd.openxmlformats-officedocument.presentationml.tags+xml"/>
  <Override PartName="/ppt/tags/tag33.xml" ContentType="application/vnd.openxmlformats-officedocument.presentationml.tags+xml"/>
  <Override PartName="/ppt/tags/tag330.xml" ContentType="application/vnd.openxmlformats-officedocument.presentationml.tags+xml"/>
  <Override PartName="/ppt/tags/tag3300.xml" ContentType="application/vnd.openxmlformats-officedocument.presentationml.tags+xml"/>
  <Override PartName="/ppt/tags/tag3301.xml" ContentType="application/vnd.openxmlformats-officedocument.presentationml.tags+xml"/>
  <Override PartName="/ppt/tags/tag3302.xml" ContentType="application/vnd.openxmlformats-officedocument.presentationml.tags+xml"/>
  <Override PartName="/ppt/tags/tag3303.xml" ContentType="application/vnd.openxmlformats-officedocument.presentationml.tags+xml"/>
  <Override PartName="/ppt/tags/tag3304.xml" ContentType="application/vnd.openxmlformats-officedocument.presentationml.tags+xml"/>
  <Override PartName="/ppt/tags/tag3305.xml" ContentType="application/vnd.openxmlformats-officedocument.presentationml.tags+xml"/>
  <Override PartName="/ppt/tags/tag3306.xml" ContentType="application/vnd.openxmlformats-officedocument.presentationml.tags+xml"/>
  <Override PartName="/ppt/tags/tag3307.xml" ContentType="application/vnd.openxmlformats-officedocument.presentationml.tags+xml"/>
  <Override PartName="/ppt/tags/tag3308.xml" ContentType="application/vnd.openxmlformats-officedocument.presentationml.tags+xml"/>
  <Override PartName="/ppt/tags/tag3309.xml" ContentType="application/vnd.openxmlformats-officedocument.presentationml.tags+xml"/>
  <Override PartName="/ppt/tags/tag331.xml" ContentType="application/vnd.openxmlformats-officedocument.presentationml.tags+xml"/>
  <Override PartName="/ppt/tags/tag3310.xml" ContentType="application/vnd.openxmlformats-officedocument.presentationml.tags+xml"/>
  <Override PartName="/ppt/tags/tag3311.xml" ContentType="application/vnd.openxmlformats-officedocument.presentationml.tags+xml"/>
  <Override PartName="/ppt/tags/tag3312.xml" ContentType="application/vnd.openxmlformats-officedocument.presentationml.tags+xml"/>
  <Override PartName="/ppt/tags/tag3313.xml" ContentType="application/vnd.openxmlformats-officedocument.presentationml.tags+xml"/>
  <Override PartName="/ppt/tags/tag3314.xml" ContentType="application/vnd.openxmlformats-officedocument.presentationml.tags+xml"/>
  <Override PartName="/ppt/tags/tag3315.xml" ContentType="application/vnd.openxmlformats-officedocument.presentationml.tags+xml"/>
  <Override PartName="/ppt/tags/tag3316.xml" ContentType="application/vnd.openxmlformats-officedocument.presentationml.tags+xml"/>
  <Override PartName="/ppt/tags/tag3317.xml" ContentType="application/vnd.openxmlformats-officedocument.presentationml.tags+xml"/>
  <Override PartName="/ppt/tags/tag3318.xml" ContentType="application/vnd.openxmlformats-officedocument.presentationml.tags+xml"/>
  <Override PartName="/ppt/tags/tag3319.xml" ContentType="application/vnd.openxmlformats-officedocument.presentationml.tags+xml"/>
  <Override PartName="/ppt/tags/tag332.xml" ContentType="application/vnd.openxmlformats-officedocument.presentationml.tags+xml"/>
  <Override PartName="/ppt/tags/tag3320.xml" ContentType="application/vnd.openxmlformats-officedocument.presentationml.tags+xml"/>
  <Override PartName="/ppt/tags/tag3321.xml" ContentType="application/vnd.openxmlformats-officedocument.presentationml.tags+xml"/>
  <Override PartName="/ppt/tags/tag3322.xml" ContentType="application/vnd.openxmlformats-officedocument.presentationml.tags+xml"/>
  <Override PartName="/ppt/tags/tag3323.xml" ContentType="application/vnd.openxmlformats-officedocument.presentationml.tags+xml"/>
  <Override PartName="/ppt/tags/tag3324.xml" ContentType="application/vnd.openxmlformats-officedocument.presentationml.tags+xml"/>
  <Override PartName="/ppt/tags/tag3325.xml" ContentType="application/vnd.openxmlformats-officedocument.presentationml.tags+xml"/>
  <Override PartName="/ppt/tags/tag3326.xml" ContentType="application/vnd.openxmlformats-officedocument.presentationml.tags+xml"/>
  <Override PartName="/ppt/tags/tag3327.xml" ContentType="application/vnd.openxmlformats-officedocument.presentationml.tags+xml"/>
  <Override PartName="/ppt/tags/tag3328.xml" ContentType="application/vnd.openxmlformats-officedocument.presentationml.tags+xml"/>
  <Override PartName="/ppt/tags/tag3329.xml" ContentType="application/vnd.openxmlformats-officedocument.presentationml.tags+xml"/>
  <Override PartName="/ppt/tags/tag333.xml" ContentType="application/vnd.openxmlformats-officedocument.presentationml.tags+xml"/>
  <Override PartName="/ppt/tags/tag3330.xml" ContentType="application/vnd.openxmlformats-officedocument.presentationml.tags+xml"/>
  <Override PartName="/ppt/tags/tag3331.xml" ContentType="application/vnd.openxmlformats-officedocument.presentationml.tags+xml"/>
  <Override PartName="/ppt/tags/tag3332.xml" ContentType="application/vnd.openxmlformats-officedocument.presentationml.tags+xml"/>
  <Override PartName="/ppt/tags/tag3333.xml" ContentType="application/vnd.openxmlformats-officedocument.presentationml.tags+xml"/>
  <Override PartName="/ppt/tags/tag3334.xml" ContentType="application/vnd.openxmlformats-officedocument.presentationml.tags+xml"/>
  <Override PartName="/ppt/tags/tag3335.xml" ContentType="application/vnd.openxmlformats-officedocument.presentationml.tags+xml"/>
  <Override PartName="/ppt/tags/tag3336.xml" ContentType="application/vnd.openxmlformats-officedocument.presentationml.tags+xml"/>
  <Override PartName="/ppt/tags/tag3337.xml" ContentType="application/vnd.openxmlformats-officedocument.presentationml.tags+xml"/>
  <Override PartName="/ppt/tags/tag3338.xml" ContentType="application/vnd.openxmlformats-officedocument.presentationml.tags+xml"/>
  <Override PartName="/ppt/tags/tag3339.xml" ContentType="application/vnd.openxmlformats-officedocument.presentationml.tags+xml"/>
  <Override PartName="/ppt/tags/tag334.xml" ContentType="application/vnd.openxmlformats-officedocument.presentationml.tags+xml"/>
  <Override PartName="/ppt/tags/tag3340.xml" ContentType="application/vnd.openxmlformats-officedocument.presentationml.tags+xml"/>
  <Override PartName="/ppt/tags/tag3341.xml" ContentType="application/vnd.openxmlformats-officedocument.presentationml.tags+xml"/>
  <Override PartName="/ppt/tags/tag3342.xml" ContentType="application/vnd.openxmlformats-officedocument.presentationml.tags+xml"/>
  <Override PartName="/ppt/tags/tag3343.xml" ContentType="application/vnd.openxmlformats-officedocument.presentationml.tags+xml"/>
  <Override PartName="/ppt/tags/tag3344.xml" ContentType="application/vnd.openxmlformats-officedocument.presentationml.tags+xml"/>
  <Override PartName="/ppt/tags/tag3345.xml" ContentType="application/vnd.openxmlformats-officedocument.presentationml.tags+xml"/>
  <Override PartName="/ppt/tags/tag3346.xml" ContentType="application/vnd.openxmlformats-officedocument.presentationml.tags+xml"/>
  <Override PartName="/ppt/tags/tag3347.xml" ContentType="application/vnd.openxmlformats-officedocument.presentationml.tags+xml"/>
  <Override PartName="/ppt/tags/tag3348.xml" ContentType="application/vnd.openxmlformats-officedocument.presentationml.tags+xml"/>
  <Override PartName="/ppt/tags/tag3349.xml" ContentType="application/vnd.openxmlformats-officedocument.presentationml.tags+xml"/>
  <Override PartName="/ppt/tags/tag335.xml" ContentType="application/vnd.openxmlformats-officedocument.presentationml.tags+xml"/>
  <Override PartName="/ppt/tags/tag3350.xml" ContentType="application/vnd.openxmlformats-officedocument.presentationml.tags+xml"/>
  <Override PartName="/ppt/tags/tag3351.xml" ContentType="application/vnd.openxmlformats-officedocument.presentationml.tags+xml"/>
  <Override PartName="/ppt/tags/tag3352.xml" ContentType="application/vnd.openxmlformats-officedocument.presentationml.tags+xml"/>
  <Override PartName="/ppt/tags/tag3353.xml" ContentType="application/vnd.openxmlformats-officedocument.presentationml.tags+xml"/>
  <Override PartName="/ppt/tags/tag3354.xml" ContentType="application/vnd.openxmlformats-officedocument.presentationml.tags+xml"/>
  <Override PartName="/ppt/tags/tag3355.xml" ContentType="application/vnd.openxmlformats-officedocument.presentationml.tags+xml"/>
  <Override PartName="/ppt/tags/tag3356.xml" ContentType="application/vnd.openxmlformats-officedocument.presentationml.tags+xml"/>
  <Override PartName="/ppt/tags/tag3357.xml" ContentType="application/vnd.openxmlformats-officedocument.presentationml.tags+xml"/>
  <Override PartName="/ppt/tags/tag3358.xml" ContentType="application/vnd.openxmlformats-officedocument.presentationml.tags+xml"/>
  <Override PartName="/ppt/tags/tag3359.xml" ContentType="application/vnd.openxmlformats-officedocument.presentationml.tags+xml"/>
  <Override PartName="/ppt/tags/tag336.xml" ContentType="application/vnd.openxmlformats-officedocument.presentationml.tags+xml"/>
  <Override PartName="/ppt/tags/tag3360.xml" ContentType="application/vnd.openxmlformats-officedocument.presentationml.tags+xml"/>
  <Override PartName="/ppt/tags/tag3361.xml" ContentType="application/vnd.openxmlformats-officedocument.presentationml.tags+xml"/>
  <Override PartName="/ppt/tags/tag3362.xml" ContentType="application/vnd.openxmlformats-officedocument.presentationml.tags+xml"/>
  <Override PartName="/ppt/tags/tag3363.xml" ContentType="application/vnd.openxmlformats-officedocument.presentationml.tags+xml"/>
  <Override PartName="/ppt/tags/tag3364.xml" ContentType="application/vnd.openxmlformats-officedocument.presentationml.tags+xml"/>
  <Override PartName="/ppt/tags/tag3365.xml" ContentType="application/vnd.openxmlformats-officedocument.presentationml.tags+xml"/>
  <Override PartName="/ppt/tags/tag3366.xml" ContentType="application/vnd.openxmlformats-officedocument.presentationml.tags+xml"/>
  <Override PartName="/ppt/tags/tag3367.xml" ContentType="application/vnd.openxmlformats-officedocument.presentationml.tags+xml"/>
  <Override PartName="/ppt/tags/tag3368.xml" ContentType="application/vnd.openxmlformats-officedocument.presentationml.tags+xml"/>
  <Override PartName="/ppt/tags/tag3369.xml" ContentType="application/vnd.openxmlformats-officedocument.presentationml.tags+xml"/>
  <Override PartName="/ppt/tags/tag337.xml" ContentType="application/vnd.openxmlformats-officedocument.presentationml.tags+xml"/>
  <Override PartName="/ppt/tags/tag3370.xml" ContentType="application/vnd.openxmlformats-officedocument.presentationml.tags+xml"/>
  <Override PartName="/ppt/tags/tag3371.xml" ContentType="application/vnd.openxmlformats-officedocument.presentationml.tags+xml"/>
  <Override PartName="/ppt/tags/tag3372.xml" ContentType="application/vnd.openxmlformats-officedocument.presentationml.tags+xml"/>
  <Override PartName="/ppt/tags/tag3373.xml" ContentType="application/vnd.openxmlformats-officedocument.presentationml.tags+xml"/>
  <Override PartName="/ppt/tags/tag3374.xml" ContentType="application/vnd.openxmlformats-officedocument.presentationml.tags+xml"/>
  <Override PartName="/ppt/tags/tag3375.xml" ContentType="application/vnd.openxmlformats-officedocument.presentationml.tags+xml"/>
  <Override PartName="/ppt/tags/tag3376.xml" ContentType="application/vnd.openxmlformats-officedocument.presentationml.tags+xml"/>
  <Override PartName="/ppt/tags/tag3377.xml" ContentType="application/vnd.openxmlformats-officedocument.presentationml.tags+xml"/>
  <Override PartName="/ppt/tags/tag3378.xml" ContentType="application/vnd.openxmlformats-officedocument.presentationml.tags+xml"/>
  <Override PartName="/ppt/tags/tag3379.xml" ContentType="application/vnd.openxmlformats-officedocument.presentationml.tags+xml"/>
  <Override PartName="/ppt/tags/tag338.xml" ContentType="application/vnd.openxmlformats-officedocument.presentationml.tags+xml"/>
  <Override PartName="/ppt/tags/tag3380.xml" ContentType="application/vnd.openxmlformats-officedocument.presentationml.tags+xml"/>
  <Override PartName="/ppt/tags/tag3381.xml" ContentType="application/vnd.openxmlformats-officedocument.presentationml.tags+xml"/>
  <Override PartName="/ppt/tags/tag3382.xml" ContentType="application/vnd.openxmlformats-officedocument.presentationml.tags+xml"/>
  <Override PartName="/ppt/tags/tag3383.xml" ContentType="application/vnd.openxmlformats-officedocument.presentationml.tags+xml"/>
  <Override PartName="/ppt/tags/tag3384.xml" ContentType="application/vnd.openxmlformats-officedocument.presentationml.tags+xml"/>
  <Override PartName="/ppt/tags/tag3385.xml" ContentType="application/vnd.openxmlformats-officedocument.presentationml.tags+xml"/>
  <Override PartName="/ppt/tags/tag3386.xml" ContentType="application/vnd.openxmlformats-officedocument.presentationml.tags+xml"/>
  <Override PartName="/ppt/tags/tag3387.xml" ContentType="application/vnd.openxmlformats-officedocument.presentationml.tags+xml"/>
  <Override PartName="/ppt/tags/tag3388.xml" ContentType="application/vnd.openxmlformats-officedocument.presentationml.tags+xml"/>
  <Override PartName="/ppt/tags/tag3389.xml" ContentType="application/vnd.openxmlformats-officedocument.presentationml.tags+xml"/>
  <Override PartName="/ppt/tags/tag339.xml" ContentType="application/vnd.openxmlformats-officedocument.presentationml.tags+xml"/>
  <Override PartName="/ppt/tags/tag3390.xml" ContentType="application/vnd.openxmlformats-officedocument.presentationml.tags+xml"/>
  <Override PartName="/ppt/tags/tag3391.xml" ContentType="application/vnd.openxmlformats-officedocument.presentationml.tags+xml"/>
  <Override PartName="/ppt/tags/tag3392.xml" ContentType="application/vnd.openxmlformats-officedocument.presentationml.tags+xml"/>
  <Override PartName="/ppt/tags/tag3393.xml" ContentType="application/vnd.openxmlformats-officedocument.presentationml.tags+xml"/>
  <Override PartName="/ppt/tags/tag3394.xml" ContentType="application/vnd.openxmlformats-officedocument.presentationml.tags+xml"/>
  <Override PartName="/ppt/tags/tag3395.xml" ContentType="application/vnd.openxmlformats-officedocument.presentationml.tags+xml"/>
  <Override PartName="/ppt/tags/tag3396.xml" ContentType="application/vnd.openxmlformats-officedocument.presentationml.tags+xml"/>
  <Override PartName="/ppt/tags/tag3397.xml" ContentType="application/vnd.openxmlformats-officedocument.presentationml.tags+xml"/>
  <Override PartName="/ppt/tags/tag3398.xml" ContentType="application/vnd.openxmlformats-officedocument.presentationml.tags+xml"/>
  <Override PartName="/ppt/tags/tag3399.xml" ContentType="application/vnd.openxmlformats-officedocument.presentationml.tags+xml"/>
  <Override PartName="/ppt/tags/tag34.xml" ContentType="application/vnd.openxmlformats-officedocument.presentationml.tags+xml"/>
  <Override PartName="/ppt/tags/tag340.xml" ContentType="application/vnd.openxmlformats-officedocument.presentationml.tags+xml"/>
  <Override PartName="/ppt/tags/tag3400.xml" ContentType="application/vnd.openxmlformats-officedocument.presentationml.tags+xml"/>
  <Override PartName="/ppt/tags/tag3401.xml" ContentType="application/vnd.openxmlformats-officedocument.presentationml.tags+xml"/>
  <Override PartName="/ppt/tags/tag3402.xml" ContentType="application/vnd.openxmlformats-officedocument.presentationml.tags+xml"/>
  <Override PartName="/ppt/tags/tag3403.xml" ContentType="application/vnd.openxmlformats-officedocument.presentationml.tags+xml"/>
  <Override PartName="/ppt/tags/tag3404.xml" ContentType="application/vnd.openxmlformats-officedocument.presentationml.tags+xml"/>
  <Override PartName="/ppt/tags/tag3405.xml" ContentType="application/vnd.openxmlformats-officedocument.presentationml.tags+xml"/>
  <Override PartName="/ppt/tags/tag3406.xml" ContentType="application/vnd.openxmlformats-officedocument.presentationml.tags+xml"/>
  <Override PartName="/ppt/tags/tag3407.xml" ContentType="application/vnd.openxmlformats-officedocument.presentationml.tags+xml"/>
  <Override PartName="/ppt/tags/tag3408.xml" ContentType="application/vnd.openxmlformats-officedocument.presentationml.tags+xml"/>
  <Override PartName="/ppt/tags/tag3409.xml" ContentType="application/vnd.openxmlformats-officedocument.presentationml.tags+xml"/>
  <Override PartName="/ppt/tags/tag341.xml" ContentType="application/vnd.openxmlformats-officedocument.presentationml.tags+xml"/>
  <Override PartName="/ppt/tags/tag3410.xml" ContentType="application/vnd.openxmlformats-officedocument.presentationml.tags+xml"/>
  <Override PartName="/ppt/tags/tag3411.xml" ContentType="application/vnd.openxmlformats-officedocument.presentationml.tags+xml"/>
  <Override PartName="/ppt/tags/tag3412.xml" ContentType="application/vnd.openxmlformats-officedocument.presentationml.tags+xml"/>
  <Override PartName="/ppt/tags/tag3413.xml" ContentType="application/vnd.openxmlformats-officedocument.presentationml.tags+xml"/>
  <Override PartName="/ppt/tags/tag3414.xml" ContentType="application/vnd.openxmlformats-officedocument.presentationml.tags+xml"/>
  <Override PartName="/ppt/tags/tag3415.xml" ContentType="application/vnd.openxmlformats-officedocument.presentationml.tags+xml"/>
  <Override PartName="/ppt/tags/tag3416.xml" ContentType="application/vnd.openxmlformats-officedocument.presentationml.tags+xml"/>
  <Override PartName="/ppt/tags/tag3417.xml" ContentType="application/vnd.openxmlformats-officedocument.presentationml.tags+xml"/>
  <Override PartName="/ppt/tags/tag3418.xml" ContentType="application/vnd.openxmlformats-officedocument.presentationml.tags+xml"/>
  <Override PartName="/ppt/tags/tag3419.xml" ContentType="application/vnd.openxmlformats-officedocument.presentationml.tags+xml"/>
  <Override PartName="/ppt/tags/tag342.xml" ContentType="application/vnd.openxmlformats-officedocument.presentationml.tags+xml"/>
  <Override PartName="/ppt/tags/tag3420.xml" ContentType="application/vnd.openxmlformats-officedocument.presentationml.tags+xml"/>
  <Override PartName="/ppt/tags/tag3421.xml" ContentType="application/vnd.openxmlformats-officedocument.presentationml.tags+xml"/>
  <Override PartName="/ppt/tags/tag3422.xml" ContentType="application/vnd.openxmlformats-officedocument.presentationml.tags+xml"/>
  <Override PartName="/ppt/tags/tag3423.xml" ContentType="application/vnd.openxmlformats-officedocument.presentationml.tags+xml"/>
  <Override PartName="/ppt/tags/tag3424.xml" ContentType="application/vnd.openxmlformats-officedocument.presentationml.tags+xml"/>
  <Override PartName="/ppt/tags/tag3425.xml" ContentType="application/vnd.openxmlformats-officedocument.presentationml.tags+xml"/>
  <Override PartName="/ppt/tags/tag3426.xml" ContentType="application/vnd.openxmlformats-officedocument.presentationml.tags+xml"/>
  <Override PartName="/ppt/tags/tag3427.xml" ContentType="application/vnd.openxmlformats-officedocument.presentationml.tags+xml"/>
  <Override PartName="/ppt/tags/tag3428.xml" ContentType="application/vnd.openxmlformats-officedocument.presentationml.tags+xml"/>
  <Override PartName="/ppt/tags/tag3429.xml" ContentType="application/vnd.openxmlformats-officedocument.presentationml.tags+xml"/>
  <Override PartName="/ppt/tags/tag343.xml" ContentType="application/vnd.openxmlformats-officedocument.presentationml.tags+xml"/>
  <Override PartName="/ppt/tags/tag3430.xml" ContentType="application/vnd.openxmlformats-officedocument.presentationml.tags+xml"/>
  <Override PartName="/ppt/tags/tag3431.xml" ContentType="application/vnd.openxmlformats-officedocument.presentationml.tags+xml"/>
  <Override PartName="/ppt/tags/tag3432.xml" ContentType="application/vnd.openxmlformats-officedocument.presentationml.tags+xml"/>
  <Override PartName="/ppt/tags/tag3433.xml" ContentType="application/vnd.openxmlformats-officedocument.presentationml.tags+xml"/>
  <Override PartName="/ppt/tags/tag3434.xml" ContentType="application/vnd.openxmlformats-officedocument.presentationml.tags+xml"/>
  <Override PartName="/ppt/tags/tag3435.xml" ContentType="application/vnd.openxmlformats-officedocument.presentationml.tags+xml"/>
  <Override PartName="/ppt/tags/tag3436.xml" ContentType="application/vnd.openxmlformats-officedocument.presentationml.tags+xml"/>
  <Override PartName="/ppt/tags/tag3437.xml" ContentType="application/vnd.openxmlformats-officedocument.presentationml.tags+xml"/>
  <Override PartName="/ppt/tags/tag3438.xml" ContentType="application/vnd.openxmlformats-officedocument.presentationml.tags+xml"/>
  <Override PartName="/ppt/tags/tag3439.xml" ContentType="application/vnd.openxmlformats-officedocument.presentationml.tags+xml"/>
  <Override PartName="/ppt/tags/tag344.xml" ContentType="application/vnd.openxmlformats-officedocument.presentationml.tags+xml"/>
  <Override PartName="/ppt/tags/tag3440.xml" ContentType="application/vnd.openxmlformats-officedocument.presentationml.tags+xml"/>
  <Override PartName="/ppt/tags/tag3441.xml" ContentType="application/vnd.openxmlformats-officedocument.presentationml.tags+xml"/>
  <Override PartName="/ppt/tags/tag3442.xml" ContentType="application/vnd.openxmlformats-officedocument.presentationml.tags+xml"/>
  <Override PartName="/ppt/tags/tag3443.xml" ContentType="application/vnd.openxmlformats-officedocument.presentationml.tags+xml"/>
  <Override PartName="/ppt/tags/tag3444.xml" ContentType="application/vnd.openxmlformats-officedocument.presentationml.tags+xml"/>
  <Override PartName="/ppt/tags/tag3445.xml" ContentType="application/vnd.openxmlformats-officedocument.presentationml.tags+xml"/>
  <Override PartName="/ppt/tags/tag3446.xml" ContentType="application/vnd.openxmlformats-officedocument.presentationml.tags+xml"/>
  <Override PartName="/ppt/tags/tag3447.xml" ContentType="application/vnd.openxmlformats-officedocument.presentationml.tags+xml"/>
  <Override PartName="/ppt/tags/tag3448.xml" ContentType="application/vnd.openxmlformats-officedocument.presentationml.tags+xml"/>
  <Override PartName="/ppt/tags/tag3449.xml" ContentType="application/vnd.openxmlformats-officedocument.presentationml.tags+xml"/>
  <Override PartName="/ppt/tags/tag345.xml" ContentType="application/vnd.openxmlformats-officedocument.presentationml.tags+xml"/>
  <Override PartName="/ppt/tags/tag3450.xml" ContentType="application/vnd.openxmlformats-officedocument.presentationml.tags+xml"/>
  <Override PartName="/ppt/tags/tag3451.xml" ContentType="application/vnd.openxmlformats-officedocument.presentationml.tags+xml"/>
  <Override PartName="/ppt/tags/tag3452.xml" ContentType="application/vnd.openxmlformats-officedocument.presentationml.tags+xml"/>
  <Override PartName="/ppt/tags/tag3453.xml" ContentType="application/vnd.openxmlformats-officedocument.presentationml.tags+xml"/>
  <Override PartName="/ppt/tags/tag3454.xml" ContentType="application/vnd.openxmlformats-officedocument.presentationml.tags+xml"/>
  <Override PartName="/ppt/tags/tag3455.xml" ContentType="application/vnd.openxmlformats-officedocument.presentationml.tags+xml"/>
  <Override PartName="/ppt/tags/tag3456.xml" ContentType="application/vnd.openxmlformats-officedocument.presentationml.tags+xml"/>
  <Override PartName="/ppt/tags/tag3457.xml" ContentType="application/vnd.openxmlformats-officedocument.presentationml.tags+xml"/>
  <Override PartName="/ppt/tags/tag3458.xml" ContentType="application/vnd.openxmlformats-officedocument.presentationml.tags+xml"/>
  <Override PartName="/ppt/tags/tag3459.xml" ContentType="application/vnd.openxmlformats-officedocument.presentationml.tags+xml"/>
  <Override PartName="/ppt/tags/tag346.xml" ContentType="application/vnd.openxmlformats-officedocument.presentationml.tags+xml"/>
  <Override PartName="/ppt/tags/tag3460.xml" ContentType="application/vnd.openxmlformats-officedocument.presentationml.tags+xml"/>
  <Override PartName="/ppt/tags/tag3461.xml" ContentType="application/vnd.openxmlformats-officedocument.presentationml.tags+xml"/>
  <Override PartName="/ppt/tags/tag3462.xml" ContentType="application/vnd.openxmlformats-officedocument.presentationml.tags+xml"/>
  <Override PartName="/ppt/tags/tag3463.xml" ContentType="application/vnd.openxmlformats-officedocument.presentationml.tags+xml"/>
  <Override PartName="/ppt/tags/tag3464.xml" ContentType="application/vnd.openxmlformats-officedocument.presentationml.tags+xml"/>
  <Override PartName="/ppt/tags/tag3465.xml" ContentType="application/vnd.openxmlformats-officedocument.presentationml.tags+xml"/>
  <Override PartName="/ppt/tags/tag3466.xml" ContentType="application/vnd.openxmlformats-officedocument.presentationml.tags+xml"/>
  <Override PartName="/ppt/tags/tag3467.xml" ContentType="application/vnd.openxmlformats-officedocument.presentationml.tags+xml"/>
  <Override PartName="/ppt/tags/tag3468.xml" ContentType="application/vnd.openxmlformats-officedocument.presentationml.tags+xml"/>
  <Override PartName="/ppt/tags/tag3469.xml" ContentType="application/vnd.openxmlformats-officedocument.presentationml.tags+xml"/>
  <Override PartName="/ppt/tags/tag347.xml" ContentType="application/vnd.openxmlformats-officedocument.presentationml.tags+xml"/>
  <Override PartName="/ppt/tags/tag3470.xml" ContentType="application/vnd.openxmlformats-officedocument.presentationml.tags+xml"/>
  <Override PartName="/ppt/tags/tag3471.xml" ContentType="application/vnd.openxmlformats-officedocument.presentationml.tags+xml"/>
  <Override PartName="/ppt/tags/tag3472.xml" ContentType="application/vnd.openxmlformats-officedocument.presentationml.tags+xml"/>
  <Override PartName="/ppt/tags/tag3473.xml" ContentType="application/vnd.openxmlformats-officedocument.presentationml.tags+xml"/>
  <Override PartName="/ppt/tags/tag3474.xml" ContentType="application/vnd.openxmlformats-officedocument.presentationml.tags+xml"/>
  <Override PartName="/ppt/tags/tag3475.xml" ContentType="application/vnd.openxmlformats-officedocument.presentationml.tags+xml"/>
  <Override PartName="/ppt/tags/tag3476.xml" ContentType="application/vnd.openxmlformats-officedocument.presentationml.tags+xml"/>
  <Override PartName="/ppt/tags/tag3477.xml" ContentType="application/vnd.openxmlformats-officedocument.presentationml.tags+xml"/>
  <Override PartName="/ppt/tags/tag3478.xml" ContentType="application/vnd.openxmlformats-officedocument.presentationml.tags+xml"/>
  <Override PartName="/ppt/tags/tag3479.xml" ContentType="application/vnd.openxmlformats-officedocument.presentationml.tags+xml"/>
  <Override PartName="/ppt/tags/tag348.xml" ContentType="application/vnd.openxmlformats-officedocument.presentationml.tags+xml"/>
  <Override PartName="/ppt/tags/tag3480.xml" ContentType="application/vnd.openxmlformats-officedocument.presentationml.tags+xml"/>
  <Override PartName="/ppt/tags/tag3481.xml" ContentType="application/vnd.openxmlformats-officedocument.presentationml.tags+xml"/>
  <Override PartName="/ppt/tags/tag3482.xml" ContentType="application/vnd.openxmlformats-officedocument.presentationml.tags+xml"/>
  <Override PartName="/ppt/tags/tag3483.xml" ContentType="application/vnd.openxmlformats-officedocument.presentationml.tags+xml"/>
  <Override PartName="/ppt/tags/tag3484.xml" ContentType="application/vnd.openxmlformats-officedocument.presentationml.tags+xml"/>
  <Override PartName="/ppt/tags/tag3485.xml" ContentType="application/vnd.openxmlformats-officedocument.presentationml.tags+xml"/>
  <Override PartName="/ppt/tags/tag3486.xml" ContentType="application/vnd.openxmlformats-officedocument.presentationml.tags+xml"/>
  <Override PartName="/ppt/tags/tag3487.xml" ContentType="application/vnd.openxmlformats-officedocument.presentationml.tags+xml"/>
  <Override PartName="/ppt/tags/tag3488.xml" ContentType="application/vnd.openxmlformats-officedocument.presentationml.tags+xml"/>
  <Override PartName="/ppt/tags/tag3489.xml" ContentType="application/vnd.openxmlformats-officedocument.presentationml.tags+xml"/>
  <Override PartName="/ppt/tags/tag349.xml" ContentType="application/vnd.openxmlformats-officedocument.presentationml.tags+xml"/>
  <Override PartName="/ppt/tags/tag3490.xml" ContentType="application/vnd.openxmlformats-officedocument.presentationml.tags+xml"/>
  <Override PartName="/ppt/tags/tag3491.xml" ContentType="application/vnd.openxmlformats-officedocument.presentationml.tags+xml"/>
  <Override PartName="/ppt/tags/tag3492.xml" ContentType="application/vnd.openxmlformats-officedocument.presentationml.tags+xml"/>
  <Override PartName="/ppt/tags/tag3493.xml" ContentType="application/vnd.openxmlformats-officedocument.presentationml.tags+xml"/>
  <Override PartName="/ppt/tags/tag3494.xml" ContentType="application/vnd.openxmlformats-officedocument.presentationml.tags+xml"/>
  <Override PartName="/ppt/tags/tag3495.xml" ContentType="application/vnd.openxmlformats-officedocument.presentationml.tags+xml"/>
  <Override PartName="/ppt/tags/tag3496.xml" ContentType="application/vnd.openxmlformats-officedocument.presentationml.tags+xml"/>
  <Override PartName="/ppt/tags/tag3497.xml" ContentType="application/vnd.openxmlformats-officedocument.presentationml.tags+xml"/>
  <Override PartName="/ppt/tags/tag3498.xml" ContentType="application/vnd.openxmlformats-officedocument.presentationml.tags+xml"/>
  <Override PartName="/ppt/tags/tag3499.xml" ContentType="application/vnd.openxmlformats-officedocument.presentationml.tags+xml"/>
  <Override PartName="/ppt/tags/tag35.xml" ContentType="application/vnd.openxmlformats-officedocument.presentationml.tags+xml"/>
  <Override PartName="/ppt/tags/tag350.xml" ContentType="application/vnd.openxmlformats-officedocument.presentationml.tags+xml"/>
  <Override PartName="/ppt/tags/tag3500.xml" ContentType="application/vnd.openxmlformats-officedocument.presentationml.tags+xml"/>
  <Override PartName="/ppt/tags/tag3501.xml" ContentType="application/vnd.openxmlformats-officedocument.presentationml.tags+xml"/>
  <Override PartName="/ppt/tags/tag3502.xml" ContentType="application/vnd.openxmlformats-officedocument.presentationml.tags+xml"/>
  <Override PartName="/ppt/tags/tag3503.xml" ContentType="application/vnd.openxmlformats-officedocument.presentationml.tags+xml"/>
  <Override PartName="/ppt/tags/tag3504.xml" ContentType="application/vnd.openxmlformats-officedocument.presentationml.tags+xml"/>
  <Override PartName="/ppt/tags/tag3505.xml" ContentType="application/vnd.openxmlformats-officedocument.presentationml.tags+xml"/>
  <Override PartName="/ppt/tags/tag3506.xml" ContentType="application/vnd.openxmlformats-officedocument.presentationml.tags+xml"/>
  <Override PartName="/ppt/tags/tag3507.xml" ContentType="application/vnd.openxmlformats-officedocument.presentationml.tags+xml"/>
  <Override PartName="/ppt/tags/tag3508.xml" ContentType="application/vnd.openxmlformats-officedocument.presentationml.tags+xml"/>
  <Override PartName="/ppt/tags/tag3509.xml" ContentType="application/vnd.openxmlformats-officedocument.presentationml.tags+xml"/>
  <Override PartName="/ppt/tags/tag351.xml" ContentType="application/vnd.openxmlformats-officedocument.presentationml.tags+xml"/>
  <Override PartName="/ppt/tags/tag3510.xml" ContentType="application/vnd.openxmlformats-officedocument.presentationml.tags+xml"/>
  <Override PartName="/ppt/tags/tag3511.xml" ContentType="application/vnd.openxmlformats-officedocument.presentationml.tags+xml"/>
  <Override PartName="/ppt/tags/tag3512.xml" ContentType="application/vnd.openxmlformats-officedocument.presentationml.tags+xml"/>
  <Override PartName="/ppt/tags/tag3513.xml" ContentType="application/vnd.openxmlformats-officedocument.presentationml.tags+xml"/>
  <Override PartName="/ppt/tags/tag3514.xml" ContentType="application/vnd.openxmlformats-officedocument.presentationml.tags+xml"/>
  <Override PartName="/ppt/tags/tag3515.xml" ContentType="application/vnd.openxmlformats-officedocument.presentationml.tags+xml"/>
  <Override PartName="/ppt/tags/tag3516.xml" ContentType="application/vnd.openxmlformats-officedocument.presentationml.tags+xml"/>
  <Override PartName="/ppt/tags/tag3517.xml" ContentType="application/vnd.openxmlformats-officedocument.presentationml.tags+xml"/>
  <Override PartName="/ppt/tags/tag3518.xml" ContentType="application/vnd.openxmlformats-officedocument.presentationml.tags+xml"/>
  <Override PartName="/ppt/tags/tag3519.xml" ContentType="application/vnd.openxmlformats-officedocument.presentationml.tags+xml"/>
  <Override PartName="/ppt/tags/tag352.xml" ContentType="application/vnd.openxmlformats-officedocument.presentationml.tags+xml"/>
  <Override PartName="/ppt/tags/tag3520.xml" ContentType="application/vnd.openxmlformats-officedocument.presentationml.tags+xml"/>
  <Override PartName="/ppt/tags/tag3521.xml" ContentType="application/vnd.openxmlformats-officedocument.presentationml.tags+xml"/>
  <Override PartName="/ppt/tags/tag3522.xml" ContentType="application/vnd.openxmlformats-officedocument.presentationml.tags+xml"/>
  <Override PartName="/ppt/tags/tag3523.xml" ContentType="application/vnd.openxmlformats-officedocument.presentationml.tags+xml"/>
  <Override PartName="/ppt/tags/tag3524.xml" ContentType="application/vnd.openxmlformats-officedocument.presentationml.tags+xml"/>
  <Override PartName="/ppt/tags/tag3525.xml" ContentType="application/vnd.openxmlformats-officedocument.presentationml.tags+xml"/>
  <Override PartName="/ppt/tags/tag3526.xml" ContentType="application/vnd.openxmlformats-officedocument.presentationml.tags+xml"/>
  <Override PartName="/ppt/tags/tag3527.xml" ContentType="application/vnd.openxmlformats-officedocument.presentationml.tags+xml"/>
  <Override PartName="/ppt/tags/tag3528.xml" ContentType="application/vnd.openxmlformats-officedocument.presentationml.tags+xml"/>
  <Override PartName="/ppt/tags/tag3529.xml" ContentType="application/vnd.openxmlformats-officedocument.presentationml.tags+xml"/>
  <Override PartName="/ppt/tags/tag353.xml" ContentType="application/vnd.openxmlformats-officedocument.presentationml.tags+xml"/>
  <Override PartName="/ppt/tags/tag3530.xml" ContentType="application/vnd.openxmlformats-officedocument.presentationml.tags+xml"/>
  <Override PartName="/ppt/tags/tag3531.xml" ContentType="application/vnd.openxmlformats-officedocument.presentationml.tags+xml"/>
  <Override PartName="/ppt/tags/tag3532.xml" ContentType="application/vnd.openxmlformats-officedocument.presentationml.tags+xml"/>
  <Override PartName="/ppt/tags/tag3533.xml" ContentType="application/vnd.openxmlformats-officedocument.presentationml.tags+xml"/>
  <Override PartName="/ppt/tags/tag3534.xml" ContentType="application/vnd.openxmlformats-officedocument.presentationml.tags+xml"/>
  <Override PartName="/ppt/tags/tag3535.xml" ContentType="application/vnd.openxmlformats-officedocument.presentationml.tags+xml"/>
  <Override PartName="/ppt/tags/tag3536.xml" ContentType="application/vnd.openxmlformats-officedocument.presentationml.tags+xml"/>
  <Override PartName="/ppt/tags/tag3537.xml" ContentType="application/vnd.openxmlformats-officedocument.presentationml.tags+xml"/>
  <Override PartName="/ppt/tags/tag3538.xml" ContentType="application/vnd.openxmlformats-officedocument.presentationml.tags+xml"/>
  <Override PartName="/ppt/tags/tag3539.xml" ContentType="application/vnd.openxmlformats-officedocument.presentationml.tags+xml"/>
  <Override PartName="/ppt/tags/tag354.xml" ContentType="application/vnd.openxmlformats-officedocument.presentationml.tags+xml"/>
  <Override PartName="/ppt/tags/tag3540.xml" ContentType="application/vnd.openxmlformats-officedocument.presentationml.tags+xml"/>
  <Override PartName="/ppt/tags/tag3541.xml" ContentType="application/vnd.openxmlformats-officedocument.presentationml.tags+xml"/>
  <Override PartName="/ppt/tags/tag3542.xml" ContentType="application/vnd.openxmlformats-officedocument.presentationml.tags+xml"/>
  <Override PartName="/ppt/tags/tag3543.xml" ContentType="application/vnd.openxmlformats-officedocument.presentationml.tags+xml"/>
  <Override PartName="/ppt/tags/tag3544.xml" ContentType="application/vnd.openxmlformats-officedocument.presentationml.tags+xml"/>
  <Override PartName="/ppt/tags/tag3545.xml" ContentType="application/vnd.openxmlformats-officedocument.presentationml.tags+xml"/>
  <Override PartName="/ppt/tags/tag3546.xml" ContentType="application/vnd.openxmlformats-officedocument.presentationml.tags+xml"/>
  <Override PartName="/ppt/tags/tag3547.xml" ContentType="application/vnd.openxmlformats-officedocument.presentationml.tags+xml"/>
  <Override PartName="/ppt/tags/tag3548.xml" ContentType="application/vnd.openxmlformats-officedocument.presentationml.tags+xml"/>
  <Override PartName="/ppt/tags/tag3549.xml" ContentType="application/vnd.openxmlformats-officedocument.presentationml.tags+xml"/>
  <Override PartName="/ppt/tags/tag355.xml" ContentType="application/vnd.openxmlformats-officedocument.presentationml.tags+xml"/>
  <Override PartName="/ppt/tags/tag3550.xml" ContentType="application/vnd.openxmlformats-officedocument.presentationml.tags+xml"/>
  <Override PartName="/ppt/tags/tag3551.xml" ContentType="application/vnd.openxmlformats-officedocument.presentationml.tags+xml"/>
  <Override PartName="/ppt/tags/tag3552.xml" ContentType="application/vnd.openxmlformats-officedocument.presentationml.tags+xml"/>
  <Override PartName="/ppt/tags/tag3553.xml" ContentType="application/vnd.openxmlformats-officedocument.presentationml.tags+xml"/>
  <Override PartName="/ppt/tags/tag3554.xml" ContentType="application/vnd.openxmlformats-officedocument.presentationml.tags+xml"/>
  <Override PartName="/ppt/tags/tag3555.xml" ContentType="application/vnd.openxmlformats-officedocument.presentationml.tags+xml"/>
  <Override PartName="/ppt/tags/tag3556.xml" ContentType="application/vnd.openxmlformats-officedocument.presentationml.tags+xml"/>
  <Override PartName="/ppt/tags/tag3557.xml" ContentType="application/vnd.openxmlformats-officedocument.presentationml.tags+xml"/>
  <Override PartName="/ppt/tags/tag3558.xml" ContentType="application/vnd.openxmlformats-officedocument.presentationml.tags+xml"/>
  <Override PartName="/ppt/tags/tag3559.xml" ContentType="application/vnd.openxmlformats-officedocument.presentationml.tags+xml"/>
  <Override PartName="/ppt/tags/tag356.xml" ContentType="application/vnd.openxmlformats-officedocument.presentationml.tags+xml"/>
  <Override PartName="/ppt/tags/tag3560.xml" ContentType="application/vnd.openxmlformats-officedocument.presentationml.tags+xml"/>
  <Override PartName="/ppt/tags/tag3561.xml" ContentType="application/vnd.openxmlformats-officedocument.presentationml.tags+xml"/>
  <Override PartName="/ppt/tags/tag3562.xml" ContentType="application/vnd.openxmlformats-officedocument.presentationml.tags+xml"/>
  <Override PartName="/ppt/tags/tag3563.xml" ContentType="application/vnd.openxmlformats-officedocument.presentationml.tags+xml"/>
  <Override PartName="/ppt/tags/tag3564.xml" ContentType="application/vnd.openxmlformats-officedocument.presentationml.tags+xml"/>
  <Override PartName="/ppt/tags/tag3565.xml" ContentType="application/vnd.openxmlformats-officedocument.presentationml.tags+xml"/>
  <Override PartName="/ppt/tags/tag3566.xml" ContentType="application/vnd.openxmlformats-officedocument.presentationml.tags+xml"/>
  <Override PartName="/ppt/tags/tag3567.xml" ContentType="application/vnd.openxmlformats-officedocument.presentationml.tags+xml"/>
  <Override PartName="/ppt/tags/tag3568.xml" ContentType="application/vnd.openxmlformats-officedocument.presentationml.tags+xml"/>
  <Override PartName="/ppt/tags/tag3569.xml" ContentType="application/vnd.openxmlformats-officedocument.presentationml.tags+xml"/>
  <Override PartName="/ppt/tags/tag357.xml" ContentType="application/vnd.openxmlformats-officedocument.presentationml.tags+xml"/>
  <Override PartName="/ppt/tags/tag3570.xml" ContentType="application/vnd.openxmlformats-officedocument.presentationml.tags+xml"/>
  <Override PartName="/ppt/tags/tag3571.xml" ContentType="application/vnd.openxmlformats-officedocument.presentationml.tags+xml"/>
  <Override PartName="/ppt/tags/tag3572.xml" ContentType="application/vnd.openxmlformats-officedocument.presentationml.tags+xml"/>
  <Override PartName="/ppt/tags/tag3573.xml" ContentType="application/vnd.openxmlformats-officedocument.presentationml.tags+xml"/>
  <Override PartName="/ppt/tags/tag3574.xml" ContentType="application/vnd.openxmlformats-officedocument.presentationml.tags+xml"/>
  <Override PartName="/ppt/tags/tag3575.xml" ContentType="application/vnd.openxmlformats-officedocument.presentationml.tags+xml"/>
  <Override PartName="/ppt/tags/tag3576.xml" ContentType="application/vnd.openxmlformats-officedocument.presentationml.tags+xml"/>
  <Override PartName="/ppt/tags/tag3577.xml" ContentType="application/vnd.openxmlformats-officedocument.presentationml.tags+xml"/>
  <Override PartName="/ppt/tags/tag3578.xml" ContentType="application/vnd.openxmlformats-officedocument.presentationml.tags+xml"/>
  <Override PartName="/ppt/tags/tag3579.xml" ContentType="application/vnd.openxmlformats-officedocument.presentationml.tags+xml"/>
  <Override PartName="/ppt/tags/tag358.xml" ContentType="application/vnd.openxmlformats-officedocument.presentationml.tags+xml"/>
  <Override PartName="/ppt/tags/tag3580.xml" ContentType="application/vnd.openxmlformats-officedocument.presentationml.tags+xml"/>
  <Override PartName="/ppt/tags/tag3581.xml" ContentType="application/vnd.openxmlformats-officedocument.presentationml.tags+xml"/>
  <Override PartName="/ppt/tags/tag3582.xml" ContentType="application/vnd.openxmlformats-officedocument.presentationml.tags+xml"/>
  <Override PartName="/ppt/tags/tag3583.xml" ContentType="application/vnd.openxmlformats-officedocument.presentationml.tags+xml"/>
  <Override PartName="/ppt/tags/tag3584.xml" ContentType="application/vnd.openxmlformats-officedocument.presentationml.tags+xml"/>
  <Override PartName="/ppt/tags/tag3585.xml" ContentType="application/vnd.openxmlformats-officedocument.presentationml.tags+xml"/>
  <Override PartName="/ppt/tags/tag3586.xml" ContentType="application/vnd.openxmlformats-officedocument.presentationml.tags+xml"/>
  <Override PartName="/ppt/tags/tag3587.xml" ContentType="application/vnd.openxmlformats-officedocument.presentationml.tags+xml"/>
  <Override PartName="/ppt/tags/tag3588.xml" ContentType="application/vnd.openxmlformats-officedocument.presentationml.tags+xml"/>
  <Override PartName="/ppt/tags/tag3589.xml" ContentType="application/vnd.openxmlformats-officedocument.presentationml.tags+xml"/>
  <Override PartName="/ppt/tags/tag359.xml" ContentType="application/vnd.openxmlformats-officedocument.presentationml.tags+xml"/>
  <Override PartName="/ppt/tags/tag3590.xml" ContentType="application/vnd.openxmlformats-officedocument.presentationml.tags+xml"/>
  <Override PartName="/ppt/tags/tag3591.xml" ContentType="application/vnd.openxmlformats-officedocument.presentationml.tags+xml"/>
  <Override PartName="/ppt/tags/tag3592.xml" ContentType="application/vnd.openxmlformats-officedocument.presentationml.tags+xml"/>
  <Override PartName="/ppt/tags/tag3593.xml" ContentType="application/vnd.openxmlformats-officedocument.presentationml.tags+xml"/>
  <Override PartName="/ppt/tags/tag3594.xml" ContentType="application/vnd.openxmlformats-officedocument.presentationml.tags+xml"/>
  <Override PartName="/ppt/tags/tag3595.xml" ContentType="application/vnd.openxmlformats-officedocument.presentationml.tags+xml"/>
  <Override PartName="/ppt/tags/tag3596.xml" ContentType="application/vnd.openxmlformats-officedocument.presentationml.tags+xml"/>
  <Override PartName="/ppt/tags/tag3597.xml" ContentType="application/vnd.openxmlformats-officedocument.presentationml.tags+xml"/>
  <Override PartName="/ppt/tags/tag3598.xml" ContentType="application/vnd.openxmlformats-officedocument.presentationml.tags+xml"/>
  <Override PartName="/ppt/tags/tag3599.xml" ContentType="application/vnd.openxmlformats-officedocument.presentationml.tags+xml"/>
  <Override PartName="/ppt/tags/tag36.xml" ContentType="application/vnd.openxmlformats-officedocument.presentationml.tags+xml"/>
  <Override PartName="/ppt/tags/tag360.xml" ContentType="application/vnd.openxmlformats-officedocument.presentationml.tags+xml"/>
  <Override PartName="/ppt/tags/tag3600.xml" ContentType="application/vnd.openxmlformats-officedocument.presentationml.tags+xml"/>
  <Override PartName="/ppt/tags/tag3601.xml" ContentType="application/vnd.openxmlformats-officedocument.presentationml.tags+xml"/>
  <Override PartName="/ppt/tags/tag3602.xml" ContentType="application/vnd.openxmlformats-officedocument.presentationml.tags+xml"/>
  <Override PartName="/ppt/tags/tag3603.xml" ContentType="application/vnd.openxmlformats-officedocument.presentationml.tags+xml"/>
  <Override PartName="/ppt/tags/tag3604.xml" ContentType="application/vnd.openxmlformats-officedocument.presentationml.tags+xml"/>
  <Override PartName="/ppt/tags/tag3605.xml" ContentType="application/vnd.openxmlformats-officedocument.presentationml.tags+xml"/>
  <Override PartName="/ppt/tags/tag3606.xml" ContentType="application/vnd.openxmlformats-officedocument.presentationml.tags+xml"/>
  <Override PartName="/ppt/tags/tag3607.xml" ContentType="application/vnd.openxmlformats-officedocument.presentationml.tags+xml"/>
  <Override PartName="/ppt/tags/tag3608.xml" ContentType="application/vnd.openxmlformats-officedocument.presentationml.tags+xml"/>
  <Override PartName="/ppt/tags/tag3609.xml" ContentType="application/vnd.openxmlformats-officedocument.presentationml.tags+xml"/>
  <Override PartName="/ppt/tags/tag361.xml" ContentType="application/vnd.openxmlformats-officedocument.presentationml.tags+xml"/>
  <Override PartName="/ppt/tags/tag3610.xml" ContentType="application/vnd.openxmlformats-officedocument.presentationml.tags+xml"/>
  <Override PartName="/ppt/tags/tag3611.xml" ContentType="application/vnd.openxmlformats-officedocument.presentationml.tags+xml"/>
  <Override PartName="/ppt/tags/tag3612.xml" ContentType="application/vnd.openxmlformats-officedocument.presentationml.tags+xml"/>
  <Override PartName="/ppt/tags/tag3613.xml" ContentType="application/vnd.openxmlformats-officedocument.presentationml.tags+xml"/>
  <Override PartName="/ppt/tags/tag3614.xml" ContentType="application/vnd.openxmlformats-officedocument.presentationml.tags+xml"/>
  <Override PartName="/ppt/tags/tag3615.xml" ContentType="application/vnd.openxmlformats-officedocument.presentationml.tags+xml"/>
  <Override PartName="/ppt/tags/tag3616.xml" ContentType="application/vnd.openxmlformats-officedocument.presentationml.tags+xml"/>
  <Override PartName="/ppt/tags/tag3617.xml" ContentType="application/vnd.openxmlformats-officedocument.presentationml.tags+xml"/>
  <Override PartName="/ppt/tags/tag3618.xml" ContentType="application/vnd.openxmlformats-officedocument.presentationml.tags+xml"/>
  <Override PartName="/ppt/tags/tag3619.xml" ContentType="application/vnd.openxmlformats-officedocument.presentationml.tags+xml"/>
  <Override PartName="/ppt/tags/tag362.xml" ContentType="application/vnd.openxmlformats-officedocument.presentationml.tags+xml"/>
  <Override PartName="/ppt/tags/tag3620.xml" ContentType="application/vnd.openxmlformats-officedocument.presentationml.tags+xml"/>
  <Override PartName="/ppt/tags/tag3621.xml" ContentType="application/vnd.openxmlformats-officedocument.presentationml.tags+xml"/>
  <Override PartName="/ppt/tags/tag3622.xml" ContentType="application/vnd.openxmlformats-officedocument.presentationml.tags+xml"/>
  <Override PartName="/ppt/tags/tag3623.xml" ContentType="application/vnd.openxmlformats-officedocument.presentationml.tags+xml"/>
  <Override PartName="/ppt/tags/tag3624.xml" ContentType="application/vnd.openxmlformats-officedocument.presentationml.tags+xml"/>
  <Override PartName="/ppt/tags/tag3625.xml" ContentType="application/vnd.openxmlformats-officedocument.presentationml.tags+xml"/>
  <Override PartName="/ppt/tags/tag3626.xml" ContentType="application/vnd.openxmlformats-officedocument.presentationml.tags+xml"/>
  <Override PartName="/ppt/tags/tag3627.xml" ContentType="application/vnd.openxmlformats-officedocument.presentationml.tags+xml"/>
  <Override PartName="/ppt/tags/tag3628.xml" ContentType="application/vnd.openxmlformats-officedocument.presentationml.tags+xml"/>
  <Override PartName="/ppt/tags/tag3629.xml" ContentType="application/vnd.openxmlformats-officedocument.presentationml.tags+xml"/>
  <Override PartName="/ppt/tags/tag363.xml" ContentType="application/vnd.openxmlformats-officedocument.presentationml.tags+xml"/>
  <Override PartName="/ppt/tags/tag3630.xml" ContentType="application/vnd.openxmlformats-officedocument.presentationml.tags+xml"/>
  <Override PartName="/ppt/tags/tag3631.xml" ContentType="application/vnd.openxmlformats-officedocument.presentationml.tags+xml"/>
  <Override PartName="/ppt/tags/tag3632.xml" ContentType="application/vnd.openxmlformats-officedocument.presentationml.tags+xml"/>
  <Override PartName="/ppt/tags/tag3633.xml" ContentType="application/vnd.openxmlformats-officedocument.presentationml.tags+xml"/>
  <Override PartName="/ppt/tags/tag3634.xml" ContentType="application/vnd.openxmlformats-officedocument.presentationml.tags+xml"/>
  <Override PartName="/ppt/tags/tag3635.xml" ContentType="application/vnd.openxmlformats-officedocument.presentationml.tags+xml"/>
  <Override PartName="/ppt/tags/tag3636.xml" ContentType="application/vnd.openxmlformats-officedocument.presentationml.tags+xml"/>
  <Override PartName="/ppt/tags/tag3637.xml" ContentType="application/vnd.openxmlformats-officedocument.presentationml.tags+xml"/>
  <Override PartName="/ppt/tags/tag3638.xml" ContentType="application/vnd.openxmlformats-officedocument.presentationml.tags+xml"/>
  <Override PartName="/ppt/tags/tag3639.xml" ContentType="application/vnd.openxmlformats-officedocument.presentationml.tags+xml"/>
  <Override PartName="/ppt/tags/tag364.xml" ContentType="application/vnd.openxmlformats-officedocument.presentationml.tags+xml"/>
  <Override PartName="/ppt/tags/tag3640.xml" ContentType="application/vnd.openxmlformats-officedocument.presentationml.tags+xml"/>
  <Override PartName="/ppt/tags/tag3641.xml" ContentType="application/vnd.openxmlformats-officedocument.presentationml.tags+xml"/>
  <Override PartName="/ppt/tags/tag3642.xml" ContentType="application/vnd.openxmlformats-officedocument.presentationml.tags+xml"/>
  <Override PartName="/ppt/tags/tag3643.xml" ContentType="application/vnd.openxmlformats-officedocument.presentationml.tags+xml"/>
  <Override PartName="/ppt/tags/tag3644.xml" ContentType="application/vnd.openxmlformats-officedocument.presentationml.tags+xml"/>
  <Override PartName="/ppt/tags/tag3645.xml" ContentType="application/vnd.openxmlformats-officedocument.presentationml.tags+xml"/>
  <Override PartName="/ppt/tags/tag3646.xml" ContentType="application/vnd.openxmlformats-officedocument.presentationml.tags+xml"/>
  <Override PartName="/ppt/tags/tag3647.xml" ContentType="application/vnd.openxmlformats-officedocument.presentationml.tags+xml"/>
  <Override PartName="/ppt/tags/tag3648.xml" ContentType="application/vnd.openxmlformats-officedocument.presentationml.tags+xml"/>
  <Override PartName="/ppt/tags/tag3649.xml" ContentType="application/vnd.openxmlformats-officedocument.presentationml.tags+xml"/>
  <Override PartName="/ppt/tags/tag365.xml" ContentType="application/vnd.openxmlformats-officedocument.presentationml.tags+xml"/>
  <Override PartName="/ppt/tags/tag3650.xml" ContentType="application/vnd.openxmlformats-officedocument.presentationml.tags+xml"/>
  <Override PartName="/ppt/tags/tag3651.xml" ContentType="application/vnd.openxmlformats-officedocument.presentationml.tags+xml"/>
  <Override PartName="/ppt/tags/tag3652.xml" ContentType="application/vnd.openxmlformats-officedocument.presentationml.tags+xml"/>
  <Override PartName="/ppt/tags/tag3653.xml" ContentType="application/vnd.openxmlformats-officedocument.presentationml.tags+xml"/>
  <Override PartName="/ppt/tags/tag3654.xml" ContentType="application/vnd.openxmlformats-officedocument.presentationml.tags+xml"/>
  <Override PartName="/ppt/tags/tag3655.xml" ContentType="application/vnd.openxmlformats-officedocument.presentationml.tags+xml"/>
  <Override PartName="/ppt/tags/tag3656.xml" ContentType="application/vnd.openxmlformats-officedocument.presentationml.tags+xml"/>
  <Override PartName="/ppt/tags/tag3657.xml" ContentType="application/vnd.openxmlformats-officedocument.presentationml.tags+xml"/>
  <Override PartName="/ppt/tags/tag3658.xml" ContentType="application/vnd.openxmlformats-officedocument.presentationml.tags+xml"/>
  <Override PartName="/ppt/tags/tag3659.xml" ContentType="application/vnd.openxmlformats-officedocument.presentationml.tags+xml"/>
  <Override PartName="/ppt/tags/tag366.xml" ContentType="application/vnd.openxmlformats-officedocument.presentationml.tags+xml"/>
  <Override PartName="/ppt/tags/tag3660.xml" ContentType="application/vnd.openxmlformats-officedocument.presentationml.tags+xml"/>
  <Override PartName="/ppt/tags/tag3661.xml" ContentType="application/vnd.openxmlformats-officedocument.presentationml.tags+xml"/>
  <Override PartName="/ppt/tags/tag3662.xml" ContentType="application/vnd.openxmlformats-officedocument.presentationml.tags+xml"/>
  <Override PartName="/ppt/tags/tag3663.xml" ContentType="application/vnd.openxmlformats-officedocument.presentationml.tags+xml"/>
  <Override PartName="/ppt/tags/tag3664.xml" ContentType="application/vnd.openxmlformats-officedocument.presentationml.tags+xml"/>
  <Override PartName="/ppt/tags/tag3665.xml" ContentType="application/vnd.openxmlformats-officedocument.presentationml.tags+xml"/>
  <Override PartName="/ppt/tags/tag3666.xml" ContentType="application/vnd.openxmlformats-officedocument.presentationml.tags+xml"/>
  <Override PartName="/ppt/tags/tag3667.xml" ContentType="application/vnd.openxmlformats-officedocument.presentationml.tags+xml"/>
  <Override PartName="/ppt/tags/tag3668.xml" ContentType="application/vnd.openxmlformats-officedocument.presentationml.tags+xml"/>
  <Override PartName="/ppt/tags/tag3669.xml" ContentType="application/vnd.openxmlformats-officedocument.presentationml.tags+xml"/>
  <Override PartName="/ppt/tags/tag367.xml" ContentType="application/vnd.openxmlformats-officedocument.presentationml.tags+xml"/>
  <Override PartName="/ppt/tags/tag3670.xml" ContentType="application/vnd.openxmlformats-officedocument.presentationml.tags+xml"/>
  <Override PartName="/ppt/tags/tag3671.xml" ContentType="application/vnd.openxmlformats-officedocument.presentationml.tags+xml"/>
  <Override PartName="/ppt/tags/tag3672.xml" ContentType="application/vnd.openxmlformats-officedocument.presentationml.tags+xml"/>
  <Override PartName="/ppt/tags/tag3673.xml" ContentType="application/vnd.openxmlformats-officedocument.presentationml.tags+xml"/>
  <Override PartName="/ppt/tags/tag3674.xml" ContentType="application/vnd.openxmlformats-officedocument.presentationml.tags+xml"/>
  <Override PartName="/ppt/tags/tag3675.xml" ContentType="application/vnd.openxmlformats-officedocument.presentationml.tags+xml"/>
  <Override PartName="/ppt/tags/tag3676.xml" ContentType="application/vnd.openxmlformats-officedocument.presentationml.tags+xml"/>
  <Override PartName="/ppt/tags/tag3677.xml" ContentType="application/vnd.openxmlformats-officedocument.presentationml.tags+xml"/>
  <Override PartName="/ppt/tags/tag3678.xml" ContentType="application/vnd.openxmlformats-officedocument.presentationml.tags+xml"/>
  <Override PartName="/ppt/tags/tag3679.xml" ContentType="application/vnd.openxmlformats-officedocument.presentationml.tags+xml"/>
  <Override PartName="/ppt/tags/tag368.xml" ContentType="application/vnd.openxmlformats-officedocument.presentationml.tags+xml"/>
  <Override PartName="/ppt/tags/tag3680.xml" ContentType="application/vnd.openxmlformats-officedocument.presentationml.tags+xml"/>
  <Override PartName="/ppt/tags/tag3681.xml" ContentType="application/vnd.openxmlformats-officedocument.presentationml.tags+xml"/>
  <Override PartName="/ppt/tags/tag3682.xml" ContentType="application/vnd.openxmlformats-officedocument.presentationml.tags+xml"/>
  <Override PartName="/ppt/tags/tag3683.xml" ContentType="application/vnd.openxmlformats-officedocument.presentationml.tags+xml"/>
  <Override PartName="/ppt/tags/tag3684.xml" ContentType="application/vnd.openxmlformats-officedocument.presentationml.tags+xml"/>
  <Override PartName="/ppt/tags/tag3685.xml" ContentType="application/vnd.openxmlformats-officedocument.presentationml.tags+xml"/>
  <Override PartName="/ppt/tags/tag3686.xml" ContentType="application/vnd.openxmlformats-officedocument.presentationml.tags+xml"/>
  <Override PartName="/ppt/tags/tag3687.xml" ContentType="application/vnd.openxmlformats-officedocument.presentationml.tags+xml"/>
  <Override PartName="/ppt/tags/tag3688.xml" ContentType="application/vnd.openxmlformats-officedocument.presentationml.tags+xml"/>
  <Override PartName="/ppt/tags/tag3689.xml" ContentType="application/vnd.openxmlformats-officedocument.presentationml.tags+xml"/>
  <Override PartName="/ppt/tags/tag369.xml" ContentType="application/vnd.openxmlformats-officedocument.presentationml.tags+xml"/>
  <Override PartName="/ppt/tags/tag3690.xml" ContentType="application/vnd.openxmlformats-officedocument.presentationml.tags+xml"/>
  <Override PartName="/ppt/tags/tag3691.xml" ContentType="application/vnd.openxmlformats-officedocument.presentationml.tags+xml"/>
  <Override PartName="/ppt/tags/tag3692.xml" ContentType="application/vnd.openxmlformats-officedocument.presentationml.tags+xml"/>
  <Override PartName="/ppt/tags/tag3693.xml" ContentType="application/vnd.openxmlformats-officedocument.presentationml.tags+xml"/>
  <Override PartName="/ppt/tags/tag3694.xml" ContentType="application/vnd.openxmlformats-officedocument.presentationml.tags+xml"/>
  <Override PartName="/ppt/tags/tag3695.xml" ContentType="application/vnd.openxmlformats-officedocument.presentationml.tags+xml"/>
  <Override PartName="/ppt/tags/tag3696.xml" ContentType="application/vnd.openxmlformats-officedocument.presentationml.tags+xml"/>
  <Override PartName="/ppt/tags/tag3697.xml" ContentType="application/vnd.openxmlformats-officedocument.presentationml.tags+xml"/>
  <Override PartName="/ppt/tags/tag3698.xml" ContentType="application/vnd.openxmlformats-officedocument.presentationml.tags+xml"/>
  <Override PartName="/ppt/tags/tag3699.xml" ContentType="application/vnd.openxmlformats-officedocument.presentationml.tags+xml"/>
  <Override PartName="/ppt/tags/tag37.xml" ContentType="application/vnd.openxmlformats-officedocument.presentationml.tags+xml"/>
  <Override PartName="/ppt/tags/tag370.xml" ContentType="application/vnd.openxmlformats-officedocument.presentationml.tags+xml"/>
  <Override PartName="/ppt/tags/tag3700.xml" ContentType="application/vnd.openxmlformats-officedocument.presentationml.tags+xml"/>
  <Override PartName="/ppt/tags/tag3701.xml" ContentType="application/vnd.openxmlformats-officedocument.presentationml.tags+xml"/>
  <Override PartName="/ppt/tags/tag3702.xml" ContentType="application/vnd.openxmlformats-officedocument.presentationml.tags+xml"/>
  <Override PartName="/ppt/tags/tag3703.xml" ContentType="application/vnd.openxmlformats-officedocument.presentationml.tags+xml"/>
  <Override PartName="/ppt/tags/tag3704.xml" ContentType="application/vnd.openxmlformats-officedocument.presentationml.tags+xml"/>
  <Override PartName="/ppt/tags/tag3705.xml" ContentType="application/vnd.openxmlformats-officedocument.presentationml.tags+xml"/>
  <Override PartName="/ppt/tags/tag3706.xml" ContentType="application/vnd.openxmlformats-officedocument.presentationml.tags+xml"/>
  <Override PartName="/ppt/tags/tag3707.xml" ContentType="application/vnd.openxmlformats-officedocument.presentationml.tags+xml"/>
  <Override PartName="/ppt/tags/tag3708.xml" ContentType="application/vnd.openxmlformats-officedocument.presentationml.tags+xml"/>
  <Override PartName="/ppt/tags/tag3709.xml" ContentType="application/vnd.openxmlformats-officedocument.presentationml.tags+xml"/>
  <Override PartName="/ppt/tags/tag371.xml" ContentType="application/vnd.openxmlformats-officedocument.presentationml.tags+xml"/>
  <Override PartName="/ppt/tags/tag3710.xml" ContentType="application/vnd.openxmlformats-officedocument.presentationml.tags+xml"/>
  <Override PartName="/ppt/tags/tag3711.xml" ContentType="application/vnd.openxmlformats-officedocument.presentationml.tags+xml"/>
  <Override PartName="/ppt/tags/tag3712.xml" ContentType="application/vnd.openxmlformats-officedocument.presentationml.tags+xml"/>
  <Override PartName="/ppt/tags/tag3713.xml" ContentType="application/vnd.openxmlformats-officedocument.presentationml.tags+xml"/>
  <Override PartName="/ppt/tags/tag3714.xml" ContentType="application/vnd.openxmlformats-officedocument.presentationml.tags+xml"/>
  <Override PartName="/ppt/tags/tag3715.xml" ContentType="application/vnd.openxmlformats-officedocument.presentationml.tags+xml"/>
  <Override PartName="/ppt/tags/tag3716.xml" ContentType="application/vnd.openxmlformats-officedocument.presentationml.tags+xml"/>
  <Override PartName="/ppt/tags/tag3717.xml" ContentType="application/vnd.openxmlformats-officedocument.presentationml.tags+xml"/>
  <Override PartName="/ppt/tags/tag3718.xml" ContentType="application/vnd.openxmlformats-officedocument.presentationml.tags+xml"/>
  <Override PartName="/ppt/tags/tag3719.xml" ContentType="application/vnd.openxmlformats-officedocument.presentationml.tags+xml"/>
  <Override PartName="/ppt/tags/tag372.xml" ContentType="application/vnd.openxmlformats-officedocument.presentationml.tags+xml"/>
  <Override PartName="/ppt/tags/tag3720.xml" ContentType="application/vnd.openxmlformats-officedocument.presentationml.tags+xml"/>
  <Override PartName="/ppt/tags/tag3721.xml" ContentType="application/vnd.openxmlformats-officedocument.presentationml.tags+xml"/>
  <Override PartName="/ppt/tags/tag3722.xml" ContentType="application/vnd.openxmlformats-officedocument.presentationml.tags+xml"/>
  <Override PartName="/ppt/tags/tag3723.xml" ContentType="application/vnd.openxmlformats-officedocument.presentationml.tags+xml"/>
  <Override PartName="/ppt/tags/tag3724.xml" ContentType="application/vnd.openxmlformats-officedocument.presentationml.tags+xml"/>
  <Override PartName="/ppt/tags/tag3725.xml" ContentType="application/vnd.openxmlformats-officedocument.presentationml.tags+xml"/>
  <Override PartName="/ppt/tags/tag3726.xml" ContentType="application/vnd.openxmlformats-officedocument.presentationml.tags+xml"/>
  <Override PartName="/ppt/tags/tag3727.xml" ContentType="application/vnd.openxmlformats-officedocument.presentationml.tags+xml"/>
  <Override PartName="/ppt/tags/tag3728.xml" ContentType="application/vnd.openxmlformats-officedocument.presentationml.tags+xml"/>
  <Override PartName="/ppt/tags/tag3729.xml" ContentType="application/vnd.openxmlformats-officedocument.presentationml.tags+xml"/>
  <Override PartName="/ppt/tags/tag373.xml" ContentType="application/vnd.openxmlformats-officedocument.presentationml.tags+xml"/>
  <Override PartName="/ppt/tags/tag3730.xml" ContentType="application/vnd.openxmlformats-officedocument.presentationml.tags+xml"/>
  <Override PartName="/ppt/tags/tag3731.xml" ContentType="application/vnd.openxmlformats-officedocument.presentationml.tags+xml"/>
  <Override PartName="/ppt/tags/tag3732.xml" ContentType="application/vnd.openxmlformats-officedocument.presentationml.tags+xml"/>
  <Override PartName="/ppt/tags/tag3733.xml" ContentType="application/vnd.openxmlformats-officedocument.presentationml.tags+xml"/>
  <Override PartName="/ppt/tags/tag3734.xml" ContentType="application/vnd.openxmlformats-officedocument.presentationml.tags+xml"/>
  <Override PartName="/ppt/tags/tag3735.xml" ContentType="application/vnd.openxmlformats-officedocument.presentationml.tags+xml"/>
  <Override PartName="/ppt/tags/tag3736.xml" ContentType="application/vnd.openxmlformats-officedocument.presentationml.tags+xml"/>
  <Override PartName="/ppt/tags/tag3737.xml" ContentType="application/vnd.openxmlformats-officedocument.presentationml.tags+xml"/>
  <Override PartName="/ppt/tags/tag3738.xml" ContentType="application/vnd.openxmlformats-officedocument.presentationml.tags+xml"/>
  <Override PartName="/ppt/tags/tag3739.xml" ContentType="application/vnd.openxmlformats-officedocument.presentationml.tags+xml"/>
  <Override PartName="/ppt/tags/tag374.xml" ContentType="application/vnd.openxmlformats-officedocument.presentationml.tags+xml"/>
  <Override PartName="/ppt/tags/tag3740.xml" ContentType="application/vnd.openxmlformats-officedocument.presentationml.tags+xml"/>
  <Override PartName="/ppt/tags/tag3741.xml" ContentType="application/vnd.openxmlformats-officedocument.presentationml.tags+xml"/>
  <Override PartName="/ppt/tags/tag3742.xml" ContentType="application/vnd.openxmlformats-officedocument.presentationml.tags+xml"/>
  <Override PartName="/ppt/tags/tag3743.xml" ContentType="application/vnd.openxmlformats-officedocument.presentationml.tags+xml"/>
  <Override PartName="/ppt/tags/tag3744.xml" ContentType="application/vnd.openxmlformats-officedocument.presentationml.tags+xml"/>
  <Override PartName="/ppt/tags/tag3745.xml" ContentType="application/vnd.openxmlformats-officedocument.presentationml.tags+xml"/>
  <Override PartName="/ppt/tags/tag3746.xml" ContentType="application/vnd.openxmlformats-officedocument.presentationml.tags+xml"/>
  <Override PartName="/ppt/tags/tag3747.xml" ContentType="application/vnd.openxmlformats-officedocument.presentationml.tags+xml"/>
  <Override PartName="/ppt/tags/tag3748.xml" ContentType="application/vnd.openxmlformats-officedocument.presentationml.tags+xml"/>
  <Override PartName="/ppt/tags/tag3749.xml" ContentType="application/vnd.openxmlformats-officedocument.presentationml.tags+xml"/>
  <Override PartName="/ppt/tags/tag375.xml" ContentType="application/vnd.openxmlformats-officedocument.presentationml.tags+xml"/>
  <Override PartName="/ppt/tags/tag3750.xml" ContentType="application/vnd.openxmlformats-officedocument.presentationml.tags+xml"/>
  <Override PartName="/ppt/tags/tag3751.xml" ContentType="application/vnd.openxmlformats-officedocument.presentationml.tags+xml"/>
  <Override PartName="/ppt/tags/tag3752.xml" ContentType="application/vnd.openxmlformats-officedocument.presentationml.tags+xml"/>
  <Override PartName="/ppt/tags/tag3753.xml" ContentType="application/vnd.openxmlformats-officedocument.presentationml.tags+xml"/>
  <Override PartName="/ppt/tags/tag3754.xml" ContentType="application/vnd.openxmlformats-officedocument.presentationml.tags+xml"/>
  <Override PartName="/ppt/tags/tag3755.xml" ContentType="application/vnd.openxmlformats-officedocument.presentationml.tags+xml"/>
  <Override PartName="/ppt/tags/tag3756.xml" ContentType="application/vnd.openxmlformats-officedocument.presentationml.tags+xml"/>
  <Override PartName="/ppt/tags/tag3757.xml" ContentType="application/vnd.openxmlformats-officedocument.presentationml.tags+xml"/>
  <Override PartName="/ppt/tags/tag3758.xml" ContentType="application/vnd.openxmlformats-officedocument.presentationml.tags+xml"/>
  <Override PartName="/ppt/tags/tag3759.xml" ContentType="application/vnd.openxmlformats-officedocument.presentationml.tags+xml"/>
  <Override PartName="/ppt/tags/tag376.xml" ContentType="application/vnd.openxmlformats-officedocument.presentationml.tags+xml"/>
  <Override PartName="/ppt/tags/tag3760.xml" ContentType="application/vnd.openxmlformats-officedocument.presentationml.tags+xml"/>
  <Override PartName="/ppt/tags/tag3761.xml" ContentType="application/vnd.openxmlformats-officedocument.presentationml.tags+xml"/>
  <Override PartName="/ppt/tags/tag3762.xml" ContentType="application/vnd.openxmlformats-officedocument.presentationml.tags+xml"/>
  <Override PartName="/ppt/tags/tag3763.xml" ContentType="application/vnd.openxmlformats-officedocument.presentationml.tags+xml"/>
  <Override PartName="/ppt/tags/tag3764.xml" ContentType="application/vnd.openxmlformats-officedocument.presentationml.tags+xml"/>
  <Override PartName="/ppt/tags/tag3765.xml" ContentType="application/vnd.openxmlformats-officedocument.presentationml.tags+xml"/>
  <Override PartName="/ppt/tags/tag3766.xml" ContentType="application/vnd.openxmlformats-officedocument.presentationml.tags+xml"/>
  <Override PartName="/ppt/tags/tag3767.xml" ContentType="application/vnd.openxmlformats-officedocument.presentationml.tags+xml"/>
  <Override PartName="/ppt/tags/tag3768.xml" ContentType="application/vnd.openxmlformats-officedocument.presentationml.tags+xml"/>
  <Override PartName="/ppt/tags/tag3769.xml" ContentType="application/vnd.openxmlformats-officedocument.presentationml.tags+xml"/>
  <Override PartName="/ppt/tags/tag377.xml" ContentType="application/vnd.openxmlformats-officedocument.presentationml.tags+xml"/>
  <Override PartName="/ppt/tags/tag3770.xml" ContentType="application/vnd.openxmlformats-officedocument.presentationml.tags+xml"/>
  <Override PartName="/ppt/tags/tag3771.xml" ContentType="application/vnd.openxmlformats-officedocument.presentationml.tags+xml"/>
  <Override PartName="/ppt/tags/tag3772.xml" ContentType="application/vnd.openxmlformats-officedocument.presentationml.tags+xml"/>
  <Override PartName="/ppt/tags/tag3773.xml" ContentType="application/vnd.openxmlformats-officedocument.presentationml.tags+xml"/>
  <Override PartName="/ppt/tags/tag3774.xml" ContentType="application/vnd.openxmlformats-officedocument.presentationml.tags+xml"/>
  <Override PartName="/ppt/tags/tag3775.xml" ContentType="application/vnd.openxmlformats-officedocument.presentationml.tags+xml"/>
  <Override PartName="/ppt/tags/tag3776.xml" ContentType="application/vnd.openxmlformats-officedocument.presentationml.tags+xml"/>
  <Override PartName="/ppt/tags/tag3777.xml" ContentType="application/vnd.openxmlformats-officedocument.presentationml.tags+xml"/>
  <Override PartName="/ppt/tags/tag3778.xml" ContentType="application/vnd.openxmlformats-officedocument.presentationml.tags+xml"/>
  <Override PartName="/ppt/tags/tag3779.xml" ContentType="application/vnd.openxmlformats-officedocument.presentationml.tags+xml"/>
  <Override PartName="/ppt/tags/tag378.xml" ContentType="application/vnd.openxmlformats-officedocument.presentationml.tags+xml"/>
  <Override PartName="/ppt/tags/tag3780.xml" ContentType="application/vnd.openxmlformats-officedocument.presentationml.tags+xml"/>
  <Override PartName="/ppt/tags/tag3781.xml" ContentType="application/vnd.openxmlformats-officedocument.presentationml.tags+xml"/>
  <Override PartName="/ppt/tags/tag3782.xml" ContentType="application/vnd.openxmlformats-officedocument.presentationml.tags+xml"/>
  <Override PartName="/ppt/tags/tag3783.xml" ContentType="application/vnd.openxmlformats-officedocument.presentationml.tags+xml"/>
  <Override PartName="/ppt/tags/tag3784.xml" ContentType="application/vnd.openxmlformats-officedocument.presentationml.tags+xml"/>
  <Override PartName="/ppt/tags/tag3785.xml" ContentType="application/vnd.openxmlformats-officedocument.presentationml.tags+xml"/>
  <Override PartName="/ppt/tags/tag3786.xml" ContentType="application/vnd.openxmlformats-officedocument.presentationml.tags+xml"/>
  <Override PartName="/ppt/tags/tag3787.xml" ContentType="application/vnd.openxmlformats-officedocument.presentationml.tags+xml"/>
  <Override PartName="/ppt/tags/tag3788.xml" ContentType="application/vnd.openxmlformats-officedocument.presentationml.tags+xml"/>
  <Override PartName="/ppt/tags/tag3789.xml" ContentType="application/vnd.openxmlformats-officedocument.presentationml.tags+xml"/>
  <Override PartName="/ppt/tags/tag379.xml" ContentType="application/vnd.openxmlformats-officedocument.presentationml.tags+xml"/>
  <Override PartName="/ppt/tags/tag3790.xml" ContentType="application/vnd.openxmlformats-officedocument.presentationml.tags+xml"/>
  <Override PartName="/ppt/tags/tag3791.xml" ContentType="application/vnd.openxmlformats-officedocument.presentationml.tags+xml"/>
  <Override PartName="/ppt/tags/tag3792.xml" ContentType="application/vnd.openxmlformats-officedocument.presentationml.tags+xml"/>
  <Override PartName="/ppt/tags/tag3793.xml" ContentType="application/vnd.openxmlformats-officedocument.presentationml.tags+xml"/>
  <Override PartName="/ppt/tags/tag3794.xml" ContentType="application/vnd.openxmlformats-officedocument.presentationml.tags+xml"/>
  <Override PartName="/ppt/tags/tag3795.xml" ContentType="application/vnd.openxmlformats-officedocument.presentationml.tags+xml"/>
  <Override PartName="/ppt/tags/tag3796.xml" ContentType="application/vnd.openxmlformats-officedocument.presentationml.tags+xml"/>
  <Override PartName="/ppt/tags/tag3797.xml" ContentType="application/vnd.openxmlformats-officedocument.presentationml.tags+xml"/>
  <Override PartName="/ppt/tags/tag3798.xml" ContentType="application/vnd.openxmlformats-officedocument.presentationml.tags+xml"/>
  <Override PartName="/ppt/tags/tag3799.xml" ContentType="application/vnd.openxmlformats-officedocument.presentationml.tags+xml"/>
  <Override PartName="/ppt/tags/tag38.xml" ContentType="application/vnd.openxmlformats-officedocument.presentationml.tags+xml"/>
  <Override PartName="/ppt/tags/tag380.xml" ContentType="application/vnd.openxmlformats-officedocument.presentationml.tags+xml"/>
  <Override PartName="/ppt/tags/tag3800.xml" ContentType="application/vnd.openxmlformats-officedocument.presentationml.tags+xml"/>
  <Override PartName="/ppt/tags/tag3801.xml" ContentType="application/vnd.openxmlformats-officedocument.presentationml.tags+xml"/>
  <Override PartName="/ppt/tags/tag3802.xml" ContentType="application/vnd.openxmlformats-officedocument.presentationml.tags+xml"/>
  <Override PartName="/ppt/tags/tag3803.xml" ContentType="application/vnd.openxmlformats-officedocument.presentationml.tags+xml"/>
  <Override PartName="/ppt/tags/tag3804.xml" ContentType="application/vnd.openxmlformats-officedocument.presentationml.tags+xml"/>
  <Override PartName="/ppt/tags/tag3805.xml" ContentType="application/vnd.openxmlformats-officedocument.presentationml.tags+xml"/>
  <Override PartName="/ppt/tags/tag3806.xml" ContentType="application/vnd.openxmlformats-officedocument.presentationml.tags+xml"/>
  <Override PartName="/ppt/tags/tag3807.xml" ContentType="application/vnd.openxmlformats-officedocument.presentationml.tags+xml"/>
  <Override PartName="/ppt/tags/tag3808.xml" ContentType="application/vnd.openxmlformats-officedocument.presentationml.tags+xml"/>
  <Override PartName="/ppt/tags/tag3809.xml" ContentType="application/vnd.openxmlformats-officedocument.presentationml.tags+xml"/>
  <Override PartName="/ppt/tags/tag381.xml" ContentType="application/vnd.openxmlformats-officedocument.presentationml.tags+xml"/>
  <Override PartName="/ppt/tags/tag3810.xml" ContentType="application/vnd.openxmlformats-officedocument.presentationml.tags+xml"/>
  <Override PartName="/ppt/tags/tag3811.xml" ContentType="application/vnd.openxmlformats-officedocument.presentationml.tags+xml"/>
  <Override PartName="/ppt/tags/tag3812.xml" ContentType="application/vnd.openxmlformats-officedocument.presentationml.tags+xml"/>
  <Override PartName="/ppt/tags/tag3813.xml" ContentType="application/vnd.openxmlformats-officedocument.presentationml.tags+xml"/>
  <Override PartName="/ppt/tags/tag3814.xml" ContentType="application/vnd.openxmlformats-officedocument.presentationml.tags+xml"/>
  <Override PartName="/ppt/tags/tag3815.xml" ContentType="application/vnd.openxmlformats-officedocument.presentationml.tags+xml"/>
  <Override PartName="/ppt/tags/tag3816.xml" ContentType="application/vnd.openxmlformats-officedocument.presentationml.tags+xml"/>
  <Override PartName="/ppt/tags/tag3817.xml" ContentType="application/vnd.openxmlformats-officedocument.presentationml.tags+xml"/>
  <Override PartName="/ppt/tags/tag3818.xml" ContentType="application/vnd.openxmlformats-officedocument.presentationml.tags+xml"/>
  <Override PartName="/ppt/tags/tag3819.xml" ContentType="application/vnd.openxmlformats-officedocument.presentationml.tags+xml"/>
  <Override PartName="/ppt/tags/tag382.xml" ContentType="application/vnd.openxmlformats-officedocument.presentationml.tags+xml"/>
  <Override PartName="/ppt/tags/tag3820.xml" ContentType="application/vnd.openxmlformats-officedocument.presentationml.tags+xml"/>
  <Override PartName="/ppt/tags/tag3821.xml" ContentType="application/vnd.openxmlformats-officedocument.presentationml.tags+xml"/>
  <Override PartName="/ppt/tags/tag3822.xml" ContentType="application/vnd.openxmlformats-officedocument.presentationml.tags+xml"/>
  <Override PartName="/ppt/tags/tag3823.xml" ContentType="application/vnd.openxmlformats-officedocument.presentationml.tags+xml"/>
  <Override PartName="/ppt/tags/tag3824.xml" ContentType="application/vnd.openxmlformats-officedocument.presentationml.tags+xml"/>
  <Override PartName="/ppt/tags/tag3825.xml" ContentType="application/vnd.openxmlformats-officedocument.presentationml.tags+xml"/>
  <Override PartName="/ppt/tags/tag3826.xml" ContentType="application/vnd.openxmlformats-officedocument.presentationml.tags+xml"/>
  <Override PartName="/ppt/tags/tag3827.xml" ContentType="application/vnd.openxmlformats-officedocument.presentationml.tags+xml"/>
  <Override PartName="/ppt/tags/tag3828.xml" ContentType="application/vnd.openxmlformats-officedocument.presentationml.tags+xml"/>
  <Override PartName="/ppt/tags/tag3829.xml" ContentType="application/vnd.openxmlformats-officedocument.presentationml.tags+xml"/>
  <Override PartName="/ppt/tags/tag383.xml" ContentType="application/vnd.openxmlformats-officedocument.presentationml.tags+xml"/>
  <Override PartName="/ppt/tags/tag3830.xml" ContentType="application/vnd.openxmlformats-officedocument.presentationml.tags+xml"/>
  <Override PartName="/ppt/tags/tag3831.xml" ContentType="application/vnd.openxmlformats-officedocument.presentationml.tags+xml"/>
  <Override PartName="/ppt/tags/tag3832.xml" ContentType="application/vnd.openxmlformats-officedocument.presentationml.tags+xml"/>
  <Override PartName="/ppt/tags/tag3833.xml" ContentType="application/vnd.openxmlformats-officedocument.presentationml.tags+xml"/>
  <Override PartName="/ppt/tags/tag3834.xml" ContentType="application/vnd.openxmlformats-officedocument.presentationml.tags+xml"/>
  <Override PartName="/ppt/tags/tag3835.xml" ContentType="application/vnd.openxmlformats-officedocument.presentationml.tags+xml"/>
  <Override PartName="/ppt/tags/tag3836.xml" ContentType="application/vnd.openxmlformats-officedocument.presentationml.tags+xml"/>
  <Override PartName="/ppt/tags/tag3837.xml" ContentType="application/vnd.openxmlformats-officedocument.presentationml.tags+xml"/>
  <Override PartName="/ppt/tags/tag3838.xml" ContentType="application/vnd.openxmlformats-officedocument.presentationml.tags+xml"/>
  <Override PartName="/ppt/tags/tag3839.xml" ContentType="application/vnd.openxmlformats-officedocument.presentationml.tags+xml"/>
  <Override PartName="/ppt/tags/tag384.xml" ContentType="application/vnd.openxmlformats-officedocument.presentationml.tags+xml"/>
  <Override PartName="/ppt/tags/tag3840.xml" ContentType="application/vnd.openxmlformats-officedocument.presentationml.tags+xml"/>
  <Override PartName="/ppt/tags/tag3841.xml" ContentType="application/vnd.openxmlformats-officedocument.presentationml.tags+xml"/>
  <Override PartName="/ppt/tags/tag3842.xml" ContentType="application/vnd.openxmlformats-officedocument.presentationml.tags+xml"/>
  <Override PartName="/ppt/tags/tag3843.xml" ContentType="application/vnd.openxmlformats-officedocument.presentationml.tags+xml"/>
  <Override PartName="/ppt/tags/tag3844.xml" ContentType="application/vnd.openxmlformats-officedocument.presentationml.tags+xml"/>
  <Override PartName="/ppt/tags/tag3845.xml" ContentType="application/vnd.openxmlformats-officedocument.presentationml.tags+xml"/>
  <Override PartName="/ppt/tags/tag3846.xml" ContentType="application/vnd.openxmlformats-officedocument.presentationml.tags+xml"/>
  <Override PartName="/ppt/tags/tag3847.xml" ContentType="application/vnd.openxmlformats-officedocument.presentationml.tags+xml"/>
  <Override PartName="/ppt/tags/tag3848.xml" ContentType="application/vnd.openxmlformats-officedocument.presentationml.tags+xml"/>
  <Override PartName="/ppt/tags/tag3849.xml" ContentType="application/vnd.openxmlformats-officedocument.presentationml.tags+xml"/>
  <Override PartName="/ppt/tags/tag385.xml" ContentType="application/vnd.openxmlformats-officedocument.presentationml.tags+xml"/>
  <Override PartName="/ppt/tags/tag3850.xml" ContentType="application/vnd.openxmlformats-officedocument.presentationml.tags+xml"/>
  <Override PartName="/ppt/tags/tag3851.xml" ContentType="application/vnd.openxmlformats-officedocument.presentationml.tags+xml"/>
  <Override PartName="/ppt/tags/tag3852.xml" ContentType="application/vnd.openxmlformats-officedocument.presentationml.tags+xml"/>
  <Override PartName="/ppt/tags/tag3853.xml" ContentType="application/vnd.openxmlformats-officedocument.presentationml.tags+xml"/>
  <Override PartName="/ppt/tags/tag3854.xml" ContentType="application/vnd.openxmlformats-officedocument.presentationml.tags+xml"/>
  <Override PartName="/ppt/tags/tag3855.xml" ContentType="application/vnd.openxmlformats-officedocument.presentationml.tags+xml"/>
  <Override PartName="/ppt/tags/tag3856.xml" ContentType="application/vnd.openxmlformats-officedocument.presentationml.tags+xml"/>
  <Override PartName="/ppt/tags/tag3857.xml" ContentType="application/vnd.openxmlformats-officedocument.presentationml.tags+xml"/>
  <Override PartName="/ppt/tags/tag3858.xml" ContentType="application/vnd.openxmlformats-officedocument.presentationml.tags+xml"/>
  <Override PartName="/ppt/tags/tag3859.xml" ContentType="application/vnd.openxmlformats-officedocument.presentationml.tags+xml"/>
  <Override PartName="/ppt/tags/tag386.xml" ContentType="application/vnd.openxmlformats-officedocument.presentationml.tags+xml"/>
  <Override PartName="/ppt/tags/tag3860.xml" ContentType="application/vnd.openxmlformats-officedocument.presentationml.tags+xml"/>
  <Override PartName="/ppt/tags/tag3861.xml" ContentType="application/vnd.openxmlformats-officedocument.presentationml.tags+xml"/>
  <Override PartName="/ppt/tags/tag3862.xml" ContentType="application/vnd.openxmlformats-officedocument.presentationml.tags+xml"/>
  <Override PartName="/ppt/tags/tag3863.xml" ContentType="application/vnd.openxmlformats-officedocument.presentationml.tags+xml"/>
  <Override PartName="/ppt/tags/tag3864.xml" ContentType="application/vnd.openxmlformats-officedocument.presentationml.tags+xml"/>
  <Override PartName="/ppt/tags/tag3865.xml" ContentType="application/vnd.openxmlformats-officedocument.presentationml.tags+xml"/>
  <Override PartName="/ppt/tags/tag3866.xml" ContentType="application/vnd.openxmlformats-officedocument.presentationml.tags+xml"/>
  <Override PartName="/ppt/tags/tag3867.xml" ContentType="application/vnd.openxmlformats-officedocument.presentationml.tags+xml"/>
  <Override PartName="/ppt/tags/tag3868.xml" ContentType="application/vnd.openxmlformats-officedocument.presentationml.tags+xml"/>
  <Override PartName="/ppt/tags/tag3869.xml" ContentType="application/vnd.openxmlformats-officedocument.presentationml.tags+xml"/>
  <Override PartName="/ppt/tags/tag387.xml" ContentType="application/vnd.openxmlformats-officedocument.presentationml.tags+xml"/>
  <Override PartName="/ppt/tags/tag3870.xml" ContentType="application/vnd.openxmlformats-officedocument.presentationml.tags+xml"/>
  <Override PartName="/ppt/tags/tag3871.xml" ContentType="application/vnd.openxmlformats-officedocument.presentationml.tags+xml"/>
  <Override PartName="/ppt/tags/tag3872.xml" ContentType="application/vnd.openxmlformats-officedocument.presentationml.tags+xml"/>
  <Override PartName="/ppt/tags/tag3873.xml" ContentType="application/vnd.openxmlformats-officedocument.presentationml.tags+xml"/>
  <Override PartName="/ppt/tags/tag3874.xml" ContentType="application/vnd.openxmlformats-officedocument.presentationml.tags+xml"/>
  <Override PartName="/ppt/tags/tag3875.xml" ContentType="application/vnd.openxmlformats-officedocument.presentationml.tags+xml"/>
  <Override PartName="/ppt/tags/tag3876.xml" ContentType="application/vnd.openxmlformats-officedocument.presentationml.tags+xml"/>
  <Override PartName="/ppt/tags/tag3877.xml" ContentType="application/vnd.openxmlformats-officedocument.presentationml.tags+xml"/>
  <Override PartName="/ppt/tags/tag3878.xml" ContentType="application/vnd.openxmlformats-officedocument.presentationml.tags+xml"/>
  <Override PartName="/ppt/tags/tag3879.xml" ContentType="application/vnd.openxmlformats-officedocument.presentationml.tags+xml"/>
  <Override PartName="/ppt/tags/tag388.xml" ContentType="application/vnd.openxmlformats-officedocument.presentationml.tags+xml"/>
  <Override PartName="/ppt/tags/tag3880.xml" ContentType="application/vnd.openxmlformats-officedocument.presentationml.tags+xml"/>
  <Override PartName="/ppt/tags/tag3881.xml" ContentType="application/vnd.openxmlformats-officedocument.presentationml.tags+xml"/>
  <Override PartName="/ppt/tags/tag3882.xml" ContentType="application/vnd.openxmlformats-officedocument.presentationml.tags+xml"/>
  <Override PartName="/ppt/tags/tag3883.xml" ContentType="application/vnd.openxmlformats-officedocument.presentationml.tags+xml"/>
  <Override PartName="/ppt/tags/tag3884.xml" ContentType="application/vnd.openxmlformats-officedocument.presentationml.tags+xml"/>
  <Override PartName="/ppt/tags/tag3885.xml" ContentType="application/vnd.openxmlformats-officedocument.presentationml.tags+xml"/>
  <Override PartName="/ppt/tags/tag3886.xml" ContentType="application/vnd.openxmlformats-officedocument.presentationml.tags+xml"/>
  <Override PartName="/ppt/tags/tag3887.xml" ContentType="application/vnd.openxmlformats-officedocument.presentationml.tags+xml"/>
  <Override PartName="/ppt/tags/tag3888.xml" ContentType="application/vnd.openxmlformats-officedocument.presentationml.tags+xml"/>
  <Override PartName="/ppt/tags/tag3889.xml" ContentType="application/vnd.openxmlformats-officedocument.presentationml.tags+xml"/>
  <Override PartName="/ppt/tags/tag389.xml" ContentType="application/vnd.openxmlformats-officedocument.presentationml.tags+xml"/>
  <Override PartName="/ppt/tags/tag3890.xml" ContentType="application/vnd.openxmlformats-officedocument.presentationml.tags+xml"/>
  <Override PartName="/ppt/tags/tag3891.xml" ContentType="application/vnd.openxmlformats-officedocument.presentationml.tags+xml"/>
  <Override PartName="/ppt/tags/tag3892.xml" ContentType="application/vnd.openxmlformats-officedocument.presentationml.tags+xml"/>
  <Override PartName="/ppt/tags/tag3893.xml" ContentType="application/vnd.openxmlformats-officedocument.presentationml.tags+xml"/>
  <Override PartName="/ppt/tags/tag3894.xml" ContentType="application/vnd.openxmlformats-officedocument.presentationml.tags+xml"/>
  <Override PartName="/ppt/tags/tag3895.xml" ContentType="application/vnd.openxmlformats-officedocument.presentationml.tags+xml"/>
  <Override PartName="/ppt/tags/tag3896.xml" ContentType="application/vnd.openxmlformats-officedocument.presentationml.tags+xml"/>
  <Override PartName="/ppt/tags/tag3897.xml" ContentType="application/vnd.openxmlformats-officedocument.presentationml.tags+xml"/>
  <Override PartName="/ppt/tags/tag3898.xml" ContentType="application/vnd.openxmlformats-officedocument.presentationml.tags+xml"/>
  <Override PartName="/ppt/tags/tag3899.xml" ContentType="application/vnd.openxmlformats-officedocument.presentationml.tags+xml"/>
  <Override PartName="/ppt/tags/tag39.xml" ContentType="application/vnd.openxmlformats-officedocument.presentationml.tags+xml"/>
  <Override PartName="/ppt/tags/tag390.xml" ContentType="application/vnd.openxmlformats-officedocument.presentationml.tags+xml"/>
  <Override PartName="/ppt/tags/tag3900.xml" ContentType="application/vnd.openxmlformats-officedocument.presentationml.tags+xml"/>
  <Override PartName="/ppt/tags/tag3901.xml" ContentType="application/vnd.openxmlformats-officedocument.presentationml.tags+xml"/>
  <Override PartName="/ppt/tags/tag3902.xml" ContentType="application/vnd.openxmlformats-officedocument.presentationml.tags+xml"/>
  <Override PartName="/ppt/tags/tag3903.xml" ContentType="application/vnd.openxmlformats-officedocument.presentationml.tags+xml"/>
  <Override PartName="/ppt/tags/tag3904.xml" ContentType="application/vnd.openxmlformats-officedocument.presentationml.tags+xml"/>
  <Override PartName="/ppt/tags/tag3905.xml" ContentType="application/vnd.openxmlformats-officedocument.presentationml.tags+xml"/>
  <Override PartName="/ppt/tags/tag3906.xml" ContentType="application/vnd.openxmlformats-officedocument.presentationml.tags+xml"/>
  <Override PartName="/ppt/tags/tag3907.xml" ContentType="application/vnd.openxmlformats-officedocument.presentationml.tags+xml"/>
  <Override PartName="/ppt/tags/tag3908.xml" ContentType="application/vnd.openxmlformats-officedocument.presentationml.tags+xml"/>
  <Override PartName="/ppt/tags/tag3909.xml" ContentType="application/vnd.openxmlformats-officedocument.presentationml.tags+xml"/>
  <Override PartName="/ppt/tags/tag391.xml" ContentType="application/vnd.openxmlformats-officedocument.presentationml.tags+xml"/>
  <Override PartName="/ppt/tags/tag3910.xml" ContentType="application/vnd.openxmlformats-officedocument.presentationml.tags+xml"/>
  <Override PartName="/ppt/tags/tag3911.xml" ContentType="application/vnd.openxmlformats-officedocument.presentationml.tags+xml"/>
  <Override PartName="/ppt/tags/tag3912.xml" ContentType="application/vnd.openxmlformats-officedocument.presentationml.tags+xml"/>
  <Override PartName="/ppt/tags/tag3913.xml" ContentType="application/vnd.openxmlformats-officedocument.presentationml.tags+xml"/>
  <Override PartName="/ppt/tags/tag3914.xml" ContentType="application/vnd.openxmlformats-officedocument.presentationml.tags+xml"/>
  <Override PartName="/ppt/tags/tag3915.xml" ContentType="application/vnd.openxmlformats-officedocument.presentationml.tags+xml"/>
  <Override PartName="/ppt/tags/tag3916.xml" ContentType="application/vnd.openxmlformats-officedocument.presentationml.tags+xml"/>
  <Override PartName="/ppt/tags/tag3917.xml" ContentType="application/vnd.openxmlformats-officedocument.presentationml.tags+xml"/>
  <Override PartName="/ppt/tags/tag3918.xml" ContentType="application/vnd.openxmlformats-officedocument.presentationml.tags+xml"/>
  <Override PartName="/ppt/tags/tag3919.xml" ContentType="application/vnd.openxmlformats-officedocument.presentationml.tags+xml"/>
  <Override PartName="/ppt/tags/tag392.xml" ContentType="application/vnd.openxmlformats-officedocument.presentationml.tags+xml"/>
  <Override PartName="/ppt/tags/tag3920.xml" ContentType="application/vnd.openxmlformats-officedocument.presentationml.tags+xml"/>
  <Override PartName="/ppt/tags/tag3921.xml" ContentType="application/vnd.openxmlformats-officedocument.presentationml.tags+xml"/>
  <Override PartName="/ppt/tags/tag3922.xml" ContentType="application/vnd.openxmlformats-officedocument.presentationml.tags+xml"/>
  <Override PartName="/ppt/tags/tag3923.xml" ContentType="application/vnd.openxmlformats-officedocument.presentationml.tags+xml"/>
  <Override PartName="/ppt/tags/tag3924.xml" ContentType="application/vnd.openxmlformats-officedocument.presentationml.tags+xml"/>
  <Override PartName="/ppt/tags/tag3925.xml" ContentType="application/vnd.openxmlformats-officedocument.presentationml.tags+xml"/>
  <Override PartName="/ppt/tags/tag3926.xml" ContentType="application/vnd.openxmlformats-officedocument.presentationml.tags+xml"/>
  <Override PartName="/ppt/tags/tag3927.xml" ContentType="application/vnd.openxmlformats-officedocument.presentationml.tags+xml"/>
  <Override PartName="/ppt/tags/tag3928.xml" ContentType="application/vnd.openxmlformats-officedocument.presentationml.tags+xml"/>
  <Override PartName="/ppt/tags/tag3929.xml" ContentType="application/vnd.openxmlformats-officedocument.presentationml.tags+xml"/>
  <Override PartName="/ppt/tags/tag393.xml" ContentType="application/vnd.openxmlformats-officedocument.presentationml.tags+xml"/>
  <Override PartName="/ppt/tags/tag3930.xml" ContentType="application/vnd.openxmlformats-officedocument.presentationml.tags+xml"/>
  <Override PartName="/ppt/tags/tag3931.xml" ContentType="application/vnd.openxmlformats-officedocument.presentationml.tags+xml"/>
  <Override PartName="/ppt/tags/tag3932.xml" ContentType="application/vnd.openxmlformats-officedocument.presentationml.tags+xml"/>
  <Override PartName="/ppt/tags/tag3933.xml" ContentType="application/vnd.openxmlformats-officedocument.presentationml.tags+xml"/>
  <Override PartName="/ppt/tags/tag3934.xml" ContentType="application/vnd.openxmlformats-officedocument.presentationml.tags+xml"/>
  <Override PartName="/ppt/tags/tag3935.xml" ContentType="application/vnd.openxmlformats-officedocument.presentationml.tags+xml"/>
  <Override PartName="/ppt/tags/tag3936.xml" ContentType="application/vnd.openxmlformats-officedocument.presentationml.tags+xml"/>
  <Override PartName="/ppt/tags/tag3937.xml" ContentType="application/vnd.openxmlformats-officedocument.presentationml.tags+xml"/>
  <Override PartName="/ppt/tags/tag3938.xml" ContentType="application/vnd.openxmlformats-officedocument.presentationml.tags+xml"/>
  <Override PartName="/ppt/tags/tag3939.xml" ContentType="application/vnd.openxmlformats-officedocument.presentationml.tags+xml"/>
  <Override PartName="/ppt/tags/tag394.xml" ContentType="application/vnd.openxmlformats-officedocument.presentationml.tags+xml"/>
  <Override PartName="/ppt/tags/tag3940.xml" ContentType="application/vnd.openxmlformats-officedocument.presentationml.tags+xml"/>
  <Override PartName="/ppt/tags/tag3941.xml" ContentType="application/vnd.openxmlformats-officedocument.presentationml.tags+xml"/>
  <Override PartName="/ppt/tags/tag3942.xml" ContentType="application/vnd.openxmlformats-officedocument.presentationml.tags+xml"/>
  <Override PartName="/ppt/tags/tag3943.xml" ContentType="application/vnd.openxmlformats-officedocument.presentationml.tags+xml"/>
  <Override PartName="/ppt/tags/tag3944.xml" ContentType="application/vnd.openxmlformats-officedocument.presentationml.tags+xml"/>
  <Override PartName="/ppt/tags/tag3945.xml" ContentType="application/vnd.openxmlformats-officedocument.presentationml.tags+xml"/>
  <Override PartName="/ppt/tags/tag3946.xml" ContentType="application/vnd.openxmlformats-officedocument.presentationml.tags+xml"/>
  <Override PartName="/ppt/tags/tag3947.xml" ContentType="application/vnd.openxmlformats-officedocument.presentationml.tags+xml"/>
  <Override PartName="/ppt/tags/tag3948.xml" ContentType="application/vnd.openxmlformats-officedocument.presentationml.tags+xml"/>
  <Override PartName="/ppt/tags/tag3949.xml" ContentType="application/vnd.openxmlformats-officedocument.presentationml.tags+xml"/>
  <Override PartName="/ppt/tags/tag395.xml" ContentType="application/vnd.openxmlformats-officedocument.presentationml.tags+xml"/>
  <Override PartName="/ppt/tags/tag3950.xml" ContentType="application/vnd.openxmlformats-officedocument.presentationml.tags+xml"/>
  <Override PartName="/ppt/tags/tag3951.xml" ContentType="application/vnd.openxmlformats-officedocument.presentationml.tags+xml"/>
  <Override PartName="/ppt/tags/tag3952.xml" ContentType="application/vnd.openxmlformats-officedocument.presentationml.tags+xml"/>
  <Override PartName="/ppt/tags/tag3953.xml" ContentType="application/vnd.openxmlformats-officedocument.presentationml.tags+xml"/>
  <Override PartName="/ppt/tags/tag3954.xml" ContentType="application/vnd.openxmlformats-officedocument.presentationml.tags+xml"/>
  <Override PartName="/ppt/tags/tag3955.xml" ContentType="application/vnd.openxmlformats-officedocument.presentationml.tags+xml"/>
  <Override PartName="/ppt/tags/tag3956.xml" ContentType="application/vnd.openxmlformats-officedocument.presentationml.tags+xml"/>
  <Override PartName="/ppt/tags/tag3957.xml" ContentType="application/vnd.openxmlformats-officedocument.presentationml.tags+xml"/>
  <Override PartName="/ppt/tags/tag3958.xml" ContentType="application/vnd.openxmlformats-officedocument.presentationml.tags+xml"/>
  <Override PartName="/ppt/tags/tag3959.xml" ContentType="application/vnd.openxmlformats-officedocument.presentationml.tags+xml"/>
  <Override PartName="/ppt/tags/tag396.xml" ContentType="application/vnd.openxmlformats-officedocument.presentationml.tags+xml"/>
  <Override PartName="/ppt/tags/tag3960.xml" ContentType="application/vnd.openxmlformats-officedocument.presentationml.tags+xml"/>
  <Override PartName="/ppt/tags/tag3961.xml" ContentType="application/vnd.openxmlformats-officedocument.presentationml.tags+xml"/>
  <Override PartName="/ppt/tags/tag3962.xml" ContentType="application/vnd.openxmlformats-officedocument.presentationml.tags+xml"/>
  <Override PartName="/ppt/tags/tag3963.xml" ContentType="application/vnd.openxmlformats-officedocument.presentationml.tags+xml"/>
  <Override PartName="/ppt/tags/tag3964.xml" ContentType="application/vnd.openxmlformats-officedocument.presentationml.tags+xml"/>
  <Override PartName="/ppt/tags/tag3965.xml" ContentType="application/vnd.openxmlformats-officedocument.presentationml.tags+xml"/>
  <Override PartName="/ppt/tags/tag3966.xml" ContentType="application/vnd.openxmlformats-officedocument.presentationml.tags+xml"/>
  <Override PartName="/ppt/tags/tag3967.xml" ContentType="application/vnd.openxmlformats-officedocument.presentationml.tags+xml"/>
  <Override PartName="/ppt/tags/tag3968.xml" ContentType="application/vnd.openxmlformats-officedocument.presentationml.tags+xml"/>
  <Override PartName="/ppt/tags/tag3969.xml" ContentType="application/vnd.openxmlformats-officedocument.presentationml.tags+xml"/>
  <Override PartName="/ppt/tags/tag397.xml" ContentType="application/vnd.openxmlformats-officedocument.presentationml.tags+xml"/>
  <Override PartName="/ppt/tags/tag3970.xml" ContentType="application/vnd.openxmlformats-officedocument.presentationml.tags+xml"/>
  <Override PartName="/ppt/tags/tag3971.xml" ContentType="application/vnd.openxmlformats-officedocument.presentationml.tags+xml"/>
  <Override PartName="/ppt/tags/tag3972.xml" ContentType="application/vnd.openxmlformats-officedocument.presentationml.tags+xml"/>
  <Override PartName="/ppt/tags/tag3973.xml" ContentType="application/vnd.openxmlformats-officedocument.presentationml.tags+xml"/>
  <Override PartName="/ppt/tags/tag3974.xml" ContentType="application/vnd.openxmlformats-officedocument.presentationml.tags+xml"/>
  <Override PartName="/ppt/tags/tag3975.xml" ContentType="application/vnd.openxmlformats-officedocument.presentationml.tags+xml"/>
  <Override PartName="/ppt/tags/tag3976.xml" ContentType="application/vnd.openxmlformats-officedocument.presentationml.tags+xml"/>
  <Override PartName="/ppt/tags/tag3977.xml" ContentType="application/vnd.openxmlformats-officedocument.presentationml.tags+xml"/>
  <Override PartName="/ppt/tags/tag3978.xml" ContentType="application/vnd.openxmlformats-officedocument.presentationml.tags+xml"/>
  <Override PartName="/ppt/tags/tag3979.xml" ContentType="application/vnd.openxmlformats-officedocument.presentationml.tags+xml"/>
  <Override PartName="/ppt/tags/tag398.xml" ContentType="application/vnd.openxmlformats-officedocument.presentationml.tags+xml"/>
  <Override PartName="/ppt/tags/tag3980.xml" ContentType="application/vnd.openxmlformats-officedocument.presentationml.tags+xml"/>
  <Override PartName="/ppt/tags/tag3981.xml" ContentType="application/vnd.openxmlformats-officedocument.presentationml.tags+xml"/>
  <Override PartName="/ppt/tags/tag3982.xml" ContentType="application/vnd.openxmlformats-officedocument.presentationml.tags+xml"/>
  <Override PartName="/ppt/tags/tag3983.xml" ContentType="application/vnd.openxmlformats-officedocument.presentationml.tags+xml"/>
  <Override PartName="/ppt/tags/tag3984.xml" ContentType="application/vnd.openxmlformats-officedocument.presentationml.tags+xml"/>
  <Override PartName="/ppt/tags/tag3985.xml" ContentType="application/vnd.openxmlformats-officedocument.presentationml.tags+xml"/>
  <Override PartName="/ppt/tags/tag3986.xml" ContentType="application/vnd.openxmlformats-officedocument.presentationml.tags+xml"/>
  <Override PartName="/ppt/tags/tag3987.xml" ContentType="application/vnd.openxmlformats-officedocument.presentationml.tags+xml"/>
  <Override PartName="/ppt/tags/tag3988.xml" ContentType="application/vnd.openxmlformats-officedocument.presentationml.tags+xml"/>
  <Override PartName="/ppt/tags/tag3989.xml" ContentType="application/vnd.openxmlformats-officedocument.presentationml.tags+xml"/>
  <Override PartName="/ppt/tags/tag399.xml" ContentType="application/vnd.openxmlformats-officedocument.presentationml.tags+xml"/>
  <Override PartName="/ppt/tags/tag3990.xml" ContentType="application/vnd.openxmlformats-officedocument.presentationml.tags+xml"/>
  <Override PartName="/ppt/tags/tag3991.xml" ContentType="application/vnd.openxmlformats-officedocument.presentationml.tags+xml"/>
  <Override PartName="/ppt/tags/tag3992.xml" ContentType="application/vnd.openxmlformats-officedocument.presentationml.tags+xml"/>
  <Override PartName="/ppt/tags/tag3993.xml" ContentType="application/vnd.openxmlformats-officedocument.presentationml.tags+xml"/>
  <Override PartName="/ppt/tags/tag3994.xml" ContentType="application/vnd.openxmlformats-officedocument.presentationml.tags+xml"/>
  <Override PartName="/ppt/tags/tag3995.xml" ContentType="application/vnd.openxmlformats-officedocument.presentationml.tags+xml"/>
  <Override PartName="/ppt/tags/tag3996.xml" ContentType="application/vnd.openxmlformats-officedocument.presentationml.tags+xml"/>
  <Override PartName="/ppt/tags/tag3997.xml" ContentType="application/vnd.openxmlformats-officedocument.presentationml.tags+xml"/>
  <Override PartName="/ppt/tags/tag3998.xml" ContentType="application/vnd.openxmlformats-officedocument.presentationml.tags+xml"/>
  <Override PartName="/ppt/tags/tag399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00.xml" ContentType="application/vnd.openxmlformats-officedocument.presentationml.tags+xml"/>
  <Override PartName="/ppt/tags/tag4000.xml" ContentType="application/vnd.openxmlformats-officedocument.presentationml.tags+xml"/>
  <Override PartName="/ppt/tags/tag4001.xml" ContentType="application/vnd.openxmlformats-officedocument.presentationml.tags+xml"/>
  <Override PartName="/ppt/tags/tag4002.xml" ContentType="application/vnd.openxmlformats-officedocument.presentationml.tags+xml"/>
  <Override PartName="/ppt/tags/tag4003.xml" ContentType="application/vnd.openxmlformats-officedocument.presentationml.tags+xml"/>
  <Override PartName="/ppt/tags/tag4004.xml" ContentType="application/vnd.openxmlformats-officedocument.presentationml.tags+xml"/>
  <Override PartName="/ppt/tags/tag4005.xml" ContentType="application/vnd.openxmlformats-officedocument.presentationml.tags+xml"/>
  <Override PartName="/ppt/tags/tag4006.xml" ContentType="application/vnd.openxmlformats-officedocument.presentationml.tags+xml"/>
  <Override PartName="/ppt/tags/tag4007.xml" ContentType="application/vnd.openxmlformats-officedocument.presentationml.tags+xml"/>
  <Override PartName="/ppt/tags/tag4008.xml" ContentType="application/vnd.openxmlformats-officedocument.presentationml.tags+xml"/>
  <Override PartName="/ppt/tags/tag4009.xml" ContentType="application/vnd.openxmlformats-officedocument.presentationml.tags+xml"/>
  <Override PartName="/ppt/tags/tag401.xml" ContentType="application/vnd.openxmlformats-officedocument.presentationml.tags+xml"/>
  <Override PartName="/ppt/tags/tag4010.xml" ContentType="application/vnd.openxmlformats-officedocument.presentationml.tags+xml"/>
  <Override PartName="/ppt/tags/tag4011.xml" ContentType="application/vnd.openxmlformats-officedocument.presentationml.tags+xml"/>
  <Override PartName="/ppt/tags/tag4012.xml" ContentType="application/vnd.openxmlformats-officedocument.presentationml.tags+xml"/>
  <Override PartName="/ppt/tags/tag4013.xml" ContentType="application/vnd.openxmlformats-officedocument.presentationml.tags+xml"/>
  <Override PartName="/ppt/tags/tag4014.xml" ContentType="application/vnd.openxmlformats-officedocument.presentationml.tags+xml"/>
  <Override PartName="/ppt/tags/tag4015.xml" ContentType="application/vnd.openxmlformats-officedocument.presentationml.tags+xml"/>
  <Override PartName="/ppt/tags/tag4016.xml" ContentType="application/vnd.openxmlformats-officedocument.presentationml.tags+xml"/>
  <Override PartName="/ppt/tags/tag4017.xml" ContentType="application/vnd.openxmlformats-officedocument.presentationml.tags+xml"/>
  <Override PartName="/ppt/tags/tag4018.xml" ContentType="application/vnd.openxmlformats-officedocument.presentationml.tags+xml"/>
  <Override PartName="/ppt/tags/tag4019.xml" ContentType="application/vnd.openxmlformats-officedocument.presentationml.tags+xml"/>
  <Override PartName="/ppt/tags/tag402.xml" ContentType="application/vnd.openxmlformats-officedocument.presentationml.tags+xml"/>
  <Override PartName="/ppt/tags/tag4020.xml" ContentType="application/vnd.openxmlformats-officedocument.presentationml.tags+xml"/>
  <Override PartName="/ppt/tags/tag4021.xml" ContentType="application/vnd.openxmlformats-officedocument.presentationml.tags+xml"/>
  <Override PartName="/ppt/tags/tag4022.xml" ContentType="application/vnd.openxmlformats-officedocument.presentationml.tags+xml"/>
  <Override PartName="/ppt/tags/tag4023.xml" ContentType="application/vnd.openxmlformats-officedocument.presentationml.tags+xml"/>
  <Override PartName="/ppt/tags/tag4024.xml" ContentType="application/vnd.openxmlformats-officedocument.presentationml.tags+xml"/>
  <Override PartName="/ppt/tags/tag4025.xml" ContentType="application/vnd.openxmlformats-officedocument.presentationml.tags+xml"/>
  <Override PartName="/ppt/tags/tag4026.xml" ContentType="application/vnd.openxmlformats-officedocument.presentationml.tags+xml"/>
  <Override PartName="/ppt/tags/tag4027.xml" ContentType="application/vnd.openxmlformats-officedocument.presentationml.tags+xml"/>
  <Override PartName="/ppt/tags/tag4028.xml" ContentType="application/vnd.openxmlformats-officedocument.presentationml.tags+xml"/>
  <Override PartName="/ppt/tags/tag4029.xml" ContentType="application/vnd.openxmlformats-officedocument.presentationml.tags+xml"/>
  <Override PartName="/ppt/tags/tag403.xml" ContentType="application/vnd.openxmlformats-officedocument.presentationml.tags+xml"/>
  <Override PartName="/ppt/tags/tag4030.xml" ContentType="application/vnd.openxmlformats-officedocument.presentationml.tags+xml"/>
  <Override PartName="/ppt/tags/tag4031.xml" ContentType="application/vnd.openxmlformats-officedocument.presentationml.tags+xml"/>
  <Override PartName="/ppt/tags/tag4032.xml" ContentType="application/vnd.openxmlformats-officedocument.presentationml.tags+xml"/>
  <Override PartName="/ppt/tags/tag4033.xml" ContentType="application/vnd.openxmlformats-officedocument.presentationml.tags+xml"/>
  <Override PartName="/ppt/tags/tag4034.xml" ContentType="application/vnd.openxmlformats-officedocument.presentationml.tags+xml"/>
  <Override PartName="/ppt/tags/tag4035.xml" ContentType="application/vnd.openxmlformats-officedocument.presentationml.tags+xml"/>
  <Override PartName="/ppt/tags/tag4036.xml" ContentType="application/vnd.openxmlformats-officedocument.presentationml.tags+xml"/>
  <Override PartName="/ppt/tags/tag4037.xml" ContentType="application/vnd.openxmlformats-officedocument.presentationml.tags+xml"/>
  <Override PartName="/ppt/tags/tag4038.xml" ContentType="application/vnd.openxmlformats-officedocument.presentationml.tags+xml"/>
  <Override PartName="/ppt/tags/tag4039.xml" ContentType="application/vnd.openxmlformats-officedocument.presentationml.tags+xml"/>
  <Override PartName="/ppt/tags/tag404.xml" ContentType="application/vnd.openxmlformats-officedocument.presentationml.tags+xml"/>
  <Override PartName="/ppt/tags/tag4040.xml" ContentType="application/vnd.openxmlformats-officedocument.presentationml.tags+xml"/>
  <Override PartName="/ppt/tags/tag4041.xml" ContentType="application/vnd.openxmlformats-officedocument.presentationml.tags+xml"/>
  <Override PartName="/ppt/tags/tag4042.xml" ContentType="application/vnd.openxmlformats-officedocument.presentationml.tags+xml"/>
  <Override PartName="/ppt/tags/tag4043.xml" ContentType="application/vnd.openxmlformats-officedocument.presentationml.tags+xml"/>
  <Override PartName="/ppt/tags/tag4044.xml" ContentType="application/vnd.openxmlformats-officedocument.presentationml.tags+xml"/>
  <Override PartName="/ppt/tags/tag4045.xml" ContentType="application/vnd.openxmlformats-officedocument.presentationml.tags+xml"/>
  <Override PartName="/ppt/tags/tag4046.xml" ContentType="application/vnd.openxmlformats-officedocument.presentationml.tags+xml"/>
  <Override PartName="/ppt/tags/tag4047.xml" ContentType="application/vnd.openxmlformats-officedocument.presentationml.tags+xml"/>
  <Override PartName="/ppt/tags/tag4048.xml" ContentType="application/vnd.openxmlformats-officedocument.presentationml.tags+xml"/>
  <Override PartName="/ppt/tags/tag4049.xml" ContentType="application/vnd.openxmlformats-officedocument.presentationml.tags+xml"/>
  <Override PartName="/ppt/tags/tag405.xml" ContentType="application/vnd.openxmlformats-officedocument.presentationml.tags+xml"/>
  <Override PartName="/ppt/tags/tag4050.xml" ContentType="application/vnd.openxmlformats-officedocument.presentationml.tags+xml"/>
  <Override PartName="/ppt/tags/tag4051.xml" ContentType="application/vnd.openxmlformats-officedocument.presentationml.tags+xml"/>
  <Override PartName="/ppt/tags/tag4052.xml" ContentType="application/vnd.openxmlformats-officedocument.presentationml.tags+xml"/>
  <Override PartName="/ppt/tags/tag4053.xml" ContentType="application/vnd.openxmlformats-officedocument.presentationml.tags+xml"/>
  <Override PartName="/ppt/tags/tag4054.xml" ContentType="application/vnd.openxmlformats-officedocument.presentationml.tags+xml"/>
  <Override PartName="/ppt/tags/tag4055.xml" ContentType="application/vnd.openxmlformats-officedocument.presentationml.tags+xml"/>
  <Override PartName="/ppt/tags/tag4056.xml" ContentType="application/vnd.openxmlformats-officedocument.presentationml.tags+xml"/>
  <Override PartName="/ppt/tags/tag4057.xml" ContentType="application/vnd.openxmlformats-officedocument.presentationml.tags+xml"/>
  <Override PartName="/ppt/tags/tag4058.xml" ContentType="application/vnd.openxmlformats-officedocument.presentationml.tags+xml"/>
  <Override PartName="/ppt/tags/tag4059.xml" ContentType="application/vnd.openxmlformats-officedocument.presentationml.tags+xml"/>
  <Override PartName="/ppt/tags/tag406.xml" ContentType="application/vnd.openxmlformats-officedocument.presentationml.tags+xml"/>
  <Override PartName="/ppt/tags/tag4060.xml" ContentType="application/vnd.openxmlformats-officedocument.presentationml.tags+xml"/>
  <Override PartName="/ppt/tags/tag4061.xml" ContentType="application/vnd.openxmlformats-officedocument.presentationml.tags+xml"/>
  <Override PartName="/ppt/tags/tag4062.xml" ContentType="application/vnd.openxmlformats-officedocument.presentationml.tags+xml"/>
  <Override PartName="/ppt/tags/tag4063.xml" ContentType="application/vnd.openxmlformats-officedocument.presentationml.tags+xml"/>
  <Override PartName="/ppt/tags/tag4064.xml" ContentType="application/vnd.openxmlformats-officedocument.presentationml.tags+xml"/>
  <Override PartName="/ppt/tags/tag4065.xml" ContentType="application/vnd.openxmlformats-officedocument.presentationml.tags+xml"/>
  <Override PartName="/ppt/tags/tag4066.xml" ContentType="application/vnd.openxmlformats-officedocument.presentationml.tags+xml"/>
  <Override PartName="/ppt/tags/tag4067.xml" ContentType="application/vnd.openxmlformats-officedocument.presentationml.tags+xml"/>
  <Override PartName="/ppt/tags/tag4068.xml" ContentType="application/vnd.openxmlformats-officedocument.presentationml.tags+xml"/>
  <Override PartName="/ppt/tags/tag4069.xml" ContentType="application/vnd.openxmlformats-officedocument.presentationml.tags+xml"/>
  <Override PartName="/ppt/tags/tag407.xml" ContentType="application/vnd.openxmlformats-officedocument.presentationml.tags+xml"/>
  <Override PartName="/ppt/tags/tag4070.xml" ContentType="application/vnd.openxmlformats-officedocument.presentationml.tags+xml"/>
  <Override PartName="/ppt/tags/tag4071.xml" ContentType="application/vnd.openxmlformats-officedocument.presentationml.tags+xml"/>
  <Override PartName="/ppt/tags/tag4072.xml" ContentType="application/vnd.openxmlformats-officedocument.presentationml.tags+xml"/>
  <Override PartName="/ppt/tags/tag4073.xml" ContentType="application/vnd.openxmlformats-officedocument.presentationml.tags+xml"/>
  <Override PartName="/ppt/tags/tag4074.xml" ContentType="application/vnd.openxmlformats-officedocument.presentationml.tags+xml"/>
  <Override PartName="/ppt/tags/tag4075.xml" ContentType="application/vnd.openxmlformats-officedocument.presentationml.tags+xml"/>
  <Override PartName="/ppt/tags/tag4076.xml" ContentType="application/vnd.openxmlformats-officedocument.presentationml.tags+xml"/>
  <Override PartName="/ppt/tags/tag4077.xml" ContentType="application/vnd.openxmlformats-officedocument.presentationml.tags+xml"/>
  <Override PartName="/ppt/tags/tag4078.xml" ContentType="application/vnd.openxmlformats-officedocument.presentationml.tags+xml"/>
  <Override PartName="/ppt/tags/tag4079.xml" ContentType="application/vnd.openxmlformats-officedocument.presentationml.tags+xml"/>
  <Override PartName="/ppt/tags/tag408.xml" ContentType="application/vnd.openxmlformats-officedocument.presentationml.tags+xml"/>
  <Override PartName="/ppt/tags/tag4080.xml" ContentType="application/vnd.openxmlformats-officedocument.presentationml.tags+xml"/>
  <Override PartName="/ppt/tags/tag4081.xml" ContentType="application/vnd.openxmlformats-officedocument.presentationml.tags+xml"/>
  <Override PartName="/ppt/tags/tag4082.xml" ContentType="application/vnd.openxmlformats-officedocument.presentationml.tags+xml"/>
  <Override PartName="/ppt/tags/tag4083.xml" ContentType="application/vnd.openxmlformats-officedocument.presentationml.tags+xml"/>
  <Override PartName="/ppt/tags/tag4084.xml" ContentType="application/vnd.openxmlformats-officedocument.presentationml.tags+xml"/>
  <Override PartName="/ppt/tags/tag4085.xml" ContentType="application/vnd.openxmlformats-officedocument.presentationml.tags+xml"/>
  <Override PartName="/ppt/tags/tag4086.xml" ContentType="application/vnd.openxmlformats-officedocument.presentationml.tags+xml"/>
  <Override PartName="/ppt/tags/tag4087.xml" ContentType="application/vnd.openxmlformats-officedocument.presentationml.tags+xml"/>
  <Override PartName="/ppt/tags/tag4088.xml" ContentType="application/vnd.openxmlformats-officedocument.presentationml.tags+xml"/>
  <Override PartName="/ppt/tags/tag4089.xml" ContentType="application/vnd.openxmlformats-officedocument.presentationml.tags+xml"/>
  <Override PartName="/ppt/tags/tag409.xml" ContentType="application/vnd.openxmlformats-officedocument.presentationml.tags+xml"/>
  <Override PartName="/ppt/tags/tag4090.xml" ContentType="application/vnd.openxmlformats-officedocument.presentationml.tags+xml"/>
  <Override PartName="/ppt/tags/tag4091.xml" ContentType="application/vnd.openxmlformats-officedocument.presentationml.tags+xml"/>
  <Override PartName="/ppt/tags/tag4092.xml" ContentType="application/vnd.openxmlformats-officedocument.presentationml.tags+xml"/>
  <Override PartName="/ppt/tags/tag4093.xml" ContentType="application/vnd.openxmlformats-officedocument.presentationml.tags+xml"/>
  <Override PartName="/ppt/tags/tag4094.xml" ContentType="application/vnd.openxmlformats-officedocument.presentationml.tags+xml"/>
  <Override PartName="/ppt/tags/tag4095.xml" ContentType="application/vnd.openxmlformats-officedocument.presentationml.tags+xml"/>
  <Override PartName="/ppt/tags/tag4096.xml" ContentType="application/vnd.openxmlformats-officedocument.presentationml.tags+xml"/>
  <Override PartName="/ppt/tags/tag4097.xml" ContentType="application/vnd.openxmlformats-officedocument.presentationml.tags+xml"/>
  <Override PartName="/ppt/tags/tag4098.xml" ContentType="application/vnd.openxmlformats-officedocument.presentationml.tags+xml"/>
  <Override PartName="/ppt/tags/tag4099.xml" ContentType="application/vnd.openxmlformats-officedocument.presentationml.tags+xml"/>
  <Override PartName="/ppt/tags/tag41.xml" ContentType="application/vnd.openxmlformats-officedocument.presentationml.tags+xml"/>
  <Override PartName="/ppt/tags/tag410.xml" ContentType="application/vnd.openxmlformats-officedocument.presentationml.tags+xml"/>
  <Override PartName="/ppt/tags/tag4100.xml" ContentType="application/vnd.openxmlformats-officedocument.presentationml.tags+xml"/>
  <Override PartName="/ppt/tags/tag4101.xml" ContentType="application/vnd.openxmlformats-officedocument.presentationml.tags+xml"/>
  <Override PartName="/ppt/tags/tag4102.xml" ContentType="application/vnd.openxmlformats-officedocument.presentationml.tags+xml"/>
  <Override PartName="/ppt/tags/tag4103.xml" ContentType="application/vnd.openxmlformats-officedocument.presentationml.tags+xml"/>
  <Override PartName="/ppt/tags/tag4104.xml" ContentType="application/vnd.openxmlformats-officedocument.presentationml.tags+xml"/>
  <Override PartName="/ppt/tags/tag4105.xml" ContentType="application/vnd.openxmlformats-officedocument.presentationml.tags+xml"/>
  <Override PartName="/ppt/tags/tag4106.xml" ContentType="application/vnd.openxmlformats-officedocument.presentationml.tags+xml"/>
  <Override PartName="/ppt/tags/tag4107.xml" ContentType="application/vnd.openxmlformats-officedocument.presentationml.tags+xml"/>
  <Override PartName="/ppt/tags/tag4108.xml" ContentType="application/vnd.openxmlformats-officedocument.presentationml.tags+xml"/>
  <Override PartName="/ppt/tags/tag4109.xml" ContentType="application/vnd.openxmlformats-officedocument.presentationml.tags+xml"/>
  <Override PartName="/ppt/tags/tag411.xml" ContentType="application/vnd.openxmlformats-officedocument.presentationml.tags+xml"/>
  <Override PartName="/ppt/tags/tag4110.xml" ContentType="application/vnd.openxmlformats-officedocument.presentationml.tags+xml"/>
  <Override PartName="/ppt/tags/tag4111.xml" ContentType="application/vnd.openxmlformats-officedocument.presentationml.tags+xml"/>
  <Override PartName="/ppt/tags/tag4112.xml" ContentType="application/vnd.openxmlformats-officedocument.presentationml.tags+xml"/>
  <Override PartName="/ppt/tags/tag4113.xml" ContentType="application/vnd.openxmlformats-officedocument.presentationml.tags+xml"/>
  <Override PartName="/ppt/tags/tag4114.xml" ContentType="application/vnd.openxmlformats-officedocument.presentationml.tags+xml"/>
  <Override PartName="/ppt/tags/tag4115.xml" ContentType="application/vnd.openxmlformats-officedocument.presentationml.tags+xml"/>
  <Override PartName="/ppt/tags/tag4116.xml" ContentType="application/vnd.openxmlformats-officedocument.presentationml.tags+xml"/>
  <Override PartName="/ppt/tags/tag4117.xml" ContentType="application/vnd.openxmlformats-officedocument.presentationml.tags+xml"/>
  <Override PartName="/ppt/tags/tag4118.xml" ContentType="application/vnd.openxmlformats-officedocument.presentationml.tags+xml"/>
  <Override PartName="/ppt/tags/tag4119.xml" ContentType="application/vnd.openxmlformats-officedocument.presentationml.tags+xml"/>
  <Override PartName="/ppt/tags/tag412.xml" ContentType="application/vnd.openxmlformats-officedocument.presentationml.tags+xml"/>
  <Override PartName="/ppt/tags/tag4120.xml" ContentType="application/vnd.openxmlformats-officedocument.presentationml.tags+xml"/>
  <Override PartName="/ppt/tags/tag4121.xml" ContentType="application/vnd.openxmlformats-officedocument.presentationml.tags+xml"/>
  <Override PartName="/ppt/tags/tag4122.xml" ContentType="application/vnd.openxmlformats-officedocument.presentationml.tags+xml"/>
  <Override PartName="/ppt/tags/tag4123.xml" ContentType="application/vnd.openxmlformats-officedocument.presentationml.tags+xml"/>
  <Override PartName="/ppt/tags/tag4124.xml" ContentType="application/vnd.openxmlformats-officedocument.presentationml.tags+xml"/>
  <Override PartName="/ppt/tags/tag4125.xml" ContentType="application/vnd.openxmlformats-officedocument.presentationml.tags+xml"/>
  <Override PartName="/ppt/tags/tag4126.xml" ContentType="application/vnd.openxmlformats-officedocument.presentationml.tags+xml"/>
  <Override PartName="/ppt/tags/tag4127.xml" ContentType="application/vnd.openxmlformats-officedocument.presentationml.tags+xml"/>
  <Override PartName="/ppt/tags/tag4128.xml" ContentType="application/vnd.openxmlformats-officedocument.presentationml.tags+xml"/>
  <Override PartName="/ppt/tags/tag4129.xml" ContentType="application/vnd.openxmlformats-officedocument.presentationml.tags+xml"/>
  <Override PartName="/ppt/tags/tag413.xml" ContentType="application/vnd.openxmlformats-officedocument.presentationml.tags+xml"/>
  <Override PartName="/ppt/tags/tag4130.xml" ContentType="application/vnd.openxmlformats-officedocument.presentationml.tags+xml"/>
  <Override PartName="/ppt/tags/tag4131.xml" ContentType="application/vnd.openxmlformats-officedocument.presentationml.tags+xml"/>
  <Override PartName="/ppt/tags/tag4132.xml" ContentType="application/vnd.openxmlformats-officedocument.presentationml.tags+xml"/>
  <Override PartName="/ppt/tags/tag4133.xml" ContentType="application/vnd.openxmlformats-officedocument.presentationml.tags+xml"/>
  <Override PartName="/ppt/tags/tag4134.xml" ContentType="application/vnd.openxmlformats-officedocument.presentationml.tags+xml"/>
  <Override PartName="/ppt/tags/tag4135.xml" ContentType="application/vnd.openxmlformats-officedocument.presentationml.tags+xml"/>
  <Override PartName="/ppt/tags/tag4136.xml" ContentType="application/vnd.openxmlformats-officedocument.presentationml.tags+xml"/>
  <Override PartName="/ppt/tags/tag4137.xml" ContentType="application/vnd.openxmlformats-officedocument.presentationml.tags+xml"/>
  <Override PartName="/ppt/tags/tag4138.xml" ContentType="application/vnd.openxmlformats-officedocument.presentationml.tags+xml"/>
  <Override PartName="/ppt/tags/tag4139.xml" ContentType="application/vnd.openxmlformats-officedocument.presentationml.tags+xml"/>
  <Override PartName="/ppt/tags/tag414.xml" ContentType="application/vnd.openxmlformats-officedocument.presentationml.tags+xml"/>
  <Override PartName="/ppt/tags/tag4140.xml" ContentType="application/vnd.openxmlformats-officedocument.presentationml.tags+xml"/>
  <Override PartName="/ppt/tags/tag4141.xml" ContentType="application/vnd.openxmlformats-officedocument.presentationml.tags+xml"/>
  <Override PartName="/ppt/tags/tag4142.xml" ContentType="application/vnd.openxmlformats-officedocument.presentationml.tags+xml"/>
  <Override PartName="/ppt/tags/tag4143.xml" ContentType="application/vnd.openxmlformats-officedocument.presentationml.tags+xml"/>
  <Override PartName="/ppt/tags/tag4144.xml" ContentType="application/vnd.openxmlformats-officedocument.presentationml.tags+xml"/>
  <Override PartName="/ppt/tags/tag4145.xml" ContentType="application/vnd.openxmlformats-officedocument.presentationml.tags+xml"/>
  <Override PartName="/ppt/tags/tag4146.xml" ContentType="application/vnd.openxmlformats-officedocument.presentationml.tags+xml"/>
  <Override PartName="/ppt/tags/tag4147.xml" ContentType="application/vnd.openxmlformats-officedocument.presentationml.tags+xml"/>
  <Override PartName="/ppt/tags/tag4148.xml" ContentType="application/vnd.openxmlformats-officedocument.presentationml.tags+xml"/>
  <Override PartName="/ppt/tags/tag4149.xml" ContentType="application/vnd.openxmlformats-officedocument.presentationml.tags+xml"/>
  <Override PartName="/ppt/tags/tag415.xml" ContentType="application/vnd.openxmlformats-officedocument.presentationml.tags+xml"/>
  <Override PartName="/ppt/tags/tag4150.xml" ContentType="application/vnd.openxmlformats-officedocument.presentationml.tags+xml"/>
  <Override PartName="/ppt/tags/tag4151.xml" ContentType="application/vnd.openxmlformats-officedocument.presentationml.tags+xml"/>
  <Override PartName="/ppt/tags/tag4152.xml" ContentType="application/vnd.openxmlformats-officedocument.presentationml.tags+xml"/>
  <Override PartName="/ppt/tags/tag4153.xml" ContentType="application/vnd.openxmlformats-officedocument.presentationml.tags+xml"/>
  <Override PartName="/ppt/tags/tag4154.xml" ContentType="application/vnd.openxmlformats-officedocument.presentationml.tags+xml"/>
  <Override PartName="/ppt/tags/tag4155.xml" ContentType="application/vnd.openxmlformats-officedocument.presentationml.tags+xml"/>
  <Override PartName="/ppt/tags/tag4156.xml" ContentType="application/vnd.openxmlformats-officedocument.presentationml.tags+xml"/>
  <Override PartName="/ppt/tags/tag4157.xml" ContentType="application/vnd.openxmlformats-officedocument.presentationml.tags+xml"/>
  <Override PartName="/ppt/tags/tag4158.xml" ContentType="application/vnd.openxmlformats-officedocument.presentationml.tags+xml"/>
  <Override PartName="/ppt/tags/tag4159.xml" ContentType="application/vnd.openxmlformats-officedocument.presentationml.tags+xml"/>
  <Override PartName="/ppt/tags/tag416.xml" ContentType="application/vnd.openxmlformats-officedocument.presentationml.tags+xml"/>
  <Override PartName="/ppt/tags/tag4160.xml" ContentType="application/vnd.openxmlformats-officedocument.presentationml.tags+xml"/>
  <Override PartName="/ppt/tags/tag4161.xml" ContentType="application/vnd.openxmlformats-officedocument.presentationml.tags+xml"/>
  <Override PartName="/ppt/tags/tag4162.xml" ContentType="application/vnd.openxmlformats-officedocument.presentationml.tags+xml"/>
  <Override PartName="/ppt/tags/tag4163.xml" ContentType="application/vnd.openxmlformats-officedocument.presentationml.tags+xml"/>
  <Override PartName="/ppt/tags/tag4164.xml" ContentType="application/vnd.openxmlformats-officedocument.presentationml.tags+xml"/>
  <Override PartName="/ppt/tags/tag4165.xml" ContentType="application/vnd.openxmlformats-officedocument.presentationml.tags+xml"/>
  <Override PartName="/ppt/tags/tag4166.xml" ContentType="application/vnd.openxmlformats-officedocument.presentationml.tags+xml"/>
  <Override PartName="/ppt/tags/tag4167.xml" ContentType="application/vnd.openxmlformats-officedocument.presentationml.tags+xml"/>
  <Override PartName="/ppt/tags/tag4168.xml" ContentType="application/vnd.openxmlformats-officedocument.presentationml.tags+xml"/>
  <Override PartName="/ppt/tags/tag4169.xml" ContentType="application/vnd.openxmlformats-officedocument.presentationml.tags+xml"/>
  <Override PartName="/ppt/tags/tag417.xml" ContentType="application/vnd.openxmlformats-officedocument.presentationml.tags+xml"/>
  <Override PartName="/ppt/tags/tag4170.xml" ContentType="application/vnd.openxmlformats-officedocument.presentationml.tags+xml"/>
  <Override PartName="/ppt/tags/tag4171.xml" ContentType="application/vnd.openxmlformats-officedocument.presentationml.tags+xml"/>
  <Override PartName="/ppt/tags/tag4172.xml" ContentType="application/vnd.openxmlformats-officedocument.presentationml.tags+xml"/>
  <Override PartName="/ppt/tags/tag4173.xml" ContentType="application/vnd.openxmlformats-officedocument.presentationml.tags+xml"/>
  <Override PartName="/ppt/tags/tag4174.xml" ContentType="application/vnd.openxmlformats-officedocument.presentationml.tags+xml"/>
  <Override PartName="/ppt/tags/tag4175.xml" ContentType="application/vnd.openxmlformats-officedocument.presentationml.tags+xml"/>
  <Override PartName="/ppt/tags/tag4176.xml" ContentType="application/vnd.openxmlformats-officedocument.presentationml.tags+xml"/>
  <Override PartName="/ppt/tags/tag4177.xml" ContentType="application/vnd.openxmlformats-officedocument.presentationml.tags+xml"/>
  <Override PartName="/ppt/tags/tag4178.xml" ContentType="application/vnd.openxmlformats-officedocument.presentationml.tags+xml"/>
  <Override PartName="/ppt/tags/tag4179.xml" ContentType="application/vnd.openxmlformats-officedocument.presentationml.tags+xml"/>
  <Override PartName="/ppt/tags/tag418.xml" ContentType="application/vnd.openxmlformats-officedocument.presentationml.tags+xml"/>
  <Override PartName="/ppt/tags/tag4180.xml" ContentType="application/vnd.openxmlformats-officedocument.presentationml.tags+xml"/>
  <Override PartName="/ppt/tags/tag4181.xml" ContentType="application/vnd.openxmlformats-officedocument.presentationml.tags+xml"/>
  <Override PartName="/ppt/tags/tag4182.xml" ContentType="application/vnd.openxmlformats-officedocument.presentationml.tags+xml"/>
  <Override PartName="/ppt/tags/tag4183.xml" ContentType="application/vnd.openxmlformats-officedocument.presentationml.tags+xml"/>
  <Override PartName="/ppt/tags/tag4184.xml" ContentType="application/vnd.openxmlformats-officedocument.presentationml.tags+xml"/>
  <Override PartName="/ppt/tags/tag4185.xml" ContentType="application/vnd.openxmlformats-officedocument.presentationml.tags+xml"/>
  <Override PartName="/ppt/tags/tag4186.xml" ContentType="application/vnd.openxmlformats-officedocument.presentationml.tags+xml"/>
  <Override PartName="/ppt/tags/tag4187.xml" ContentType="application/vnd.openxmlformats-officedocument.presentationml.tags+xml"/>
  <Override PartName="/ppt/tags/tag4188.xml" ContentType="application/vnd.openxmlformats-officedocument.presentationml.tags+xml"/>
  <Override PartName="/ppt/tags/tag4189.xml" ContentType="application/vnd.openxmlformats-officedocument.presentationml.tags+xml"/>
  <Override PartName="/ppt/tags/tag419.xml" ContentType="application/vnd.openxmlformats-officedocument.presentationml.tags+xml"/>
  <Override PartName="/ppt/tags/tag4190.xml" ContentType="application/vnd.openxmlformats-officedocument.presentationml.tags+xml"/>
  <Override PartName="/ppt/tags/tag4191.xml" ContentType="application/vnd.openxmlformats-officedocument.presentationml.tags+xml"/>
  <Override PartName="/ppt/tags/tag4192.xml" ContentType="application/vnd.openxmlformats-officedocument.presentationml.tags+xml"/>
  <Override PartName="/ppt/tags/tag4193.xml" ContentType="application/vnd.openxmlformats-officedocument.presentationml.tags+xml"/>
  <Override PartName="/ppt/tags/tag4194.xml" ContentType="application/vnd.openxmlformats-officedocument.presentationml.tags+xml"/>
  <Override PartName="/ppt/tags/tag4195.xml" ContentType="application/vnd.openxmlformats-officedocument.presentationml.tags+xml"/>
  <Override PartName="/ppt/tags/tag4196.xml" ContentType="application/vnd.openxmlformats-officedocument.presentationml.tags+xml"/>
  <Override PartName="/ppt/tags/tag4197.xml" ContentType="application/vnd.openxmlformats-officedocument.presentationml.tags+xml"/>
  <Override PartName="/ppt/tags/tag4198.xml" ContentType="application/vnd.openxmlformats-officedocument.presentationml.tags+xml"/>
  <Override PartName="/ppt/tags/tag4199.xml" ContentType="application/vnd.openxmlformats-officedocument.presentationml.tags+xml"/>
  <Override PartName="/ppt/tags/tag42.xml" ContentType="application/vnd.openxmlformats-officedocument.presentationml.tags+xml"/>
  <Override PartName="/ppt/tags/tag420.xml" ContentType="application/vnd.openxmlformats-officedocument.presentationml.tags+xml"/>
  <Override PartName="/ppt/tags/tag4200.xml" ContentType="application/vnd.openxmlformats-officedocument.presentationml.tags+xml"/>
  <Override PartName="/ppt/tags/tag4201.xml" ContentType="application/vnd.openxmlformats-officedocument.presentationml.tags+xml"/>
  <Override PartName="/ppt/tags/tag4202.xml" ContentType="application/vnd.openxmlformats-officedocument.presentationml.tags+xml"/>
  <Override PartName="/ppt/tags/tag4203.xml" ContentType="application/vnd.openxmlformats-officedocument.presentationml.tags+xml"/>
  <Override PartName="/ppt/tags/tag4204.xml" ContentType="application/vnd.openxmlformats-officedocument.presentationml.tags+xml"/>
  <Override PartName="/ppt/tags/tag4205.xml" ContentType="application/vnd.openxmlformats-officedocument.presentationml.tags+xml"/>
  <Override PartName="/ppt/tags/tag4206.xml" ContentType="application/vnd.openxmlformats-officedocument.presentationml.tags+xml"/>
  <Override PartName="/ppt/tags/tag4207.xml" ContentType="application/vnd.openxmlformats-officedocument.presentationml.tags+xml"/>
  <Override PartName="/ppt/tags/tag4208.xml" ContentType="application/vnd.openxmlformats-officedocument.presentationml.tags+xml"/>
  <Override PartName="/ppt/tags/tag4209.xml" ContentType="application/vnd.openxmlformats-officedocument.presentationml.tags+xml"/>
  <Override PartName="/ppt/tags/tag421.xml" ContentType="application/vnd.openxmlformats-officedocument.presentationml.tags+xml"/>
  <Override PartName="/ppt/tags/tag4210.xml" ContentType="application/vnd.openxmlformats-officedocument.presentationml.tags+xml"/>
  <Override PartName="/ppt/tags/tag4211.xml" ContentType="application/vnd.openxmlformats-officedocument.presentationml.tags+xml"/>
  <Override PartName="/ppt/tags/tag4212.xml" ContentType="application/vnd.openxmlformats-officedocument.presentationml.tags+xml"/>
  <Override PartName="/ppt/tags/tag4213.xml" ContentType="application/vnd.openxmlformats-officedocument.presentationml.tags+xml"/>
  <Override PartName="/ppt/tags/tag4214.xml" ContentType="application/vnd.openxmlformats-officedocument.presentationml.tags+xml"/>
  <Override PartName="/ppt/tags/tag4215.xml" ContentType="application/vnd.openxmlformats-officedocument.presentationml.tags+xml"/>
  <Override PartName="/ppt/tags/tag4216.xml" ContentType="application/vnd.openxmlformats-officedocument.presentationml.tags+xml"/>
  <Override PartName="/ppt/tags/tag4217.xml" ContentType="application/vnd.openxmlformats-officedocument.presentationml.tags+xml"/>
  <Override PartName="/ppt/tags/tag4218.xml" ContentType="application/vnd.openxmlformats-officedocument.presentationml.tags+xml"/>
  <Override PartName="/ppt/tags/tag4219.xml" ContentType="application/vnd.openxmlformats-officedocument.presentationml.tags+xml"/>
  <Override PartName="/ppt/tags/tag422.xml" ContentType="application/vnd.openxmlformats-officedocument.presentationml.tags+xml"/>
  <Override PartName="/ppt/tags/tag4220.xml" ContentType="application/vnd.openxmlformats-officedocument.presentationml.tags+xml"/>
  <Override PartName="/ppt/tags/tag4221.xml" ContentType="application/vnd.openxmlformats-officedocument.presentationml.tags+xml"/>
  <Override PartName="/ppt/tags/tag4222.xml" ContentType="application/vnd.openxmlformats-officedocument.presentationml.tags+xml"/>
  <Override PartName="/ppt/tags/tag4223.xml" ContentType="application/vnd.openxmlformats-officedocument.presentationml.tags+xml"/>
  <Override PartName="/ppt/tags/tag4224.xml" ContentType="application/vnd.openxmlformats-officedocument.presentationml.tags+xml"/>
  <Override PartName="/ppt/tags/tag4225.xml" ContentType="application/vnd.openxmlformats-officedocument.presentationml.tags+xml"/>
  <Override PartName="/ppt/tags/tag4226.xml" ContentType="application/vnd.openxmlformats-officedocument.presentationml.tags+xml"/>
  <Override PartName="/ppt/tags/tag4227.xml" ContentType="application/vnd.openxmlformats-officedocument.presentationml.tags+xml"/>
  <Override PartName="/ppt/tags/tag4228.xml" ContentType="application/vnd.openxmlformats-officedocument.presentationml.tags+xml"/>
  <Override PartName="/ppt/tags/tag4229.xml" ContentType="application/vnd.openxmlformats-officedocument.presentationml.tags+xml"/>
  <Override PartName="/ppt/tags/tag423.xml" ContentType="application/vnd.openxmlformats-officedocument.presentationml.tags+xml"/>
  <Override PartName="/ppt/tags/tag4230.xml" ContentType="application/vnd.openxmlformats-officedocument.presentationml.tags+xml"/>
  <Override PartName="/ppt/tags/tag4231.xml" ContentType="application/vnd.openxmlformats-officedocument.presentationml.tags+xml"/>
  <Override PartName="/ppt/tags/tag4232.xml" ContentType="application/vnd.openxmlformats-officedocument.presentationml.tags+xml"/>
  <Override PartName="/ppt/tags/tag4233.xml" ContentType="application/vnd.openxmlformats-officedocument.presentationml.tags+xml"/>
  <Override PartName="/ppt/tags/tag4234.xml" ContentType="application/vnd.openxmlformats-officedocument.presentationml.tags+xml"/>
  <Override PartName="/ppt/tags/tag4235.xml" ContentType="application/vnd.openxmlformats-officedocument.presentationml.tags+xml"/>
  <Override PartName="/ppt/tags/tag4236.xml" ContentType="application/vnd.openxmlformats-officedocument.presentationml.tags+xml"/>
  <Override PartName="/ppt/tags/tag4237.xml" ContentType="application/vnd.openxmlformats-officedocument.presentationml.tags+xml"/>
  <Override PartName="/ppt/tags/tag4238.xml" ContentType="application/vnd.openxmlformats-officedocument.presentationml.tags+xml"/>
  <Override PartName="/ppt/tags/tag4239.xml" ContentType="application/vnd.openxmlformats-officedocument.presentationml.tags+xml"/>
  <Override PartName="/ppt/tags/tag424.xml" ContentType="application/vnd.openxmlformats-officedocument.presentationml.tags+xml"/>
  <Override PartName="/ppt/tags/tag4240.xml" ContentType="application/vnd.openxmlformats-officedocument.presentationml.tags+xml"/>
  <Override PartName="/ppt/tags/tag4241.xml" ContentType="application/vnd.openxmlformats-officedocument.presentationml.tags+xml"/>
  <Override PartName="/ppt/tags/tag4242.xml" ContentType="application/vnd.openxmlformats-officedocument.presentationml.tags+xml"/>
  <Override PartName="/ppt/tags/tag4243.xml" ContentType="application/vnd.openxmlformats-officedocument.presentationml.tags+xml"/>
  <Override PartName="/ppt/tags/tag4244.xml" ContentType="application/vnd.openxmlformats-officedocument.presentationml.tags+xml"/>
  <Override PartName="/ppt/tags/tag4245.xml" ContentType="application/vnd.openxmlformats-officedocument.presentationml.tags+xml"/>
  <Override PartName="/ppt/tags/tag4246.xml" ContentType="application/vnd.openxmlformats-officedocument.presentationml.tags+xml"/>
  <Override PartName="/ppt/tags/tag4247.xml" ContentType="application/vnd.openxmlformats-officedocument.presentationml.tags+xml"/>
  <Override PartName="/ppt/tags/tag4248.xml" ContentType="application/vnd.openxmlformats-officedocument.presentationml.tags+xml"/>
  <Override PartName="/ppt/tags/tag4249.xml" ContentType="application/vnd.openxmlformats-officedocument.presentationml.tags+xml"/>
  <Override PartName="/ppt/tags/tag425.xml" ContentType="application/vnd.openxmlformats-officedocument.presentationml.tags+xml"/>
  <Override PartName="/ppt/tags/tag4250.xml" ContentType="application/vnd.openxmlformats-officedocument.presentationml.tags+xml"/>
  <Override PartName="/ppt/tags/tag4251.xml" ContentType="application/vnd.openxmlformats-officedocument.presentationml.tags+xml"/>
  <Override PartName="/ppt/tags/tag4252.xml" ContentType="application/vnd.openxmlformats-officedocument.presentationml.tags+xml"/>
  <Override PartName="/ppt/tags/tag4253.xml" ContentType="application/vnd.openxmlformats-officedocument.presentationml.tags+xml"/>
  <Override PartName="/ppt/tags/tag4254.xml" ContentType="application/vnd.openxmlformats-officedocument.presentationml.tags+xml"/>
  <Override PartName="/ppt/tags/tag4255.xml" ContentType="application/vnd.openxmlformats-officedocument.presentationml.tags+xml"/>
  <Override PartName="/ppt/tags/tag4256.xml" ContentType="application/vnd.openxmlformats-officedocument.presentationml.tags+xml"/>
  <Override PartName="/ppt/tags/tag4257.xml" ContentType="application/vnd.openxmlformats-officedocument.presentationml.tags+xml"/>
  <Override PartName="/ppt/tags/tag4258.xml" ContentType="application/vnd.openxmlformats-officedocument.presentationml.tags+xml"/>
  <Override PartName="/ppt/tags/tag4259.xml" ContentType="application/vnd.openxmlformats-officedocument.presentationml.tags+xml"/>
  <Override PartName="/ppt/tags/tag426.xml" ContentType="application/vnd.openxmlformats-officedocument.presentationml.tags+xml"/>
  <Override PartName="/ppt/tags/tag4260.xml" ContentType="application/vnd.openxmlformats-officedocument.presentationml.tags+xml"/>
  <Override PartName="/ppt/tags/tag4261.xml" ContentType="application/vnd.openxmlformats-officedocument.presentationml.tags+xml"/>
  <Override PartName="/ppt/tags/tag4262.xml" ContentType="application/vnd.openxmlformats-officedocument.presentationml.tags+xml"/>
  <Override PartName="/ppt/tags/tag4263.xml" ContentType="application/vnd.openxmlformats-officedocument.presentationml.tags+xml"/>
  <Override PartName="/ppt/tags/tag4264.xml" ContentType="application/vnd.openxmlformats-officedocument.presentationml.tags+xml"/>
  <Override PartName="/ppt/tags/tag4265.xml" ContentType="application/vnd.openxmlformats-officedocument.presentationml.tags+xml"/>
  <Override PartName="/ppt/tags/tag4266.xml" ContentType="application/vnd.openxmlformats-officedocument.presentationml.tags+xml"/>
  <Override PartName="/ppt/tags/tag4267.xml" ContentType="application/vnd.openxmlformats-officedocument.presentationml.tags+xml"/>
  <Override PartName="/ppt/tags/tag4268.xml" ContentType="application/vnd.openxmlformats-officedocument.presentationml.tags+xml"/>
  <Override PartName="/ppt/tags/tag4269.xml" ContentType="application/vnd.openxmlformats-officedocument.presentationml.tags+xml"/>
  <Override PartName="/ppt/tags/tag427.xml" ContentType="application/vnd.openxmlformats-officedocument.presentationml.tags+xml"/>
  <Override PartName="/ppt/tags/tag4270.xml" ContentType="application/vnd.openxmlformats-officedocument.presentationml.tags+xml"/>
  <Override PartName="/ppt/tags/tag4271.xml" ContentType="application/vnd.openxmlformats-officedocument.presentationml.tags+xml"/>
  <Override PartName="/ppt/tags/tag4272.xml" ContentType="application/vnd.openxmlformats-officedocument.presentationml.tags+xml"/>
  <Override PartName="/ppt/tags/tag4273.xml" ContentType="application/vnd.openxmlformats-officedocument.presentationml.tags+xml"/>
  <Override PartName="/ppt/tags/tag4274.xml" ContentType="application/vnd.openxmlformats-officedocument.presentationml.tags+xml"/>
  <Override PartName="/ppt/tags/tag4275.xml" ContentType="application/vnd.openxmlformats-officedocument.presentationml.tags+xml"/>
  <Override PartName="/ppt/tags/tag4276.xml" ContentType="application/vnd.openxmlformats-officedocument.presentationml.tags+xml"/>
  <Override PartName="/ppt/tags/tag4277.xml" ContentType="application/vnd.openxmlformats-officedocument.presentationml.tags+xml"/>
  <Override PartName="/ppt/tags/tag4278.xml" ContentType="application/vnd.openxmlformats-officedocument.presentationml.tags+xml"/>
  <Override PartName="/ppt/tags/tag4279.xml" ContentType="application/vnd.openxmlformats-officedocument.presentationml.tags+xml"/>
  <Override PartName="/ppt/tags/tag428.xml" ContentType="application/vnd.openxmlformats-officedocument.presentationml.tags+xml"/>
  <Override PartName="/ppt/tags/tag4280.xml" ContentType="application/vnd.openxmlformats-officedocument.presentationml.tags+xml"/>
  <Override PartName="/ppt/tags/tag4281.xml" ContentType="application/vnd.openxmlformats-officedocument.presentationml.tags+xml"/>
  <Override PartName="/ppt/tags/tag4282.xml" ContentType="application/vnd.openxmlformats-officedocument.presentationml.tags+xml"/>
  <Override PartName="/ppt/tags/tag4283.xml" ContentType="application/vnd.openxmlformats-officedocument.presentationml.tags+xml"/>
  <Override PartName="/ppt/tags/tag4284.xml" ContentType="application/vnd.openxmlformats-officedocument.presentationml.tags+xml"/>
  <Override PartName="/ppt/tags/tag4285.xml" ContentType="application/vnd.openxmlformats-officedocument.presentationml.tags+xml"/>
  <Override PartName="/ppt/tags/tag4286.xml" ContentType="application/vnd.openxmlformats-officedocument.presentationml.tags+xml"/>
  <Override PartName="/ppt/tags/tag4287.xml" ContentType="application/vnd.openxmlformats-officedocument.presentationml.tags+xml"/>
  <Override PartName="/ppt/tags/tag4288.xml" ContentType="application/vnd.openxmlformats-officedocument.presentationml.tags+xml"/>
  <Override PartName="/ppt/tags/tag4289.xml" ContentType="application/vnd.openxmlformats-officedocument.presentationml.tags+xml"/>
  <Override PartName="/ppt/tags/tag429.xml" ContentType="application/vnd.openxmlformats-officedocument.presentationml.tags+xml"/>
  <Override PartName="/ppt/tags/tag4290.xml" ContentType="application/vnd.openxmlformats-officedocument.presentationml.tags+xml"/>
  <Override PartName="/ppt/tags/tag4291.xml" ContentType="application/vnd.openxmlformats-officedocument.presentationml.tags+xml"/>
  <Override PartName="/ppt/tags/tag4292.xml" ContentType="application/vnd.openxmlformats-officedocument.presentationml.tags+xml"/>
  <Override PartName="/ppt/tags/tag4293.xml" ContentType="application/vnd.openxmlformats-officedocument.presentationml.tags+xml"/>
  <Override PartName="/ppt/tags/tag4294.xml" ContentType="application/vnd.openxmlformats-officedocument.presentationml.tags+xml"/>
  <Override PartName="/ppt/tags/tag4295.xml" ContentType="application/vnd.openxmlformats-officedocument.presentationml.tags+xml"/>
  <Override PartName="/ppt/tags/tag4296.xml" ContentType="application/vnd.openxmlformats-officedocument.presentationml.tags+xml"/>
  <Override PartName="/ppt/tags/tag4297.xml" ContentType="application/vnd.openxmlformats-officedocument.presentationml.tags+xml"/>
  <Override PartName="/ppt/tags/tag4298.xml" ContentType="application/vnd.openxmlformats-officedocument.presentationml.tags+xml"/>
  <Override PartName="/ppt/tags/tag4299.xml" ContentType="application/vnd.openxmlformats-officedocument.presentationml.tags+xml"/>
  <Override PartName="/ppt/tags/tag43.xml" ContentType="application/vnd.openxmlformats-officedocument.presentationml.tags+xml"/>
  <Override PartName="/ppt/tags/tag430.xml" ContentType="application/vnd.openxmlformats-officedocument.presentationml.tags+xml"/>
  <Override PartName="/ppt/tags/tag4300.xml" ContentType="application/vnd.openxmlformats-officedocument.presentationml.tags+xml"/>
  <Override PartName="/ppt/tags/tag4301.xml" ContentType="application/vnd.openxmlformats-officedocument.presentationml.tags+xml"/>
  <Override PartName="/ppt/tags/tag4302.xml" ContentType="application/vnd.openxmlformats-officedocument.presentationml.tags+xml"/>
  <Override PartName="/ppt/tags/tag4303.xml" ContentType="application/vnd.openxmlformats-officedocument.presentationml.tags+xml"/>
  <Override PartName="/ppt/tags/tag4304.xml" ContentType="application/vnd.openxmlformats-officedocument.presentationml.tags+xml"/>
  <Override PartName="/ppt/tags/tag4305.xml" ContentType="application/vnd.openxmlformats-officedocument.presentationml.tags+xml"/>
  <Override PartName="/ppt/tags/tag4306.xml" ContentType="application/vnd.openxmlformats-officedocument.presentationml.tags+xml"/>
  <Override PartName="/ppt/tags/tag4307.xml" ContentType="application/vnd.openxmlformats-officedocument.presentationml.tags+xml"/>
  <Override PartName="/ppt/tags/tag4308.xml" ContentType="application/vnd.openxmlformats-officedocument.presentationml.tags+xml"/>
  <Override PartName="/ppt/tags/tag4309.xml" ContentType="application/vnd.openxmlformats-officedocument.presentationml.tags+xml"/>
  <Override PartName="/ppt/tags/tag431.xml" ContentType="application/vnd.openxmlformats-officedocument.presentationml.tags+xml"/>
  <Override PartName="/ppt/tags/tag4310.xml" ContentType="application/vnd.openxmlformats-officedocument.presentationml.tags+xml"/>
  <Override PartName="/ppt/tags/tag4311.xml" ContentType="application/vnd.openxmlformats-officedocument.presentationml.tags+xml"/>
  <Override PartName="/ppt/tags/tag4312.xml" ContentType="application/vnd.openxmlformats-officedocument.presentationml.tags+xml"/>
  <Override PartName="/ppt/tags/tag4313.xml" ContentType="application/vnd.openxmlformats-officedocument.presentationml.tags+xml"/>
  <Override PartName="/ppt/tags/tag4314.xml" ContentType="application/vnd.openxmlformats-officedocument.presentationml.tags+xml"/>
  <Override PartName="/ppt/tags/tag4315.xml" ContentType="application/vnd.openxmlformats-officedocument.presentationml.tags+xml"/>
  <Override PartName="/ppt/tags/tag4316.xml" ContentType="application/vnd.openxmlformats-officedocument.presentationml.tags+xml"/>
  <Override PartName="/ppt/tags/tag4317.xml" ContentType="application/vnd.openxmlformats-officedocument.presentationml.tags+xml"/>
  <Override PartName="/ppt/tags/tag4318.xml" ContentType="application/vnd.openxmlformats-officedocument.presentationml.tags+xml"/>
  <Override PartName="/ppt/tags/tag4319.xml" ContentType="application/vnd.openxmlformats-officedocument.presentationml.tags+xml"/>
  <Override PartName="/ppt/tags/tag432.xml" ContentType="application/vnd.openxmlformats-officedocument.presentationml.tags+xml"/>
  <Override PartName="/ppt/tags/tag4320.xml" ContentType="application/vnd.openxmlformats-officedocument.presentationml.tags+xml"/>
  <Override PartName="/ppt/tags/tag4321.xml" ContentType="application/vnd.openxmlformats-officedocument.presentationml.tags+xml"/>
  <Override PartName="/ppt/tags/tag4322.xml" ContentType="application/vnd.openxmlformats-officedocument.presentationml.tags+xml"/>
  <Override PartName="/ppt/tags/tag4323.xml" ContentType="application/vnd.openxmlformats-officedocument.presentationml.tags+xml"/>
  <Override PartName="/ppt/tags/tag4324.xml" ContentType="application/vnd.openxmlformats-officedocument.presentationml.tags+xml"/>
  <Override PartName="/ppt/tags/tag4325.xml" ContentType="application/vnd.openxmlformats-officedocument.presentationml.tags+xml"/>
  <Override PartName="/ppt/tags/tag4326.xml" ContentType="application/vnd.openxmlformats-officedocument.presentationml.tags+xml"/>
  <Override PartName="/ppt/tags/tag4327.xml" ContentType="application/vnd.openxmlformats-officedocument.presentationml.tags+xml"/>
  <Override PartName="/ppt/tags/tag4328.xml" ContentType="application/vnd.openxmlformats-officedocument.presentationml.tags+xml"/>
  <Override PartName="/ppt/tags/tag4329.xml" ContentType="application/vnd.openxmlformats-officedocument.presentationml.tags+xml"/>
  <Override PartName="/ppt/tags/tag433.xml" ContentType="application/vnd.openxmlformats-officedocument.presentationml.tags+xml"/>
  <Override PartName="/ppt/tags/tag4330.xml" ContentType="application/vnd.openxmlformats-officedocument.presentationml.tags+xml"/>
  <Override PartName="/ppt/tags/tag4331.xml" ContentType="application/vnd.openxmlformats-officedocument.presentationml.tags+xml"/>
  <Override PartName="/ppt/tags/tag4332.xml" ContentType="application/vnd.openxmlformats-officedocument.presentationml.tags+xml"/>
  <Override PartName="/ppt/tags/tag4333.xml" ContentType="application/vnd.openxmlformats-officedocument.presentationml.tags+xml"/>
  <Override PartName="/ppt/tags/tag4334.xml" ContentType="application/vnd.openxmlformats-officedocument.presentationml.tags+xml"/>
  <Override PartName="/ppt/tags/tag4335.xml" ContentType="application/vnd.openxmlformats-officedocument.presentationml.tags+xml"/>
  <Override PartName="/ppt/tags/tag4336.xml" ContentType="application/vnd.openxmlformats-officedocument.presentationml.tags+xml"/>
  <Override PartName="/ppt/tags/tag4337.xml" ContentType="application/vnd.openxmlformats-officedocument.presentationml.tags+xml"/>
  <Override PartName="/ppt/tags/tag4338.xml" ContentType="application/vnd.openxmlformats-officedocument.presentationml.tags+xml"/>
  <Override PartName="/ppt/tags/tag4339.xml" ContentType="application/vnd.openxmlformats-officedocument.presentationml.tags+xml"/>
  <Override PartName="/ppt/tags/tag434.xml" ContentType="application/vnd.openxmlformats-officedocument.presentationml.tags+xml"/>
  <Override PartName="/ppt/tags/tag4340.xml" ContentType="application/vnd.openxmlformats-officedocument.presentationml.tags+xml"/>
  <Override PartName="/ppt/tags/tag4341.xml" ContentType="application/vnd.openxmlformats-officedocument.presentationml.tags+xml"/>
  <Override PartName="/ppt/tags/tag4342.xml" ContentType="application/vnd.openxmlformats-officedocument.presentationml.tags+xml"/>
  <Override PartName="/ppt/tags/tag4343.xml" ContentType="application/vnd.openxmlformats-officedocument.presentationml.tags+xml"/>
  <Override PartName="/ppt/tags/tag4344.xml" ContentType="application/vnd.openxmlformats-officedocument.presentationml.tags+xml"/>
  <Override PartName="/ppt/tags/tag4345.xml" ContentType="application/vnd.openxmlformats-officedocument.presentationml.tags+xml"/>
  <Override PartName="/ppt/tags/tag4346.xml" ContentType="application/vnd.openxmlformats-officedocument.presentationml.tags+xml"/>
  <Override PartName="/ppt/tags/tag4347.xml" ContentType="application/vnd.openxmlformats-officedocument.presentationml.tags+xml"/>
  <Override PartName="/ppt/tags/tag4348.xml" ContentType="application/vnd.openxmlformats-officedocument.presentationml.tags+xml"/>
  <Override PartName="/ppt/tags/tag4349.xml" ContentType="application/vnd.openxmlformats-officedocument.presentationml.tags+xml"/>
  <Override PartName="/ppt/tags/tag435.xml" ContentType="application/vnd.openxmlformats-officedocument.presentationml.tags+xml"/>
  <Override PartName="/ppt/tags/tag4350.xml" ContentType="application/vnd.openxmlformats-officedocument.presentationml.tags+xml"/>
  <Override PartName="/ppt/tags/tag4351.xml" ContentType="application/vnd.openxmlformats-officedocument.presentationml.tags+xml"/>
  <Override PartName="/ppt/tags/tag4352.xml" ContentType="application/vnd.openxmlformats-officedocument.presentationml.tags+xml"/>
  <Override PartName="/ppt/tags/tag4353.xml" ContentType="application/vnd.openxmlformats-officedocument.presentationml.tags+xml"/>
  <Override PartName="/ppt/tags/tag4354.xml" ContentType="application/vnd.openxmlformats-officedocument.presentationml.tags+xml"/>
  <Override PartName="/ppt/tags/tag4355.xml" ContentType="application/vnd.openxmlformats-officedocument.presentationml.tags+xml"/>
  <Override PartName="/ppt/tags/tag4356.xml" ContentType="application/vnd.openxmlformats-officedocument.presentationml.tags+xml"/>
  <Override PartName="/ppt/tags/tag4357.xml" ContentType="application/vnd.openxmlformats-officedocument.presentationml.tags+xml"/>
  <Override PartName="/ppt/tags/tag4358.xml" ContentType="application/vnd.openxmlformats-officedocument.presentationml.tags+xml"/>
  <Override PartName="/ppt/tags/tag4359.xml" ContentType="application/vnd.openxmlformats-officedocument.presentationml.tags+xml"/>
  <Override PartName="/ppt/tags/tag436.xml" ContentType="application/vnd.openxmlformats-officedocument.presentationml.tags+xml"/>
  <Override PartName="/ppt/tags/tag4360.xml" ContentType="application/vnd.openxmlformats-officedocument.presentationml.tags+xml"/>
  <Override PartName="/ppt/tags/tag4361.xml" ContentType="application/vnd.openxmlformats-officedocument.presentationml.tags+xml"/>
  <Override PartName="/ppt/tags/tag4362.xml" ContentType="application/vnd.openxmlformats-officedocument.presentationml.tags+xml"/>
  <Override PartName="/ppt/tags/tag4363.xml" ContentType="application/vnd.openxmlformats-officedocument.presentationml.tags+xml"/>
  <Override PartName="/ppt/tags/tag4364.xml" ContentType="application/vnd.openxmlformats-officedocument.presentationml.tags+xml"/>
  <Override PartName="/ppt/tags/tag4365.xml" ContentType="application/vnd.openxmlformats-officedocument.presentationml.tags+xml"/>
  <Override PartName="/ppt/tags/tag4366.xml" ContentType="application/vnd.openxmlformats-officedocument.presentationml.tags+xml"/>
  <Override PartName="/ppt/tags/tag4367.xml" ContentType="application/vnd.openxmlformats-officedocument.presentationml.tags+xml"/>
  <Override PartName="/ppt/tags/tag4368.xml" ContentType="application/vnd.openxmlformats-officedocument.presentationml.tags+xml"/>
  <Override PartName="/ppt/tags/tag4369.xml" ContentType="application/vnd.openxmlformats-officedocument.presentationml.tags+xml"/>
  <Override PartName="/ppt/tags/tag437.xml" ContentType="application/vnd.openxmlformats-officedocument.presentationml.tags+xml"/>
  <Override PartName="/ppt/tags/tag4370.xml" ContentType="application/vnd.openxmlformats-officedocument.presentationml.tags+xml"/>
  <Override PartName="/ppt/tags/tag4371.xml" ContentType="application/vnd.openxmlformats-officedocument.presentationml.tags+xml"/>
  <Override PartName="/ppt/tags/tag4372.xml" ContentType="application/vnd.openxmlformats-officedocument.presentationml.tags+xml"/>
  <Override PartName="/ppt/tags/tag4373.xml" ContentType="application/vnd.openxmlformats-officedocument.presentationml.tags+xml"/>
  <Override PartName="/ppt/tags/tag4374.xml" ContentType="application/vnd.openxmlformats-officedocument.presentationml.tags+xml"/>
  <Override PartName="/ppt/tags/tag4375.xml" ContentType="application/vnd.openxmlformats-officedocument.presentationml.tags+xml"/>
  <Override PartName="/ppt/tags/tag4376.xml" ContentType="application/vnd.openxmlformats-officedocument.presentationml.tags+xml"/>
  <Override PartName="/ppt/tags/tag4377.xml" ContentType="application/vnd.openxmlformats-officedocument.presentationml.tags+xml"/>
  <Override PartName="/ppt/tags/tag4378.xml" ContentType="application/vnd.openxmlformats-officedocument.presentationml.tags+xml"/>
  <Override PartName="/ppt/tags/tag4379.xml" ContentType="application/vnd.openxmlformats-officedocument.presentationml.tags+xml"/>
  <Override PartName="/ppt/tags/tag438.xml" ContentType="application/vnd.openxmlformats-officedocument.presentationml.tags+xml"/>
  <Override PartName="/ppt/tags/tag4380.xml" ContentType="application/vnd.openxmlformats-officedocument.presentationml.tags+xml"/>
  <Override PartName="/ppt/tags/tag4381.xml" ContentType="application/vnd.openxmlformats-officedocument.presentationml.tags+xml"/>
  <Override PartName="/ppt/tags/tag4382.xml" ContentType="application/vnd.openxmlformats-officedocument.presentationml.tags+xml"/>
  <Override PartName="/ppt/tags/tag4383.xml" ContentType="application/vnd.openxmlformats-officedocument.presentationml.tags+xml"/>
  <Override PartName="/ppt/tags/tag4384.xml" ContentType="application/vnd.openxmlformats-officedocument.presentationml.tags+xml"/>
  <Override PartName="/ppt/tags/tag4385.xml" ContentType="application/vnd.openxmlformats-officedocument.presentationml.tags+xml"/>
  <Override PartName="/ppt/tags/tag4386.xml" ContentType="application/vnd.openxmlformats-officedocument.presentationml.tags+xml"/>
  <Override PartName="/ppt/tags/tag4387.xml" ContentType="application/vnd.openxmlformats-officedocument.presentationml.tags+xml"/>
  <Override PartName="/ppt/tags/tag4388.xml" ContentType="application/vnd.openxmlformats-officedocument.presentationml.tags+xml"/>
  <Override PartName="/ppt/tags/tag4389.xml" ContentType="application/vnd.openxmlformats-officedocument.presentationml.tags+xml"/>
  <Override PartName="/ppt/tags/tag439.xml" ContentType="application/vnd.openxmlformats-officedocument.presentationml.tags+xml"/>
  <Override PartName="/ppt/tags/tag4390.xml" ContentType="application/vnd.openxmlformats-officedocument.presentationml.tags+xml"/>
  <Override PartName="/ppt/tags/tag4391.xml" ContentType="application/vnd.openxmlformats-officedocument.presentationml.tags+xml"/>
  <Override PartName="/ppt/tags/tag4392.xml" ContentType="application/vnd.openxmlformats-officedocument.presentationml.tags+xml"/>
  <Override PartName="/ppt/tags/tag4393.xml" ContentType="application/vnd.openxmlformats-officedocument.presentationml.tags+xml"/>
  <Override PartName="/ppt/tags/tag4394.xml" ContentType="application/vnd.openxmlformats-officedocument.presentationml.tags+xml"/>
  <Override PartName="/ppt/tags/tag4395.xml" ContentType="application/vnd.openxmlformats-officedocument.presentationml.tags+xml"/>
  <Override PartName="/ppt/tags/tag4396.xml" ContentType="application/vnd.openxmlformats-officedocument.presentationml.tags+xml"/>
  <Override PartName="/ppt/tags/tag4397.xml" ContentType="application/vnd.openxmlformats-officedocument.presentationml.tags+xml"/>
  <Override PartName="/ppt/tags/tag4398.xml" ContentType="application/vnd.openxmlformats-officedocument.presentationml.tags+xml"/>
  <Override PartName="/ppt/tags/tag4399.xml" ContentType="application/vnd.openxmlformats-officedocument.presentationml.tags+xml"/>
  <Override PartName="/ppt/tags/tag44.xml" ContentType="application/vnd.openxmlformats-officedocument.presentationml.tags+xml"/>
  <Override PartName="/ppt/tags/tag440.xml" ContentType="application/vnd.openxmlformats-officedocument.presentationml.tags+xml"/>
  <Override PartName="/ppt/tags/tag4400.xml" ContentType="application/vnd.openxmlformats-officedocument.presentationml.tags+xml"/>
  <Override PartName="/ppt/tags/tag4401.xml" ContentType="application/vnd.openxmlformats-officedocument.presentationml.tags+xml"/>
  <Override PartName="/ppt/tags/tag4402.xml" ContentType="application/vnd.openxmlformats-officedocument.presentationml.tags+xml"/>
  <Override PartName="/ppt/tags/tag4403.xml" ContentType="application/vnd.openxmlformats-officedocument.presentationml.tags+xml"/>
  <Override PartName="/ppt/tags/tag4404.xml" ContentType="application/vnd.openxmlformats-officedocument.presentationml.tags+xml"/>
  <Override PartName="/ppt/tags/tag4405.xml" ContentType="application/vnd.openxmlformats-officedocument.presentationml.tags+xml"/>
  <Override PartName="/ppt/tags/tag4406.xml" ContentType="application/vnd.openxmlformats-officedocument.presentationml.tags+xml"/>
  <Override PartName="/ppt/tags/tag4407.xml" ContentType="application/vnd.openxmlformats-officedocument.presentationml.tags+xml"/>
  <Override PartName="/ppt/tags/tag4408.xml" ContentType="application/vnd.openxmlformats-officedocument.presentationml.tags+xml"/>
  <Override PartName="/ppt/tags/tag4409.xml" ContentType="application/vnd.openxmlformats-officedocument.presentationml.tags+xml"/>
  <Override PartName="/ppt/tags/tag441.xml" ContentType="application/vnd.openxmlformats-officedocument.presentationml.tags+xml"/>
  <Override PartName="/ppt/tags/tag4410.xml" ContentType="application/vnd.openxmlformats-officedocument.presentationml.tags+xml"/>
  <Override PartName="/ppt/tags/tag4411.xml" ContentType="application/vnd.openxmlformats-officedocument.presentationml.tags+xml"/>
  <Override PartName="/ppt/tags/tag4412.xml" ContentType="application/vnd.openxmlformats-officedocument.presentationml.tags+xml"/>
  <Override PartName="/ppt/tags/tag4413.xml" ContentType="application/vnd.openxmlformats-officedocument.presentationml.tags+xml"/>
  <Override PartName="/ppt/tags/tag4414.xml" ContentType="application/vnd.openxmlformats-officedocument.presentationml.tags+xml"/>
  <Override PartName="/ppt/tags/tag4415.xml" ContentType="application/vnd.openxmlformats-officedocument.presentationml.tags+xml"/>
  <Override PartName="/ppt/tags/tag4416.xml" ContentType="application/vnd.openxmlformats-officedocument.presentationml.tags+xml"/>
  <Override PartName="/ppt/tags/tag4417.xml" ContentType="application/vnd.openxmlformats-officedocument.presentationml.tags+xml"/>
  <Override PartName="/ppt/tags/tag4418.xml" ContentType="application/vnd.openxmlformats-officedocument.presentationml.tags+xml"/>
  <Override PartName="/ppt/tags/tag4419.xml" ContentType="application/vnd.openxmlformats-officedocument.presentationml.tags+xml"/>
  <Override PartName="/ppt/tags/tag442.xml" ContentType="application/vnd.openxmlformats-officedocument.presentationml.tags+xml"/>
  <Override PartName="/ppt/tags/tag4420.xml" ContentType="application/vnd.openxmlformats-officedocument.presentationml.tags+xml"/>
  <Override PartName="/ppt/tags/tag4421.xml" ContentType="application/vnd.openxmlformats-officedocument.presentationml.tags+xml"/>
  <Override PartName="/ppt/tags/tag4422.xml" ContentType="application/vnd.openxmlformats-officedocument.presentationml.tags+xml"/>
  <Override PartName="/ppt/tags/tag4423.xml" ContentType="application/vnd.openxmlformats-officedocument.presentationml.tags+xml"/>
  <Override PartName="/ppt/tags/tag4424.xml" ContentType="application/vnd.openxmlformats-officedocument.presentationml.tags+xml"/>
  <Override PartName="/ppt/tags/tag4425.xml" ContentType="application/vnd.openxmlformats-officedocument.presentationml.tags+xml"/>
  <Override PartName="/ppt/tags/tag4426.xml" ContentType="application/vnd.openxmlformats-officedocument.presentationml.tags+xml"/>
  <Override PartName="/ppt/tags/tag4427.xml" ContentType="application/vnd.openxmlformats-officedocument.presentationml.tags+xml"/>
  <Override PartName="/ppt/tags/tag4428.xml" ContentType="application/vnd.openxmlformats-officedocument.presentationml.tags+xml"/>
  <Override PartName="/ppt/tags/tag4429.xml" ContentType="application/vnd.openxmlformats-officedocument.presentationml.tags+xml"/>
  <Override PartName="/ppt/tags/tag443.xml" ContentType="application/vnd.openxmlformats-officedocument.presentationml.tags+xml"/>
  <Override PartName="/ppt/tags/tag4430.xml" ContentType="application/vnd.openxmlformats-officedocument.presentationml.tags+xml"/>
  <Override PartName="/ppt/tags/tag4431.xml" ContentType="application/vnd.openxmlformats-officedocument.presentationml.tags+xml"/>
  <Override PartName="/ppt/tags/tag4432.xml" ContentType="application/vnd.openxmlformats-officedocument.presentationml.tags+xml"/>
  <Override PartName="/ppt/tags/tag4433.xml" ContentType="application/vnd.openxmlformats-officedocument.presentationml.tags+xml"/>
  <Override PartName="/ppt/tags/tag4434.xml" ContentType="application/vnd.openxmlformats-officedocument.presentationml.tags+xml"/>
  <Override PartName="/ppt/tags/tag4435.xml" ContentType="application/vnd.openxmlformats-officedocument.presentationml.tags+xml"/>
  <Override PartName="/ppt/tags/tag4436.xml" ContentType="application/vnd.openxmlformats-officedocument.presentationml.tags+xml"/>
  <Override PartName="/ppt/tags/tag4437.xml" ContentType="application/vnd.openxmlformats-officedocument.presentationml.tags+xml"/>
  <Override PartName="/ppt/tags/tag4438.xml" ContentType="application/vnd.openxmlformats-officedocument.presentationml.tags+xml"/>
  <Override PartName="/ppt/tags/tag4439.xml" ContentType="application/vnd.openxmlformats-officedocument.presentationml.tags+xml"/>
  <Override PartName="/ppt/tags/tag444.xml" ContentType="application/vnd.openxmlformats-officedocument.presentationml.tags+xml"/>
  <Override PartName="/ppt/tags/tag4440.xml" ContentType="application/vnd.openxmlformats-officedocument.presentationml.tags+xml"/>
  <Override PartName="/ppt/tags/tag4441.xml" ContentType="application/vnd.openxmlformats-officedocument.presentationml.tags+xml"/>
  <Override PartName="/ppt/tags/tag4442.xml" ContentType="application/vnd.openxmlformats-officedocument.presentationml.tags+xml"/>
  <Override PartName="/ppt/tags/tag4443.xml" ContentType="application/vnd.openxmlformats-officedocument.presentationml.tags+xml"/>
  <Override PartName="/ppt/tags/tag4444.xml" ContentType="application/vnd.openxmlformats-officedocument.presentationml.tags+xml"/>
  <Override PartName="/ppt/tags/tag4445.xml" ContentType="application/vnd.openxmlformats-officedocument.presentationml.tags+xml"/>
  <Override PartName="/ppt/tags/tag4446.xml" ContentType="application/vnd.openxmlformats-officedocument.presentationml.tags+xml"/>
  <Override PartName="/ppt/tags/tag4447.xml" ContentType="application/vnd.openxmlformats-officedocument.presentationml.tags+xml"/>
  <Override PartName="/ppt/tags/tag4448.xml" ContentType="application/vnd.openxmlformats-officedocument.presentationml.tags+xml"/>
  <Override PartName="/ppt/tags/tag4449.xml" ContentType="application/vnd.openxmlformats-officedocument.presentationml.tags+xml"/>
  <Override PartName="/ppt/tags/tag445.xml" ContentType="application/vnd.openxmlformats-officedocument.presentationml.tags+xml"/>
  <Override PartName="/ppt/tags/tag4450.xml" ContentType="application/vnd.openxmlformats-officedocument.presentationml.tags+xml"/>
  <Override PartName="/ppt/tags/tag4451.xml" ContentType="application/vnd.openxmlformats-officedocument.presentationml.tags+xml"/>
  <Override PartName="/ppt/tags/tag4452.xml" ContentType="application/vnd.openxmlformats-officedocument.presentationml.tags+xml"/>
  <Override PartName="/ppt/tags/tag4453.xml" ContentType="application/vnd.openxmlformats-officedocument.presentationml.tags+xml"/>
  <Override PartName="/ppt/tags/tag4454.xml" ContentType="application/vnd.openxmlformats-officedocument.presentationml.tags+xml"/>
  <Override PartName="/ppt/tags/tag4455.xml" ContentType="application/vnd.openxmlformats-officedocument.presentationml.tags+xml"/>
  <Override PartName="/ppt/tags/tag4456.xml" ContentType="application/vnd.openxmlformats-officedocument.presentationml.tags+xml"/>
  <Override PartName="/ppt/tags/tag4457.xml" ContentType="application/vnd.openxmlformats-officedocument.presentationml.tags+xml"/>
  <Override PartName="/ppt/tags/tag4458.xml" ContentType="application/vnd.openxmlformats-officedocument.presentationml.tags+xml"/>
  <Override PartName="/ppt/tags/tag4459.xml" ContentType="application/vnd.openxmlformats-officedocument.presentationml.tags+xml"/>
  <Override PartName="/ppt/tags/tag446.xml" ContentType="application/vnd.openxmlformats-officedocument.presentationml.tags+xml"/>
  <Override PartName="/ppt/tags/tag4460.xml" ContentType="application/vnd.openxmlformats-officedocument.presentationml.tags+xml"/>
  <Override PartName="/ppt/tags/tag4461.xml" ContentType="application/vnd.openxmlformats-officedocument.presentationml.tags+xml"/>
  <Override PartName="/ppt/tags/tag4462.xml" ContentType="application/vnd.openxmlformats-officedocument.presentationml.tags+xml"/>
  <Override PartName="/ppt/tags/tag4463.xml" ContentType="application/vnd.openxmlformats-officedocument.presentationml.tags+xml"/>
  <Override PartName="/ppt/tags/tag4464.xml" ContentType="application/vnd.openxmlformats-officedocument.presentationml.tags+xml"/>
  <Override PartName="/ppt/tags/tag4465.xml" ContentType="application/vnd.openxmlformats-officedocument.presentationml.tags+xml"/>
  <Override PartName="/ppt/tags/tag4466.xml" ContentType="application/vnd.openxmlformats-officedocument.presentationml.tags+xml"/>
  <Override PartName="/ppt/tags/tag4467.xml" ContentType="application/vnd.openxmlformats-officedocument.presentationml.tags+xml"/>
  <Override PartName="/ppt/tags/tag4468.xml" ContentType="application/vnd.openxmlformats-officedocument.presentationml.tags+xml"/>
  <Override PartName="/ppt/tags/tag4469.xml" ContentType="application/vnd.openxmlformats-officedocument.presentationml.tags+xml"/>
  <Override PartName="/ppt/tags/tag447.xml" ContentType="application/vnd.openxmlformats-officedocument.presentationml.tags+xml"/>
  <Override PartName="/ppt/tags/tag4470.xml" ContentType="application/vnd.openxmlformats-officedocument.presentationml.tags+xml"/>
  <Override PartName="/ppt/tags/tag4471.xml" ContentType="application/vnd.openxmlformats-officedocument.presentationml.tags+xml"/>
  <Override PartName="/ppt/tags/tag4472.xml" ContentType="application/vnd.openxmlformats-officedocument.presentationml.tags+xml"/>
  <Override PartName="/ppt/tags/tag4473.xml" ContentType="application/vnd.openxmlformats-officedocument.presentationml.tags+xml"/>
  <Override PartName="/ppt/tags/tag4474.xml" ContentType="application/vnd.openxmlformats-officedocument.presentationml.tags+xml"/>
  <Override PartName="/ppt/tags/tag4475.xml" ContentType="application/vnd.openxmlformats-officedocument.presentationml.tags+xml"/>
  <Override PartName="/ppt/tags/tag4476.xml" ContentType="application/vnd.openxmlformats-officedocument.presentationml.tags+xml"/>
  <Override PartName="/ppt/tags/tag4477.xml" ContentType="application/vnd.openxmlformats-officedocument.presentationml.tags+xml"/>
  <Override PartName="/ppt/tags/tag4478.xml" ContentType="application/vnd.openxmlformats-officedocument.presentationml.tags+xml"/>
  <Override PartName="/ppt/tags/tag4479.xml" ContentType="application/vnd.openxmlformats-officedocument.presentationml.tags+xml"/>
  <Override PartName="/ppt/tags/tag448.xml" ContentType="application/vnd.openxmlformats-officedocument.presentationml.tags+xml"/>
  <Override PartName="/ppt/tags/tag4480.xml" ContentType="application/vnd.openxmlformats-officedocument.presentationml.tags+xml"/>
  <Override PartName="/ppt/tags/tag4481.xml" ContentType="application/vnd.openxmlformats-officedocument.presentationml.tags+xml"/>
  <Override PartName="/ppt/tags/tag4482.xml" ContentType="application/vnd.openxmlformats-officedocument.presentationml.tags+xml"/>
  <Override PartName="/ppt/tags/tag4483.xml" ContentType="application/vnd.openxmlformats-officedocument.presentationml.tags+xml"/>
  <Override PartName="/ppt/tags/tag4484.xml" ContentType="application/vnd.openxmlformats-officedocument.presentationml.tags+xml"/>
  <Override PartName="/ppt/tags/tag4485.xml" ContentType="application/vnd.openxmlformats-officedocument.presentationml.tags+xml"/>
  <Override PartName="/ppt/tags/tag4486.xml" ContentType="application/vnd.openxmlformats-officedocument.presentationml.tags+xml"/>
  <Override PartName="/ppt/tags/tag4487.xml" ContentType="application/vnd.openxmlformats-officedocument.presentationml.tags+xml"/>
  <Override PartName="/ppt/tags/tag4488.xml" ContentType="application/vnd.openxmlformats-officedocument.presentationml.tags+xml"/>
  <Override PartName="/ppt/tags/tag4489.xml" ContentType="application/vnd.openxmlformats-officedocument.presentationml.tags+xml"/>
  <Override PartName="/ppt/tags/tag449.xml" ContentType="application/vnd.openxmlformats-officedocument.presentationml.tags+xml"/>
  <Override PartName="/ppt/tags/tag4490.xml" ContentType="application/vnd.openxmlformats-officedocument.presentationml.tags+xml"/>
  <Override PartName="/ppt/tags/tag4491.xml" ContentType="application/vnd.openxmlformats-officedocument.presentationml.tags+xml"/>
  <Override PartName="/ppt/tags/tag4492.xml" ContentType="application/vnd.openxmlformats-officedocument.presentationml.tags+xml"/>
  <Override PartName="/ppt/tags/tag4493.xml" ContentType="application/vnd.openxmlformats-officedocument.presentationml.tags+xml"/>
  <Override PartName="/ppt/tags/tag4494.xml" ContentType="application/vnd.openxmlformats-officedocument.presentationml.tags+xml"/>
  <Override PartName="/ppt/tags/tag4495.xml" ContentType="application/vnd.openxmlformats-officedocument.presentationml.tags+xml"/>
  <Override PartName="/ppt/tags/tag4496.xml" ContentType="application/vnd.openxmlformats-officedocument.presentationml.tags+xml"/>
  <Override PartName="/ppt/tags/tag4497.xml" ContentType="application/vnd.openxmlformats-officedocument.presentationml.tags+xml"/>
  <Override PartName="/ppt/tags/tag4498.xml" ContentType="application/vnd.openxmlformats-officedocument.presentationml.tags+xml"/>
  <Override PartName="/ppt/tags/tag4499.xml" ContentType="application/vnd.openxmlformats-officedocument.presentationml.tags+xml"/>
  <Override PartName="/ppt/tags/tag45.xml" ContentType="application/vnd.openxmlformats-officedocument.presentationml.tags+xml"/>
  <Override PartName="/ppt/tags/tag450.xml" ContentType="application/vnd.openxmlformats-officedocument.presentationml.tags+xml"/>
  <Override PartName="/ppt/tags/tag4500.xml" ContentType="application/vnd.openxmlformats-officedocument.presentationml.tags+xml"/>
  <Override PartName="/ppt/tags/tag4501.xml" ContentType="application/vnd.openxmlformats-officedocument.presentationml.tags+xml"/>
  <Override PartName="/ppt/tags/tag4502.xml" ContentType="application/vnd.openxmlformats-officedocument.presentationml.tags+xml"/>
  <Override PartName="/ppt/tags/tag4503.xml" ContentType="application/vnd.openxmlformats-officedocument.presentationml.tags+xml"/>
  <Override PartName="/ppt/tags/tag4504.xml" ContentType="application/vnd.openxmlformats-officedocument.presentationml.tags+xml"/>
  <Override PartName="/ppt/tags/tag4505.xml" ContentType="application/vnd.openxmlformats-officedocument.presentationml.tags+xml"/>
  <Override PartName="/ppt/tags/tag4506.xml" ContentType="application/vnd.openxmlformats-officedocument.presentationml.tags+xml"/>
  <Override PartName="/ppt/tags/tag4507.xml" ContentType="application/vnd.openxmlformats-officedocument.presentationml.tags+xml"/>
  <Override PartName="/ppt/tags/tag4508.xml" ContentType="application/vnd.openxmlformats-officedocument.presentationml.tags+xml"/>
  <Override PartName="/ppt/tags/tag4509.xml" ContentType="application/vnd.openxmlformats-officedocument.presentationml.tags+xml"/>
  <Override PartName="/ppt/tags/tag451.xml" ContentType="application/vnd.openxmlformats-officedocument.presentationml.tags+xml"/>
  <Override PartName="/ppt/tags/tag4510.xml" ContentType="application/vnd.openxmlformats-officedocument.presentationml.tags+xml"/>
  <Override PartName="/ppt/tags/tag4511.xml" ContentType="application/vnd.openxmlformats-officedocument.presentationml.tags+xml"/>
  <Override PartName="/ppt/tags/tag4512.xml" ContentType="application/vnd.openxmlformats-officedocument.presentationml.tags+xml"/>
  <Override PartName="/ppt/tags/tag4513.xml" ContentType="application/vnd.openxmlformats-officedocument.presentationml.tags+xml"/>
  <Override PartName="/ppt/tags/tag4514.xml" ContentType="application/vnd.openxmlformats-officedocument.presentationml.tags+xml"/>
  <Override PartName="/ppt/tags/tag4515.xml" ContentType="application/vnd.openxmlformats-officedocument.presentationml.tags+xml"/>
  <Override PartName="/ppt/tags/tag4516.xml" ContentType="application/vnd.openxmlformats-officedocument.presentationml.tags+xml"/>
  <Override PartName="/ppt/tags/tag4517.xml" ContentType="application/vnd.openxmlformats-officedocument.presentationml.tags+xml"/>
  <Override PartName="/ppt/tags/tag4518.xml" ContentType="application/vnd.openxmlformats-officedocument.presentationml.tags+xml"/>
  <Override PartName="/ppt/tags/tag4519.xml" ContentType="application/vnd.openxmlformats-officedocument.presentationml.tags+xml"/>
  <Override PartName="/ppt/tags/tag452.xml" ContentType="application/vnd.openxmlformats-officedocument.presentationml.tags+xml"/>
  <Override PartName="/ppt/tags/tag4520.xml" ContentType="application/vnd.openxmlformats-officedocument.presentationml.tags+xml"/>
  <Override PartName="/ppt/tags/tag4521.xml" ContentType="application/vnd.openxmlformats-officedocument.presentationml.tags+xml"/>
  <Override PartName="/ppt/tags/tag4522.xml" ContentType="application/vnd.openxmlformats-officedocument.presentationml.tags+xml"/>
  <Override PartName="/ppt/tags/tag4523.xml" ContentType="application/vnd.openxmlformats-officedocument.presentationml.tags+xml"/>
  <Override PartName="/ppt/tags/tag4524.xml" ContentType="application/vnd.openxmlformats-officedocument.presentationml.tags+xml"/>
  <Override PartName="/ppt/tags/tag4525.xml" ContentType="application/vnd.openxmlformats-officedocument.presentationml.tags+xml"/>
  <Override PartName="/ppt/tags/tag4526.xml" ContentType="application/vnd.openxmlformats-officedocument.presentationml.tags+xml"/>
  <Override PartName="/ppt/tags/tag4527.xml" ContentType="application/vnd.openxmlformats-officedocument.presentationml.tags+xml"/>
  <Override PartName="/ppt/tags/tag4528.xml" ContentType="application/vnd.openxmlformats-officedocument.presentationml.tags+xml"/>
  <Override PartName="/ppt/tags/tag4529.xml" ContentType="application/vnd.openxmlformats-officedocument.presentationml.tags+xml"/>
  <Override PartName="/ppt/tags/tag453.xml" ContentType="application/vnd.openxmlformats-officedocument.presentationml.tags+xml"/>
  <Override PartName="/ppt/tags/tag4530.xml" ContentType="application/vnd.openxmlformats-officedocument.presentationml.tags+xml"/>
  <Override PartName="/ppt/tags/tag4531.xml" ContentType="application/vnd.openxmlformats-officedocument.presentationml.tags+xml"/>
  <Override PartName="/ppt/tags/tag4532.xml" ContentType="application/vnd.openxmlformats-officedocument.presentationml.tags+xml"/>
  <Override PartName="/ppt/tags/tag4533.xml" ContentType="application/vnd.openxmlformats-officedocument.presentationml.tags+xml"/>
  <Override PartName="/ppt/tags/tag4534.xml" ContentType="application/vnd.openxmlformats-officedocument.presentationml.tags+xml"/>
  <Override PartName="/ppt/tags/tag4535.xml" ContentType="application/vnd.openxmlformats-officedocument.presentationml.tags+xml"/>
  <Override PartName="/ppt/tags/tag4536.xml" ContentType="application/vnd.openxmlformats-officedocument.presentationml.tags+xml"/>
  <Override PartName="/ppt/tags/tag4537.xml" ContentType="application/vnd.openxmlformats-officedocument.presentationml.tags+xml"/>
  <Override PartName="/ppt/tags/tag4538.xml" ContentType="application/vnd.openxmlformats-officedocument.presentationml.tags+xml"/>
  <Override PartName="/ppt/tags/tag4539.xml" ContentType="application/vnd.openxmlformats-officedocument.presentationml.tags+xml"/>
  <Override PartName="/ppt/tags/tag454.xml" ContentType="application/vnd.openxmlformats-officedocument.presentationml.tags+xml"/>
  <Override PartName="/ppt/tags/tag4540.xml" ContentType="application/vnd.openxmlformats-officedocument.presentationml.tags+xml"/>
  <Override PartName="/ppt/tags/tag4541.xml" ContentType="application/vnd.openxmlformats-officedocument.presentationml.tags+xml"/>
  <Override PartName="/ppt/tags/tag4542.xml" ContentType="application/vnd.openxmlformats-officedocument.presentationml.tags+xml"/>
  <Override PartName="/ppt/tags/tag4543.xml" ContentType="application/vnd.openxmlformats-officedocument.presentationml.tags+xml"/>
  <Override PartName="/ppt/tags/tag4544.xml" ContentType="application/vnd.openxmlformats-officedocument.presentationml.tags+xml"/>
  <Override PartName="/ppt/tags/tag4545.xml" ContentType="application/vnd.openxmlformats-officedocument.presentationml.tags+xml"/>
  <Override PartName="/ppt/tags/tag4546.xml" ContentType="application/vnd.openxmlformats-officedocument.presentationml.tags+xml"/>
  <Override PartName="/ppt/tags/tag4547.xml" ContentType="application/vnd.openxmlformats-officedocument.presentationml.tags+xml"/>
  <Override PartName="/ppt/tags/tag4548.xml" ContentType="application/vnd.openxmlformats-officedocument.presentationml.tags+xml"/>
  <Override PartName="/ppt/tags/tag4549.xml" ContentType="application/vnd.openxmlformats-officedocument.presentationml.tags+xml"/>
  <Override PartName="/ppt/tags/tag455.xml" ContentType="application/vnd.openxmlformats-officedocument.presentationml.tags+xml"/>
  <Override PartName="/ppt/tags/tag4550.xml" ContentType="application/vnd.openxmlformats-officedocument.presentationml.tags+xml"/>
  <Override PartName="/ppt/tags/tag4551.xml" ContentType="application/vnd.openxmlformats-officedocument.presentationml.tags+xml"/>
  <Override PartName="/ppt/tags/tag4552.xml" ContentType="application/vnd.openxmlformats-officedocument.presentationml.tags+xml"/>
  <Override PartName="/ppt/tags/tag4553.xml" ContentType="application/vnd.openxmlformats-officedocument.presentationml.tags+xml"/>
  <Override PartName="/ppt/tags/tag4554.xml" ContentType="application/vnd.openxmlformats-officedocument.presentationml.tags+xml"/>
  <Override PartName="/ppt/tags/tag4555.xml" ContentType="application/vnd.openxmlformats-officedocument.presentationml.tags+xml"/>
  <Override PartName="/ppt/tags/tag4556.xml" ContentType="application/vnd.openxmlformats-officedocument.presentationml.tags+xml"/>
  <Override PartName="/ppt/tags/tag4557.xml" ContentType="application/vnd.openxmlformats-officedocument.presentationml.tags+xml"/>
  <Override PartName="/ppt/tags/tag4558.xml" ContentType="application/vnd.openxmlformats-officedocument.presentationml.tags+xml"/>
  <Override PartName="/ppt/tags/tag4559.xml" ContentType="application/vnd.openxmlformats-officedocument.presentationml.tags+xml"/>
  <Override PartName="/ppt/tags/tag456.xml" ContentType="application/vnd.openxmlformats-officedocument.presentationml.tags+xml"/>
  <Override PartName="/ppt/tags/tag4560.xml" ContentType="application/vnd.openxmlformats-officedocument.presentationml.tags+xml"/>
  <Override PartName="/ppt/tags/tag4561.xml" ContentType="application/vnd.openxmlformats-officedocument.presentationml.tags+xml"/>
  <Override PartName="/ppt/tags/tag4562.xml" ContentType="application/vnd.openxmlformats-officedocument.presentationml.tags+xml"/>
  <Override PartName="/ppt/tags/tag4563.xml" ContentType="application/vnd.openxmlformats-officedocument.presentationml.tags+xml"/>
  <Override PartName="/ppt/tags/tag4564.xml" ContentType="application/vnd.openxmlformats-officedocument.presentationml.tags+xml"/>
  <Override PartName="/ppt/tags/tag4565.xml" ContentType="application/vnd.openxmlformats-officedocument.presentationml.tags+xml"/>
  <Override PartName="/ppt/tags/tag4566.xml" ContentType="application/vnd.openxmlformats-officedocument.presentationml.tags+xml"/>
  <Override PartName="/ppt/tags/tag4567.xml" ContentType="application/vnd.openxmlformats-officedocument.presentationml.tags+xml"/>
  <Override PartName="/ppt/tags/tag4568.xml" ContentType="application/vnd.openxmlformats-officedocument.presentationml.tags+xml"/>
  <Override PartName="/ppt/tags/tag4569.xml" ContentType="application/vnd.openxmlformats-officedocument.presentationml.tags+xml"/>
  <Override PartName="/ppt/tags/tag457.xml" ContentType="application/vnd.openxmlformats-officedocument.presentationml.tags+xml"/>
  <Override PartName="/ppt/tags/tag4570.xml" ContentType="application/vnd.openxmlformats-officedocument.presentationml.tags+xml"/>
  <Override PartName="/ppt/tags/tag4571.xml" ContentType="application/vnd.openxmlformats-officedocument.presentationml.tags+xml"/>
  <Override PartName="/ppt/tags/tag4572.xml" ContentType="application/vnd.openxmlformats-officedocument.presentationml.tags+xml"/>
  <Override PartName="/ppt/tags/tag4573.xml" ContentType="application/vnd.openxmlformats-officedocument.presentationml.tags+xml"/>
  <Override PartName="/ppt/tags/tag4574.xml" ContentType="application/vnd.openxmlformats-officedocument.presentationml.tags+xml"/>
  <Override PartName="/ppt/tags/tag4575.xml" ContentType="application/vnd.openxmlformats-officedocument.presentationml.tags+xml"/>
  <Override PartName="/ppt/tags/tag4576.xml" ContentType="application/vnd.openxmlformats-officedocument.presentationml.tags+xml"/>
  <Override PartName="/ppt/tags/tag4577.xml" ContentType="application/vnd.openxmlformats-officedocument.presentationml.tags+xml"/>
  <Override PartName="/ppt/tags/tag4578.xml" ContentType="application/vnd.openxmlformats-officedocument.presentationml.tags+xml"/>
  <Override PartName="/ppt/tags/tag4579.xml" ContentType="application/vnd.openxmlformats-officedocument.presentationml.tags+xml"/>
  <Override PartName="/ppt/tags/tag458.xml" ContentType="application/vnd.openxmlformats-officedocument.presentationml.tags+xml"/>
  <Override PartName="/ppt/tags/tag4580.xml" ContentType="application/vnd.openxmlformats-officedocument.presentationml.tags+xml"/>
  <Override PartName="/ppt/tags/tag4581.xml" ContentType="application/vnd.openxmlformats-officedocument.presentationml.tags+xml"/>
  <Override PartName="/ppt/tags/tag4582.xml" ContentType="application/vnd.openxmlformats-officedocument.presentationml.tags+xml"/>
  <Override PartName="/ppt/tags/tag4583.xml" ContentType="application/vnd.openxmlformats-officedocument.presentationml.tags+xml"/>
  <Override PartName="/ppt/tags/tag4584.xml" ContentType="application/vnd.openxmlformats-officedocument.presentationml.tags+xml"/>
  <Override PartName="/ppt/tags/tag4585.xml" ContentType="application/vnd.openxmlformats-officedocument.presentationml.tags+xml"/>
  <Override PartName="/ppt/tags/tag4586.xml" ContentType="application/vnd.openxmlformats-officedocument.presentationml.tags+xml"/>
  <Override PartName="/ppt/tags/tag4587.xml" ContentType="application/vnd.openxmlformats-officedocument.presentationml.tags+xml"/>
  <Override PartName="/ppt/tags/tag4588.xml" ContentType="application/vnd.openxmlformats-officedocument.presentationml.tags+xml"/>
  <Override PartName="/ppt/tags/tag4589.xml" ContentType="application/vnd.openxmlformats-officedocument.presentationml.tags+xml"/>
  <Override PartName="/ppt/tags/tag459.xml" ContentType="application/vnd.openxmlformats-officedocument.presentationml.tags+xml"/>
  <Override PartName="/ppt/tags/tag4590.xml" ContentType="application/vnd.openxmlformats-officedocument.presentationml.tags+xml"/>
  <Override PartName="/ppt/tags/tag4591.xml" ContentType="application/vnd.openxmlformats-officedocument.presentationml.tags+xml"/>
  <Override PartName="/ppt/tags/tag4592.xml" ContentType="application/vnd.openxmlformats-officedocument.presentationml.tags+xml"/>
  <Override PartName="/ppt/tags/tag4593.xml" ContentType="application/vnd.openxmlformats-officedocument.presentationml.tags+xml"/>
  <Override PartName="/ppt/tags/tag4594.xml" ContentType="application/vnd.openxmlformats-officedocument.presentationml.tags+xml"/>
  <Override PartName="/ppt/tags/tag4595.xml" ContentType="application/vnd.openxmlformats-officedocument.presentationml.tags+xml"/>
  <Override PartName="/ppt/tags/tag4596.xml" ContentType="application/vnd.openxmlformats-officedocument.presentationml.tags+xml"/>
  <Override PartName="/ppt/tags/tag4597.xml" ContentType="application/vnd.openxmlformats-officedocument.presentationml.tags+xml"/>
  <Override PartName="/ppt/tags/tag4598.xml" ContentType="application/vnd.openxmlformats-officedocument.presentationml.tags+xml"/>
  <Override PartName="/ppt/tags/tag4599.xml" ContentType="application/vnd.openxmlformats-officedocument.presentationml.tags+xml"/>
  <Override PartName="/ppt/tags/tag46.xml" ContentType="application/vnd.openxmlformats-officedocument.presentationml.tags+xml"/>
  <Override PartName="/ppt/tags/tag460.xml" ContentType="application/vnd.openxmlformats-officedocument.presentationml.tags+xml"/>
  <Override PartName="/ppt/tags/tag4600.xml" ContentType="application/vnd.openxmlformats-officedocument.presentationml.tags+xml"/>
  <Override PartName="/ppt/tags/tag4601.xml" ContentType="application/vnd.openxmlformats-officedocument.presentationml.tags+xml"/>
  <Override PartName="/ppt/tags/tag4602.xml" ContentType="application/vnd.openxmlformats-officedocument.presentationml.tags+xml"/>
  <Override PartName="/ppt/tags/tag4603.xml" ContentType="application/vnd.openxmlformats-officedocument.presentationml.tags+xml"/>
  <Override PartName="/ppt/tags/tag4604.xml" ContentType="application/vnd.openxmlformats-officedocument.presentationml.tags+xml"/>
  <Override PartName="/ppt/tags/tag4605.xml" ContentType="application/vnd.openxmlformats-officedocument.presentationml.tags+xml"/>
  <Override PartName="/ppt/tags/tag4606.xml" ContentType="application/vnd.openxmlformats-officedocument.presentationml.tags+xml"/>
  <Override PartName="/ppt/tags/tag4607.xml" ContentType="application/vnd.openxmlformats-officedocument.presentationml.tags+xml"/>
  <Override PartName="/ppt/tags/tag4608.xml" ContentType="application/vnd.openxmlformats-officedocument.presentationml.tags+xml"/>
  <Override PartName="/ppt/tags/tag4609.xml" ContentType="application/vnd.openxmlformats-officedocument.presentationml.tags+xml"/>
  <Override PartName="/ppt/tags/tag461.xml" ContentType="application/vnd.openxmlformats-officedocument.presentationml.tags+xml"/>
  <Override PartName="/ppt/tags/tag4610.xml" ContentType="application/vnd.openxmlformats-officedocument.presentationml.tags+xml"/>
  <Override PartName="/ppt/tags/tag4611.xml" ContentType="application/vnd.openxmlformats-officedocument.presentationml.tags+xml"/>
  <Override PartName="/ppt/tags/tag4612.xml" ContentType="application/vnd.openxmlformats-officedocument.presentationml.tags+xml"/>
  <Override PartName="/ppt/tags/tag4613.xml" ContentType="application/vnd.openxmlformats-officedocument.presentationml.tags+xml"/>
  <Override PartName="/ppt/tags/tag4614.xml" ContentType="application/vnd.openxmlformats-officedocument.presentationml.tags+xml"/>
  <Override PartName="/ppt/tags/tag4615.xml" ContentType="application/vnd.openxmlformats-officedocument.presentationml.tags+xml"/>
  <Override PartName="/ppt/tags/tag4616.xml" ContentType="application/vnd.openxmlformats-officedocument.presentationml.tags+xml"/>
  <Override PartName="/ppt/tags/tag4617.xml" ContentType="application/vnd.openxmlformats-officedocument.presentationml.tags+xml"/>
  <Override PartName="/ppt/tags/tag4618.xml" ContentType="application/vnd.openxmlformats-officedocument.presentationml.tags+xml"/>
  <Override PartName="/ppt/tags/tag4619.xml" ContentType="application/vnd.openxmlformats-officedocument.presentationml.tags+xml"/>
  <Override PartName="/ppt/tags/tag462.xml" ContentType="application/vnd.openxmlformats-officedocument.presentationml.tags+xml"/>
  <Override PartName="/ppt/tags/tag4620.xml" ContentType="application/vnd.openxmlformats-officedocument.presentationml.tags+xml"/>
  <Override PartName="/ppt/tags/tag4621.xml" ContentType="application/vnd.openxmlformats-officedocument.presentationml.tags+xml"/>
  <Override PartName="/ppt/tags/tag4622.xml" ContentType="application/vnd.openxmlformats-officedocument.presentationml.tags+xml"/>
  <Override PartName="/ppt/tags/tag4623.xml" ContentType="application/vnd.openxmlformats-officedocument.presentationml.tags+xml"/>
  <Override PartName="/ppt/tags/tag4624.xml" ContentType="application/vnd.openxmlformats-officedocument.presentationml.tags+xml"/>
  <Override PartName="/ppt/tags/tag4625.xml" ContentType="application/vnd.openxmlformats-officedocument.presentationml.tags+xml"/>
  <Override PartName="/ppt/tags/tag4626.xml" ContentType="application/vnd.openxmlformats-officedocument.presentationml.tags+xml"/>
  <Override PartName="/ppt/tags/tag4627.xml" ContentType="application/vnd.openxmlformats-officedocument.presentationml.tags+xml"/>
  <Override PartName="/ppt/tags/tag4628.xml" ContentType="application/vnd.openxmlformats-officedocument.presentationml.tags+xml"/>
  <Override PartName="/ppt/tags/tag4629.xml" ContentType="application/vnd.openxmlformats-officedocument.presentationml.tags+xml"/>
  <Override PartName="/ppt/tags/tag463.xml" ContentType="application/vnd.openxmlformats-officedocument.presentationml.tags+xml"/>
  <Override PartName="/ppt/tags/tag4630.xml" ContentType="application/vnd.openxmlformats-officedocument.presentationml.tags+xml"/>
  <Override PartName="/ppt/tags/tag4631.xml" ContentType="application/vnd.openxmlformats-officedocument.presentationml.tags+xml"/>
  <Override PartName="/ppt/tags/tag4632.xml" ContentType="application/vnd.openxmlformats-officedocument.presentationml.tags+xml"/>
  <Override PartName="/ppt/tags/tag4633.xml" ContentType="application/vnd.openxmlformats-officedocument.presentationml.tags+xml"/>
  <Override PartName="/ppt/tags/tag4634.xml" ContentType="application/vnd.openxmlformats-officedocument.presentationml.tags+xml"/>
  <Override PartName="/ppt/tags/tag4635.xml" ContentType="application/vnd.openxmlformats-officedocument.presentationml.tags+xml"/>
  <Override PartName="/ppt/tags/tag4636.xml" ContentType="application/vnd.openxmlformats-officedocument.presentationml.tags+xml"/>
  <Override PartName="/ppt/tags/tag4637.xml" ContentType="application/vnd.openxmlformats-officedocument.presentationml.tags+xml"/>
  <Override PartName="/ppt/tags/tag4638.xml" ContentType="application/vnd.openxmlformats-officedocument.presentationml.tags+xml"/>
  <Override PartName="/ppt/tags/tag4639.xml" ContentType="application/vnd.openxmlformats-officedocument.presentationml.tags+xml"/>
  <Override PartName="/ppt/tags/tag464.xml" ContentType="application/vnd.openxmlformats-officedocument.presentationml.tags+xml"/>
  <Override PartName="/ppt/tags/tag4640.xml" ContentType="application/vnd.openxmlformats-officedocument.presentationml.tags+xml"/>
  <Override PartName="/ppt/tags/tag4641.xml" ContentType="application/vnd.openxmlformats-officedocument.presentationml.tags+xml"/>
  <Override PartName="/ppt/tags/tag4642.xml" ContentType="application/vnd.openxmlformats-officedocument.presentationml.tags+xml"/>
  <Override PartName="/ppt/tags/tag4643.xml" ContentType="application/vnd.openxmlformats-officedocument.presentationml.tags+xml"/>
  <Override PartName="/ppt/tags/tag4644.xml" ContentType="application/vnd.openxmlformats-officedocument.presentationml.tags+xml"/>
  <Override PartName="/ppt/tags/tag4645.xml" ContentType="application/vnd.openxmlformats-officedocument.presentationml.tags+xml"/>
  <Override PartName="/ppt/tags/tag4646.xml" ContentType="application/vnd.openxmlformats-officedocument.presentationml.tags+xml"/>
  <Override PartName="/ppt/tags/tag4647.xml" ContentType="application/vnd.openxmlformats-officedocument.presentationml.tags+xml"/>
  <Override PartName="/ppt/tags/tag4648.xml" ContentType="application/vnd.openxmlformats-officedocument.presentationml.tags+xml"/>
  <Override PartName="/ppt/tags/tag4649.xml" ContentType="application/vnd.openxmlformats-officedocument.presentationml.tags+xml"/>
  <Override PartName="/ppt/tags/tag465.xml" ContentType="application/vnd.openxmlformats-officedocument.presentationml.tags+xml"/>
  <Override PartName="/ppt/tags/tag4650.xml" ContentType="application/vnd.openxmlformats-officedocument.presentationml.tags+xml"/>
  <Override PartName="/ppt/tags/tag4651.xml" ContentType="application/vnd.openxmlformats-officedocument.presentationml.tags+xml"/>
  <Override PartName="/ppt/tags/tag4652.xml" ContentType="application/vnd.openxmlformats-officedocument.presentationml.tags+xml"/>
  <Override PartName="/ppt/tags/tag4653.xml" ContentType="application/vnd.openxmlformats-officedocument.presentationml.tags+xml"/>
  <Override PartName="/ppt/tags/tag4654.xml" ContentType="application/vnd.openxmlformats-officedocument.presentationml.tags+xml"/>
  <Override PartName="/ppt/tags/tag4655.xml" ContentType="application/vnd.openxmlformats-officedocument.presentationml.tags+xml"/>
  <Override PartName="/ppt/tags/tag4656.xml" ContentType="application/vnd.openxmlformats-officedocument.presentationml.tags+xml"/>
  <Override PartName="/ppt/tags/tag4657.xml" ContentType="application/vnd.openxmlformats-officedocument.presentationml.tags+xml"/>
  <Override PartName="/ppt/tags/tag4658.xml" ContentType="application/vnd.openxmlformats-officedocument.presentationml.tags+xml"/>
  <Override PartName="/ppt/tags/tag4659.xml" ContentType="application/vnd.openxmlformats-officedocument.presentationml.tags+xml"/>
  <Override PartName="/ppt/tags/tag466.xml" ContentType="application/vnd.openxmlformats-officedocument.presentationml.tags+xml"/>
  <Override PartName="/ppt/tags/tag4660.xml" ContentType="application/vnd.openxmlformats-officedocument.presentationml.tags+xml"/>
  <Override PartName="/ppt/tags/tag4661.xml" ContentType="application/vnd.openxmlformats-officedocument.presentationml.tags+xml"/>
  <Override PartName="/ppt/tags/tag4662.xml" ContentType="application/vnd.openxmlformats-officedocument.presentationml.tags+xml"/>
  <Override PartName="/ppt/tags/tag4663.xml" ContentType="application/vnd.openxmlformats-officedocument.presentationml.tags+xml"/>
  <Override PartName="/ppt/tags/tag4664.xml" ContentType="application/vnd.openxmlformats-officedocument.presentationml.tags+xml"/>
  <Override PartName="/ppt/tags/tag4665.xml" ContentType="application/vnd.openxmlformats-officedocument.presentationml.tags+xml"/>
  <Override PartName="/ppt/tags/tag4666.xml" ContentType="application/vnd.openxmlformats-officedocument.presentationml.tags+xml"/>
  <Override PartName="/ppt/tags/tag4667.xml" ContentType="application/vnd.openxmlformats-officedocument.presentationml.tags+xml"/>
  <Override PartName="/ppt/tags/tag4668.xml" ContentType="application/vnd.openxmlformats-officedocument.presentationml.tags+xml"/>
  <Override PartName="/ppt/tags/tag4669.xml" ContentType="application/vnd.openxmlformats-officedocument.presentationml.tags+xml"/>
  <Override PartName="/ppt/tags/tag467.xml" ContentType="application/vnd.openxmlformats-officedocument.presentationml.tags+xml"/>
  <Override PartName="/ppt/tags/tag4670.xml" ContentType="application/vnd.openxmlformats-officedocument.presentationml.tags+xml"/>
  <Override PartName="/ppt/tags/tag4671.xml" ContentType="application/vnd.openxmlformats-officedocument.presentationml.tags+xml"/>
  <Override PartName="/ppt/tags/tag4672.xml" ContentType="application/vnd.openxmlformats-officedocument.presentationml.tags+xml"/>
  <Override PartName="/ppt/tags/tag4673.xml" ContentType="application/vnd.openxmlformats-officedocument.presentationml.tags+xml"/>
  <Override PartName="/ppt/tags/tag4674.xml" ContentType="application/vnd.openxmlformats-officedocument.presentationml.tags+xml"/>
  <Override PartName="/ppt/tags/tag4675.xml" ContentType="application/vnd.openxmlformats-officedocument.presentationml.tags+xml"/>
  <Override PartName="/ppt/tags/tag4676.xml" ContentType="application/vnd.openxmlformats-officedocument.presentationml.tags+xml"/>
  <Override PartName="/ppt/tags/tag4677.xml" ContentType="application/vnd.openxmlformats-officedocument.presentationml.tags+xml"/>
  <Override PartName="/ppt/tags/tag4678.xml" ContentType="application/vnd.openxmlformats-officedocument.presentationml.tags+xml"/>
  <Override PartName="/ppt/tags/tag4679.xml" ContentType="application/vnd.openxmlformats-officedocument.presentationml.tags+xml"/>
  <Override PartName="/ppt/tags/tag468.xml" ContentType="application/vnd.openxmlformats-officedocument.presentationml.tags+xml"/>
  <Override PartName="/ppt/tags/tag4680.xml" ContentType="application/vnd.openxmlformats-officedocument.presentationml.tags+xml"/>
  <Override PartName="/ppt/tags/tag4681.xml" ContentType="application/vnd.openxmlformats-officedocument.presentationml.tags+xml"/>
  <Override PartName="/ppt/tags/tag4682.xml" ContentType="application/vnd.openxmlformats-officedocument.presentationml.tags+xml"/>
  <Override PartName="/ppt/tags/tag4683.xml" ContentType="application/vnd.openxmlformats-officedocument.presentationml.tags+xml"/>
  <Override PartName="/ppt/tags/tag4684.xml" ContentType="application/vnd.openxmlformats-officedocument.presentationml.tags+xml"/>
  <Override PartName="/ppt/tags/tag4685.xml" ContentType="application/vnd.openxmlformats-officedocument.presentationml.tags+xml"/>
  <Override PartName="/ppt/tags/tag4686.xml" ContentType="application/vnd.openxmlformats-officedocument.presentationml.tags+xml"/>
  <Override PartName="/ppt/tags/tag4687.xml" ContentType="application/vnd.openxmlformats-officedocument.presentationml.tags+xml"/>
  <Override PartName="/ppt/tags/tag4688.xml" ContentType="application/vnd.openxmlformats-officedocument.presentationml.tags+xml"/>
  <Override PartName="/ppt/tags/tag4689.xml" ContentType="application/vnd.openxmlformats-officedocument.presentationml.tags+xml"/>
  <Override PartName="/ppt/tags/tag469.xml" ContentType="application/vnd.openxmlformats-officedocument.presentationml.tags+xml"/>
  <Override PartName="/ppt/tags/tag4690.xml" ContentType="application/vnd.openxmlformats-officedocument.presentationml.tags+xml"/>
  <Override PartName="/ppt/tags/tag4691.xml" ContentType="application/vnd.openxmlformats-officedocument.presentationml.tags+xml"/>
  <Override PartName="/ppt/tags/tag4692.xml" ContentType="application/vnd.openxmlformats-officedocument.presentationml.tags+xml"/>
  <Override PartName="/ppt/tags/tag4693.xml" ContentType="application/vnd.openxmlformats-officedocument.presentationml.tags+xml"/>
  <Override PartName="/ppt/tags/tag4694.xml" ContentType="application/vnd.openxmlformats-officedocument.presentationml.tags+xml"/>
  <Override PartName="/ppt/tags/tag4695.xml" ContentType="application/vnd.openxmlformats-officedocument.presentationml.tags+xml"/>
  <Override PartName="/ppt/tags/tag4696.xml" ContentType="application/vnd.openxmlformats-officedocument.presentationml.tags+xml"/>
  <Override PartName="/ppt/tags/tag4697.xml" ContentType="application/vnd.openxmlformats-officedocument.presentationml.tags+xml"/>
  <Override PartName="/ppt/tags/tag4698.xml" ContentType="application/vnd.openxmlformats-officedocument.presentationml.tags+xml"/>
  <Override PartName="/ppt/tags/tag4699.xml" ContentType="application/vnd.openxmlformats-officedocument.presentationml.tags+xml"/>
  <Override PartName="/ppt/tags/tag47.xml" ContentType="application/vnd.openxmlformats-officedocument.presentationml.tags+xml"/>
  <Override PartName="/ppt/tags/tag470.xml" ContentType="application/vnd.openxmlformats-officedocument.presentationml.tags+xml"/>
  <Override PartName="/ppt/tags/tag4700.xml" ContentType="application/vnd.openxmlformats-officedocument.presentationml.tags+xml"/>
  <Override PartName="/ppt/tags/tag4701.xml" ContentType="application/vnd.openxmlformats-officedocument.presentationml.tags+xml"/>
  <Override PartName="/ppt/tags/tag4702.xml" ContentType="application/vnd.openxmlformats-officedocument.presentationml.tags+xml"/>
  <Override PartName="/ppt/tags/tag4703.xml" ContentType="application/vnd.openxmlformats-officedocument.presentationml.tags+xml"/>
  <Override PartName="/ppt/tags/tag4704.xml" ContentType="application/vnd.openxmlformats-officedocument.presentationml.tags+xml"/>
  <Override PartName="/ppt/tags/tag4705.xml" ContentType="application/vnd.openxmlformats-officedocument.presentationml.tags+xml"/>
  <Override PartName="/ppt/tags/tag4706.xml" ContentType="application/vnd.openxmlformats-officedocument.presentationml.tags+xml"/>
  <Override PartName="/ppt/tags/tag4707.xml" ContentType="application/vnd.openxmlformats-officedocument.presentationml.tags+xml"/>
  <Override PartName="/ppt/tags/tag4708.xml" ContentType="application/vnd.openxmlformats-officedocument.presentationml.tags+xml"/>
  <Override PartName="/ppt/tags/tag4709.xml" ContentType="application/vnd.openxmlformats-officedocument.presentationml.tags+xml"/>
  <Override PartName="/ppt/tags/tag471.xml" ContentType="application/vnd.openxmlformats-officedocument.presentationml.tags+xml"/>
  <Override PartName="/ppt/tags/tag4710.xml" ContentType="application/vnd.openxmlformats-officedocument.presentationml.tags+xml"/>
  <Override PartName="/ppt/tags/tag4711.xml" ContentType="application/vnd.openxmlformats-officedocument.presentationml.tags+xml"/>
  <Override PartName="/ppt/tags/tag4712.xml" ContentType="application/vnd.openxmlformats-officedocument.presentationml.tags+xml"/>
  <Override PartName="/ppt/tags/tag4713.xml" ContentType="application/vnd.openxmlformats-officedocument.presentationml.tags+xml"/>
  <Override PartName="/ppt/tags/tag4714.xml" ContentType="application/vnd.openxmlformats-officedocument.presentationml.tags+xml"/>
  <Override PartName="/ppt/tags/tag4715.xml" ContentType="application/vnd.openxmlformats-officedocument.presentationml.tags+xml"/>
  <Override PartName="/ppt/tags/tag4716.xml" ContentType="application/vnd.openxmlformats-officedocument.presentationml.tags+xml"/>
  <Override PartName="/ppt/tags/tag4717.xml" ContentType="application/vnd.openxmlformats-officedocument.presentationml.tags+xml"/>
  <Override PartName="/ppt/tags/tag4718.xml" ContentType="application/vnd.openxmlformats-officedocument.presentationml.tags+xml"/>
  <Override PartName="/ppt/tags/tag4719.xml" ContentType="application/vnd.openxmlformats-officedocument.presentationml.tags+xml"/>
  <Override PartName="/ppt/tags/tag472.xml" ContentType="application/vnd.openxmlformats-officedocument.presentationml.tags+xml"/>
  <Override PartName="/ppt/tags/tag4720.xml" ContentType="application/vnd.openxmlformats-officedocument.presentationml.tags+xml"/>
  <Override PartName="/ppt/tags/tag4721.xml" ContentType="application/vnd.openxmlformats-officedocument.presentationml.tags+xml"/>
  <Override PartName="/ppt/tags/tag4722.xml" ContentType="application/vnd.openxmlformats-officedocument.presentationml.tags+xml"/>
  <Override PartName="/ppt/tags/tag4723.xml" ContentType="application/vnd.openxmlformats-officedocument.presentationml.tags+xml"/>
  <Override PartName="/ppt/tags/tag4724.xml" ContentType="application/vnd.openxmlformats-officedocument.presentationml.tags+xml"/>
  <Override PartName="/ppt/tags/tag4725.xml" ContentType="application/vnd.openxmlformats-officedocument.presentationml.tags+xml"/>
  <Override PartName="/ppt/tags/tag4726.xml" ContentType="application/vnd.openxmlformats-officedocument.presentationml.tags+xml"/>
  <Override PartName="/ppt/tags/tag4727.xml" ContentType="application/vnd.openxmlformats-officedocument.presentationml.tags+xml"/>
  <Override PartName="/ppt/tags/tag4728.xml" ContentType="application/vnd.openxmlformats-officedocument.presentationml.tags+xml"/>
  <Override PartName="/ppt/tags/tag4729.xml" ContentType="application/vnd.openxmlformats-officedocument.presentationml.tags+xml"/>
  <Override PartName="/ppt/tags/tag473.xml" ContentType="application/vnd.openxmlformats-officedocument.presentationml.tags+xml"/>
  <Override PartName="/ppt/tags/tag4730.xml" ContentType="application/vnd.openxmlformats-officedocument.presentationml.tags+xml"/>
  <Override PartName="/ppt/tags/tag4731.xml" ContentType="application/vnd.openxmlformats-officedocument.presentationml.tags+xml"/>
  <Override PartName="/ppt/tags/tag4732.xml" ContentType="application/vnd.openxmlformats-officedocument.presentationml.tags+xml"/>
  <Override PartName="/ppt/tags/tag4733.xml" ContentType="application/vnd.openxmlformats-officedocument.presentationml.tags+xml"/>
  <Override PartName="/ppt/tags/tag4734.xml" ContentType="application/vnd.openxmlformats-officedocument.presentationml.tags+xml"/>
  <Override PartName="/ppt/tags/tag4735.xml" ContentType="application/vnd.openxmlformats-officedocument.presentationml.tags+xml"/>
  <Override PartName="/ppt/tags/tag4736.xml" ContentType="application/vnd.openxmlformats-officedocument.presentationml.tags+xml"/>
  <Override PartName="/ppt/tags/tag4737.xml" ContentType="application/vnd.openxmlformats-officedocument.presentationml.tags+xml"/>
  <Override PartName="/ppt/tags/tag4738.xml" ContentType="application/vnd.openxmlformats-officedocument.presentationml.tags+xml"/>
  <Override PartName="/ppt/tags/tag4739.xml" ContentType="application/vnd.openxmlformats-officedocument.presentationml.tags+xml"/>
  <Override PartName="/ppt/tags/tag474.xml" ContentType="application/vnd.openxmlformats-officedocument.presentationml.tags+xml"/>
  <Override PartName="/ppt/tags/tag4740.xml" ContentType="application/vnd.openxmlformats-officedocument.presentationml.tags+xml"/>
  <Override PartName="/ppt/tags/tag4741.xml" ContentType="application/vnd.openxmlformats-officedocument.presentationml.tags+xml"/>
  <Override PartName="/ppt/tags/tag4742.xml" ContentType="application/vnd.openxmlformats-officedocument.presentationml.tags+xml"/>
  <Override PartName="/ppt/tags/tag4743.xml" ContentType="application/vnd.openxmlformats-officedocument.presentationml.tags+xml"/>
  <Override PartName="/ppt/tags/tag4744.xml" ContentType="application/vnd.openxmlformats-officedocument.presentationml.tags+xml"/>
  <Override PartName="/ppt/tags/tag4745.xml" ContentType="application/vnd.openxmlformats-officedocument.presentationml.tags+xml"/>
  <Override PartName="/ppt/tags/tag4746.xml" ContentType="application/vnd.openxmlformats-officedocument.presentationml.tags+xml"/>
  <Override PartName="/ppt/tags/tag4747.xml" ContentType="application/vnd.openxmlformats-officedocument.presentationml.tags+xml"/>
  <Override PartName="/ppt/tags/tag4748.xml" ContentType="application/vnd.openxmlformats-officedocument.presentationml.tags+xml"/>
  <Override PartName="/ppt/tags/tag4749.xml" ContentType="application/vnd.openxmlformats-officedocument.presentationml.tags+xml"/>
  <Override PartName="/ppt/tags/tag475.xml" ContentType="application/vnd.openxmlformats-officedocument.presentationml.tags+xml"/>
  <Override PartName="/ppt/tags/tag4750.xml" ContentType="application/vnd.openxmlformats-officedocument.presentationml.tags+xml"/>
  <Override PartName="/ppt/tags/tag4751.xml" ContentType="application/vnd.openxmlformats-officedocument.presentationml.tags+xml"/>
  <Override PartName="/ppt/tags/tag4752.xml" ContentType="application/vnd.openxmlformats-officedocument.presentationml.tags+xml"/>
  <Override PartName="/ppt/tags/tag4753.xml" ContentType="application/vnd.openxmlformats-officedocument.presentationml.tags+xml"/>
  <Override PartName="/ppt/tags/tag4754.xml" ContentType="application/vnd.openxmlformats-officedocument.presentationml.tags+xml"/>
  <Override PartName="/ppt/tags/tag4755.xml" ContentType="application/vnd.openxmlformats-officedocument.presentationml.tags+xml"/>
  <Override PartName="/ppt/tags/tag4756.xml" ContentType="application/vnd.openxmlformats-officedocument.presentationml.tags+xml"/>
  <Override PartName="/ppt/tags/tag4757.xml" ContentType="application/vnd.openxmlformats-officedocument.presentationml.tags+xml"/>
  <Override PartName="/ppt/tags/tag4758.xml" ContentType="application/vnd.openxmlformats-officedocument.presentationml.tags+xml"/>
  <Override PartName="/ppt/tags/tag4759.xml" ContentType="application/vnd.openxmlformats-officedocument.presentationml.tags+xml"/>
  <Override PartName="/ppt/tags/tag476.xml" ContentType="application/vnd.openxmlformats-officedocument.presentationml.tags+xml"/>
  <Override PartName="/ppt/tags/tag4760.xml" ContentType="application/vnd.openxmlformats-officedocument.presentationml.tags+xml"/>
  <Override PartName="/ppt/tags/tag4761.xml" ContentType="application/vnd.openxmlformats-officedocument.presentationml.tags+xml"/>
  <Override PartName="/ppt/tags/tag4762.xml" ContentType="application/vnd.openxmlformats-officedocument.presentationml.tags+xml"/>
  <Override PartName="/ppt/tags/tag4763.xml" ContentType="application/vnd.openxmlformats-officedocument.presentationml.tags+xml"/>
  <Override PartName="/ppt/tags/tag4764.xml" ContentType="application/vnd.openxmlformats-officedocument.presentationml.tags+xml"/>
  <Override PartName="/ppt/tags/tag4765.xml" ContentType="application/vnd.openxmlformats-officedocument.presentationml.tags+xml"/>
  <Override PartName="/ppt/tags/tag4766.xml" ContentType="application/vnd.openxmlformats-officedocument.presentationml.tags+xml"/>
  <Override PartName="/ppt/tags/tag4767.xml" ContentType="application/vnd.openxmlformats-officedocument.presentationml.tags+xml"/>
  <Override PartName="/ppt/tags/tag4768.xml" ContentType="application/vnd.openxmlformats-officedocument.presentationml.tags+xml"/>
  <Override PartName="/ppt/tags/tag4769.xml" ContentType="application/vnd.openxmlformats-officedocument.presentationml.tags+xml"/>
  <Override PartName="/ppt/tags/tag477.xml" ContentType="application/vnd.openxmlformats-officedocument.presentationml.tags+xml"/>
  <Override PartName="/ppt/tags/tag4770.xml" ContentType="application/vnd.openxmlformats-officedocument.presentationml.tags+xml"/>
  <Override PartName="/ppt/tags/tag4771.xml" ContentType="application/vnd.openxmlformats-officedocument.presentationml.tags+xml"/>
  <Override PartName="/ppt/tags/tag4772.xml" ContentType="application/vnd.openxmlformats-officedocument.presentationml.tags+xml"/>
  <Override PartName="/ppt/tags/tag4773.xml" ContentType="application/vnd.openxmlformats-officedocument.presentationml.tags+xml"/>
  <Override PartName="/ppt/tags/tag4774.xml" ContentType="application/vnd.openxmlformats-officedocument.presentationml.tags+xml"/>
  <Override PartName="/ppt/tags/tag4775.xml" ContentType="application/vnd.openxmlformats-officedocument.presentationml.tags+xml"/>
  <Override PartName="/ppt/tags/tag4776.xml" ContentType="application/vnd.openxmlformats-officedocument.presentationml.tags+xml"/>
  <Override PartName="/ppt/tags/tag4777.xml" ContentType="application/vnd.openxmlformats-officedocument.presentationml.tags+xml"/>
  <Override PartName="/ppt/tags/tag4778.xml" ContentType="application/vnd.openxmlformats-officedocument.presentationml.tags+xml"/>
  <Override PartName="/ppt/tags/tag4779.xml" ContentType="application/vnd.openxmlformats-officedocument.presentationml.tags+xml"/>
  <Override PartName="/ppt/tags/tag478.xml" ContentType="application/vnd.openxmlformats-officedocument.presentationml.tags+xml"/>
  <Override PartName="/ppt/tags/tag4780.xml" ContentType="application/vnd.openxmlformats-officedocument.presentationml.tags+xml"/>
  <Override PartName="/ppt/tags/tag4781.xml" ContentType="application/vnd.openxmlformats-officedocument.presentationml.tags+xml"/>
  <Override PartName="/ppt/tags/tag4782.xml" ContentType="application/vnd.openxmlformats-officedocument.presentationml.tags+xml"/>
  <Override PartName="/ppt/tags/tag4783.xml" ContentType="application/vnd.openxmlformats-officedocument.presentationml.tags+xml"/>
  <Override PartName="/ppt/tags/tag4784.xml" ContentType="application/vnd.openxmlformats-officedocument.presentationml.tags+xml"/>
  <Override PartName="/ppt/tags/tag4785.xml" ContentType="application/vnd.openxmlformats-officedocument.presentationml.tags+xml"/>
  <Override PartName="/ppt/tags/tag4786.xml" ContentType="application/vnd.openxmlformats-officedocument.presentationml.tags+xml"/>
  <Override PartName="/ppt/tags/tag4787.xml" ContentType="application/vnd.openxmlformats-officedocument.presentationml.tags+xml"/>
  <Override PartName="/ppt/tags/tag4788.xml" ContentType="application/vnd.openxmlformats-officedocument.presentationml.tags+xml"/>
  <Override PartName="/ppt/tags/tag4789.xml" ContentType="application/vnd.openxmlformats-officedocument.presentationml.tags+xml"/>
  <Override PartName="/ppt/tags/tag479.xml" ContentType="application/vnd.openxmlformats-officedocument.presentationml.tags+xml"/>
  <Override PartName="/ppt/tags/tag4790.xml" ContentType="application/vnd.openxmlformats-officedocument.presentationml.tags+xml"/>
  <Override PartName="/ppt/tags/tag4791.xml" ContentType="application/vnd.openxmlformats-officedocument.presentationml.tags+xml"/>
  <Override PartName="/ppt/tags/tag4792.xml" ContentType="application/vnd.openxmlformats-officedocument.presentationml.tags+xml"/>
  <Override PartName="/ppt/tags/tag4793.xml" ContentType="application/vnd.openxmlformats-officedocument.presentationml.tags+xml"/>
  <Override PartName="/ppt/tags/tag4794.xml" ContentType="application/vnd.openxmlformats-officedocument.presentationml.tags+xml"/>
  <Override PartName="/ppt/tags/tag4795.xml" ContentType="application/vnd.openxmlformats-officedocument.presentationml.tags+xml"/>
  <Override PartName="/ppt/tags/tag4796.xml" ContentType="application/vnd.openxmlformats-officedocument.presentationml.tags+xml"/>
  <Override PartName="/ppt/tags/tag4797.xml" ContentType="application/vnd.openxmlformats-officedocument.presentationml.tags+xml"/>
  <Override PartName="/ppt/tags/tag4798.xml" ContentType="application/vnd.openxmlformats-officedocument.presentationml.tags+xml"/>
  <Override PartName="/ppt/tags/tag4799.xml" ContentType="application/vnd.openxmlformats-officedocument.presentationml.tags+xml"/>
  <Override PartName="/ppt/tags/tag48.xml" ContentType="application/vnd.openxmlformats-officedocument.presentationml.tags+xml"/>
  <Override PartName="/ppt/tags/tag480.xml" ContentType="application/vnd.openxmlformats-officedocument.presentationml.tags+xml"/>
  <Override PartName="/ppt/tags/tag4800.xml" ContentType="application/vnd.openxmlformats-officedocument.presentationml.tags+xml"/>
  <Override PartName="/ppt/tags/tag4801.xml" ContentType="application/vnd.openxmlformats-officedocument.presentationml.tags+xml"/>
  <Override PartName="/ppt/tags/tag4802.xml" ContentType="application/vnd.openxmlformats-officedocument.presentationml.tags+xml"/>
  <Override PartName="/ppt/tags/tag4803.xml" ContentType="application/vnd.openxmlformats-officedocument.presentationml.tags+xml"/>
  <Override PartName="/ppt/tags/tag4804.xml" ContentType="application/vnd.openxmlformats-officedocument.presentationml.tags+xml"/>
  <Override PartName="/ppt/tags/tag4805.xml" ContentType="application/vnd.openxmlformats-officedocument.presentationml.tags+xml"/>
  <Override PartName="/ppt/tags/tag4806.xml" ContentType="application/vnd.openxmlformats-officedocument.presentationml.tags+xml"/>
  <Override PartName="/ppt/tags/tag4807.xml" ContentType="application/vnd.openxmlformats-officedocument.presentationml.tags+xml"/>
  <Override PartName="/ppt/tags/tag4808.xml" ContentType="application/vnd.openxmlformats-officedocument.presentationml.tags+xml"/>
  <Override PartName="/ppt/tags/tag4809.xml" ContentType="application/vnd.openxmlformats-officedocument.presentationml.tags+xml"/>
  <Override PartName="/ppt/tags/tag481.xml" ContentType="application/vnd.openxmlformats-officedocument.presentationml.tags+xml"/>
  <Override PartName="/ppt/tags/tag4810.xml" ContentType="application/vnd.openxmlformats-officedocument.presentationml.tags+xml"/>
  <Override PartName="/ppt/tags/tag4811.xml" ContentType="application/vnd.openxmlformats-officedocument.presentationml.tags+xml"/>
  <Override PartName="/ppt/tags/tag4812.xml" ContentType="application/vnd.openxmlformats-officedocument.presentationml.tags+xml"/>
  <Override PartName="/ppt/tags/tag4813.xml" ContentType="application/vnd.openxmlformats-officedocument.presentationml.tags+xml"/>
  <Override PartName="/ppt/tags/tag4814.xml" ContentType="application/vnd.openxmlformats-officedocument.presentationml.tags+xml"/>
  <Override PartName="/ppt/tags/tag4815.xml" ContentType="application/vnd.openxmlformats-officedocument.presentationml.tags+xml"/>
  <Override PartName="/ppt/tags/tag4816.xml" ContentType="application/vnd.openxmlformats-officedocument.presentationml.tags+xml"/>
  <Override PartName="/ppt/tags/tag4817.xml" ContentType="application/vnd.openxmlformats-officedocument.presentationml.tags+xml"/>
  <Override PartName="/ppt/tags/tag4818.xml" ContentType="application/vnd.openxmlformats-officedocument.presentationml.tags+xml"/>
  <Override PartName="/ppt/tags/tag4819.xml" ContentType="application/vnd.openxmlformats-officedocument.presentationml.tags+xml"/>
  <Override PartName="/ppt/tags/tag482.xml" ContentType="application/vnd.openxmlformats-officedocument.presentationml.tags+xml"/>
  <Override PartName="/ppt/tags/tag4820.xml" ContentType="application/vnd.openxmlformats-officedocument.presentationml.tags+xml"/>
  <Override PartName="/ppt/tags/tag4821.xml" ContentType="application/vnd.openxmlformats-officedocument.presentationml.tags+xml"/>
  <Override PartName="/ppt/tags/tag4822.xml" ContentType="application/vnd.openxmlformats-officedocument.presentationml.tags+xml"/>
  <Override PartName="/ppt/tags/tag4823.xml" ContentType="application/vnd.openxmlformats-officedocument.presentationml.tags+xml"/>
  <Override PartName="/ppt/tags/tag4824.xml" ContentType="application/vnd.openxmlformats-officedocument.presentationml.tags+xml"/>
  <Override PartName="/ppt/tags/tag4825.xml" ContentType="application/vnd.openxmlformats-officedocument.presentationml.tags+xml"/>
  <Override PartName="/ppt/tags/tag4826.xml" ContentType="application/vnd.openxmlformats-officedocument.presentationml.tags+xml"/>
  <Override PartName="/ppt/tags/tag4827.xml" ContentType="application/vnd.openxmlformats-officedocument.presentationml.tags+xml"/>
  <Override PartName="/ppt/tags/tag4828.xml" ContentType="application/vnd.openxmlformats-officedocument.presentationml.tags+xml"/>
  <Override PartName="/ppt/tags/tag4829.xml" ContentType="application/vnd.openxmlformats-officedocument.presentationml.tags+xml"/>
  <Override PartName="/ppt/tags/tag483.xml" ContentType="application/vnd.openxmlformats-officedocument.presentationml.tags+xml"/>
  <Override PartName="/ppt/tags/tag4830.xml" ContentType="application/vnd.openxmlformats-officedocument.presentationml.tags+xml"/>
  <Override PartName="/ppt/tags/tag4831.xml" ContentType="application/vnd.openxmlformats-officedocument.presentationml.tags+xml"/>
  <Override PartName="/ppt/tags/tag4832.xml" ContentType="application/vnd.openxmlformats-officedocument.presentationml.tags+xml"/>
  <Override PartName="/ppt/tags/tag4833.xml" ContentType="application/vnd.openxmlformats-officedocument.presentationml.tags+xml"/>
  <Override PartName="/ppt/tags/tag4834.xml" ContentType="application/vnd.openxmlformats-officedocument.presentationml.tags+xml"/>
  <Override PartName="/ppt/tags/tag4835.xml" ContentType="application/vnd.openxmlformats-officedocument.presentationml.tags+xml"/>
  <Override PartName="/ppt/tags/tag4836.xml" ContentType="application/vnd.openxmlformats-officedocument.presentationml.tags+xml"/>
  <Override PartName="/ppt/tags/tag4837.xml" ContentType="application/vnd.openxmlformats-officedocument.presentationml.tags+xml"/>
  <Override PartName="/ppt/tags/tag4838.xml" ContentType="application/vnd.openxmlformats-officedocument.presentationml.tags+xml"/>
  <Override PartName="/ppt/tags/tag4839.xml" ContentType="application/vnd.openxmlformats-officedocument.presentationml.tags+xml"/>
  <Override PartName="/ppt/tags/tag484.xml" ContentType="application/vnd.openxmlformats-officedocument.presentationml.tags+xml"/>
  <Override PartName="/ppt/tags/tag4840.xml" ContentType="application/vnd.openxmlformats-officedocument.presentationml.tags+xml"/>
  <Override PartName="/ppt/tags/tag4841.xml" ContentType="application/vnd.openxmlformats-officedocument.presentationml.tags+xml"/>
  <Override PartName="/ppt/tags/tag4842.xml" ContentType="application/vnd.openxmlformats-officedocument.presentationml.tags+xml"/>
  <Override PartName="/ppt/tags/tag4843.xml" ContentType="application/vnd.openxmlformats-officedocument.presentationml.tags+xml"/>
  <Override PartName="/ppt/tags/tag4844.xml" ContentType="application/vnd.openxmlformats-officedocument.presentationml.tags+xml"/>
  <Override PartName="/ppt/tags/tag4845.xml" ContentType="application/vnd.openxmlformats-officedocument.presentationml.tags+xml"/>
  <Override PartName="/ppt/tags/tag4846.xml" ContentType="application/vnd.openxmlformats-officedocument.presentationml.tags+xml"/>
  <Override PartName="/ppt/tags/tag4847.xml" ContentType="application/vnd.openxmlformats-officedocument.presentationml.tags+xml"/>
  <Override PartName="/ppt/tags/tag4848.xml" ContentType="application/vnd.openxmlformats-officedocument.presentationml.tags+xml"/>
  <Override PartName="/ppt/tags/tag4849.xml" ContentType="application/vnd.openxmlformats-officedocument.presentationml.tags+xml"/>
  <Override PartName="/ppt/tags/tag485.xml" ContentType="application/vnd.openxmlformats-officedocument.presentationml.tags+xml"/>
  <Override PartName="/ppt/tags/tag4850.xml" ContentType="application/vnd.openxmlformats-officedocument.presentationml.tags+xml"/>
  <Override PartName="/ppt/tags/tag4851.xml" ContentType="application/vnd.openxmlformats-officedocument.presentationml.tags+xml"/>
  <Override PartName="/ppt/tags/tag4852.xml" ContentType="application/vnd.openxmlformats-officedocument.presentationml.tags+xml"/>
  <Override PartName="/ppt/tags/tag4853.xml" ContentType="application/vnd.openxmlformats-officedocument.presentationml.tags+xml"/>
  <Override PartName="/ppt/tags/tag4854.xml" ContentType="application/vnd.openxmlformats-officedocument.presentationml.tags+xml"/>
  <Override PartName="/ppt/tags/tag4855.xml" ContentType="application/vnd.openxmlformats-officedocument.presentationml.tags+xml"/>
  <Override PartName="/ppt/tags/tag4856.xml" ContentType="application/vnd.openxmlformats-officedocument.presentationml.tags+xml"/>
  <Override PartName="/ppt/tags/tag4857.xml" ContentType="application/vnd.openxmlformats-officedocument.presentationml.tags+xml"/>
  <Override PartName="/ppt/tags/tag4858.xml" ContentType="application/vnd.openxmlformats-officedocument.presentationml.tags+xml"/>
  <Override PartName="/ppt/tags/tag4859.xml" ContentType="application/vnd.openxmlformats-officedocument.presentationml.tags+xml"/>
  <Override PartName="/ppt/tags/tag486.xml" ContentType="application/vnd.openxmlformats-officedocument.presentationml.tags+xml"/>
  <Override PartName="/ppt/tags/tag4860.xml" ContentType="application/vnd.openxmlformats-officedocument.presentationml.tags+xml"/>
  <Override PartName="/ppt/tags/tag4861.xml" ContentType="application/vnd.openxmlformats-officedocument.presentationml.tags+xml"/>
  <Override PartName="/ppt/tags/tag4862.xml" ContentType="application/vnd.openxmlformats-officedocument.presentationml.tags+xml"/>
  <Override PartName="/ppt/tags/tag4863.xml" ContentType="application/vnd.openxmlformats-officedocument.presentationml.tags+xml"/>
  <Override PartName="/ppt/tags/tag4864.xml" ContentType="application/vnd.openxmlformats-officedocument.presentationml.tags+xml"/>
  <Override PartName="/ppt/tags/tag4865.xml" ContentType="application/vnd.openxmlformats-officedocument.presentationml.tags+xml"/>
  <Override PartName="/ppt/tags/tag4866.xml" ContentType="application/vnd.openxmlformats-officedocument.presentationml.tags+xml"/>
  <Override PartName="/ppt/tags/tag4867.xml" ContentType="application/vnd.openxmlformats-officedocument.presentationml.tags+xml"/>
  <Override PartName="/ppt/tags/tag4868.xml" ContentType="application/vnd.openxmlformats-officedocument.presentationml.tags+xml"/>
  <Override PartName="/ppt/tags/tag4869.xml" ContentType="application/vnd.openxmlformats-officedocument.presentationml.tags+xml"/>
  <Override PartName="/ppt/tags/tag487.xml" ContentType="application/vnd.openxmlformats-officedocument.presentationml.tags+xml"/>
  <Override PartName="/ppt/tags/tag4870.xml" ContentType="application/vnd.openxmlformats-officedocument.presentationml.tags+xml"/>
  <Override PartName="/ppt/tags/tag4871.xml" ContentType="application/vnd.openxmlformats-officedocument.presentationml.tags+xml"/>
  <Override PartName="/ppt/tags/tag4872.xml" ContentType="application/vnd.openxmlformats-officedocument.presentationml.tags+xml"/>
  <Override PartName="/ppt/tags/tag4873.xml" ContentType="application/vnd.openxmlformats-officedocument.presentationml.tags+xml"/>
  <Override PartName="/ppt/tags/tag4874.xml" ContentType="application/vnd.openxmlformats-officedocument.presentationml.tags+xml"/>
  <Override PartName="/ppt/tags/tag4875.xml" ContentType="application/vnd.openxmlformats-officedocument.presentationml.tags+xml"/>
  <Override PartName="/ppt/tags/tag4876.xml" ContentType="application/vnd.openxmlformats-officedocument.presentationml.tags+xml"/>
  <Override PartName="/ppt/tags/tag4877.xml" ContentType="application/vnd.openxmlformats-officedocument.presentationml.tags+xml"/>
  <Override PartName="/ppt/tags/tag4878.xml" ContentType="application/vnd.openxmlformats-officedocument.presentationml.tags+xml"/>
  <Override PartName="/ppt/tags/tag4879.xml" ContentType="application/vnd.openxmlformats-officedocument.presentationml.tags+xml"/>
  <Override PartName="/ppt/tags/tag488.xml" ContentType="application/vnd.openxmlformats-officedocument.presentationml.tags+xml"/>
  <Override PartName="/ppt/tags/tag4880.xml" ContentType="application/vnd.openxmlformats-officedocument.presentationml.tags+xml"/>
  <Override PartName="/ppt/tags/tag4881.xml" ContentType="application/vnd.openxmlformats-officedocument.presentationml.tags+xml"/>
  <Override PartName="/ppt/tags/tag4882.xml" ContentType="application/vnd.openxmlformats-officedocument.presentationml.tags+xml"/>
  <Override PartName="/ppt/tags/tag4883.xml" ContentType="application/vnd.openxmlformats-officedocument.presentationml.tags+xml"/>
  <Override PartName="/ppt/tags/tag4884.xml" ContentType="application/vnd.openxmlformats-officedocument.presentationml.tags+xml"/>
  <Override PartName="/ppt/tags/tag4885.xml" ContentType="application/vnd.openxmlformats-officedocument.presentationml.tags+xml"/>
  <Override PartName="/ppt/tags/tag4886.xml" ContentType="application/vnd.openxmlformats-officedocument.presentationml.tags+xml"/>
  <Override PartName="/ppt/tags/tag4887.xml" ContentType="application/vnd.openxmlformats-officedocument.presentationml.tags+xml"/>
  <Override PartName="/ppt/tags/tag4888.xml" ContentType="application/vnd.openxmlformats-officedocument.presentationml.tags+xml"/>
  <Override PartName="/ppt/tags/tag4889.xml" ContentType="application/vnd.openxmlformats-officedocument.presentationml.tags+xml"/>
  <Override PartName="/ppt/tags/tag489.xml" ContentType="application/vnd.openxmlformats-officedocument.presentationml.tags+xml"/>
  <Override PartName="/ppt/tags/tag4890.xml" ContentType="application/vnd.openxmlformats-officedocument.presentationml.tags+xml"/>
  <Override PartName="/ppt/tags/tag4891.xml" ContentType="application/vnd.openxmlformats-officedocument.presentationml.tags+xml"/>
  <Override PartName="/ppt/tags/tag4892.xml" ContentType="application/vnd.openxmlformats-officedocument.presentationml.tags+xml"/>
  <Override PartName="/ppt/tags/tag4893.xml" ContentType="application/vnd.openxmlformats-officedocument.presentationml.tags+xml"/>
  <Override PartName="/ppt/tags/tag4894.xml" ContentType="application/vnd.openxmlformats-officedocument.presentationml.tags+xml"/>
  <Override PartName="/ppt/tags/tag4895.xml" ContentType="application/vnd.openxmlformats-officedocument.presentationml.tags+xml"/>
  <Override PartName="/ppt/tags/tag4896.xml" ContentType="application/vnd.openxmlformats-officedocument.presentationml.tags+xml"/>
  <Override PartName="/ppt/tags/tag4897.xml" ContentType="application/vnd.openxmlformats-officedocument.presentationml.tags+xml"/>
  <Override PartName="/ppt/tags/tag4898.xml" ContentType="application/vnd.openxmlformats-officedocument.presentationml.tags+xml"/>
  <Override PartName="/ppt/tags/tag4899.xml" ContentType="application/vnd.openxmlformats-officedocument.presentationml.tags+xml"/>
  <Override PartName="/ppt/tags/tag49.xml" ContentType="application/vnd.openxmlformats-officedocument.presentationml.tags+xml"/>
  <Override PartName="/ppt/tags/tag490.xml" ContentType="application/vnd.openxmlformats-officedocument.presentationml.tags+xml"/>
  <Override PartName="/ppt/tags/tag4900.xml" ContentType="application/vnd.openxmlformats-officedocument.presentationml.tags+xml"/>
  <Override PartName="/ppt/tags/tag4901.xml" ContentType="application/vnd.openxmlformats-officedocument.presentationml.tags+xml"/>
  <Override PartName="/ppt/tags/tag4902.xml" ContentType="application/vnd.openxmlformats-officedocument.presentationml.tags+xml"/>
  <Override PartName="/ppt/tags/tag4903.xml" ContentType="application/vnd.openxmlformats-officedocument.presentationml.tags+xml"/>
  <Override PartName="/ppt/tags/tag4904.xml" ContentType="application/vnd.openxmlformats-officedocument.presentationml.tags+xml"/>
  <Override PartName="/ppt/tags/tag4905.xml" ContentType="application/vnd.openxmlformats-officedocument.presentationml.tags+xml"/>
  <Override PartName="/ppt/tags/tag4906.xml" ContentType="application/vnd.openxmlformats-officedocument.presentationml.tags+xml"/>
  <Override PartName="/ppt/tags/tag4907.xml" ContentType="application/vnd.openxmlformats-officedocument.presentationml.tags+xml"/>
  <Override PartName="/ppt/tags/tag4908.xml" ContentType="application/vnd.openxmlformats-officedocument.presentationml.tags+xml"/>
  <Override PartName="/ppt/tags/tag4909.xml" ContentType="application/vnd.openxmlformats-officedocument.presentationml.tags+xml"/>
  <Override PartName="/ppt/tags/tag491.xml" ContentType="application/vnd.openxmlformats-officedocument.presentationml.tags+xml"/>
  <Override PartName="/ppt/tags/tag4910.xml" ContentType="application/vnd.openxmlformats-officedocument.presentationml.tags+xml"/>
  <Override PartName="/ppt/tags/tag4911.xml" ContentType="application/vnd.openxmlformats-officedocument.presentationml.tags+xml"/>
  <Override PartName="/ppt/tags/tag4912.xml" ContentType="application/vnd.openxmlformats-officedocument.presentationml.tags+xml"/>
  <Override PartName="/ppt/tags/tag4913.xml" ContentType="application/vnd.openxmlformats-officedocument.presentationml.tags+xml"/>
  <Override PartName="/ppt/tags/tag4914.xml" ContentType="application/vnd.openxmlformats-officedocument.presentationml.tags+xml"/>
  <Override PartName="/ppt/tags/tag4915.xml" ContentType="application/vnd.openxmlformats-officedocument.presentationml.tags+xml"/>
  <Override PartName="/ppt/tags/tag4916.xml" ContentType="application/vnd.openxmlformats-officedocument.presentationml.tags+xml"/>
  <Override PartName="/ppt/tags/tag4917.xml" ContentType="application/vnd.openxmlformats-officedocument.presentationml.tags+xml"/>
  <Override PartName="/ppt/tags/tag4918.xml" ContentType="application/vnd.openxmlformats-officedocument.presentationml.tags+xml"/>
  <Override PartName="/ppt/tags/tag4919.xml" ContentType="application/vnd.openxmlformats-officedocument.presentationml.tags+xml"/>
  <Override PartName="/ppt/tags/tag492.xml" ContentType="application/vnd.openxmlformats-officedocument.presentationml.tags+xml"/>
  <Override PartName="/ppt/tags/tag4920.xml" ContentType="application/vnd.openxmlformats-officedocument.presentationml.tags+xml"/>
  <Override PartName="/ppt/tags/tag4921.xml" ContentType="application/vnd.openxmlformats-officedocument.presentationml.tags+xml"/>
  <Override PartName="/ppt/tags/tag4922.xml" ContentType="application/vnd.openxmlformats-officedocument.presentationml.tags+xml"/>
  <Override PartName="/ppt/tags/tag4923.xml" ContentType="application/vnd.openxmlformats-officedocument.presentationml.tags+xml"/>
  <Override PartName="/ppt/tags/tag4924.xml" ContentType="application/vnd.openxmlformats-officedocument.presentationml.tags+xml"/>
  <Override PartName="/ppt/tags/tag4925.xml" ContentType="application/vnd.openxmlformats-officedocument.presentationml.tags+xml"/>
  <Override PartName="/ppt/tags/tag4926.xml" ContentType="application/vnd.openxmlformats-officedocument.presentationml.tags+xml"/>
  <Override PartName="/ppt/tags/tag4927.xml" ContentType="application/vnd.openxmlformats-officedocument.presentationml.tags+xml"/>
  <Override PartName="/ppt/tags/tag4928.xml" ContentType="application/vnd.openxmlformats-officedocument.presentationml.tags+xml"/>
  <Override PartName="/ppt/tags/tag4929.xml" ContentType="application/vnd.openxmlformats-officedocument.presentationml.tags+xml"/>
  <Override PartName="/ppt/tags/tag493.xml" ContentType="application/vnd.openxmlformats-officedocument.presentationml.tags+xml"/>
  <Override PartName="/ppt/tags/tag4930.xml" ContentType="application/vnd.openxmlformats-officedocument.presentationml.tags+xml"/>
  <Override PartName="/ppt/tags/tag4931.xml" ContentType="application/vnd.openxmlformats-officedocument.presentationml.tags+xml"/>
  <Override PartName="/ppt/tags/tag4932.xml" ContentType="application/vnd.openxmlformats-officedocument.presentationml.tags+xml"/>
  <Override PartName="/ppt/tags/tag4933.xml" ContentType="application/vnd.openxmlformats-officedocument.presentationml.tags+xml"/>
  <Override PartName="/ppt/tags/tag4934.xml" ContentType="application/vnd.openxmlformats-officedocument.presentationml.tags+xml"/>
  <Override PartName="/ppt/tags/tag4935.xml" ContentType="application/vnd.openxmlformats-officedocument.presentationml.tags+xml"/>
  <Override PartName="/ppt/tags/tag4936.xml" ContentType="application/vnd.openxmlformats-officedocument.presentationml.tags+xml"/>
  <Override PartName="/ppt/tags/tag4937.xml" ContentType="application/vnd.openxmlformats-officedocument.presentationml.tags+xml"/>
  <Override PartName="/ppt/tags/tag4938.xml" ContentType="application/vnd.openxmlformats-officedocument.presentationml.tags+xml"/>
  <Override PartName="/ppt/tags/tag4939.xml" ContentType="application/vnd.openxmlformats-officedocument.presentationml.tags+xml"/>
  <Override PartName="/ppt/tags/tag494.xml" ContentType="application/vnd.openxmlformats-officedocument.presentationml.tags+xml"/>
  <Override PartName="/ppt/tags/tag4940.xml" ContentType="application/vnd.openxmlformats-officedocument.presentationml.tags+xml"/>
  <Override PartName="/ppt/tags/tag4941.xml" ContentType="application/vnd.openxmlformats-officedocument.presentationml.tags+xml"/>
  <Override PartName="/ppt/tags/tag4942.xml" ContentType="application/vnd.openxmlformats-officedocument.presentationml.tags+xml"/>
  <Override PartName="/ppt/tags/tag4943.xml" ContentType="application/vnd.openxmlformats-officedocument.presentationml.tags+xml"/>
  <Override PartName="/ppt/tags/tag4944.xml" ContentType="application/vnd.openxmlformats-officedocument.presentationml.tags+xml"/>
  <Override PartName="/ppt/tags/tag4945.xml" ContentType="application/vnd.openxmlformats-officedocument.presentationml.tags+xml"/>
  <Override PartName="/ppt/tags/tag4946.xml" ContentType="application/vnd.openxmlformats-officedocument.presentationml.tags+xml"/>
  <Override PartName="/ppt/tags/tag4947.xml" ContentType="application/vnd.openxmlformats-officedocument.presentationml.tags+xml"/>
  <Override PartName="/ppt/tags/tag4948.xml" ContentType="application/vnd.openxmlformats-officedocument.presentationml.tags+xml"/>
  <Override PartName="/ppt/tags/tag4949.xml" ContentType="application/vnd.openxmlformats-officedocument.presentationml.tags+xml"/>
  <Override PartName="/ppt/tags/tag495.xml" ContentType="application/vnd.openxmlformats-officedocument.presentationml.tags+xml"/>
  <Override PartName="/ppt/tags/tag4950.xml" ContentType="application/vnd.openxmlformats-officedocument.presentationml.tags+xml"/>
  <Override PartName="/ppt/tags/tag4951.xml" ContentType="application/vnd.openxmlformats-officedocument.presentationml.tags+xml"/>
  <Override PartName="/ppt/tags/tag4952.xml" ContentType="application/vnd.openxmlformats-officedocument.presentationml.tags+xml"/>
  <Override PartName="/ppt/tags/tag4953.xml" ContentType="application/vnd.openxmlformats-officedocument.presentationml.tags+xml"/>
  <Override PartName="/ppt/tags/tag4954.xml" ContentType="application/vnd.openxmlformats-officedocument.presentationml.tags+xml"/>
  <Override PartName="/ppt/tags/tag4955.xml" ContentType="application/vnd.openxmlformats-officedocument.presentationml.tags+xml"/>
  <Override PartName="/ppt/tags/tag4956.xml" ContentType="application/vnd.openxmlformats-officedocument.presentationml.tags+xml"/>
  <Override PartName="/ppt/tags/tag4957.xml" ContentType="application/vnd.openxmlformats-officedocument.presentationml.tags+xml"/>
  <Override PartName="/ppt/tags/tag4958.xml" ContentType="application/vnd.openxmlformats-officedocument.presentationml.tags+xml"/>
  <Override PartName="/ppt/tags/tag4959.xml" ContentType="application/vnd.openxmlformats-officedocument.presentationml.tags+xml"/>
  <Override PartName="/ppt/tags/tag496.xml" ContentType="application/vnd.openxmlformats-officedocument.presentationml.tags+xml"/>
  <Override PartName="/ppt/tags/tag4960.xml" ContentType="application/vnd.openxmlformats-officedocument.presentationml.tags+xml"/>
  <Override PartName="/ppt/tags/tag4961.xml" ContentType="application/vnd.openxmlformats-officedocument.presentationml.tags+xml"/>
  <Override PartName="/ppt/tags/tag4962.xml" ContentType="application/vnd.openxmlformats-officedocument.presentationml.tags+xml"/>
  <Override PartName="/ppt/tags/tag4963.xml" ContentType="application/vnd.openxmlformats-officedocument.presentationml.tags+xml"/>
  <Override PartName="/ppt/tags/tag4964.xml" ContentType="application/vnd.openxmlformats-officedocument.presentationml.tags+xml"/>
  <Override PartName="/ppt/tags/tag4965.xml" ContentType="application/vnd.openxmlformats-officedocument.presentationml.tags+xml"/>
  <Override PartName="/ppt/tags/tag4966.xml" ContentType="application/vnd.openxmlformats-officedocument.presentationml.tags+xml"/>
  <Override PartName="/ppt/tags/tag4967.xml" ContentType="application/vnd.openxmlformats-officedocument.presentationml.tags+xml"/>
  <Override PartName="/ppt/tags/tag4968.xml" ContentType="application/vnd.openxmlformats-officedocument.presentationml.tags+xml"/>
  <Override PartName="/ppt/tags/tag4969.xml" ContentType="application/vnd.openxmlformats-officedocument.presentationml.tags+xml"/>
  <Override PartName="/ppt/tags/tag497.xml" ContentType="application/vnd.openxmlformats-officedocument.presentationml.tags+xml"/>
  <Override PartName="/ppt/tags/tag4970.xml" ContentType="application/vnd.openxmlformats-officedocument.presentationml.tags+xml"/>
  <Override PartName="/ppt/tags/tag4971.xml" ContentType="application/vnd.openxmlformats-officedocument.presentationml.tags+xml"/>
  <Override PartName="/ppt/tags/tag4972.xml" ContentType="application/vnd.openxmlformats-officedocument.presentationml.tags+xml"/>
  <Override PartName="/ppt/tags/tag4973.xml" ContentType="application/vnd.openxmlformats-officedocument.presentationml.tags+xml"/>
  <Override PartName="/ppt/tags/tag4974.xml" ContentType="application/vnd.openxmlformats-officedocument.presentationml.tags+xml"/>
  <Override PartName="/ppt/tags/tag4975.xml" ContentType="application/vnd.openxmlformats-officedocument.presentationml.tags+xml"/>
  <Override PartName="/ppt/tags/tag4976.xml" ContentType="application/vnd.openxmlformats-officedocument.presentationml.tags+xml"/>
  <Override PartName="/ppt/tags/tag4977.xml" ContentType="application/vnd.openxmlformats-officedocument.presentationml.tags+xml"/>
  <Override PartName="/ppt/tags/tag4978.xml" ContentType="application/vnd.openxmlformats-officedocument.presentationml.tags+xml"/>
  <Override PartName="/ppt/tags/tag4979.xml" ContentType="application/vnd.openxmlformats-officedocument.presentationml.tags+xml"/>
  <Override PartName="/ppt/tags/tag498.xml" ContentType="application/vnd.openxmlformats-officedocument.presentationml.tags+xml"/>
  <Override PartName="/ppt/tags/tag4980.xml" ContentType="application/vnd.openxmlformats-officedocument.presentationml.tags+xml"/>
  <Override PartName="/ppt/tags/tag4981.xml" ContentType="application/vnd.openxmlformats-officedocument.presentationml.tags+xml"/>
  <Override PartName="/ppt/tags/tag4982.xml" ContentType="application/vnd.openxmlformats-officedocument.presentationml.tags+xml"/>
  <Override PartName="/ppt/tags/tag4983.xml" ContentType="application/vnd.openxmlformats-officedocument.presentationml.tags+xml"/>
  <Override PartName="/ppt/tags/tag4984.xml" ContentType="application/vnd.openxmlformats-officedocument.presentationml.tags+xml"/>
  <Override PartName="/ppt/tags/tag4985.xml" ContentType="application/vnd.openxmlformats-officedocument.presentationml.tags+xml"/>
  <Override PartName="/ppt/tags/tag4986.xml" ContentType="application/vnd.openxmlformats-officedocument.presentationml.tags+xml"/>
  <Override PartName="/ppt/tags/tag4987.xml" ContentType="application/vnd.openxmlformats-officedocument.presentationml.tags+xml"/>
  <Override PartName="/ppt/tags/tag4988.xml" ContentType="application/vnd.openxmlformats-officedocument.presentationml.tags+xml"/>
  <Override PartName="/ppt/tags/tag4989.xml" ContentType="application/vnd.openxmlformats-officedocument.presentationml.tags+xml"/>
  <Override PartName="/ppt/tags/tag499.xml" ContentType="application/vnd.openxmlformats-officedocument.presentationml.tags+xml"/>
  <Override PartName="/ppt/tags/tag4990.xml" ContentType="application/vnd.openxmlformats-officedocument.presentationml.tags+xml"/>
  <Override PartName="/ppt/tags/tag4991.xml" ContentType="application/vnd.openxmlformats-officedocument.presentationml.tags+xml"/>
  <Override PartName="/ppt/tags/tag4992.xml" ContentType="application/vnd.openxmlformats-officedocument.presentationml.tags+xml"/>
  <Override PartName="/ppt/tags/tag4993.xml" ContentType="application/vnd.openxmlformats-officedocument.presentationml.tags+xml"/>
  <Override PartName="/ppt/tags/tag4994.xml" ContentType="application/vnd.openxmlformats-officedocument.presentationml.tags+xml"/>
  <Override PartName="/ppt/tags/tag4995.xml" ContentType="application/vnd.openxmlformats-officedocument.presentationml.tags+xml"/>
  <Override PartName="/ppt/tags/tag4996.xml" ContentType="application/vnd.openxmlformats-officedocument.presentationml.tags+xml"/>
  <Override PartName="/ppt/tags/tag4997.xml" ContentType="application/vnd.openxmlformats-officedocument.presentationml.tags+xml"/>
  <Override PartName="/ppt/tags/tag4998.xml" ContentType="application/vnd.openxmlformats-officedocument.presentationml.tags+xml"/>
  <Override PartName="/ppt/tags/tag499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00.xml" ContentType="application/vnd.openxmlformats-officedocument.presentationml.tags+xml"/>
  <Override PartName="/ppt/tags/tag5000.xml" ContentType="application/vnd.openxmlformats-officedocument.presentationml.tags+xml"/>
  <Override PartName="/ppt/tags/tag5001.xml" ContentType="application/vnd.openxmlformats-officedocument.presentationml.tags+xml"/>
  <Override PartName="/ppt/tags/tag5002.xml" ContentType="application/vnd.openxmlformats-officedocument.presentationml.tags+xml"/>
  <Override PartName="/ppt/tags/tag5003.xml" ContentType="application/vnd.openxmlformats-officedocument.presentationml.tags+xml"/>
  <Override PartName="/ppt/tags/tag5004.xml" ContentType="application/vnd.openxmlformats-officedocument.presentationml.tags+xml"/>
  <Override PartName="/ppt/tags/tag5005.xml" ContentType="application/vnd.openxmlformats-officedocument.presentationml.tags+xml"/>
  <Override PartName="/ppt/tags/tag5006.xml" ContentType="application/vnd.openxmlformats-officedocument.presentationml.tags+xml"/>
  <Override PartName="/ppt/tags/tag5007.xml" ContentType="application/vnd.openxmlformats-officedocument.presentationml.tags+xml"/>
  <Override PartName="/ppt/tags/tag5008.xml" ContentType="application/vnd.openxmlformats-officedocument.presentationml.tags+xml"/>
  <Override PartName="/ppt/tags/tag5009.xml" ContentType="application/vnd.openxmlformats-officedocument.presentationml.tags+xml"/>
  <Override PartName="/ppt/tags/tag501.xml" ContentType="application/vnd.openxmlformats-officedocument.presentationml.tags+xml"/>
  <Override PartName="/ppt/tags/tag5010.xml" ContentType="application/vnd.openxmlformats-officedocument.presentationml.tags+xml"/>
  <Override PartName="/ppt/tags/tag5011.xml" ContentType="application/vnd.openxmlformats-officedocument.presentationml.tags+xml"/>
  <Override PartName="/ppt/tags/tag5012.xml" ContentType="application/vnd.openxmlformats-officedocument.presentationml.tags+xml"/>
  <Override PartName="/ppt/tags/tag5013.xml" ContentType="application/vnd.openxmlformats-officedocument.presentationml.tags+xml"/>
  <Override PartName="/ppt/tags/tag5014.xml" ContentType="application/vnd.openxmlformats-officedocument.presentationml.tags+xml"/>
  <Override PartName="/ppt/tags/tag5015.xml" ContentType="application/vnd.openxmlformats-officedocument.presentationml.tags+xml"/>
  <Override PartName="/ppt/tags/tag5016.xml" ContentType="application/vnd.openxmlformats-officedocument.presentationml.tags+xml"/>
  <Override PartName="/ppt/tags/tag5017.xml" ContentType="application/vnd.openxmlformats-officedocument.presentationml.tags+xml"/>
  <Override PartName="/ppt/tags/tag5018.xml" ContentType="application/vnd.openxmlformats-officedocument.presentationml.tags+xml"/>
  <Override PartName="/ppt/tags/tag5019.xml" ContentType="application/vnd.openxmlformats-officedocument.presentationml.tags+xml"/>
  <Override PartName="/ppt/tags/tag502.xml" ContentType="application/vnd.openxmlformats-officedocument.presentationml.tags+xml"/>
  <Override PartName="/ppt/tags/tag5020.xml" ContentType="application/vnd.openxmlformats-officedocument.presentationml.tags+xml"/>
  <Override PartName="/ppt/tags/tag5021.xml" ContentType="application/vnd.openxmlformats-officedocument.presentationml.tags+xml"/>
  <Override PartName="/ppt/tags/tag5022.xml" ContentType="application/vnd.openxmlformats-officedocument.presentationml.tags+xml"/>
  <Override PartName="/ppt/tags/tag5023.xml" ContentType="application/vnd.openxmlformats-officedocument.presentationml.tags+xml"/>
  <Override PartName="/ppt/tags/tag5024.xml" ContentType="application/vnd.openxmlformats-officedocument.presentationml.tags+xml"/>
  <Override PartName="/ppt/tags/tag5025.xml" ContentType="application/vnd.openxmlformats-officedocument.presentationml.tags+xml"/>
  <Override PartName="/ppt/tags/tag5026.xml" ContentType="application/vnd.openxmlformats-officedocument.presentationml.tags+xml"/>
  <Override PartName="/ppt/tags/tag5027.xml" ContentType="application/vnd.openxmlformats-officedocument.presentationml.tags+xml"/>
  <Override PartName="/ppt/tags/tag5028.xml" ContentType="application/vnd.openxmlformats-officedocument.presentationml.tags+xml"/>
  <Override PartName="/ppt/tags/tag5029.xml" ContentType="application/vnd.openxmlformats-officedocument.presentationml.tags+xml"/>
  <Override PartName="/ppt/tags/tag503.xml" ContentType="application/vnd.openxmlformats-officedocument.presentationml.tags+xml"/>
  <Override PartName="/ppt/tags/tag5030.xml" ContentType="application/vnd.openxmlformats-officedocument.presentationml.tags+xml"/>
  <Override PartName="/ppt/tags/tag5031.xml" ContentType="application/vnd.openxmlformats-officedocument.presentationml.tags+xml"/>
  <Override PartName="/ppt/tags/tag5032.xml" ContentType="application/vnd.openxmlformats-officedocument.presentationml.tags+xml"/>
  <Override PartName="/ppt/tags/tag5033.xml" ContentType="application/vnd.openxmlformats-officedocument.presentationml.tags+xml"/>
  <Override PartName="/ppt/tags/tag5034.xml" ContentType="application/vnd.openxmlformats-officedocument.presentationml.tags+xml"/>
  <Override PartName="/ppt/tags/tag5035.xml" ContentType="application/vnd.openxmlformats-officedocument.presentationml.tags+xml"/>
  <Override PartName="/ppt/tags/tag5036.xml" ContentType="application/vnd.openxmlformats-officedocument.presentationml.tags+xml"/>
  <Override PartName="/ppt/tags/tag5037.xml" ContentType="application/vnd.openxmlformats-officedocument.presentationml.tags+xml"/>
  <Override PartName="/ppt/tags/tag5038.xml" ContentType="application/vnd.openxmlformats-officedocument.presentationml.tags+xml"/>
  <Override PartName="/ppt/tags/tag5039.xml" ContentType="application/vnd.openxmlformats-officedocument.presentationml.tags+xml"/>
  <Override PartName="/ppt/tags/tag504.xml" ContentType="application/vnd.openxmlformats-officedocument.presentationml.tags+xml"/>
  <Override PartName="/ppt/tags/tag5040.xml" ContentType="application/vnd.openxmlformats-officedocument.presentationml.tags+xml"/>
  <Override PartName="/ppt/tags/tag5041.xml" ContentType="application/vnd.openxmlformats-officedocument.presentationml.tags+xml"/>
  <Override PartName="/ppt/tags/tag5042.xml" ContentType="application/vnd.openxmlformats-officedocument.presentationml.tags+xml"/>
  <Override PartName="/ppt/tags/tag5043.xml" ContentType="application/vnd.openxmlformats-officedocument.presentationml.tags+xml"/>
  <Override PartName="/ppt/tags/tag5044.xml" ContentType="application/vnd.openxmlformats-officedocument.presentationml.tags+xml"/>
  <Override PartName="/ppt/tags/tag5045.xml" ContentType="application/vnd.openxmlformats-officedocument.presentationml.tags+xml"/>
  <Override PartName="/ppt/tags/tag5046.xml" ContentType="application/vnd.openxmlformats-officedocument.presentationml.tags+xml"/>
  <Override PartName="/ppt/tags/tag5047.xml" ContentType="application/vnd.openxmlformats-officedocument.presentationml.tags+xml"/>
  <Override PartName="/ppt/tags/tag5048.xml" ContentType="application/vnd.openxmlformats-officedocument.presentationml.tags+xml"/>
  <Override PartName="/ppt/tags/tag5049.xml" ContentType="application/vnd.openxmlformats-officedocument.presentationml.tags+xml"/>
  <Override PartName="/ppt/tags/tag505.xml" ContentType="application/vnd.openxmlformats-officedocument.presentationml.tags+xml"/>
  <Override PartName="/ppt/tags/tag5050.xml" ContentType="application/vnd.openxmlformats-officedocument.presentationml.tags+xml"/>
  <Override PartName="/ppt/tags/tag5051.xml" ContentType="application/vnd.openxmlformats-officedocument.presentationml.tags+xml"/>
  <Override PartName="/ppt/tags/tag5052.xml" ContentType="application/vnd.openxmlformats-officedocument.presentationml.tags+xml"/>
  <Override PartName="/ppt/tags/tag5053.xml" ContentType="application/vnd.openxmlformats-officedocument.presentationml.tags+xml"/>
  <Override PartName="/ppt/tags/tag5054.xml" ContentType="application/vnd.openxmlformats-officedocument.presentationml.tags+xml"/>
  <Override PartName="/ppt/tags/tag5055.xml" ContentType="application/vnd.openxmlformats-officedocument.presentationml.tags+xml"/>
  <Override PartName="/ppt/tags/tag5056.xml" ContentType="application/vnd.openxmlformats-officedocument.presentationml.tags+xml"/>
  <Override PartName="/ppt/tags/tag5057.xml" ContentType="application/vnd.openxmlformats-officedocument.presentationml.tags+xml"/>
  <Override PartName="/ppt/tags/tag5058.xml" ContentType="application/vnd.openxmlformats-officedocument.presentationml.tags+xml"/>
  <Override PartName="/ppt/tags/tag5059.xml" ContentType="application/vnd.openxmlformats-officedocument.presentationml.tags+xml"/>
  <Override PartName="/ppt/tags/tag506.xml" ContentType="application/vnd.openxmlformats-officedocument.presentationml.tags+xml"/>
  <Override PartName="/ppt/tags/tag5060.xml" ContentType="application/vnd.openxmlformats-officedocument.presentationml.tags+xml"/>
  <Override PartName="/ppt/tags/tag5061.xml" ContentType="application/vnd.openxmlformats-officedocument.presentationml.tags+xml"/>
  <Override PartName="/ppt/tags/tag5062.xml" ContentType="application/vnd.openxmlformats-officedocument.presentationml.tags+xml"/>
  <Override PartName="/ppt/tags/tag5063.xml" ContentType="application/vnd.openxmlformats-officedocument.presentationml.tags+xml"/>
  <Override PartName="/ppt/tags/tag5064.xml" ContentType="application/vnd.openxmlformats-officedocument.presentationml.tags+xml"/>
  <Override PartName="/ppt/tags/tag5065.xml" ContentType="application/vnd.openxmlformats-officedocument.presentationml.tags+xml"/>
  <Override PartName="/ppt/tags/tag5066.xml" ContentType="application/vnd.openxmlformats-officedocument.presentationml.tags+xml"/>
  <Override PartName="/ppt/tags/tag5067.xml" ContentType="application/vnd.openxmlformats-officedocument.presentationml.tags+xml"/>
  <Override PartName="/ppt/tags/tag5068.xml" ContentType="application/vnd.openxmlformats-officedocument.presentationml.tags+xml"/>
  <Override PartName="/ppt/tags/tag5069.xml" ContentType="application/vnd.openxmlformats-officedocument.presentationml.tags+xml"/>
  <Override PartName="/ppt/tags/tag507.xml" ContentType="application/vnd.openxmlformats-officedocument.presentationml.tags+xml"/>
  <Override PartName="/ppt/tags/tag5070.xml" ContentType="application/vnd.openxmlformats-officedocument.presentationml.tags+xml"/>
  <Override PartName="/ppt/tags/tag5071.xml" ContentType="application/vnd.openxmlformats-officedocument.presentationml.tags+xml"/>
  <Override PartName="/ppt/tags/tag5072.xml" ContentType="application/vnd.openxmlformats-officedocument.presentationml.tags+xml"/>
  <Override PartName="/ppt/tags/tag5073.xml" ContentType="application/vnd.openxmlformats-officedocument.presentationml.tags+xml"/>
  <Override PartName="/ppt/tags/tag5074.xml" ContentType="application/vnd.openxmlformats-officedocument.presentationml.tags+xml"/>
  <Override PartName="/ppt/tags/tag5075.xml" ContentType="application/vnd.openxmlformats-officedocument.presentationml.tags+xml"/>
  <Override PartName="/ppt/tags/tag5076.xml" ContentType="application/vnd.openxmlformats-officedocument.presentationml.tags+xml"/>
  <Override PartName="/ppt/tags/tag5077.xml" ContentType="application/vnd.openxmlformats-officedocument.presentationml.tags+xml"/>
  <Override PartName="/ppt/tags/tag5078.xml" ContentType="application/vnd.openxmlformats-officedocument.presentationml.tags+xml"/>
  <Override PartName="/ppt/tags/tag5079.xml" ContentType="application/vnd.openxmlformats-officedocument.presentationml.tags+xml"/>
  <Override PartName="/ppt/tags/tag508.xml" ContentType="application/vnd.openxmlformats-officedocument.presentationml.tags+xml"/>
  <Override PartName="/ppt/tags/tag5080.xml" ContentType="application/vnd.openxmlformats-officedocument.presentationml.tags+xml"/>
  <Override PartName="/ppt/tags/tag5081.xml" ContentType="application/vnd.openxmlformats-officedocument.presentationml.tags+xml"/>
  <Override PartName="/ppt/tags/tag5082.xml" ContentType="application/vnd.openxmlformats-officedocument.presentationml.tags+xml"/>
  <Override PartName="/ppt/tags/tag5083.xml" ContentType="application/vnd.openxmlformats-officedocument.presentationml.tags+xml"/>
  <Override PartName="/ppt/tags/tag5084.xml" ContentType="application/vnd.openxmlformats-officedocument.presentationml.tags+xml"/>
  <Override PartName="/ppt/tags/tag5085.xml" ContentType="application/vnd.openxmlformats-officedocument.presentationml.tags+xml"/>
  <Override PartName="/ppt/tags/tag5086.xml" ContentType="application/vnd.openxmlformats-officedocument.presentationml.tags+xml"/>
  <Override PartName="/ppt/tags/tag5087.xml" ContentType="application/vnd.openxmlformats-officedocument.presentationml.tags+xml"/>
  <Override PartName="/ppt/tags/tag5088.xml" ContentType="application/vnd.openxmlformats-officedocument.presentationml.tags+xml"/>
  <Override PartName="/ppt/tags/tag5089.xml" ContentType="application/vnd.openxmlformats-officedocument.presentationml.tags+xml"/>
  <Override PartName="/ppt/tags/tag509.xml" ContentType="application/vnd.openxmlformats-officedocument.presentationml.tags+xml"/>
  <Override PartName="/ppt/tags/tag5090.xml" ContentType="application/vnd.openxmlformats-officedocument.presentationml.tags+xml"/>
  <Override PartName="/ppt/tags/tag5091.xml" ContentType="application/vnd.openxmlformats-officedocument.presentationml.tags+xml"/>
  <Override PartName="/ppt/tags/tag5092.xml" ContentType="application/vnd.openxmlformats-officedocument.presentationml.tags+xml"/>
  <Override PartName="/ppt/tags/tag5093.xml" ContentType="application/vnd.openxmlformats-officedocument.presentationml.tags+xml"/>
  <Override PartName="/ppt/tags/tag5094.xml" ContentType="application/vnd.openxmlformats-officedocument.presentationml.tags+xml"/>
  <Override PartName="/ppt/tags/tag5095.xml" ContentType="application/vnd.openxmlformats-officedocument.presentationml.tags+xml"/>
  <Override PartName="/ppt/tags/tag5096.xml" ContentType="application/vnd.openxmlformats-officedocument.presentationml.tags+xml"/>
  <Override PartName="/ppt/tags/tag5097.xml" ContentType="application/vnd.openxmlformats-officedocument.presentationml.tags+xml"/>
  <Override PartName="/ppt/tags/tag5098.xml" ContentType="application/vnd.openxmlformats-officedocument.presentationml.tags+xml"/>
  <Override PartName="/ppt/tags/tag5099.xml" ContentType="application/vnd.openxmlformats-officedocument.presentationml.tags+xml"/>
  <Override PartName="/ppt/tags/tag51.xml" ContentType="application/vnd.openxmlformats-officedocument.presentationml.tags+xml"/>
  <Override PartName="/ppt/tags/tag510.xml" ContentType="application/vnd.openxmlformats-officedocument.presentationml.tags+xml"/>
  <Override PartName="/ppt/tags/tag5100.xml" ContentType="application/vnd.openxmlformats-officedocument.presentationml.tags+xml"/>
  <Override PartName="/ppt/tags/tag5101.xml" ContentType="application/vnd.openxmlformats-officedocument.presentationml.tags+xml"/>
  <Override PartName="/ppt/tags/tag5102.xml" ContentType="application/vnd.openxmlformats-officedocument.presentationml.tags+xml"/>
  <Override PartName="/ppt/tags/tag5103.xml" ContentType="application/vnd.openxmlformats-officedocument.presentationml.tags+xml"/>
  <Override PartName="/ppt/tags/tag5104.xml" ContentType="application/vnd.openxmlformats-officedocument.presentationml.tags+xml"/>
  <Override PartName="/ppt/tags/tag5105.xml" ContentType="application/vnd.openxmlformats-officedocument.presentationml.tags+xml"/>
  <Override PartName="/ppt/tags/tag5106.xml" ContentType="application/vnd.openxmlformats-officedocument.presentationml.tags+xml"/>
  <Override PartName="/ppt/tags/tag5107.xml" ContentType="application/vnd.openxmlformats-officedocument.presentationml.tags+xml"/>
  <Override PartName="/ppt/tags/tag5108.xml" ContentType="application/vnd.openxmlformats-officedocument.presentationml.tags+xml"/>
  <Override PartName="/ppt/tags/tag5109.xml" ContentType="application/vnd.openxmlformats-officedocument.presentationml.tags+xml"/>
  <Override PartName="/ppt/tags/tag511.xml" ContentType="application/vnd.openxmlformats-officedocument.presentationml.tags+xml"/>
  <Override PartName="/ppt/tags/tag5110.xml" ContentType="application/vnd.openxmlformats-officedocument.presentationml.tags+xml"/>
  <Override PartName="/ppt/tags/tag5111.xml" ContentType="application/vnd.openxmlformats-officedocument.presentationml.tags+xml"/>
  <Override PartName="/ppt/tags/tag5112.xml" ContentType="application/vnd.openxmlformats-officedocument.presentationml.tags+xml"/>
  <Override PartName="/ppt/tags/tag5113.xml" ContentType="application/vnd.openxmlformats-officedocument.presentationml.tags+xml"/>
  <Override PartName="/ppt/tags/tag5114.xml" ContentType="application/vnd.openxmlformats-officedocument.presentationml.tags+xml"/>
  <Override PartName="/ppt/tags/tag5115.xml" ContentType="application/vnd.openxmlformats-officedocument.presentationml.tags+xml"/>
  <Override PartName="/ppt/tags/tag5116.xml" ContentType="application/vnd.openxmlformats-officedocument.presentationml.tags+xml"/>
  <Override PartName="/ppt/tags/tag5117.xml" ContentType="application/vnd.openxmlformats-officedocument.presentationml.tags+xml"/>
  <Override PartName="/ppt/tags/tag5118.xml" ContentType="application/vnd.openxmlformats-officedocument.presentationml.tags+xml"/>
  <Override PartName="/ppt/tags/tag5119.xml" ContentType="application/vnd.openxmlformats-officedocument.presentationml.tags+xml"/>
  <Override PartName="/ppt/tags/tag512.xml" ContentType="application/vnd.openxmlformats-officedocument.presentationml.tags+xml"/>
  <Override PartName="/ppt/tags/tag5120.xml" ContentType="application/vnd.openxmlformats-officedocument.presentationml.tags+xml"/>
  <Override PartName="/ppt/tags/tag5121.xml" ContentType="application/vnd.openxmlformats-officedocument.presentationml.tags+xml"/>
  <Override PartName="/ppt/tags/tag5122.xml" ContentType="application/vnd.openxmlformats-officedocument.presentationml.tags+xml"/>
  <Override PartName="/ppt/tags/tag5123.xml" ContentType="application/vnd.openxmlformats-officedocument.presentationml.tags+xml"/>
  <Override PartName="/ppt/tags/tag5124.xml" ContentType="application/vnd.openxmlformats-officedocument.presentationml.tags+xml"/>
  <Override PartName="/ppt/tags/tag5125.xml" ContentType="application/vnd.openxmlformats-officedocument.presentationml.tags+xml"/>
  <Override PartName="/ppt/tags/tag5126.xml" ContentType="application/vnd.openxmlformats-officedocument.presentationml.tags+xml"/>
  <Override PartName="/ppt/tags/tag5127.xml" ContentType="application/vnd.openxmlformats-officedocument.presentationml.tags+xml"/>
  <Override PartName="/ppt/tags/tag5128.xml" ContentType="application/vnd.openxmlformats-officedocument.presentationml.tags+xml"/>
  <Override PartName="/ppt/tags/tag5129.xml" ContentType="application/vnd.openxmlformats-officedocument.presentationml.tags+xml"/>
  <Override PartName="/ppt/tags/tag513.xml" ContentType="application/vnd.openxmlformats-officedocument.presentationml.tags+xml"/>
  <Override PartName="/ppt/tags/tag5130.xml" ContentType="application/vnd.openxmlformats-officedocument.presentationml.tags+xml"/>
  <Override PartName="/ppt/tags/tag5131.xml" ContentType="application/vnd.openxmlformats-officedocument.presentationml.tags+xml"/>
  <Override PartName="/ppt/tags/tag5132.xml" ContentType="application/vnd.openxmlformats-officedocument.presentationml.tags+xml"/>
  <Override PartName="/ppt/tags/tag5133.xml" ContentType="application/vnd.openxmlformats-officedocument.presentationml.tags+xml"/>
  <Override PartName="/ppt/tags/tag5134.xml" ContentType="application/vnd.openxmlformats-officedocument.presentationml.tags+xml"/>
  <Override PartName="/ppt/tags/tag5135.xml" ContentType="application/vnd.openxmlformats-officedocument.presentationml.tags+xml"/>
  <Override PartName="/ppt/tags/tag5136.xml" ContentType="application/vnd.openxmlformats-officedocument.presentationml.tags+xml"/>
  <Override PartName="/ppt/tags/tag5137.xml" ContentType="application/vnd.openxmlformats-officedocument.presentationml.tags+xml"/>
  <Override PartName="/ppt/tags/tag5138.xml" ContentType="application/vnd.openxmlformats-officedocument.presentationml.tags+xml"/>
  <Override PartName="/ppt/tags/tag5139.xml" ContentType="application/vnd.openxmlformats-officedocument.presentationml.tags+xml"/>
  <Override PartName="/ppt/tags/tag514.xml" ContentType="application/vnd.openxmlformats-officedocument.presentationml.tags+xml"/>
  <Override PartName="/ppt/tags/tag5140.xml" ContentType="application/vnd.openxmlformats-officedocument.presentationml.tags+xml"/>
  <Override PartName="/ppt/tags/tag5141.xml" ContentType="application/vnd.openxmlformats-officedocument.presentationml.tags+xml"/>
  <Override PartName="/ppt/tags/tag5142.xml" ContentType="application/vnd.openxmlformats-officedocument.presentationml.tags+xml"/>
  <Override PartName="/ppt/tags/tag5143.xml" ContentType="application/vnd.openxmlformats-officedocument.presentationml.tags+xml"/>
  <Override PartName="/ppt/tags/tag5144.xml" ContentType="application/vnd.openxmlformats-officedocument.presentationml.tags+xml"/>
  <Override PartName="/ppt/tags/tag5145.xml" ContentType="application/vnd.openxmlformats-officedocument.presentationml.tags+xml"/>
  <Override PartName="/ppt/tags/tag5146.xml" ContentType="application/vnd.openxmlformats-officedocument.presentationml.tags+xml"/>
  <Override PartName="/ppt/tags/tag5147.xml" ContentType="application/vnd.openxmlformats-officedocument.presentationml.tags+xml"/>
  <Override PartName="/ppt/tags/tag5148.xml" ContentType="application/vnd.openxmlformats-officedocument.presentationml.tags+xml"/>
  <Override PartName="/ppt/tags/tag5149.xml" ContentType="application/vnd.openxmlformats-officedocument.presentationml.tags+xml"/>
  <Override PartName="/ppt/tags/tag515.xml" ContentType="application/vnd.openxmlformats-officedocument.presentationml.tags+xml"/>
  <Override PartName="/ppt/tags/tag5150.xml" ContentType="application/vnd.openxmlformats-officedocument.presentationml.tags+xml"/>
  <Override PartName="/ppt/tags/tag5151.xml" ContentType="application/vnd.openxmlformats-officedocument.presentationml.tags+xml"/>
  <Override PartName="/ppt/tags/tag5152.xml" ContentType="application/vnd.openxmlformats-officedocument.presentationml.tags+xml"/>
  <Override PartName="/ppt/tags/tag5153.xml" ContentType="application/vnd.openxmlformats-officedocument.presentationml.tags+xml"/>
  <Override PartName="/ppt/tags/tag5154.xml" ContentType="application/vnd.openxmlformats-officedocument.presentationml.tags+xml"/>
  <Override PartName="/ppt/tags/tag5155.xml" ContentType="application/vnd.openxmlformats-officedocument.presentationml.tags+xml"/>
  <Override PartName="/ppt/tags/tag5156.xml" ContentType="application/vnd.openxmlformats-officedocument.presentationml.tags+xml"/>
  <Override PartName="/ppt/tags/tag5157.xml" ContentType="application/vnd.openxmlformats-officedocument.presentationml.tags+xml"/>
  <Override PartName="/ppt/tags/tag5158.xml" ContentType="application/vnd.openxmlformats-officedocument.presentationml.tags+xml"/>
  <Override PartName="/ppt/tags/tag5159.xml" ContentType="application/vnd.openxmlformats-officedocument.presentationml.tags+xml"/>
  <Override PartName="/ppt/tags/tag516.xml" ContentType="application/vnd.openxmlformats-officedocument.presentationml.tags+xml"/>
  <Override PartName="/ppt/tags/tag5160.xml" ContentType="application/vnd.openxmlformats-officedocument.presentationml.tags+xml"/>
  <Override PartName="/ppt/tags/tag5161.xml" ContentType="application/vnd.openxmlformats-officedocument.presentationml.tags+xml"/>
  <Override PartName="/ppt/tags/tag5162.xml" ContentType="application/vnd.openxmlformats-officedocument.presentationml.tags+xml"/>
  <Override PartName="/ppt/tags/tag5163.xml" ContentType="application/vnd.openxmlformats-officedocument.presentationml.tags+xml"/>
  <Override PartName="/ppt/tags/tag5164.xml" ContentType="application/vnd.openxmlformats-officedocument.presentationml.tags+xml"/>
  <Override PartName="/ppt/tags/tag5165.xml" ContentType="application/vnd.openxmlformats-officedocument.presentationml.tags+xml"/>
  <Override PartName="/ppt/tags/tag5166.xml" ContentType="application/vnd.openxmlformats-officedocument.presentationml.tags+xml"/>
  <Override PartName="/ppt/tags/tag5167.xml" ContentType="application/vnd.openxmlformats-officedocument.presentationml.tags+xml"/>
  <Override PartName="/ppt/tags/tag5168.xml" ContentType="application/vnd.openxmlformats-officedocument.presentationml.tags+xml"/>
  <Override PartName="/ppt/tags/tag5169.xml" ContentType="application/vnd.openxmlformats-officedocument.presentationml.tags+xml"/>
  <Override PartName="/ppt/tags/tag517.xml" ContentType="application/vnd.openxmlformats-officedocument.presentationml.tags+xml"/>
  <Override PartName="/ppt/tags/tag5170.xml" ContentType="application/vnd.openxmlformats-officedocument.presentationml.tags+xml"/>
  <Override PartName="/ppt/tags/tag5171.xml" ContentType="application/vnd.openxmlformats-officedocument.presentationml.tags+xml"/>
  <Override PartName="/ppt/tags/tag5172.xml" ContentType="application/vnd.openxmlformats-officedocument.presentationml.tags+xml"/>
  <Override PartName="/ppt/tags/tag5173.xml" ContentType="application/vnd.openxmlformats-officedocument.presentationml.tags+xml"/>
  <Override PartName="/ppt/tags/tag5174.xml" ContentType="application/vnd.openxmlformats-officedocument.presentationml.tags+xml"/>
  <Override PartName="/ppt/tags/tag5175.xml" ContentType="application/vnd.openxmlformats-officedocument.presentationml.tags+xml"/>
  <Override PartName="/ppt/tags/tag5176.xml" ContentType="application/vnd.openxmlformats-officedocument.presentationml.tags+xml"/>
  <Override PartName="/ppt/tags/tag5177.xml" ContentType="application/vnd.openxmlformats-officedocument.presentationml.tags+xml"/>
  <Override PartName="/ppt/tags/tag5178.xml" ContentType="application/vnd.openxmlformats-officedocument.presentationml.tags+xml"/>
  <Override PartName="/ppt/tags/tag5179.xml" ContentType="application/vnd.openxmlformats-officedocument.presentationml.tags+xml"/>
  <Override PartName="/ppt/tags/tag518.xml" ContentType="application/vnd.openxmlformats-officedocument.presentationml.tags+xml"/>
  <Override PartName="/ppt/tags/tag5180.xml" ContentType="application/vnd.openxmlformats-officedocument.presentationml.tags+xml"/>
  <Override PartName="/ppt/tags/tag5181.xml" ContentType="application/vnd.openxmlformats-officedocument.presentationml.tags+xml"/>
  <Override PartName="/ppt/tags/tag5182.xml" ContentType="application/vnd.openxmlformats-officedocument.presentationml.tags+xml"/>
  <Override PartName="/ppt/tags/tag5183.xml" ContentType="application/vnd.openxmlformats-officedocument.presentationml.tags+xml"/>
  <Override PartName="/ppt/tags/tag5184.xml" ContentType="application/vnd.openxmlformats-officedocument.presentationml.tags+xml"/>
  <Override PartName="/ppt/tags/tag5185.xml" ContentType="application/vnd.openxmlformats-officedocument.presentationml.tags+xml"/>
  <Override PartName="/ppt/tags/tag5186.xml" ContentType="application/vnd.openxmlformats-officedocument.presentationml.tags+xml"/>
  <Override PartName="/ppt/tags/tag5187.xml" ContentType="application/vnd.openxmlformats-officedocument.presentationml.tags+xml"/>
  <Override PartName="/ppt/tags/tag5188.xml" ContentType="application/vnd.openxmlformats-officedocument.presentationml.tags+xml"/>
  <Override PartName="/ppt/tags/tag5189.xml" ContentType="application/vnd.openxmlformats-officedocument.presentationml.tags+xml"/>
  <Override PartName="/ppt/tags/tag519.xml" ContentType="application/vnd.openxmlformats-officedocument.presentationml.tags+xml"/>
  <Override PartName="/ppt/tags/tag5190.xml" ContentType="application/vnd.openxmlformats-officedocument.presentationml.tags+xml"/>
  <Override PartName="/ppt/tags/tag5191.xml" ContentType="application/vnd.openxmlformats-officedocument.presentationml.tags+xml"/>
  <Override PartName="/ppt/tags/tag5192.xml" ContentType="application/vnd.openxmlformats-officedocument.presentationml.tags+xml"/>
  <Override PartName="/ppt/tags/tag5193.xml" ContentType="application/vnd.openxmlformats-officedocument.presentationml.tags+xml"/>
  <Override PartName="/ppt/tags/tag5194.xml" ContentType="application/vnd.openxmlformats-officedocument.presentationml.tags+xml"/>
  <Override PartName="/ppt/tags/tag5195.xml" ContentType="application/vnd.openxmlformats-officedocument.presentationml.tags+xml"/>
  <Override PartName="/ppt/tags/tag5196.xml" ContentType="application/vnd.openxmlformats-officedocument.presentationml.tags+xml"/>
  <Override PartName="/ppt/tags/tag5197.xml" ContentType="application/vnd.openxmlformats-officedocument.presentationml.tags+xml"/>
  <Override PartName="/ppt/tags/tag5198.xml" ContentType="application/vnd.openxmlformats-officedocument.presentationml.tags+xml"/>
  <Override PartName="/ppt/tags/tag5199.xml" ContentType="application/vnd.openxmlformats-officedocument.presentationml.tags+xml"/>
  <Override PartName="/ppt/tags/tag52.xml" ContentType="application/vnd.openxmlformats-officedocument.presentationml.tags+xml"/>
  <Override PartName="/ppt/tags/tag520.xml" ContentType="application/vnd.openxmlformats-officedocument.presentationml.tags+xml"/>
  <Override PartName="/ppt/tags/tag5200.xml" ContentType="application/vnd.openxmlformats-officedocument.presentationml.tags+xml"/>
  <Override PartName="/ppt/tags/tag5201.xml" ContentType="application/vnd.openxmlformats-officedocument.presentationml.tags+xml"/>
  <Override PartName="/ppt/tags/tag5202.xml" ContentType="application/vnd.openxmlformats-officedocument.presentationml.tags+xml"/>
  <Override PartName="/ppt/tags/tag5203.xml" ContentType="application/vnd.openxmlformats-officedocument.presentationml.tags+xml"/>
  <Override PartName="/ppt/tags/tag5204.xml" ContentType="application/vnd.openxmlformats-officedocument.presentationml.tags+xml"/>
  <Override PartName="/ppt/tags/tag5205.xml" ContentType="application/vnd.openxmlformats-officedocument.presentationml.tags+xml"/>
  <Override PartName="/ppt/tags/tag5206.xml" ContentType="application/vnd.openxmlformats-officedocument.presentationml.tags+xml"/>
  <Override PartName="/ppt/tags/tag5207.xml" ContentType="application/vnd.openxmlformats-officedocument.presentationml.tags+xml"/>
  <Override PartName="/ppt/tags/tag5208.xml" ContentType="application/vnd.openxmlformats-officedocument.presentationml.tags+xml"/>
  <Override PartName="/ppt/tags/tag5209.xml" ContentType="application/vnd.openxmlformats-officedocument.presentationml.tags+xml"/>
  <Override PartName="/ppt/tags/tag521.xml" ContentType="application/vnd.openxmlformats-officedocument.presentationml.tags+xml"/>
  <Override PartName="/ppt/tags/tag5210.xml" ContentType="application/vnd.openxmlformats-officedocument.presentationml.tags+xml"/>
  <Override PartName="/ppt/tags/tag5211.xml" ContentType="application/vnd.openxmlformats-officedocument.presentationml.tags+xml"/>
  <Override PartName="/ppt/tags/tag5212.xml" ContentType="application/vnd.openxmlformats-officedocument.presentationml.tags+xml"/>
  <Override PartName="/ppt/tags/tag5213.xml" ContentType="application/vnd.openxmlformats-officedocument.presentationml.tags+xml"/>
  <Override PartName="/ppt/tags/tag5214.xml" ContentType="application/vnd.openxmlformats-officedocument.presentationml.tags+xml"/>
  <Override PartName="/ppt/tags/tag5215.xml" ContentType="application/vnd.openxmlformats-officedocument.presentationml.tags+xml"/>
  <Override PartName="/ppt/tags/tag5216.xml" ContentType="application/vnd.openxmlformats-officedocument.presentationml.tags+xml"/>
  <Override PartName="/ppt/tags/tag5217.xml" ContentType="application/vnd.openxmlformats-officedocument.presentationml.tags+xml"/>
  <Override PartName="/ppt/tags/tag5218.xml" ContentType="application/vnd.openxmlformats-officedocument.presentationml.tags+xml"/>
  <Override PartName="/ppt/tags/tag5219.xml" ContentType="application/vnd.openxmlformats-officedocument.presentationml.tags+xml"/>
  <Override PartName="/ppt/tags/tag522.xml" ContentType="application/vnd.openxmlformats-officedocument.presentationml.tags+xml"/>
  <Override PartName="/ppt/tags/tag5220.xml" ContentType="application/vnd.openxmlformats-officedocument.presentationml.tags+xml"/>
  <Override PartName="/ppt/tags/tag5221.xml" ContentType="application/vnd.openxmlformats-officedocument.presentationml.tags+xml"/>
  <Override PartName="/ppt/tags/tag5222.xml" ContentType="application/vnd.openxmlformats-officedocument.presentationml.tags+xml"/>
  <Override PartName="/ppt/tags/tag5223.xml" ContentType="application/vnd.openxmlformats-officedocument.presentationml.tags+xml"/>
  <Override PartName="/ppt/tags/tag5224.xml" ContentType="application/vnd.openxmlformats-officedocument.presentationml.tags+xml"/>
  <Override PartName="/ppt/tags/tag5225.xml" ContentType="application/vnd.openxmlformats-officedocument.presentationml.tags+xml"/>
  <Override PartName="/ppt/tags/tag5226.xml" ContentType="application/vnd.openxmlformats-officedocument.presentationml.tags+xml"/>
  <Override PartName="/ppt/tags/tag5227.xml" ContentType="application/vnd.openxmlformats-officedocument.presentationml.tags+xml"/>
  <Override PartName="/ppt/tags/tag5228.xml" ContentType="application/vnd.openxmlformats-officedocument.presentationml.tags+xml"/>
  <Override PartName="/ppt/tags/tag5229.xml" ContentType="application/vnd.openxmlformats-officedocument.presentationml.tags+xml"/>
  <Override PartName="/ppt/tags/tag523.xml" ContentType="application/vnd.openxmlformats-officedocument.presentationml.tags+xml"/>
  <Override PartName="/ppt/tags/tag5230.xml" ContentType="application/vnd.openxmlformats-officedocument.presentationml.tags+xml"/>
  <Override PartName="/ppt/tags/tag5231.xml" ContentType="application/vnd.openxmlformats-officedocument.presentationml.tags+xml"/>
  <Override PartName="/ppt/tags/tag5232.xml" ContentType="application/vnd.openxmlformats-officedocument.presentationml.tags+xml"/>
  <Override PartName="/ppt/tags/tag5233.xml" ContentType="application/vnd.openxmlformats-officedocument.presentationml.tags+xml"/>
  <Override PartName="/ppt/tags/tag5234.xml" ContentType="application/vnd.openxmlformats-officedocument.presentationml.tags+xml"/>
  <Override PartName="/ppt/tags/tag5235.xml" ContentType="application/vnd.openxmlformats-officedocument.presentationml.tags+xml"/>
  <Override PartName="/ppt/tags/tag5236.xml" ContentType="application/vnd.openxmlformats-officedocument.presentationml.tags+xml"/>
  <Override PartName="/ppt/tags/tag5237.xml" ContentType="application/vnd.openxmlformats-officedocument.presentationml.tags+xml"/>
  <Override PartName="/ppt/tags/tag5238.xml" ContentType="application/vnd.openxmlformats-officedocument.presentationml.tags+xml"/>
  <Override PartName="/ppt/tags/tag5239.xml" ContentType="application/vnd.openxmlformats-officedocument.presentationml.tags+xml"/>
  <Override PartName="/ppt/tags/tag524.xml" ContentType="application/vnd.openxmlformats-officedocument.presentationml.tags+xml"/>
  <Override PartName="/ppt/tags/tag5240.xml" ContentType="application/vnd.openxmlformats-officedocument.presentationml.tags+xml"/>
  <Override PartName="/ppt/tags/tag5241.xml" ContentType="application/vnd.openxmlformats-officedocument.presentationml.tags+xml"/>
  <Override PartName="/ppt/tags/tag5242.xml" ContentType="application/vnd.openxmlformats-officedocument.presentationml.tags+xml"/>
  <Override PartName="/ppt/tags/tag5243.xml" ContentType="application/vnd.openxmlformats-officedocument.presentationml.tags+xml"/>
  <Override PartName="/ppt/tags/tag5244.xml" ContentType="application/vnd.openxmlformats-officedocument.presentationml.tags+xml"/>
  <Override PartName="/ppt/tags/tag5245.xml" ContentType="application/vnd.openxmlformats-officedocument.presentationml.tags+xml"/>
  <Override PartName="/ppt/tags/tag5246.xml" ContentType="application/vnd.openxmlformats-officedocument.presentationml.tags+xml"/>
  <Override PartName="/ppt/tags/tag5247.xml" ContentType="application/vnd.openxmlformats-officedocument.presentationml.tags+xml"/>
  <Override PartName="/ppt/tags/tag5248.xml" ContentType="application/vnd.openxmlformats-officedocument.presentationml.tags+xml"/>
  <Override PartName="/ppt/tags/tag5249.xml" ContentType="application/vnd.openxmlformats-officedocument.presentationml.tags+xml"/>
  <Override PartName="/ppt/tags/tag525.xml" ContentType="application/vnd.openxmlformats-officedocument.presentationml.tags+xml"/>
  <Override PartName="/ppt/tags/tag5250.xml" ContentType="application/vnd.openxmlformats-officedocument.presentationml.tags+xml"/>
  <Override PartName="/ppt/tags/tag5251.xml" ContentType="application/vnd.openxmlformats-officedocument.presentationml.tags+xml"/>
  <Override PartName="/ppt/tags/tag5252.xml" ContentType="application/vnd.openxmlformats-officedocument.presentationml.tags+xml"/>
  <Override PartName="/ppt/tags/tag5253.xml" ContentType="application/vnd.openxmlformats-officedocument.presentationml.tags+xml"/>
  <Override PartName="/ppt/tags/tag5254.xml" ContentType="application/vnd.openxmlformats-officedocument.presentationml.tags+xml"/>
  <Override PartName="/ppt/tags/tag5255.xml" ContentType="application/vnd.openxmlformats-officedocument.presentationml.tags+xml"/>
  <Override PartName="/ppt/tags/tag5256.xml" ContentType="application/vnd.openxmlformats-officedocument.presentationml.tags+xml"/>
  <Override PartName="/ppt/tags/tag5257.xml" ContentType="application/vnd.openxmlformats-officedocument.presentationml.tags+xml"/>
  <Override PartName="/ppt/tags/tag5258.xml" ContentType="application/vnd.openxmlformats-officedocument.presentationml.tags+xml"/>
  <Override PartName="/ppt/tags/tag5259.xml" ContentType="application/vnd.openxmlformats-officedocument.presentationml.tags+xml"/>
  <Override PartName="/ppt/tags/tag526.xml" ContentType="application/vnd.openxmlformats-officedocument.presentationml.tags+xml"/>
  <Override PartName="/ppt/tags/tag5260.xml" ContentType="application/vnd.openxmlformats-officedocument.presentationml.tags+xml"/>
  <Override PartName="/ppt/tags/tag5261.xml" ContentType="application/vnd.openxmlformats-officedocument.presentationml.tags+xml"/>
  <Override PartName="/ppt/tags/tag5262.xml" ContentType="application/vnd.openxmlformats-officedocument.presentationml.tags+xml"/>
  <Override PartName="/ppt/tags/tag5263.xml" ContentType="application/vnd.openxmlformats-officedocument.presentationml.tags+xml"/>
  <Override PartName="/ppt/tags/tag5264.xml" ContentType="application/vnd.openxmlformats-officedocument.presentationml.tags+xml"/>
  <Override PartName="/ppt/tags/tag5265.xml" ContentType="application/vnd.openxmlformats-officedocument.presentationml.tags+xml"/>
  <Override PartName="/ppt/tags/tag5266.xml" ContentType="application/vnd.openxmlformats-officedocument.presentationml.tags+xml"/>
  <Override PartName="/ppt/tags/tag5267.xml" ContentType="application/vnd.openxmlformats-officedocument.presentationml.tags+xml"/>
  <Override PartName="/ppt/tags/tag5268.xml" ContentType="application/vnd.openxmlformats-officedocument.presentationml.tags+xml"/>
  <Override PartName="/ppt/tags/tag5269.xml" ContentType="application/vnd.openxmlformats-officedocument.presentationml.tags+xml"/>
  <Override PartName="/ppt/tags/tag527.xml" ContentType="application/vnd.openxmlformats-officedocument.presentationml.tags+xml"/>
  <Override PartName="/ppt/tags/tag5270.xml" ContentType="application/vnd.openxmlformats-officedocument.presentationml.tags+xml"/>
  <Override PartName="/ppt/tags/tag5271.xml" ContentType="application/vnd.openxmlformats-officedocument.presentationml.tags+xml"/>
  <Override PartName="/ppt/tags/tag5272.xml" ContentType="application/vnd.openxmlformats-officedocument.presentationml.tags+xml"/>
  <Override PartName="/ppt/tags/tag5273.xml" ContentType="application/vnd.openxmlformats-officedocument.presentationml.tags+xml"/>
  <Override PartName="/ppt/tags/tag5274.xml" ContentType="application/vnd.openxmlformats-officedocument.presentationml.tags+xml"/>
  <Override PartName="/ppt/tags/tag5275.xml" ContentType="application/vnd.openxmlformats-officedocument.presentationml.tags+xml"/>
  <Override PartName="/ppt/tags/tag5276.xml" ContentType="application/vnd.openxmlformats-officedocument.presentationml.tags+xml"/>
  <Override PartName="/ppt/tags/tag5277.xml" ContentType="application/vnd.openxmlformats-officedocument.presentationml.tags+xml"/>
  <Override PartName="/ppt/tags/tag5278.xml" ContentType="application/vnd.openxmlformats-officedocument.presentationml.tags+xml"/>
  <Override PartName="/ppt/tags/tag5279.xml" ContentType="application/vnd.openxmlformats-officedocument.presentationml.tags+xml"/>
  <Override PartName="/ppt/tags/tag528.xml" ContentType="application/vnd.openxmlformats-officedocument.presentationml.tags+xml"/>
  <Override PartName="/ppt/tags/tag5280.xml" ContentType="application/vnd.openxmlformats-officedocument.presentationml.tags+xml"/>
  <Override PartName="/ppt/tags/tag5281.xml" ContentType="application/vnd.openxmlformats-officedocument.presentationml.tags+xml"/>
  <Override PartName="/ppt/tags/tag5282.xml" ContentType="application/vnd.openxmlformats-officedocument.presentationml.tags+xml"/>
  <Override PartName="/ppt/tags/tag5283.xml" ContentType="application/vnd.openxmlformats-officedocument.presentationml.tags+xml"/>
  <Override PartName="/ppt/tags/tag5284.xml" ContentType="application/vnd.openxmlformats-officedocument.presentationml.tags+xml"/>
  <Override PartName="/ppt/tags/tag5285.xml" ContentType="application/vnd.openxmlformats-officedocument.presentationml.tags+xml"/>
  <Override PartName="/ppt/tags/tag5286.xml" ContentType="application/vnd.openxmlformats-officedocument.presentationml.tags+xml"/>
  <Override PartName="/ppt/tags/tag5287.xml" ContentType="application/vnd.openxmlformats-officedocument.presentationml.tags+xml"/>
  <Override PartName="/ppt/tags/tag5288.xml" ContentType="application/vnd.openxmlformats-officedocument.presentationml.tags+xml"/>
  <Override PartName="/ppt/tags/tag5289.xml" ContentType="application/vnd.openxmlformats-officedocument.presentationml.tags+xml"/>
  <Override PartName="/ppt/tags/tag529.xml" ContentType="application/vnd.openxmlformats-officedocument.presentationml.tags+xml"/>
  <Override PartName="/ppt/tags/tag5290.xml" ContentType="application/vnd.openxmlformats-officedocument.presentationml.tags+xml"/>
  <Override PartName="/ppt/tags/tag5291.xml" ContentType="application/vnd.openxmlformats-officedocument.presentationml.tags+xml"/>
  <Override PartName="/ppt/tags/tag5292.xml" ContentType="application/vnd.openxmlformats-officedocument.presentationml.tags+xml"/>
  <Override PartName="/ppt/tags/tag5293.xml" ContentType="application/vnd.openxmlformats-officedocument.presentationml.tags+xml"/>
  <Override PartName="/ppt/tags/tag5294.xml" ContentType="application/vnd.openxmlformats-officedocument.presentationml.tags+xml"/>
  <Override PartName="/ppt/tags/tag5295.xml" ContentType="application/vnd.openxmlformats-officedocument.presentationml.tags+xml"/>
  <Override PartName="/ppt/tags/tag5296.xml" ContentType="application/vnd.openxmlformats-officedocument.presentationml.tags+xml"/>
  <Override PartName="/ppt/tags/tag5297.xml" ContentType="application/vnd.openxmlformats-officedocument.presentationml.tags+xml"/>
  <Override PartName="/ppt/tags/tag5298.xml" ContentType="application/vnd.openxmlformats-officedocument.presentationml.tags+xml"/>
  <Override PartName="/ppt/tags/tag5299.xml" ContentType="application/vnd.openxmlformats-officedocument.presentationml.tags+xml"/>
  <Override PartName="/ppt/tags/tag53.xml" ContentType="application/vnd.openxmlformats-officedocument.presentationml.tags+xml"/>
  <Override PartName="/ppt/tags/tag530.xml" ContentType="application/vnd.openxmlformats-officedocument.presentationml.tags+xml"/>
  <Override PartName="/ppt/tags/tag5300.xml" ContentType="application/vnd.openxmlformats-officedocument.presentationml.tags+xml"/>
  <Override PartName="/ppt/tags/tag5301.xml" ContentType="application/vnd.openxmlformats-officedocument.presentationml.tags+xml"/>
  <Override PartName="/ppt/tags/tag5302.xml" ContentType="application/vnd.openxmlformats-officedocument.presentationml.tags+xml"/>
  <Override PartName="/ppt/tags/tag5303.xml" ContentType="application/vnd.openxmlformats-officedocument.presentationml.tags+xml"/>
  <Override PartName="/ppt/tags/tag5304.xml" ContentType="application/vnd.openxmlformats-officedocument.presentationml.tags+xml"/>
  <Override PartName="/ppt/tags/tag5305.xml" ContentType="application/vnd.openxmlformats-officedocument.presentationml.tags+xml"/>
  <Override PartName="/ppt/tags/tag5306.xml" ContentType="application/vnd.openxmlformats-officedocument.presentationml.tags+xml"/>
  <Override PartName="/ppt/tags/tag5307.xml" ContentType="application/vnd.openxmlformats-officedocument.presentationml.tags+xml"/>
  <Override PartName="/ppt/tags/tag5308.xml" ContentType="application/vnd.openxmlformats-officedocument.presentationml.tags+xml"/>
  <Override PartName="/ppt/tags/tag5309.xml" ContentType="application/vnd.openxmlformats-officedocument.presentationml.tags+xml"/>
  <Override PartName="/ppt/tags/tag531.xml" ContentType="application/vnd.openxmlformats-officedocument.presentationml.tags+xml"/>
  <Override PartName="/ppt/tags/tag5310.xml" ContentType="application/vnd.openxmlformats-officedocument.presentationml.tags+xml"/>
  <Override PartName="/ppt/tags/tag5311.xml" ContentType="application/vnd.openxmlformats-officedocument.presentationml.tags+xml"/>
  <Override PartName="/ppt/tags/tag5312.xml" ContentType="application/vnd.openxmlformats-officedocument.presentationml.tags+xml"/>
  <Override PartName="/ppt/tags/tag5313.xml" ContentType="application/vnd.openxmlformats-officedocument.presentationml.tags+xml"/>
  <Override PartName="/ppt/tags/tag5314.xml" ContentType="application/vnd.openxmlformats-officedocument.presentationml.tags+xml"/>
  <Override PartName="/ppt/tags/tag5315.xml" ContentType="application/vnd.openxmlformats-officedocument.presentationml.tags+xml"/>
  <Override PartName="/ppt/tags/tag5316.xml" ContentType="application/vnd.openxmlformats-officedocument.presentationml.tags+xml"/>
  <Override PartName="/ppt/tags/tag5317.xml" ContentType="application/vnd.openxmlformats-officedocument.presentationml.tags+xml"/>
  <Override PartName="/ppt/tags/tag5318.xml" ContentType="application/vnd.openxmlformats-officedocument.presentationml.tags+xml"/>
  <Override PartName="/ppt/tags/tag5319.xml" ContentType="application/vnd.openxmlformats-officedocument.presentationml.tags+xml"/>
  <Override PartName="/ppt/tags/tag532.xml" ContentType="application/vnd.openxmlformats-officedocument.presentationml.tags+xml"/>
  <Override PartName="/ppt/tags/tag5320.xml" ContentType="application/vnd.openxmlformats-officedocument.presentationml.tags+xml"/>
  <Override PartName="/ppt/tags/tag5321.xml" ContentType="application/vnd.openxmlformats-officedocument.presentationml.tags+xml"/>
  <Override PartName="/ppt/tags/tag5322.xml" ContentType="application/vnd.openxmlformats-officedocument.presentationml.tags+xml"/>
  <Override PartName="/ppt/tags/tag5323.xml" ContentType="application/vnd.openxmlformats-officedocument.presentationml.tags+xml"/>
  <Override PartName="/ppt/tags/tag5324.xml" ContentType="application/vnd.openxmlformats-officedocument.presentationml.tags+xml"/>
  <Override PartName="/ppt/tags/tag5325.xml" ContentType="application/vnd.openxmlformats-officedocument.presentationml.tags+xml"/>
  <Override PartName="/ppt/tags/tag5326.xml" ContentType="application/vnd.openxmlformats-officedocument.presentationml.tags+xml"/>
  <Override PartName="/ppt/tags/tag5327.xml" ContentType="application/vnd.openxmlformats-officedocument.presentationml.tags+xml"/>
  <Override PartName="/ppt/tags/tag5328.xml" ContentType="application/vnd.openxmlformats-officedocument.presentationml.tags+xml"/>
  <Override PartName="/ppt/tags/tag5329.xml" ContentType="application/vnd.openxmlformats-officedocument.presentationml.tags+xml"/>
  <Override PartName="/ppt/tags/tag533.xml" ContentType="application/vnd.openxmlformats-officedocument.presentationml.tags+xml"/>
  <Override PartName="/ppt/tags/tag5330.xml" ContentType="application/vnd.openxmlformats-officedocument.presentationml.tags+xml"/>
  <Override PartName="/ppt/tags/tag5331.xml" ContentType="application/vnd.openxmlformats-officedocument.presentationml.tags+xml"/>
  <Override PartName="/ppt/tags/tag5332.xml" ContentType="application/vnd.openxmlformats-officedocument.presentationml.tags+xml"/>
  <Override PartName="/ppt/tags/tag5333.xml" ContentType="application/vnd.openxmlformats-officedocument.presentationml.tags+xml"/>
  <Override PartName="/ppt/tags/tag5334.xml" ContentType="application/vnd.openxmlformats-officedocument.presentationml.tags+xml"/>
  <Override PartName="/ppt/tags/tag5335.xml" ContentType="application/vnd.openxmlformats-officedocument.presentationml.tags+xml"/>
  <Override PartName="/ppt/tags/tag5336.xml" ContentType="application/vnd.openxmlformats-officedocument.presentationml.tags+xml"/>
  <Override PartName="/ppt/tags/tag5337.xml" ContentType="application/vnd.openxmlformats-officedocument.presentationml.tags+xml"/>
  <Override PartName="/ppt/tags/tag5338.xml" ContentType="application/vnd.openxmlformats-officedocument.presentationml.tags+xml"/>
  <Override PartName="/ppt/tags/tag5339.xml" ContentType="application/vnd.openxmlformats-officedocument.presentationml.tags+xml"/>
  <Override PartName="/ppt/tags/tag534.xml" ContentType="application/vnd.openxmlformats-officedocument.presentationml.tags+xml"/>
  <Override PartName="/ppt/tags/tag5340.xml" ContentType="application/vnd.openxmlformats-officedocument.presentationml.tags+xml"/>
  <Override PartName="/ppt/tags/tag5341.xml" ContentType="application/vnd.openxmlformats-officedocument.presentationml.tags+xml"/>
  <Override PartName="/ppt/tags/tag5342.xml" ContentType="application/vnd.openxmlformats-officedocument.presentationml.tags+xml"/>
  <Override PartName="/ppt/tags/tag5343.xml" ContentType="application/vnd.openxmlformats-officedocument.presentationml.tags+xml"/>
  <Override PartName="/ppt/tags/tag5344.xml" ContentType="application/vnd.openxmlformats-officedocument.presentationml.tags+xml"/>
  <Override PartName="/ppt/tags/tag5345.xml" ContentType="application/vnd.openxmlformats-officedocument.presentationml.tags+xml"/>
  <Override PartName="/ppt/tags/tag5346.xml" ContentType="application/vnd.openxmlformats-officedocument.presentationml.tags+xml"/>
  <Override PartName="/ppt/tags/tag5347.xml" ContentType="application/vnd.openxmlformats-officedocument.presentationml.tags+xml"/>
  <Override PartName="/ppt/tags/tag5348.xml" ContentType="application/vnd.openxmlformats-officedocument.presentationml.tags+xml"/>
  <Override PartName="/ppt/tags/tag5349.xml" ContentType="application/vnd.openxmlformats-officedocument.presentationml.tags+xml"/>
  <Override PartName="/ppt/tags/tag535.xml" ContentType="application/vnd.openxmlformats-officedocument.presentationml.tags+xml"/>
  <Override PartName="/ppt/tags/tag5350.xml" ContentType="application/vnd.openxmlformats-officedocument.presentationml.tags+xml"/>
  <Override PartName="/ppt/tags/tag5351.xml" ContentType="application/vnd.openxmlformats-officedocument.presentationml.tags+xml"/>
  <Override PartName="/ppt/tags/tag5352.xml" ContentType="application/vnd.openxmlformats-officedocument.presentationml.tags+xml"/>
  <Override PartName="/ppt/tags/tag5353.xml" ContentType="application/vnd.openxmlformats-officedocument.presentationml.tags+xml"/>
  <Override PartName="/ppt/tags/tag5354.xml" ContentType="application/vnd.openxmlformats-officedocument.presentationml.tags+xml"/>
  <Override PartName="/ppt/tags/tag5355.xml" ContentType="application/vnd.openxmlformats-officedocument.presentationml.tags+xml"/>
  <Override PartName="/ppt/tags/tag5356.xml" ContentType="application/vnd.openxmlformats-officedocument.presentationml.tags+xml"/>
  <Override PartName="/ppt/tags/tag5357.xml" ContentType="application/vnd.openxmlformats-officedocument.presentationml.tags+xml"/>
  <Override PartName="/ppt/tags/tag5358.xml" ContentType="application/vnd.openxmlformats-officedocument.presentationml.tags+xml"/>
  <Override PartName="/ppt/tags/tag5359.xml" ContentType="application/vnd.openxmlformats-officedocument.presentationml.tags+xml"/>
  <Override PartName="/ppt/tags/tag536.xml" ContentType="application/vnd.openxmlformats-officedocument.presentationml.tags+xml"/>
  <Override PartName="/ppt/tags/tag5360.xml" ContentType="application/vnd.openxmlformats-officedocument.presentationml.tags+xml"/>
  <Override PartName="/ppt/tags/tag5361.xml" ContentType="application/vnd.openxmlformats-officedocument.presentationml.tags+xml"/>
  <Override PartName="/ppt/tags/tag5362.xml" ContentType="application/vnd.openxmlformats-officedocument.presentationml.tags+xml"/>
  <Override PartName="/ppt/tags/tag5363.xml" ContentType="application/vnd.openxmlformats-officedocument.presentationml.tags+xml"/>
  <Override PartName="/ppt/tags/tag5364.xml" ContentType="application/vnd.openxmlformats-officedocument.presentationml.tags+xml"/>
  <Override PartName="/ppt/tags/tag5365.xml" ContentType="application/vnd.openxmlformats-officedocument.presentationml.tags+xml"/>
  <Override PartName="/ppt/tags/tag5366.xml" ContentType="application/vnd.openxmlformats-officedocument.presentationml.tags+xml"/>
  <Override PartName="/ppt/tags/tag5367.xml" ContentType="application/vnd.openxmlformats-officedocument.presentationml.tags+xml"/>
  <Override PartName="/ppt/tags/tag5368.xml" ContentType="application/vnd.openxmlformats-officedocument.presentationml.tags+xml"/>
  <Override PartName="/ppt/tags/tag5369.xml" ContentType="application/vnd.openxmlformats-officedocument.presentationml.tags+xml"/>
  <Override PartName="/ppt/tags/tag537.xml" ContentType="application/vnd.openxmlformats-officedocument.presentationml.tags+xml"/>
  <Override PartName="/ppt/tags/tag5370.xml" ContentType="application/vnd.openxmlformats-officedocument.presentationml.tags+xml"/>
  <Override PartName="/ppt/tags/tag5371.xml" ContentType="application/vnd.openxmlformats-officedocument.presentationml.tags+xml"/>
  <Override PartName="/ppt/tags/tag5372.xml" ContentType="application/vnd.openxmlformats-officedocument.presentationml.tags+xml"/>
  <Override PartName="/ppt/tags/tag5373.xml" ContentType="application/vnd.openxmlformats-officedocument.presentationml.tags+xml"/>
  <Override PartName="/ppt/tags/tag5374.xml" ContentType="application/vnd.openxmlformats-officedocument.presentationml.tags+xml"/>
  <Override PartName="/ppt/tags/tag5375.xml" ContentType="application/vnd.openxmlformats-officedocument.presentationml.tags+xml"/>
  <Override PartName="/ppt/tags/tag5376.xml" ContentType="application/vnd.openxmlformats-officedocument.presentationml.tags+xml"/>
  <Override PartName="/ppt/tags/tag5377.xml" ContentType="application/vnd.openxmlformats-officedocument.presentationml.tags+xml"/>
  <Override PartName="/ppt/tags/tag5378.xml" ContentType="application/vnd.openxmlformats-officedocument.presentationml.tags+xml"/>
  <Override PartName="/ppt/tags/tag5379.xml" ContentType="application/vnd.openxmlformats-officedocument.presentationml.tags+xml"/>
  <Override PartName="/ppt/tags/tag538.xml" ContentType="application/vnd.openxmlformats-officedocument.presentationml.tags+xml"/>
  <Override PartName="/ppt/tags/tag5380.xml" ContentType="application/vnd.openxmlformats-officedocument.presentationml.tags+xml"/>
  <Override PartName="/ppt/tags/tag5381.xml" ContentType="application/vnd.openxmlformats-officedocument.presentationml.tags+xml"/>
  <Override PartName="/ppt/tags/tag5382.xml" ContentType="application/vnd.openxmlformats-officedocument.presentationml.tags+xml"/>
  <Override PartName="/ppt/tags/tag5383.xml" ContentType="application/vnd.openxmlformats-officedocument.presentationml.tags+xml"/>
  <Override PartName="/ppt/tags/tag5384.xml" ContentType="application/vnd.openxmlformats-officedocument.presentationml.tags+xml"/>
  <Override PartName="/ppt/tags/tag5385.xml" ContentType="application/vnd.openxmlformats-officedocument.presentationml.tags+xml"/>
  <Override PartName="/ppt/tags/tag5386.xml" ContentType="application/vnd.openxmlformats-officedocument.presentationml.tags+xml"/>
  <Override PartName="/ppt/tags/tag5387.xml" ContentType="application/vnd.openxmlformats-officedocument.presentationml.tags+xml"/>
  <Override PartName="/ppt/tags/tag5388.xml" ContentType="application/vnd.openxmlformats-officedocument.presentationml.tags+xml"/>
  <Override PartName="/ppt/tags/tag5389.xml" ContentType="application/vnd.openxmlformats-officedocument.presentationml.tags+xml"/>
  <Override PartName="/ppt/tags/tag539.xml" ContentType="application/vnd.openxmlformats-officedocument.presentationml.tags+xml"/>
  <Override PartName="/ppt/tags/tag5390.xml" ContentType="application/vnd.openxmlformats-officedocument.presentationml.tags+xml"/>
  <Override PartName="/ppt/tags/tag5391.xml" ContentType="application/vnd.openxmlformats-officedocument.presentationml.tags+xml"/>
  <Override PartName="/ppt/tags/tag5392.xml" ContentType="application/vnd.openxmlformats-officedocument.presentationml.tags+xml"/>
  <Override PartName="/ppt/tags/tag5393.xml" ContentType="application/vnd.openxmlformats-officedocument.presentationml.tags+xml"/>
  <Override PartName="/ppt/tags/tag5394.xml" ContentType="application/vnd.openxmlformats-officedocument.presentationml.tags+xml"/>
  <Override PartName="/ppt/tags/tag5395.xml" ContentType="application/vnd.openxmlformats-officedocument.presentationml.tags+xml"/>
  <Override PartName="/ppt/tags/tag5396.xml" ContentType="application/vnd.openxmlformats-officedocument.presentationml.tags+xml"/>
  <Override PartName="/ppt/tags/tag5397.xml" ContentType="application/vnd.openxmlformats-officedocument.presentationml.tags+xml"/>
  <Override PartName="/ppt/tags/tag5398.xml" ContentType="application/vnd.openxmlformats-officedocument.presentationml.tags+xml"/>
  <Override PartName="/ppt/tags/tag5399.xml" ContentType="application/vnd.openxmlformats-officedocument.presentationml.tags+xml"/>
  <Override PartName="/ppt/tags/tag54.xml" ContentType="application/vnd.openxmlformats-officedocument.presentationml.tags+xml"/>
  <Override PartName="/ppt/tags/tag540.xml" ContentType="application/vnd.openxmlformats-officedocument.presentationml.tags+xml"/>
  <Override PartName="/ppt/tags/tag5400.xml" ContentType="application/vnd.openxmlformats-officedocument.presentationml.tags+xml"/>
  <Override PartName="/ppt/tags/tag5401.xml" ContentType="application/vnd.openxmlformats-officedocument.presentationml.tags+xml"/>
  <Override PartName="/ppt/tags/tag5402.xml" ContentType="application/vnd.openxmlformats-officedocument.presentationml.tags+xml"/>
  <Override PartName="/ppt/tags/tag5403.xml" ContentType="application/vnd.openxmlformats-officedocument.presentationml.tags+xml"/>
  <Override PartName="/ppt/tags/tag5404.xml" ContentType="application/vnd.openxmlformats-officedocument.presentationml.tags+xml"/>
  <Override PartName="/ppt/tags/tag5405.xml" ContentType="application/vnd.openxmlformats-officedocument.presentationml.tags+xml"/>
  <Override PartName="/ppt/tags/tag5406.xml" ContentType="application/vnd.openxmlformats-officedocument.presentationml.tags+xml"/>
  <Override PartName="/ppt/tags/tag5407.xml" ContentType="application/vnd.openxmlformats-officedocument.presentationml.tags+xml"/>
  <Override PartName="/ppt/tags/tag5408.xml" ContentType="application/vnd.openxmlformats-officedocument.presentationml.tags+xml"/>
  <Override PartName="/ppt/tags/tag5409.xml" ContentType="application/vnd.openxmlformats-officedocument.presentationml.tags+xml"/>
  <Override PartName="/ppt/tags/tag541.xml" ContentType="application/vnd.openxmlformats-officedocument.presentationml.tags+xml"/>
  <Override PartName="/ppt/tags/tag5410.xml" ContentType="application/vnd.openxmlformats-officedocument.presentationml.tags+xml"/>
  <Override PartName="/ppt/tags/tag5411.xml" ContentType="application/vnd.openxmlformats-officedocument.presentationml.tags+xml"/>
  <Override PartName="/ppt/tags/tag5412.xml" ContentType="application/vnd.openxmlformats-officedocument.presentationml.tags+xml"/>
  <Override PartName="/ppt/tags/tag5413.xml" ContentType="application/vnd.openxmlformats-officedocument.presentationml.tags+xml"/>
  <Override PartName="/ppt/tags/tag5414.xml" ContentType="application/vnd.openxmlformats-officedocument.presentationml.tags+xml"/>
  <Override PartName="/ppt/tags/tag5415.xml" ContentType="application/vnd.openxmlformats-officedocument.presentationml.tags+xml"/>
  <Override PartName="/ppt/tags/tag5416.xml" ContentType="application/vnd.openxmlformats-officedocument.presentationml.tags+xml"/>
  <Override PartName="/ppt/tags/tag5417.xml" ContentType="application/vnd.openxmlformats-officedocument.presentationml.tags+xml"/>
  <Override PartName="/ppt/tags/tag5418.xml" ContentType="application/vnd.openxmlformats-officedocument.presentationml.tags+xml"/>
  <Override PartName="/ppt/tags/tag5419.xml" ContentType="application/vnd.openxmlformats-officedocument.presentationml.tags+xml"/>
  <Override PartName="/ppt/tags/tag542.xml" ContentType="application/vnd.openxmlformats-officedocument.presentationml.tags+xml"/>
  <Override PartName="/ppt/tags/tag5420.xml" ContentType="application/vnd.openxmlformats-officedocument.presentationml.tags+xml"/>
  <Override PartName="/ppt/tags/tag5421.xml" ContentType="application/vnd.openxmlformats-officedocument.presentationml.tags+xml"/>
  <Override PartName="/ppt/tags/tag5422.xml" ContentType="application/vnd.openxmlformats-officedocument.presentationml.tags+xml"/>
  <Override PartName="/ppt/tags/tag5423.xml" ContentType="application/vnd.openxmlformats-officedocument.presentationml.tags+xml"/>
  <Override PartName="/ppt/tags/tag5424.xml" ContentType="application/vnd.openxmlformats-officedocument.presentationml.tags+xml"/>
  <Override PartName="/ppt/tags/tag5425.xml" ContentType="application/vnd.openxmlformats-officedocument.presentationml.tags+xml"/>
  <Override PartName="/ppt/tags/tag5426.xml" ContentType="application/vnd.openxmlformats-officedocument.presentationml.tags+xml"/>
  <Override PartName="/ppt/tags/tag5427.xml" ContentType="application/vnd.openxmlformats-officedocument.presentationml.tags+xml"/>
  <Override PartName="/ppt/tags/tag5428.xml" ContentType="application/vnd.openxmlformats-officedocument.presentationml.tags+xml"/>
  <Override PartName="/ppt/tags/tag5429.xml" ContentType="application/vnd.openxmlformats-officedocument.presentationml.tags+xml"/>
  <Override PartName="/ppt/tags/tag543.xml" ContentType="application/vnd.openxmlformats-officedocument.presentationml.tags+xml"/>
  <Override PartName="/ppt/tags/tag5430.xml" ContentType="application/vnd.openxmlformats-officedocument.presentationml.tags+xml"/>
  <Override PartName="/ppt/tags/tag5431.xml" ContentType="application/vnd.openxmlformats-officedocument.presentationml.tags+xml"/>
  <Override PartName="/ppt/tags/tag5432.xml" ContentType="application/vnd.openxmlformats-officedocument.presentationml.tags+xml"/>
  <Override PartName="/ppt/tags/tag5433.xml" ContentType="application/vnd.openxmlformats-officedocument.presentationml.tags+xml"/>
  <Override PartName="/ppt/tags/tag5434.xml" ContentType="application/vnd.openxmlformats-officedocument.presentationml.tags+xml"/>
  <Override PartName="/ppt/tags/tag5435.xml" ContentType="application/vnd.openxmlformats-officedocument.presentationml.tags+xml"/>
  <Override PartName="/ppt/tags/tag5436.xml" ContentType="application/vnd.openxmlformats-officedocument.presentationml.tags+xml"/>
  <Override PartName="/ppt/tags/tag5437.xml" ContentType="application/vnd.openxmlformats-officedocument.presentationml.tags+xml"/>
  <Override PartName="/ppt/tags/tag5438.xml" ContentType="application/vnd.openxmlformats-officedocument.presentationml.tags+xml"/>
  <Override PartName="/ppt/tags/tag5439.xml" ContentType="application/vnd.openxmlformats-officedocument.presentationml.tags+xml"/>
  <Override PartName="/ppt/tags/tag544.xml" ContentType="application/vnd.openxmlformats-officedocument.presentationml.tags+xml"/>
  <Override PartName="/ppt/tags/tag5440.xml" ContentType="application/vnd.openxmlformats-officedocument.presentationml.tags+xml"/>
  <Override PartName="/ppt/tags/tag5441.xml" ContentType="application/vnd.openxmlformats-officedocument.presentationml.tags+xml"/>
  <Override PartName="/ppt/tags/tag5442.xml" ContentType="application/vnd.openxmlformats-officedocument.presentationml.tags+xml"/>
  <Override PartName="/ppt/tags/tag5443.xml" ContentType="application/vnd.openxmlformats-officedocument.presentationml.tags+xml"/>
  <Override PartName="/ppt/tags/tag5444.xml" ContentType="application/vnd.openxmlformats-officedocument.presentationml.tags+xml"/>
  <Override PartName="/ppt/tags/tag5445.xml" ContentType="application/vnd.openxmlformats-officedocument.presentationml.tags+xml"/>
  <Override PartName="/ppt/tags/tag5446.xml" ContentType="application/vnd.openxmlformats-officedocument.presentationml.tags+xml"/>
  <Override PartName="/ppt/tags/tag5447.xml" ContentType="application/vnd.openxmlformats-officedocument.presentationml.tags+xml"/>
  <Override PartName="/ppt/tags/tag5448.xml" ContentType="application/vnd.openxmlformats-officedocument.presentationml.tags+xml"/>
  <Override PartName="/ppt/tags/tag5449.xml" ContentType="application/vnd.openxmlformats-officedocument.presentationml.tags+xml"/>
  <Override PartName="/ppt/tags/tag545.xml" ContentType="application/vnd.openxmlformats-officedocument.presentationml.tags+xml"/>
  <Override PartName="/ppt/tags/tag5450.xml" ContentType="application/vnd.openxmlformats-officedocument.presentationml.tags+xml"/>
  <Override PartName="/ppt/tags/tag5451.xml" ContentType="application/vnd.openxmlformats-officedocument.presentationml.tags+xml"/>
  <Override PartName="/ppt/tags/tag5452.xml" ContentType="application/vnd.openxmlformats-officedocument.presentationml.tags+xml"/>
  <Override PartName="/ppt/tags/tag5453.xml" ContentType="application/vnd.openxmlformats-officedocument.presentationml.tags+xml"/>
  <Override PartName="/ppt/tags/tag5454.xml" ContentType="application/vnd.openxmlformats-officedocument.presentationml.tags+xml"/>
  <Override PartName="/ppt/tags/tag5455.xml" ContentType="application/vnd.openxmlformats-officedocument.presentationml.tags+xml"/>
  <Override PartName="/ppt/tags/tag5456.xml" ContentType="application/vnd.openxmlformats-officedocument.presentationml.tags+xml"/>
  <Override PartName="/ppt/tags/tag5457.xml" ContentType="application/vnd.openxmlformats-officedocument.presentationml.tags+xml"/>
  <Override PartName="/ppt/tags/tag5458.xml" ContentType="application/vnd.openxmlformats-officedocument.presentationml.tags+xml"/>
  <Override PartName="/ppt/tags/tag5459.xml" ContentType="application/vnd.openxmlformats-officedocument.presentationml.tags+xml"/>
  <Override PartName="/ppt/tags/tag546.xml" ContentType="application/vnd.openxmlformats-officedocument.presentationml.tags+xml"/>
  <Override PartName="/ppt/tags/tag5460.xml" ContentType="application/vnd.openxmlformats-officedocument.presentationml.tags+xml"/>
  <Override PartName="/ppt/tags/tag5461.xml" ContentType="application/vnd.openxmlformats-officedocument.presentationml.tags+xml"/>
  <Override PartName="/ppt/tags/tag5462.xml" ContentType="application/vnd.openxmlformats-officedocument.presentationml.tags+xml"/>
  <Override PartName="/ppt/tags/tag5463.xml" ContentType="application/vnd.openxmlformats-officedocument.presentationml.tags+xml"/>
  <Override PartName="/ppt/tags/tag5464.xml" ContentType="application/vnd.openxmlformats-officedocument.presentationml.tags+xml"/>
  <Override PartName="/ppt/tags/tag5465.xml" ContentType="application/vnd.openxmlformats-officedocument.presentationml.tags+xml"/>
  <Override PartName="/ppt/tags/tag5466.xml" ContentType="application/vnd.openxmlformats-officedocument.presentationml.tags+xml"/>
  <Override PartName="/ppt/tags/tag5467.xml" ContentType="application/vnd.openxmlformats-officedocument.presentationml.tags+xml"/>
  <Override PartName="/ppt/tags/tag5468.xml" ContentType="application/vnd.openxmlformats-officedocument.presentationml.tags+xml"/>
  <Override PartName="/ppt/tags/tag5469.xml" ContentType="application/vnd.openxmlformats-officedocument.presentationml.tags+xml"/>
  <Override PartName="/ppt/tags/tag547.xml" ContentType="application/vnd.openxmlformats-officedocument.presentationml.tags+xml"/>
  <Override PartName="/ppt/tags/tag5470.xml" ContentType="application/vnd.openxmlformats-officedocument.presentationml.tags+xml"/>
  <Override PartName="/ppt/tags/tag5471.xml" ContentType="application/vnd.openxmlformats-officedocument.presentationml.tags+xml"/>
  <Override PartName="/ppt/tags/tag5472.xml" ContentType="application/vnd.openxmlformats-officedocument.presentationml.tags+xml"/>
  <Override PartName="/ppt/tags/tag5473.xml" ContentType="application/vnd.openxmlformats-officedocument.presentationml.tags+xml"/>
  <Override PartName="/ppt/tags/tag5474.xml" ContentType="application/vnd.openxmlformats-officedocument.presentationml.tags+xml"/>
  <Override PartName="/ppt/tags/tag5475.xml" ContentType="application/vnd.openxmlformats-officedocument.presentationml.tags+xml"/>
  <Override PartName="/ppt/tags/tag5476.xml" ContentType="application/vnd.openxmlformats-officedocument.presentationml.tags+xml"/>
  <Override PartName="/ppt/tags/tag5477.xml" ContentType="application/vnd.openxmlformats-officedocument.presentationml.tags+xml"/>
  <Override PartName="/ppt/tags/tag5478.xml" ContentType="application/vnd.openxmlformats-officedocument.presentationml.tags+xml"/>
  <Override PartName="/ppt/tags/tag5479.xml" ContentType="application/vnd.openxmlformats-officedocument.presentationml.tags+xml"/>
  <Override PartName="/ppt/tags/tag548.xml" ContentType="application/vnd.openxmlformats-officedocument.presentationml.tags+xml"/>
  <Override PartName="/ppt/tags/tag5480.xml" ContentType="application/vnd.openxmlformats-officedocument.presentationml.tags+xml"/>
  <Override PartName="/ppt/tags/tag5481.xml" ContentType="application/vnd.openxmlformats-officedocument.presentationml.tags+xml"/>
  <Override PartName="/ppt/tags/tag5482.xml" ContentType="application/vnd.openxmlformats-officedocument.presentationml.tags+xml"/>
  <Override PartName="/ppt/tags/tag5483.xml" ContentType="application/vnd.openxmlformats-officedocument.presentationml.tags+xml"/>
  <Override PartName="/ppt/tags/tag5484.xml" ContentType="application/vnd.openxmlformats-officedocument.presentationml.tags+xml"/>
  <Override PartName="/ppt/tags/tag5485.xml" ContentType="application/vnd.openxmlformats-officedocument.presentationml.tags+xml"/>
  <Override PartName="/ppt/tags/tag5486.xml" ContentType="application/vnd.openxmlformats-officedocument.presentationml.tags+xml"/>
  <Override PartName="/ppt/tags/tag5487.xml" ContentType="application/vnd.openxmlformats-officedocument.presentationml.tags+xml"/>
  <Override PartName="/ppt/tags/tag5488.xml" ContentType="application/vnd.openxmlformats-officedocument.presentationml.tags+xml"/>
  <Override PartName="/ppt/tags/tag5489.xml" ContentType="application/vnd.openxmlformats-officedocument.presentationml.tags+xml"/>
  <Override PartName="/ppt/tags/tag549.xml" ContentType="application/vnd.openxmlformats-officedocument.presentationml.tags+xml"/>
  <Override PartName="/ppt/tags/tag5490.xml" ContentType="application/vnd.openxmlformats-officedocument.presentationml.tags+xml"/>
  <Override PartName="/ppt/tags/tag5491.xml" ContentType="application/vnd.openxmlformats-officedocument.presentationml.tags+xml"/>
  <Override PartName="/ppt/tags/tag5492.xml" ContentType="application/vnd.openxmlformats-officedocument.presentationml.tags+xml"/>
  <Override PartName="/ppt/tags/tag5493.xml" ContentType="application/vnd.openxmlformats-officedocument.presentationml.tags+xml"/>
  <Override PartName="/ppt/tags/tag5494.xml" ContentType="application/vnd.openxmlformats-officedocument.presentationml.tags+xml"/>
  <Override PartName="/ppt/tags/tag5495.xml" ContentType="application/vnd.openxmlformats-officedocument.presentationml.tags+xml"/>
  <Override PartName="/ppt/tags/tag5496.xml" ContentType="application/vnd.openxmlformats-officedocument.presentationml.tags+xml"/>
  <Override PartName="/ppt/tags/tag5497.xml" ContentType="application/vnd.openxmlformats-officedocument.presentationml.tags+xml"/>
  <Override PartName="/ppt/tags/tag5498.xml" ContentType="application/vnd.openxmlformats-officedocument.presentationml.tags+xml"/>
  <Override PartName="/ppt/tags/tag5499.xml" ContentType="application/vnd.openxmlformats-officedocument.presentationml.tags+xml"/>
  <Override PartName="/ppt/tags/tag55.xml" ContentType="application/vnd.openxmlformats-officedocument.presentationml.tags+xml"/>
  <Override PartName="/ppt/tags/tag550.xml" ContentType="application/vnd.openxmlformats-officedocument.presentationml.tags+xml"/>
  <Override PartName="/ppt/tags/tag5500.xml" ContentType="application/vnd.openxmlformats-officedocument.presentationml.tags+xml"/>
  <Override PartName="/ppt/tags/tag5501.xml" ContentType="application/vnd.openxmlformats-officedocument.presentationml.tags+xml"/>
  <Override PartName="/ppt/tags/tag5502.xml" ContentType="application/vnd.openxmlformats-officedocument.presentationml.tags+xml"/>
  <Override PartName="/ppt/tags/tag5503.xml" ContentType="application/vnd.openxmlformats-officedocument.presentationml.tags+xml"/>
  <Override PartName="/ppt/tags/tag5504.xml" ContentType="application/vnd.openxmlformats-officedocument.presentationml.tags+xml"/>
  <Override PartName="/ppt/tags/tag5505.xml" ContentType="application/vnd.openxmlformats-officedocument.presentationml.tags+xml"/>
  <Override PartName="/ppt/tags/tag5506.xml" ContentType="application/vnd.openxmlformats-officedocument.presentationml.tags+xml"/>
  <Override PartName="/ppt/tags/tag5507.xml" ContentType="application/vnd.openxmlformats-officedocument.presentationml.tags+xml"/>
  <Override PartName="/ppt/tags/tag5508.xml" ContentType="application/vnd.openxmlformats-officedocument.presentationml.tags+xml"/>
  <Override PartName="/ppt/tags/tag5509.xml" ContentType="application/vnd.openxmlformats-officedocument.presentationml.tags+xml"/>
  <Override PartName="/ppt/tags/tag551.xml" ContentType="application/vnd.openxmlformats-officedocument.presentationml.tags+xml"/>
  <Override PartName="/ppt/tags/tag5510.xml" ContentType="application/vnd.openxmlformats-officedocument.presentationml.tags+xml"/>
  <Override PartName="/ppt/tags/tag5511.xml" ContentType="application/vnd.openxmlformats-officedocument.presentationml.tags+xml"/>
  <Override PartName="/ppt/tags/tag5512.xml" ContentType="application/vnd.openxmlformats-officedocument.presentationml.tags+xml"/>
  <Override PartName="/ppt/tags/tag5513.xml" ContentType="application/vnd.openxmlformats-officedocument.presentationml.tags+xml"/>
  <Override PartName="/ppt/tags/tag5514.xml" ContentType="application/vnd.openxmlformats-officedocument.presentationml.tags+xml"/>
  <Override PartName="/ppt/tags/tag5515.xml" ContentType="application/vnd.openxmlformats-officedocument.presentationml.tags+xml"/>
  <Override PartName="/ppt/tags/tag5516.xml" ContentType="application/vnd.openxmlformats-officedocument.presentationml.tags+xml"/>
  <Override PartName="/ppt/tags/tag5517.xml" ContentType="application/vnd.openxmlformats-officedocument.presentationml.tags+xml"/>
  <Override PartName="/ppt/tags/tag5518.xml" ContentType="application/vnd.openxmlformats-officedocument.presentationml.tags+xml"/>
  <Override PartName="/ppt/tags/tag5519.xml" ContentType="application/vnd.openxmlformats-officedocument.presentationml.tags+xml"/>
  <Override PartName="/ppt/tags/tag552.xml" ContentType="application/vnd.openxmlformats-officedocument.presentationml.tags+xml"/>
  <Override PartName="/ppt/tags/tag5520.xml" ContentType="application/vnd.openxmlformats-officedocument.presentationml.tags+xml"/>
  <Override PartName="/ppt/tags/tag5521.xml" ContentType="application/vnd.openxmlformats-officedocument.presentationml.tags+xml"/>
  <Override PartName="/ppt/tags/tag5522.xml" ContentType="application/vnd.openxmlformats-officedocument.presentationml.tags+xml"/>
  <Override PartName="/ppt/tags/tag5523.xml" ContentType="application/vnd.openxmlformats-officedocument.presentationml.tags+xml"/>
  <Override PartName="/ppt/tags/tag5524.xml" ContentType="application/vnd.openxmlformats-officedocument.presentationml.tags+xml"/>
  <Override PartName="/ppt/tags/tag5525.xml" ContentType="application/vnd.openxmlformats-officedocument.presentationml.tags+xml"/>
  <Override PartName="/ppt/tags/tag5526.xml" ContentType="application/vnd.openxmlformats-officedocument.presentationml.tags+xml"/>
  <Override PartName="/ppt/tags/tag5527.xml" ContentType="application/vnd.openxmlformats-officedocument.presentationml.tags+xml"/>
  <Override PartName="/ppt/tags/tag5528.xml" ContentType="application/vnd.openxmlformats-officedocument.presentationml.tags+xml"/>
  <Override PartName="/ppt/tags/tag5529.xml" ContentType="application/vnd.openxmlformats-officedocument.presentationml.tags+xml"/>
  <Override PartName="/ppt/tags/tag553.xml" ContentType="application/vnd.openxmlformats-officedocument.presentationml.tags+xml"/>
  <Override PartName="/ppt/tags/tag5530.xml" ContentType="application/vnd.openxmlformats-officedocument.presentationml.tags+xml"/>
  <Override PartName="/ppt/tags/tag5531.xml" ContentType="application/vnd.openxmlformats-officedocument.presentationml.tags+xml"/>
  <Override PartName="/ppt/tags/tag5532.xml" ContentType="application/vnd.openxmlformats-officedocument.presentationml.tags+xml"/>
  <Override PartName="/ppt/tags/tag5533.xml" ContentType="application/vnd.openxmlformats-officedocument.presentationml.tags+xml"/>
  <Override PartName="/ppt/tags/tag5534.xml" ContentType="application/vnd.openxmlformats-officedocument.presentationml.tags+xml"/>
  <Override PartName="/ppt/tags/tag5535.xml" ContentType="application/vnd.openxmlformats-officedocument.presentationml.tags+xml"/>
  <Override PartName="/ppt/tags/tag5536.xml" ContentType="application/vnd.openxmlformats-officedocument.presentationml.tags+xml"/>
  <Override PartName="/ppt/tags/tag5537.xml" ContentType="application/vnd.openxmlformats-officedocument.presentationml.tags+xml"/>
  <Override PartName="/ppt/tags/tag5538.xml" ContentType="application/vnd.openxmlformats-officedocument.presentationml.tags+xml"/>
  <Override PartName="/ppt/tags/tag5539.xml" ContentType="application/vnd.openxmlformats-officedocument.presentationml.tags+xml"/>
  <Override PartName="/ppt/tags/tag554.xml" ContentType="application/vnd.openxmlformats-officedocument.presentationml.tags+xml"/>
  <Override PartName="/ppt/tags/tag5540.xml" ContentType="application/vnd.openxmlformats-officedocument.presentationml.tags+xml"/>
  <Override PartName="/ppt/tags/tag5541.xml" ContentType="application/vnd.openxmlformats-officedocument.presentationml.tags+xml"/>
  <Override PartName="/ppt/tags/tag5542.xml" ContentType="application/vnd.openxmlformats-officedocument.presentationml.tags+xml"/>
  <Override PartName="/ppt/tags/tag5543.xml" ContentType="application/vnd.openxmlformats-officedocument.presentationml.tags+xml"/>
  <Override PartName="/ppt/tags/tag5544.xml" ContentType="application/vnd.openxmlformats-officedocument.presentationml.tags+xml"/>
  <Override PartName="/ppt/tags/tag5545.xml" ContentType="application/vnd.openxmlformats-officedocument.presentationml.tags+xml"/>
  <Override PartName="/ppt/tags/tag5546.xml" ContentType="application/vnd.openxmlformats-officedocument.presentationml.tags+xml"/>
  <Override PartName="/ppt/tags/tag5547.xml" ContentType="application/vnd.openxmlformats-officedocument.presentationml.tags+xml"/>
  <Override PartName="/ppt/tags/tag5548.xml" ContentType="application/vnd.openxmlformats-officedocument.presentationml.tags+xml"/>
  <Override PartName="/ppt/tags/tag5549.xml" ContentType="application/vnd.openxmlformats-officedocument.presentationml.tags+xml"/>
  <Override PartName="/ppt/tags/tag555.xml" ContentType="application/vnd.openxmlformats-officedocument.presentationml.tags+xml"/>
  <Override PartName="/ppt/tags/tag5550.xml" ContentType="application/vnd.openxmlformats-officedocument.presentationml.tags+xml"/>
  <Override PartName="/ppt/tags/tag5551.xml" ContentType="application/vnd.openxmlformats-officedocument.presentationml.tags+xml"/>
  <Override PartName="/ppt/tags/tag5552.xml" ContentType="application/vnd.openxmlformats-officedocument.presentationml.tags+xml"/>
  <Override PartName="/ppt/tags/tag5553.xml" ContentType="application/vnd.openxmlformats-officedocument.presentationml.tags+xml"/>
  <Override PartName="/ppt/tags/tag5554.xml" ContentType="application/vnd.openxmlformats-officedocument.presentationml.tags+xml"/>
  <Override PartName="/ppt/tags/tag5555.xml" ContentType="application/vnd.openxmlformats-officedocument.presentationml.tags+xml"/>
  <Override PartName="/ppt/tags/tag5556.xml" ContentType="application/vnd.openxmlformats-officedocument.presentationml.tags+xml"/>
  <Override PartName="/ppt/tags/tag5557.xml" ContentType="application/vnd.openxmlformats-officedocument.presentationml.tags+xml"/>
  <Override PartName="/ppt/tags/tag5558.xml" ContentType="application/vnd.openxmlformats-officedocument.presentationml.tags+xml"/>
  <Override PartName="/ppt/tags/tag5559.xml" ContentType="application/vnd.openxmlformats-officedocument.presentationml.tags+xml"/>
  <Override PartName="/ppt/tags/tag556.xml" ContentType="application/vnd.openxmlformats-officedocument.presentationml.tags+xml"/>
  <Override PartName="/ppt/tags/tag5560.xml" ContentType="application/vnd.openxmlformats-officedocument.presentationml.tags+xml"/>
  <Override PartName="/ppt/tags/tag5561.xml" ContentType="application/vnd.openxmlformats-officedocument.presentationml.tags+xml"/>
  <Override PartName="/ppt/tags/tag5562.xml" ContentType="application/vnd.openxmlformats-officedocument.presentationml.tags+xml"/>
  <Override PartName="/ppt/tags/tag5563.xml" ContentType="application/vnd.openxmlformats-officedocument.presentationml.tags+xml"/>
  <Override PartName="/ppt/tags/tag5564.xml" ContentType="application/vnd.openxmlformats-officedocument.presentationml.tags+xml"/>
  <Override PartName="/ppt/tags/tag5565.xml" ContentType="application/vnd.openxmlformats-officedocument.presentationml.tags+xml"/>
  <Override PartName="/ppt/tags/tag5566.xml" ContentType="application/vnd.openxmlformats-officedocument.presentationml.tags+xml"/>
  <Override PartName="/ppt/tags/tag5567.xml" ContentType="application/vnd.openxmlformats-officedocument.presentationml.tags+xml"/>
  <Override PartName="/ppt/tags/tag5568.xml" ContentType="application/vnd.openxmlformats-officedocument.presentationml.tags+xml"/>
  <Override PartName="/ppt/tags/tag5569.xml" ContentType="application/vnd.openxmlformats-officedocument.presentationml.tags+xml"/>
  <Override PartName="/ppt/tags/tag557.xml" ContentType="application/vnd.openxmlformats-officedocument.presentationml.tags+xml"/>
  <Override PartName="/ppt/tags/tag5570.xml" ContentType="application/vnd.openxmlformats-officedocument.presentationml.tags+xml"/>
  <Override PartName="/ppt/tags/tag5571.xml" ContentType="application/vnd.openxmlformats-officedocument.presentationml.tags+xml"/>
  <Override PartName="/ppt/tags/tag5572.xml" ContentType="application/vnd.openxmlformats-officedocument.presentationml.tags+xml"/>
  <Override PartName="/ppt/tags/tag5573.xml" ContentType="application/vnd.openxmlformats-officedocument.presentationml.tags+xml"/>
  <Override PartName="/ppt/tags/tag5574.xml" ContentType="application/vnd.openxmlformats-officedocument.presentationml.tags+xml"/>
  <Override PartName="/ppt/tags/tag5575.xml" ContentType="application/vnd.openxmlformats-officedocument.presentationml.tags+xml"/>
  <Override PartName="/ppt/tags/tag5576.xml" ContentType="application/vnd.openxmlformats-officedocument.presentationml.tags+xml"/>
  <Override PartName="/ppt/tags/tag5577.xml" ContentType="application/vnd.openxmlformats-officedocument.presentationml.tags+xml"/>
  <Override PartName="/ppt/tags/tag5578.xml" ContentType="application/vnd.openxmlformats-officedocument.presentationml.tags+xml"/>
  <Override PartName="/ppt/tags/tag5579.xml" ContentType="application/vnd.openxmlformats-officedocument.presentationml.tags+xml"/>
  <Override PartName="/ppt/tags/tag558.xml" ContentType="application/vnd.openxmlformats-officedocument.presentationml.tags+xml"/>
  <Override PartName="/ppt/tags/tag5580.xml" ContentType="application/vnd.openxmlformats-officedocument.presentationml.tags+xml"/>
  <Override PartName="/ppt/tags/tag5581.xml" ContentType="application/vnd.openxmlformats-officedocument.presentationml.tags+xml"/>
  <Override PartName="/ppt/tags/tag5582.xml" ContentType="application/vnd.openxmlformats-officedocument.presentationml.tags+xml"/>
  <Override PartName="/ppt/tags/tag5583.xml" ContentType="application/vnd.openxmlformats-officedocument.presentationml.tags+xml"/>
  <Override PartName="/ppt/tags/tag5584.xml" ContentType="application/vnd.openxmlformats-officedocument.presentationml.tags+xml"/>
  <Override PartName="/ppt/tags/tag5585.xml" ContentType="application/vnd.openxmlformats-officedocument.presentationml.tags+xml"/>
  <Override PartName="/ppt/tags/tag5586.xml" ContentType="application/vnd.openxmlformats-officedocument.presentationml.tags+xml"/>
  <Override PartName="/ppt/tags/tag5587.xml" ContentType="application/vnd.openxmlformats-officedocument.presentationml.tags+xml"/>
  <Override PartName="/ppt/tags/tag5588.xml" ContentType="application/vnd.openxmlformats-officedocument.presentationml.tags+xml"/>
  <Override PartName="/ppt/tags/tag5589.xml" ContentType="application/vnd.openxmlformats-officedocument.presentationml.tags+xml"/>
  <Override PartName="/ppt/tags/tag559.xml" ContentType="application/vnd.openxmlformats-officedocument.presentationml.tags+xml"/>
  <Override PartName="/ppt/tags/tag5590.xml" ContentType="application/vnd.openxmlformats-officedocument.presentationml.tags+xml"/>
  <Override PartName="/ppt/tags/tag5591.xml" ContentType="application/vnd.openxmlformats-officedocument.presentationml.tags+xml"/>
  <Override PartName="/ppt/tags/tag5592.xml" ContentType="application/vnd.openxmlformats-officedocument.presentationml.tags+xml"/>
  <Override PartName="/ppt/tags/tag5593.xml" ContentType="application/vnd.openxmlformats-officedocument.presentationml.tags+xml"/>
  <Override PartName="/ppt/tags/tag5594.xml" ContentType="application/vnd.openxmlformats-officedocument.presentationml.tags+xml"/>
  <Override PartName="/ppt/tags/tag5595.xml" ContentType="application/vnd.openxmlformats-officedocument.presentationml.tags+xml"/>
  <Override PartName="/ppt/tags/tag5596.xml" ContentType="application/vnd.openxmlformats-officedocument.presentationml.tags+xml"/>
  <Override PartName="/ppt/tags/tag5597.xml" ContentType="application/vnd.openxmlformats-officedocument.presentationml.tags+xml"/>
  <Override PartName="/ppt/tags/tag5598.xml" ContentType="application/vnd.openxmlformats-officedocument.presentationml.tags+xml"/>
  <Override PartName="/ppt/tags/tag5599.xml" ContentType="application/vnd.openxmlformats-officedocument.presentationml.tags+xml"/>
  <Override PartName="/ppt/tags/tag56.xml" ContentType="application/vnd.openxmlformats-officedocument.presentationml.tags+xml"/>
  <Override PartName="/ppt/tags/tag560.xml" ContentType="application/vnd.openxmlformats-officedocument.presentationml.tags+xml"/>
  <Override PartName="/ppt/tags/tag5600.xml" ContentType="application/vnd.openxmlformats-officedocument.presentationml.tags+xml"/>
  <Override PartName="/ppt/tags/tag5601.xml" ContentType="application/vnd.openxmlformats-officedocument.presentationml.tags+xml"/>
  <Override PartName="/ppt/tags/tag5602.xml" ContentType="application/vnd.openxmlformats-officedocument.presentationml.tags+xml"/>
  <Override PartName="/ppt/tags/tag5603.xml" ContentType="application/vnd.openxmlformats-officedocument.presentationml.tags+xml"/>
  <Override PartName="/ppt/tags/tag5604.xml" ContentType="application/vnd.openxmlformats-officedocument.presentationml.tags+xml"/>
  <Override PartName="/ppt/tags/tag5605.xml" ContentType="application/vnd.openxmlformats-officedocument.presentationml.tags+xml"/>
  <Override PartName="/ppt/tags/tag5606.xml" ContentType="application/vnd.openxmlformats-officedocument.presentationml.tags+xml"/>
  <Override PartName="/ppt/tags/tag5607.xml" ContentType="application/vnd.openxmlformats-officedocument.presentationml.tags+xml"/>
  <Override PartName="/ppt/tags/tag5608.xml" ContentType="application/vnd.openxmlformats-officedocument.presentationml.tags+xml"/>
  <Override PartName="/ppt/tags/tag5609.xml" ContentType="application/vnd.openxmlformats-officedocument.presentationml.tags+xml"/>
  <Override PartName="/ppt/tags/tag561.xml" ContentType="application/vnd.openxmlformats-officedocument.presentationml.tags+xml"/>
  <Override PartName="/ppt/tags/tag5610.xml" ContentType="application/vnd.openxmlformats-officedocument.presentationml.tags+xml"/>
  <Override PartName="/ppt/tags/tag5611.xml" ContentType="application/vnd.openxmlformats-officedocument.presentationml.tags+xml"/>
  <Override PartName="/ppt/tags/tag5612.xml" ContentType="application/vnd.openxmlformats-officedocument.presentationml.tags+xml"/>
  <Override PartName="/ppt/tags/tag5613.xml" ContentType="application/vnd.openxmlformats-officedocument.presentationml.tags+xml"/>
  <Override PartName="/ppt/tags/tag5614.xml" ContentType="application/vnd.openxmlformats-officedocument.presentationml.tags+xml"/>
  <Override PartName="/ppt/tags/tag5615.xml" ContentType="application/vnd.openxmlformats-officedocument.presentationml.tags+xml"/>
  <Override PartName="/ppt/tags/tag5616.xml" ContentType="application/vnd.openxmlformats-officedocument.presentationml.tags+xml"/>
  <Override PartName="/ppt/tags/tag5617.xml" ContentType="application/vnd.openxmlformats-officedocument.presentationml.tags+xml"/>
  <Override PartName="/ppt/tags/tag5618.xml" ContentType="application/vnd.openxmlformats-officedocument.presentationml.tags+xml"/>
  <Override PartName="/ppt/tags/tag5619.xml" ContentType="application/vnd.openxmlformats-officedocument.presentationml.tags+xml"/>
  <Override PartName="/ppt/tags/tag562.xml" ContentType="application/vnd.openxmlformats-officedocument.presentationml.tags+xml"/>
  <Override PartName="/ppt/tags/tag5620.xml" ContentType="application/vnd.openxmlformats-officedocument.presentationml.tags+xml"/>
  <Override PartName="/ppt/tags/tag5621.xml" ContentType="application/vnd.openxmlformats-officedocument.presentationml.tags+xml"/>
  <Override PartName="/ppt/tags/tag5622.xml" ContentType="application/vnd.openxmlformats-officedocument.presentationml.tags+xml"/>
  <Override PartName="/ppt/tags/tag5623.xml" ContentType="application/vnd.openxmlformats-officedocument.presentationml.tags+xml"/>
  <Override PartName="/ppt/tags/tag5624.xml" ContentType="application/vnd.openxmlformats-officedocument.presentationml.tags+xml"/>
  <Override PartName="/ppt/tags/tag5625.xml" ContentType="application/vnd.openxmlformats-officedocument.presentationml.tags+xml"/>
  <Override PartName="/ppt/tags/tag5626.xml" ContentType="application/vnd.openxmlformats-officedocument.presentationml.tags+xml"/>
  <Override PartName="/ppt/tags/tag5627.xml" ContentType="application/vnd.openxmlformats-officedocument.presentationml.tags+xml"/>
  <Override PartName="/ppt/tags/tag5628.xml" ContentType="application/vnd.openxmlformats-officedocument.presentationml.tags+xml"/>
  <Override PartName="/ppt/tags/tag5629.xml" ContentType="application/vnd.openxmlformats-officedocument.presentationml.tags+xml"/>
  <Override PartName="/ppt/tags/tag563.xml" ContentType="application/vnd.openxmlformats-officedocument.presentationml.tags+xml"/>
  <Override PartName="/ppt/tags/tag5630.xml" ContentType="application/vnd.openxmlformats-officedocument.presentationml.tags+xml"/>
  <Override PartName="/ppt/tags/tag5631.xml" ContentType="application/vnd.openxmlformats-officedocument.presentationml.tags+xml"/>
  <Override PartName="/ppt/tags/tag5632.xml" ContentType="application/vnd.openxmlformats-officedocument.presentationml.tags+xml"/>
  <Override PartName="/ppt/tags/tag5633.xml" ContentType="application/vnd.openxmlformats-officedocument.presentationml.tags+xml"/>
  <Override PartName="/ppt/tags/tag5634.xml" ContentType="application/vnd.openxmlformats-officedocument.presentationml.tags+xml"/>
  <Override PartName="/ppt/tags/tag5635.xml" ContentType="application/vnd.openxmlformats-officedocument.presentationml.tags+xml"/>
  <Override PartName="/ppt/tags/tag5636.xml" ContentType="application/vnd.openxmlformats-officedocument.presentationml.tags+xml"/>
  <Override PartName="/ppt/tags/tag5637.xml" ContentType="application/vnd.openxmlformats-officedocument.presentationml.tags+xml"/>
  <Override PartName="/ppt/tags/tag5638.xml" ContentType="application/vnd.openxmlformats-officedocument.presentationml.tags+xml"/>
  <Override PartName="/ppt/tags/tag5639.xml" ContentType="application/vnd.openxmlformats-officedocument.presentationml.tags+xml"/>
  <Override PartName="/ppt/tags/tag564.xml" ContentType="application/vnd.openxmlformats-officedocument.presentationml.tags+xml"/>
  <Override PartName="/ppt/tags/tag5640.xml" ContentType="application/vnd.openxmlformats-officedocument.presentationml.tags+xml"/>
  <Override PartName="/ppt/tags/tag5641.xml" ContentType="application/vnd.openxmlformats-officedocument.presentationml.tags+xml"/>
  <Override PartName="/ppt/tags/tag5642.xml" ContentType="application/vnd.openxmlformats-officedocument.presentationml.tags+xml"/>
  <Override PartName="/ppt/tags/tag5643.xml" ContentType="application/vnd.openxmlformats-officedocument.presentationml.tags+xml"/>
  <Override PartName="/ppt/tags/tag5644.xml" ContentType="application/vnd.openxmlformats-officedocument.presentationml.tags+xml"/>
  <Override PartName="/ppt/tags/tag5645.xml" ContentType="application/vnd.openxmlformats-officedocument.presentationml.tags+xml"/>
  <Override PartName="/ppt/tags/tag5646.xml" ContentType="application/vnd.openxmlformats-officedocument.presentationml.tags+xml"/>
  <Override PartName="/ppt/tags/tag5647.xml" ContentType="application/vnd.openxmlformats-officedocument.presentationml.tags+xml"/>
  <Override PartName="/ppt/tags/tag5648.xml" ContentType="application/vnd.openxmlformats-officedocument.presentationml.tags+xml"/>
  <Override PartName="/ppt/tags/tag5649.xml" ContentType="application/vnd.openxmlformats-officedocument.presentationml.tags+xml"/>
  <Override PartName="/ppt/tags/tag565.xml" ContentType="application/vnd.openxmlformats-officedocument.presentationml.tags+xml"/>
  <Override PartName="/ppt/tags/tag5650.xml" ContentType="application/vnd.openxmlformats-officedocument.presentationml.tags+xml"/>
  <Override PartName="/ppt/tags/tag5651.xml" ContentType="application/vnd.openxmlformats-officedocument.presentationml.tags+xml"/>
  <Override PartName="/ppt/tags/tag5652.xml" ContentType="application/vnd.openxmlformats-officedocument.presentationml.tags+xml"/>
  <Override PartName="/ppt/tags/tag5653.xml" ContentType="application/vnd.openxmlformats-officedocument.presentationml.tags+xml"/>
  <Override PartName="/ppt/tags/tag5654.xml" ContentType="application/vnd.openxmlformats-officedocument.presentationml.tags+xml"/>
  <Override PartName="/ppt/tags/tag5655.xml" ContentType="application/vnd.openxmlformats-officedocument.presentationml.tags+xml"/>
  <Override PartName="/ppt/tags/tag5656.xml" ContentType="application/vnd.openxmlformats-officedocument.presentationml.tags+xml"/>
  <Override PartName="/ppt/tags/tag5657.xml" ContentType="application/vnd.openxmlformats-officedocument.presentationml.tags+xml"/>
  <Override PartName="/ppt/tags/tag5658.xml" ContentType="application/vnd.openxmlformats-officedocument.presentationml.tags+xml"/>
  <Override PartName="/ppt/tags/tag5659.xml" ContentType="application/vnd.openxmlformats-officedocument.presentationml.tags+xml"/>
  <Override PartName="/ppt/tags/tag566.xml" ContentType="application/vnd.openxmlformats-officedocument.presentationml.tags+xml"/>
  <Override PartName="/ppt/tags/tag5660.xml" ContentType="application/vnd.openxmlformats-officedocument.presentationml.tags+xml"/>
  <Override PartName="/ppt/tags/tag5661.xml" ContentType="application/vnd.openxmlformats-officedocument.presentationml.tags+xml"/>
  <Override PartName="/ppt/tags/tag5662.xml" ContentType="application/vnd.openxmlformats-officedocument.presentationml.tags+xml"/>
  <Override PartName="/ppt/tags/tag5663.xml" ContentType="application/vnd.openxmlformats-officedocument.presentationml.tags+xml"/>
  <Override PartName="/ppt/tags/tag5664.xml" ContentType="application/vnd.openxmlformats-officedocument.presentationml.tags+xml"/>
  <Override PartName="/ppt/tags/tag5665.xml" ContentType="application/vnd.openxmlformats-officedocument.presentationml.tags+xml"/>
  <Override PartName="/ppt/tags/tag5666.xml" ContentType="application/vnd.openxmlformats-officedocument.presentationml.tags+xml"/>
  <Override PartName="/ppt/tags/tag5667.xml" ContentType="application/vnd.openxmlformats-officedocument.presentationml.tags+xml"/>
  <Override PartName="/ppt/tags/tag5668.xml" ContentType="application/vnd.openxmlformats-officedocument.presentationml.tags+xml"/>
  <Override PartName="/ppt/tags/tag5669.xml" ContentType="application/vnd.openxmlformats-officedocument.presentationml.tags+xml"/>
  <Override PartName="/ppt/tags/tag567.xml" ContentType="application/vnd.openxmlformats-officedocument.presentationml.tags+xml"/>
  <Override PartName="/ppt/tags/tag5670.xml" ContentType="application/vnd.openxmlformats-officedocument.presentationml.tags+xml"/>
  <Override PartName="/ppt/tags/tag5671.xml" ContentType="application/vnd.openxmlformats-officedocument.presentationml.tags+xml"/>
  <Override PartName="/ppt/tags/tag5672.xml" ContentType="application/vnd.openxmlformats-officedocument.presentationml.tags+xml"/>
  <Override PartName="/ppt/tags/tag5673.xml" ContentType="application/vnd.openxmlformats-officedocument.presentationml.tags+xml"/>
  <Override PartName="/ppt/tags/tag5674.xml" ContentType="application/vnd.openxmlformats-officedocument.presentationml.tags+xml"/>
  <Override PartName="/ppt/tags/tag5675.xml" ContentType="application/vnd.openxmlformats-officedocument.presentationml.tags+xml"/>
  <Override PartName="/ppt/tags/tag5676.xml" ContentType="application/vnd.openxmlformats-officedocument.presentationml.tags+xml"/>
  <Override PartName="/ppt/tags/tag5677.xml" ContentType="application/vnd.openxmlformats-officedocument.presentationml.tags+xml"/>
  <Override PartName="/ppt/tags/tag5678.xml" ContentType="application/vnd.openxmlformats-officedocument.presentationml.tags+xml"/>
  <Override PartName="/ppt/tags/tag5679.xml" ContentType="application/vnd.openxmlformats-officedocument.presentationml.tags+xml"/>
  <Override PartName="/ppt/tags/tag568.xml" ContentType="application/vnd.openxmlformats-officedocument.presentationml.tags+xml"/>
  <Override PartName="/ppt/tags/tag5680.xml" ContentType="application/vnd.openxmlformats-officedocument.presentationml.tags+xml"/>
  <Override PartName="/ppt/tags/tag5681.xml" ContentType="application/vnd.openxmlformats-officedocument.presentationml.tags+xml"/>
  <Override PartName="/ppt/tags/tag5682.xml" ContentType="application/vnd.openxmlformats-officedocument.presentationml.tags+xml"/>
  <Override PartName="/ppt/tags/tag5683.xml" ContentType="application/vnd.openxmlformats-officedocument.presentationml.tags+xml"/>
  <Override PartName="/ppt/tags/tag5684.xml" ContentType="application/vnd.openxmlformats-officedocument.presentationml.tags+xml"/>
  <Override PartName="/ppt/tags/tag5685.xml" ContentType="application/vnd.openxmlformats-officedocument.presentationml.tags+xml"/>
  <Override PartName="/ppt/tags/tag5686.xml" ContentType="application/vnd.openxmlformats-officedocument.presentationml.tags+xml"/>
  <Override PartName="/ppt/tags/tag5687.xml" ContentType="application/vnd.openxmlformats-officedocument.presentationml.tags+xml"/>
  <Override PartName="/ppt/tags/tag5688.xml" ContentType="application/vnd.openxmlformats-officedocument.presentationml.tags+xml"/>
  <Override PartName="/ppt/tags/tag5689.xml" ContentType="application/vnd.openxmlformats-officedocument.presentationml.tags+xml"/>
  <Override PartName="/ppt/tags/tag569.xml" ContentType="application/vnd.openxmlformats-officedocument.presentationml.tags+xml"/>
  <Override PartName="/ppt/tags/tag5690.xml" ContentType="application/vnd.openxmlformats-officedocument.presentationml.tags+xml"/>
  <Override PartName="/ppt/tags/tag5691.xml" ContentType="application/vnd.openxmlformats-officedocument.presentationml.tags+xml"/>
  <Override PartName="/ppt/tags/tag5692.xml" ContentType="application/vnd.openxmlformats-officedocument.presentationml.tags+xml"/>
  <Override PartName="/ppt/tags/tag5693.xml" ContentType="application/vnd.openxmlformats-officedocument.presentationml.tags+xml"/>
  <Override PartName="/ppt/tags/tag5694.xml" ContentType="application/vnd.openxmlformats-officedocument.presentationml.tags+xml"/>
  <Override PartName="/ppt/tags/tag5695.xml" ContentType="application/vnd.openxmlformats-officedocument.presentationml.tags+xml"/>
  <Override PartName="/ppt/tags/tag5696.xml" ContentType="application/vnd.openxmlformats-officedocument.presentationml.tags+xml"/>
  <Override PartName="/ppt/tags/tag5697.xml" ContentType="application/vnd.openxmlformats-officedocument.presentationml.tags+xml"/>
  <Override PartName="/ppt/tags/tag5698.xml" ContentType="application/vnd.openxmlformats-officedocument.presentationml.tags+xml"/>
  <Override PartName="/ppt/tags/tag5699.xml" ContentType="application/vnd.openxmlformats-officedocument.presentationml.tags+xml"/>
  <Override PartName="/ppt/tags/tag57.xml" ContentType="application/vnd.openxmlformats-officedocument.presentationml.tags+xml"/>
  <Override PartName="/ppt/tags/tag570.xml" ContentType="application/vnd.openxmlformats-officedocument.presentationml.tags+xml"/>
  <Override PartName="/ppt/tags/tag5700.xml" ContentType="application/vnd.openxmlformats-officedocument.presentationml.tags+xml"/>
  <Override PartName="/ppt/tags/tag5701.xml" ContentType="application/vnd.openxmlformats-officedocument.presentationml.tags+xml"/>
  <Override PartName="/ppt/tags/tag5702.xml" ContentType="application/vnd.openxmlformats-officedocument.presentationml.tags+xml"/>
  <Override PartName="/ppt/tags/tag5703.xml" ContentType="application/vnd.openxmlformats-officedocument.presentationml.tags+xml"/>
  <Override PartName="/ppt/tags/tag5704.xml" ContentType="application/vnd.openxmlformats-officedocument.presentationml.tags+xml"/>
  <Override PartName="/ppt/tags/tag5705.xml" ContentType="application/vnd.openxmlformats-officedocument.presentationml.tags+xml"/>
  <Override PartName="/ppt/tags/tag5706.xml" ContentType="application/vnd.openxmlformats-officedocument.presentationml.tags+xml"/>
  <Override PartName="/ppt/tags/tag5707.xml" ContentType="application/vnd.openxmlformats-officedocument.presentationml.tags+xml"/>
  <Override PartName="/ppt/tags/tag5708.xml" ContentType="application/vnd.openxmlformats-officedocument.presentationml.tags+xml"/>
  <Override PartName="/ppt/tags/tag5709.xml" ContentType="application/vnd.openxmlformats-officedocument.presentationml.tags+xml"/>
  <Override PartName="/ppt/tags/tag571.xml" ContentType="application/vnd.openxmlformats-officedocument.presentationml.tags+xml"/>
  <Override PartName="/ppt/tags/tag5710.xml" ContentType="application/vnd.openxmlformats-officedocument.presentationml.tags+xml"/>
  <Override PartName="/ppt/tags/tag5711.xml" ContentType="application/vnd.openxmlformats-officedocument.presentationml.tags+xml"/>
  <Override PartName="/ppt/tags/tag5712.xml" ContentType="application/vnd.openxmlformats-officedocument.presentationml.tags+xml"/>
  <Override PartName="/ppt/tags/tag5713.xml" ContentType="application/vnd.openxmlformats-officedocument.presentationml.tags+xml"/>
  <Override PartName="/ppt/tags/tag5714.xml" ContentType="application/vnd.openxmlformats-officedocument.presentationml.tags+xml"/>
  <Override PartName="/ppt/tags/tag5715.xml" ContentType="application/vnd.openxmlformats-officedocument.presentationml.tags+xml"/>
  <Override PartName="/ppt/tags/tag5716.xml" ContentType="application/vnd.openxmlformats-officedocument.presentationml.tags+xml"/>
  <Override PartName="/ppt/tags/tag5717.xml" ContentType="application/vnd.openxmlformats-officedocument.presentationml.tags+xml"/>
  <Override PartName="/ppt/tags/tag5718.xml" ContentType="application/vnd.openxmlformats-officedocument.presentationml.tags+xml"/>
  <Override PartName="/ppt/tags/tag5719.xml" ContentType="application/vnd.openxmlformats-officedocument.presentationml.tags+xml"/>
  <Override PartName="/ppt/tags/tag572.xml" ContentType="application/vnd.openxmlformats-officedocument.presentationml.tags+xml"/>
  <Override PartName="/ppt/tags/tag5720.xml" ContentType="application/vnd.openxmlformats-officedocument.presentationml.tags+xml"/>
  <Override PartName="/ppt/tags/tag5721.xml" ContentType="application/vnd.openxmlformats-officedocument.presentationml.tags+xml"/>
  <Override PartName="/ppt/tags/tag5722.xml" ContentType="application/vnd.openxmlformats-officedocument.presentationml.tags+xml"/>
  <Override PartName="/ppt/tags/tag5723.xml" ContentType="application/vnd.openxmlformats-officedocument.presentationml.tags+xml"/>
  <Override PartName="/ppt/tags/tag5724.xml" ContentType="application/vnd.openxmlformats-officedocument.presentationml.tags+xml"/>
  <Override PartName="/ppt/tags/tag5725.xml" ContentType="application/vnd.openxmlformats-officedocument.presentationml.tags+xml"/>
  <Override PartName="/ppt/tags/tag5726.xml" ContentType="application/vnd.openxmlformats-officedocument.presentationml.tags+xml"/>
  <Override PartName="/ppt/tags/tag5727.xml" ContentType="application/vnd.openxmlformats-officedocument.presentationml.tags+xml"/>
  <Override PartName="/ppt/tags/tag5728.xml" ContentType="application/vnd.openxmlformats-officedocument.presentationml.tags+xml"/>
  <Override PartName="/ppt/tags/tag5729.xml" ContentType="application/vnd.openxmlformats-officedocument.presentationml.tags+xml"/>
  <Override PartName="/ppt/tags/tag573.xml" ContentType="application/vnd.openxmlformats-officedocument.presentationml.tags+xml"/>
  <Override PartName="/ppt/tags/tag5730.xml" ContentType="application/vnd.openxmlformats-officedocument.presentationml.tags+xml"/>
  <Override PartName="/ppt/tags/tag5731.xml" ContentType="application/vnd.openxmlformats-officedocument.presentationml.tags+xml"/>
  <Override PartName="/ppt/tags/tag5732.xml" ContentType="application/vnd.openxmlformats-officedocument.presentationml.tags+xml"/>
  <Override PartName="/ppt/tags/tag5733.xml" ContentType="application/vnd.openxmlformats-officedocument.presentationml.tags+xml"/>
  <Override PartName="/ppt/tags/tag5734.xml" ContentType="application/vnd.openxmlformats-officedocument.presentationml.tags+xml"/>
  <Override PartName="/ppt/tags/tag5735.xml" ContentType="application/vnd.openxmlformats-officedocument.presentationml.tags+xml"/>
  <Override PartName="/ppt/tags/tag5736.xml" ContentType="application/vnd.openxmlformats-officedocument.presentationml.tags+xml"/>
  <Override PartName="/ppt/tags/tag5737.xml" ContentType="application/vnd.openxmlformats-officedocument.presentationml.tags+xml"/>
  <Override PartName="/ppt/tags/tag5738.xml" ContentType="application/vnd.openxmlformats-officedocument.presentationml.tags+xml"/>
  <Override PartName="/ppt/tags/tag5739.xml" ContentType="application/vnd.openxmlformats-officedocument.presentationml.tags+xml"/>
  <Override PartName="/ppt/tags/tag574.xml" ContentType="application/vnd.openxmlformats-officedocument.presentationml.tags+xml"/>
  <Override PartName="/ppt/tags/tag5740.xml" ContentType="application/vnd.openxmlformats-officedocument.presentationml.tags+xml"/>
  <Override PartName="/ppt/tags/tag5741.xml" ContentType="application/vnd.openxmlformats-officedocument.presentationml.tags+xml"/>
  <Override PartName="/ppt/tags/tag5742.xml" ContentType="application/vnd.openxmlformats-officedocument.presentationml.tags+xml"/>
  <Override PartName="/ppt/tags/tag5743.xml" ContentType="application/vnd.openxmlformats-officedocument.presentationml.tags+xml"/>
  <Override PartName="/ppt/tags/tag5744.xml" ContentType="application/vnd.openxmlformats-officedocument.presentationml.tags+xml"/>
  <Override PartName="/ppt/tags/tag5745.xml" ContentType="application/vnd.openxmlformats-officedocument.presentationml.tags+xml"/>
  <Override PartName="/ppt/tags/tag5746.xml" ContentType="application/vnd.openxmlformats-officedocument.presentationml.tags+xml"/>
  <Override PartName="/ppt/tags/tag5747.xml" ContentType="application/vnd.openxmlformats-officedocument.presentationml.tags+xml"/>
  <Override PartName="/ppt/tags/tag5748.xml" ContentType="application/vnd.openxmlformats-officedocument.presentationml.tags+xml"/>
  <Override PartName="/ppt/tags/tag5749.xml" ContentType="application/vnd.openxmlformats-officedocument.presentationml.tags+xml"/>
  <Override PartName="/ppt/tags/tag575.xml" ContentType="application/vnd.openxmlformats-officedocument.presentationml.tags+xml"/>
  <Override PartName="/ppt/tags/tag5750.xml" ContentType="application/vnd.openxmlformats-officedocument.presentationml.tags+xml"/>
  <Override PartName="/ppt/tags/tag5751.xml" ContentType="application/vnd.openxmlformats-officedocument.presentationml.tags+xml"/>
  <Override PartName="/ppt/tags/tag5752.xml" ContentType="application/vnd.openxmlformats-officedocument.presentationml.tags+xml"/>
  <Override PartName="/ppt/tags/tag5753.xml" ContentType="application/vnd.openxmlformats-officedocument.presentationml.tags+xml"/>
  <Override PartName="/ppt/tags/tag5754.xml" ContentType="application/vnd.openxmlformats-officedocument.presentationml.tags+xml"/>
  <Override PartName="/ppt/tags/tag5755.xml" ContentType="application/vnd.openxmlformats-officedocument.presentationml.tags+xml"/>
  <Override PartName="/ppt/tags/tag5756.xml" ContentType="application/vnd.openxmlformats-officedocument.presentationml.tags+xml"/>
  <Override PartName="/ppt/tags/tag5757.xml" ContentType="application/vnd.openxmlformats-officedocument.presentationml.tags+xml"/>
  <Override PartName="/ppt/tags/tag5758.xml" ContentType="application/vnd.openxmlformats-officedocument.presentationml.tags+xml"/>
  <Override PartName="/ppt/tags/tag5759.xml" ContentType="application/vnd.openxmlformats-officedocument.presentationml.tags+xml"/>
  <Override PartName="/ppt/tags/tag576.xml" ContentType="application/vnd.openxmlformats-officedocument.presentationml.tags+xml"/>
  <Override PartName="/ppt/tags/tag5760.xml" ContentType="application/vnd.openxmlformats-officedocument.presentationml.tags+xml"/>
  <Override PartName="/ppt/tags/tag5761.xml" ContentType="application/vnd.openxmlformats-officedocument.presentationml.tags+xml"/>
  <Override PartName="/ppt/tags/tag5762.xml" ContentType="application/vnd.openxmlformats-officedocument.presentationml.tags+xml"/>
  <Override PartName="/ppt/tags/tag5763.xml" ContentType="application/vnd.openxmlformats-officedocument.presentationml.tags+xml"/>
  <Override PartName="/ppt/tags/tag5764.xml" ContentType="application/vnd.openxmlformats-officedocument.presentationml.tags+xml"/>
  <Override PartName="/ppt/tags/tag5765.xml" ContentType="application/vnd.openxmlformats-officedocument.presentationml.tags+xml"/>
  <Override PartName="/ppt/tags/tag5766.xml" ContentType="application/vnd.openxmlformats-officedocument.presentationml.tags+xml"/>
  <Override PartName="/ppt/tags/tag5767.xml" ContentType="application/vnd.openxmlformats-officedocument.presentationml.tags+xml"/>
  <Override PartName="/ppt/tags/tag5768.xml" ContentType="application/vnd.openxmlformats-officedocument.presentationml.tags+xml"/>
  <Override PartName="/ppt/tags/tag5769.xml" ContentType="application/vnd.openxmlformats-officedocument.presentationml.tags+xml"/>
  <Override PartName="/ppt/tags/tag577.xml" ContentType="application/vnd.openxmlformats-officedocument.presentationml.tags+xml"/>
  <Override PartName="/ppt/tags/tag5770.xml" ContentType="application/vnd.openxmlformats-officedocument.presentationml.tags+xml"/>
  <Override PartName="/ppt/tags/tag5771.xml" ContentType="application/vnd.openxmlformats-officedocument.presentationml.tags+xml"/>
  <Override PartName="/ppt/tags/tag5772.xml" ContentType="application/vnd.openxmlformats-officedocument.presentationml.tags+xml"/>
  <Override PartName="/ppt/tags/tag5773.xml" ContentType="application/vnd.openxmlformats-officedocument.presentationml.tags+xml"/>
  <Override PartName="/ppt/tags/tag5774.xml" ContentType="application/vnd.openxmlformats-officedocument.presentationml.tags+xml"/>
  <Override PartName="/ppt/tags/tag5775.xml" ContentType="application/vnd.openxmlformats-officedocument.presentationml.tags+xml"/>
  <Override PartName="/ppt/tags/tag5776.xml" ContentType="application/vnd.openxmlformats-officedocument.presentationml.tags+xml"/>
  <Override PartName="/ppt/tags/tag5777.xml" ContentType="application/vnd.openxmlformats-officedocument.presentationml.tags+xml"/>
  <Override PartName="/ppt/tags/tag5778.xml" ContentType="application/vnd.openxmlformats-officedocument.presentationml.tags+xml"/>
  <Override PartName="/ppt/tags/tag5779.xml" ContentType="application/vnd.openxmlformats-officedocument.presentationml.tags+xml"/>
  <Override PartName="/ppt/tags/tag578.xml" ContentType="application/vnd.openxmlformats-officedocument.presentationml.tags+xml"/>
  <Override PartName="/ppt/tags/tag5780.xml" ContentType="application/vnd.openxmlformats-officedocument.presentationml.tags+xml"/>
  <Override PartName="/ppt/tags/tag5781.xml" ContentType="application/vnd.openxmlformats-officedocument.presentationml.tags+xml"/>
  <Override PartName="/ppt/tags/tag5782.xml" ContentType="application/vnd.openxmlformats-officedocument.presentationml.tags+xml"/>
  <Override PartName="/ppt/tags/tag5783.xml" ContentType="application/vnd.openxmlformats-officedocument.presentationml.tags+xml"/>
  <Override PartName="/ppt/tags/tag5784.xml" ContentType="application/vnd.openxmlformats-officedocument.presentationml.tags+xml"/>
  <Override PartName="/ppt/tags/tag5785.xml" ContentType="application/vnd.openxmlformats-officedocument.presentationml.tags+xml"/>
  <Override PartName="/ppt/tags/tag5786.xml" ContentType="application/vnd.openxmlformats-officedocument.presentationml.tags+xml"/>
  <Override PartName="/ppt/tags/tag5787.xml" ContentType="application/vnd.openxmlformats-officedocument.presentationml.tags+xml"/>
  <Override PartName="/ppt/tags/tag5788.xml" ContentType="application/vnd.openxmlformats-officedocument.presentationml.tags+xml"/>
  <Override PartName="/ppt/tags/tag5789.xml" ContentType="application/vnd.openxmlformats-officedocument.presentationml.tags+xml"/>
  <Override PartName="/ppt/tags/tag579.xml" ContentType="application/vnd.openxmlformats-officedocument.presentationml.tags+xml"/>
  <Override PartName="/ppt/tags/tag5790.xml" ContentType="application/vnd.openxmlformats-officedocument.presentationml.tags+xml"/>
  <Override PartName="/ppt/tags/tag5791.xml" ContentType="application/vnd.openxmlformats-officedocument.presentationml.tags+xml"/>
  <Override PartName="/ppt/tags/tag5792.xml" ContentType="application/vnd.openxmlformats-officedocument.presentationml.tags+xml"/>
  <Override PartName="/ppt/tags/tag5793.xml" ContentType="application/vnd.openxmlformats-officedocument.presentationml.tags+xml"/>
  <Override PartName="/ppt/tags/tag5794.xml" ContentType="application/vnd.openxmlformats-officedocument.presentationml.tags+xml"/>
  <Override PartName="/ppt/tags/tag5795.xml" ContentType="application/vnd.openxmlformats-officedocument.presentationml.tags+xml"/>
  <Override PartName="/ppt/tags/tag5796.xml" ContentType="application/vnd.openxmlformats-officedocument.presentationml.tags+xml"/>
  <Override PartName="/ppt/tags/tag5797.xml" ContentType="application/vnd.openxmlformats-officedocument.presentationml.tags+xml"/>
  <Override PartName="/ppt/tags/tag5798.xml" ContentType="application/vnd.openxmlformats-officedocument.presentationml.tags+xml"/>
  <Override PartName="/ppt/tags/tag5799.xml" ContentType="application/vnd.openxmlformats-officedocument.presentationml.tags+xml"/>
  <Override PartName="/ppt/tags/tag58.xml" ContentType="application/vnd.openxmlformats-officedocument.presentationml.tags+xml"/>
  <Override PartName="/ppt/tags/tag580.xml" ContentType="application/vnd.openxmlformats-officedocument.presentationml.tags+xml"/>
  <Override PartName="/ppt/tags/tag5800.xml" ContentType="application/vnd.openxmlformats-officedocument.presentationml.tags+xml"/>
  <Override PartName="/ppt/tags/tag5801.xml" ContentType="application/vnd.openxmlformats-officedocument.presentationml.tags+xml"/>
  <Override PartName="/ppt/tags/tag5802.xml" ContentType="application/vnd.openxmlformats-officedocument.presentationml.tags+xml"/>
  <Override PartName="/ppt/tags/tag5803.xml" ContentType="application/vnd.openxmlformats-officedocument.presentationml.tags+xml"/>
  <Override PartName="/ppt/tags/tag5804.xml" ContentType="application/vnd.openxmlformats-officedocument.presentationml.tags+xml"/>
  <Override PartName="/ppt/tags/tag5805.xml" ContentType="application/vnd.openxmlformats-officedocument.presentationml.tags+xml"/>
  <Override PartName="/ppt/tags/tag5806.xml" ContentType="application/vnd.openxmlformats-officedocument.presentationml.tags+xml"/>
  <Override PartName="/ppt/tags/tag5807.xml" ContentType="application/vnd.openxmlformats-officedocument.presentationml.tags+xml"/>
  <Override PartName="/ppt/tags/tag5808.xml" ContentType="application/vnd.openxmlformats-officedocument.presentationml.tags+xml"/>
  <Override PartName="/ppt/tags/tag5809.xml" ContentType="application/vnd.openxmlformats-officedocument.presentationml.tags+xml"/>
  <Override PartName="/ppt/tags/tag581.xml" ContentType="application/vnd.openxmlformats-officedocument.presentationml.tags+xml"/>
  <Override PartName="/ppt/tags/tag5810.xml" ContentType="application/vnd.openxmlformats-officedocument.presentationml.tags+xml"/>
  <Override PartName="/ppt/tags/tag5811.xml" ContentType="application/vnd.openxmlformats-officedocument.presentationml.tags+xml"/>
  <Override PartName="/ppt/tags/tag5812.xml" ContentType="application/vnd.openxmlformats-officedocument.presentationml.tags+xml"/>
  <Override PartName="/ppt/tags/tag5813.xml" ContentType="application/vnd.openxmlformats-officedocument.presentationml.tags+xml"/>
  <Override PartName="/ppt/tags/tag5814.xml" ContentType="application/vnd.openxmlformats-officedocument.presentationml.tags+xml"/>
  <Override PartName="/ppt/tags/tag5815.xml" ContentType="application/vnd.openxmlformats-officedocument.presentationml.tags+xml"/>
  <Override PartName="/ppt/tags/tag5816.xml" ContentType="application/vnd.openxmlformats-officedocument.presentationml.tags+xml"/>
  <Override PartName="/ppt/tags/tag5817.xml" ContentType="application/vnd.openxmlformats-officedocument.presentationml.tags+xml"/>
  <Override PartName="/ppt/tags/tag5818.xml" ContentType="application/vnd.openxmlformats-officedocument.presentationml.tags+xml"/>
  <Override PartName="/ppt/tags/tag5819.xml" ContentType="application/vnd.openxmlformats-officedocument.presentationml.tags+xml"/>
  <Override PartName="/ppt/tags/tag582.xml" ContentType="application/vnd.openxmlformats-officedocument.presentationml.tags+xml"/>
  <Override PartName="/ppt/tags/tag5820.xml" ContentType="application/vnd.openxmlformats-officedocument.presentationml.tags+xml"/>
  <Override PartName="/ppt/tags/tag5821.xml" ContentType="application/vnd.openxmlformats-officedocument.presentationml.tags+xml"/>
  <Override PartName="/ppt/tags/tag5822.xml" ContentType="application/vnd.openxmlformats-officedocument.presentationml.tags+xml"/>
  <Override PartName="/ppt/tags/tag5823.xml" ContentType="application/vnd.openxmlformats-officedocument.presentationml.tags+xml"/>
  <Override PartName="/ppt/tags/tag5824.xml" ContentType="application/vnd.openxmlformats-officedocument.presentationml.tags+xml"/>
  <Override PartName="/ppt/tags/tag5825.xml" ContentType="application/vnd.openxmlformats-officedocument.presentationml.tags+xml"/>
  <Override PartName="/ppt/tags/tag5826.xml" ContentType="application/vnd.openxmlformats-officedocument.presentationml.tags+xml"/>
  <Override PartName="/ppt/tags/tag5827.xml" ContentType="application/vnd.openxmlformats-officedocument.presentationml.tags+xml"/>
  <Override PartName="/ppt/tags/tag5828.xml" ContentType="application/vnd.openxmlformats-officedocument.presentationml.tags+xml"/>
  <Override PartName="/ppt/tags/tag5829.xml" ContentType="application/vnd.openxmlformats-officedocument.presentationml.tags+xml"/>
  <Override PartName="/ppt/tags/tag583.xml" ContentType="application/vnd.openxmlformats-officedocument.presentationml.tags+xml"/>
  <Override PartName="/ppt/tags/tag5830.xml" ContentType="application/vnd.openxmlformats-officedocument.presentationml.tags+xml"/>
  <Override PartName="/ppt/tags/tag5831.xml" ContentType="application/vnd.openxmlformats-officedocument.presentationml.tags+xml"/>
  <Override PartName="/ppt/tags/tag5832.xml" ContentType="application/vnd.openxmlformats-officedocument.presentationml.tags+xml"/>
  <Override PartName="/ppt/tags/tag5833.xml" ContentType="application/vnd.openxmlformats-officedocument.presentationml.tags+xml"/>
  <Override PartName="/ppt/tags/tag5834.xml" ContentType="application/vnd.openxmlformats-officedocument.presentationml.tags+xml"/>
  <Override PartName="/ppt/tags/tag5835.xml" ContentType="application/vnd.openxmlformats-officedocument.presentationml.tags+xml"/>
  <Override PartName="/ppt/tags/tag5836.xml" ContentType="application/vnd.openxmlformats-officedocument.presentationml.tags+xml"/>
  <Override PartName="/ppt/tags/tag5837.xml" ContentType="application/vnd.openxmlformats-officedocument.presentationml.tags+xml"/>
  <Override PartName="/ppt/tags/tag5838.xml" ContentType="application/vnd.openxmlformats-officedocument.presentationml.tags+xml"/>
  <Override PartName="/ppt/tags/tag5839.xml" ContentType="application/vnd.openxmlformats-officedocument.presentationml.tags+xml"/>
  <Override PartName="/ppt/tags/tag584.xml" ContentType="application/vnd.openxmlformats-officedocument.presentationml.tags+xml"/>
  <Override PartName="/ppt/tags/tag5840.xml" ContentType="application/vnd.openxmlformats-officedocument.presentationml.tags+xml"/>
  <Override PartName="/ppt/tags/tag5841.xml" ContentType="application/vnd.openxmlformats-officedocument.presentationml.tags+xml"/>
  <Override PartName="/ppt/tags/tag5842.xml" ContentType="application/vnd.openxmlformats-officedocument.presentationml.tags+xml"/>
  <Override PartName="/ppt/tags/tag5843.xml" ContentType="application/vnd.openxmlformats-officedocument.presentationml.tags+xml"/>
  <Override PartName="/ppt/tags/tag5844.xml" ContentType="application/vnd.openxmlformats-officedocument.presentationml.tags+xml"/>
  <Override PartName="/ppt/tags/tag5845.xml" ContentType="application/vnd.openxmlformats-officedocument.presentationml.tags+xml"/>
  <Override PartName="/ppt/tags/tag5846.xml" ContentType="application/vnd.openxmlformats-officedocument.presentationml.tags+xml"/>
  <Override PartName="/ppt/tags/tag5847.xml" ContentType="application/vnd.openxmlformats-officedocument.presentationml.tags+xml"/>
  <Override PartName="/ppt/tags/tag5848.xml" ContentType="application/vnd.openxmlformats-officedocument.presentationml.tags+xml"/>
  <Override PartName="/ppt/tags/tag5849.xml" ContentType="application/vnd.openxmlformats-officedocument.presentationml.tags+xml"/>
  <Override PartName="/ppt/tags/tag585.xml" ContentType="application/vnd.openxmlformats-officedocument.presentationml.tags+xml"/>
  <Override PartName="/ppt/tags/tag5850.xml" ContentType="application/vnd.openxmlformats-officedocument.presentationml.tags+xml"/>
  <Override PartName="/ppt/tags/tag5851.xml" ContentType="application/vnd.openxmlformats-officedocument.presentationml.tags+xml"/>
  <Override PartName="/ppt/tags/tag5852.xml" ContentType="application/vnd.openxmlformats-officedocument.presentationml.tags+xml"/>
  <Override PartName="/ppt/tags/tag5853.xml" ContentType="application/vnd.openxmlformats-officedocument.presentationml.tags+xml"/>
  <Override PartName="/ppt/tags/tag5854.xml" ContentType="application/vnd.openxmlformats-officedocument.presentationml.tags+xml"/>
  <Override PartName="/ppt/tags/tag5855.xml" ContentType="application/vnd.openxmlformats-officedocument.presentationml.tags+xml"/>
  <Override PartName="/ppt/tags/tag5856.xml" ContentType="application/vnd.openxmlformats-officedocument.presentationml.tags+xml"/>
  <Override PartName="/ppt/tags/tag5857.xml" ContentType="application/vnd.openxmlformats-officedocument.presentationml.tags+xml"/>
  <Override PartName="/ppt/tags/tag5858.xml" ContentType="application/vnd.openxmlformats-officedocument.presentationml.tags+xml"/>
  <Override PartName="/ppt/tags/tag5859.xml" ContentType="application/vnd.openxmlformats-officedocument.presentationml.tags+xml"/>
  <Override PartName="/ppt/tags/tag586.xml" ContentType="application/vnd.openxmlformats-officedocument.presentationml.tags+xml"/>
  <Override PartName="/ppt/tags/tag5860.xml" ContentType="application/vnd.openxmlformats-officedocument.presentationml.tags+xml"/>
  <Override PartName="/ppt/tags/tag5861.xml" ContentType="application/vnd.openxmlformats-officedocument.presentationml.tags+xml"/>
  <Override PartName="/ppt/tags/tag5862.xml" ContentType="application/vnd.openxmlformats-officedocument.presentationml.tags+xml"/>
  <Override PartName="/ppt/tags/tag5863.xml" ContentType="application/vnd.openxmlformats-officedocument.presentationml.tags+xml"/>
  <Override PartName="/ppt/tags/tag5864.xml" ContentType="application/vnd.openxmlformats-officedocument.presentationml.tags+xml"/>
  <Override PartName="/ppt/tags/tag5865.xml" ContentType="application/vnd.openxmlformats-officedocument.presentationml.tags+xml"/>
  <Override PartName="/ppt/tags/tag5866.xml" ContentType="application/vnd.openxmlformats-officedocument.presentationml.tags+xml"/>
  <Override PartName="/ppt/tags/tag5867.xml" ContentType="application/vnd.openxmlformats-officedocument.presentationml.tags+xml"/>
  <Override PartName="/ppt/tags/tag5868.xml" ContentType="application/vnd.openxmlformats-officedocument.presentationml.tags+xml"/>
  <Override PartName="/ppt/tags/tag5869.xml" ContentType="application/vnd.openxmlformats-officedocument.presentationml.tags+xml"/>
  <Override PartName="/ppt/tags/tag587.xml" ContentType="application/vnd.openxmlformats-officedocument.presentationml.tags+xml"/>
  <Override PartName="/ppt/tags/tag5870.xml" ContentType="application/vnd.openxmlformats-officedocument.presentationml.tags+xml"/>
  <Override PartName="/ppt/tags/tag5871.xml" ContentType="application/vnd.openxmlformats-officedocument.presentationml.tags+xml"/>
  <Override PartName="/ppt/tags/tag5872.xml" ContentType="application/vnd.openxmlformats-officedocument.presentationml.tags+xml"/>
  <Override PartName="/ppt/tags/tag5873.xml" ContentType="application/vnd.openxmlformats-officedocument.presentationml.tags+xml"/>
  <Override PartName="/ppt/tags/tag5874.xml" ContentType="application/vnd.openxmlformats-officedocument.presentationml.tags+xml"/>
  <Override PartName="/ppt/tags/tag5875.xml" ContentType="application/vnd.openxmlformats-officedocument.presentationml.tags+xml"/>
  <Override PartName="/ppt/tags/tag5876.xml" ContentType="application/vnd.openxmlformats-officedocument.presentationml.tags+xml"/>
  <Override PartName="/ppt/tags/tag5877.xml" ContentType="application/vnd.openxmlformats-officedocument.presentationml.tags+xml"/>
  <Override PartName="/ppt/tags/tag5878.xml" ContentType="application/vnd.openxmlformats-officedocument.presentationml.tags+xml"/>
  <Override PartName="/ppt/tags/tag5879.xml" ContentType="application/vnd.openxmlformats-officedocument.presentationml.tags+xml"/>
  <Override PartName="/ppt/tags/tag588.xml" ContentType="application/vnd.openxmlformats-officedocument.presentationml.tags+xml"/>
  <Override PartName="/ppt/tags/tag5880.xml" ContentType="application/vnd.openxmlformats-officedocument.presentationml.tags+xml"/>
  <Override PartName="/ppt/tags/tag5881.xml" ContentType="application/vnd.openxmlformats-officedocument.presentationml.tags+xml"/>
  <Override PartName="/ppt/tags/tag5882.xml" ContentType="application/vnd.openxmlformats-officedocument.presentationml.tags+xml"/>
  <Override PartName="/ppt/tags/tag5883.xml" ContentType="application/vnd.openxmlformats-officedocument.presentationml.tags+xml"/>
  <Override PartName="/ppt/tags/tag5884.xml" ContentType="application/vnd.openxmlformats-officedocument.presentationml.tags+xml"/>
  <Override PartName="/ppt/tags/tag5885.xml" ContentType="application/vnd.openxmlformats-officedocument.presentationml.tags+xml"/>
  <Override PartName="/ppt/tags/tag5886.xml" ContentType="application/vnd.openxmlformats-officedocument.presentationml.tags+xml"/>
  <Override PartName="/ppt/tags/tag5887.xml" ContentType="application/vnd.openxmlformats-officedocument.presentationml.tags+xml"/>
  <Override PartName="/ppt/tags/tag5888.xml" ContentType="application/vnd.openxmlformats-officedocument.presentationml.tags+xml"/>
  <Override PartName="/ppt/tags/tag5889.xml" ContentType="application/vnd.openxmlformats-officedocument.presentationml.tags+xml"/>
  <Override PartName="/ppt/tags/tag589.xml" ContentType="application/vnd.openxmlformats-officedocument.presentationml.tags+xml"/>
  <Override PartName="/ppt/tags/tag5890.xml" ContentType="application/vnd.openxmlformats-officedocument.presentationml.tags+xml"/>
  <Override PartName="/ppt/tags/tag5891.xml" ContentType="application/vnd.openxmlformats-officedocument.presentationml.tags+xml"/>
  <Override PartName="/ppt/tags/tag5892.xml" ContentType="application/vnd.openxmlformats-officedocument.presentationml.tags+xml"/>
  <Override PartName="/ppt/tags/tag5893.xml" ContentType="application/vnd.openxmlformats-officedocument.presentationml.tags+xml"/>
  <Override PartName="/ppt/tags/tag5894.xml" ContentType="application/vnd.openxmlformats-officedocument.presentationml.tags+xml"/>
  <Override PartName="/ppt/tags/tag5895.xml" ContentType="application/vnd.openxmlformats-officedocument.presentationml.tags+xml"/>
  <Override PartName="/ppt/tags/tag5896.xml" ContentType="application/vnd.openxmlformats-officedocument.presentationml.tags+xml"/>
  <Override PartName="/ppt/tags/tag5897.xml" ContentType="application/vnd.openxmlformats-officedocument.presentationml.tags+xml"/>
  <Override PartName="/ppt/tags/tag5898.xml" ContentType="application/vnd.openxmlformats-officedocument.presentationml.tags+xml"/>
  <Override PartName="/ppt/tags/tag5899.xml" ContentType="application/vnd.openxmlformats-officedocument.presentationml.tags+xml"/>
  <Override PartName="/ppt/tags/tag59.xml" ContentType="application/vnd.openxmlformats-officedocument.presentationml.tags+xml"/>
  <Override PartName="/ppt/tags/tag590.xml" ContentType="application/vnd.openxmlformats-officedocument.presentationml.tags+xml"/>
  <Override PartName="/ppt/tags/tag5900.xml" ContentType="application/vnd.openxmlformats-officedocument.presentationml.tags+xml"/>
  <Override PartName="/ppt/tags/tag5901.xml" ContentType="application/vnd.openxmlformats-officedocument.presentationml.tags+xml"/>
  <Override PartName="/ppt/tags/tag5902.xml" ContentType="application/vnd.openxmlformats-officedocument.presentationml.tags+xml"/>
  <Override PartName="/ppt/tags/tag5903.xml" ContentType="application/vnd.openxmlformats-officedocument.presentationml.tags+xml"/>
  <Override PartName="/ppt/tags/tag5904.xml" ContentType="application/vnd.openxmlformats-officedocument.presentationml.tags+xml"/>
  <Override PartName="/ppt/tags/tag5905.xml" ContentType="application/vnd.openxmlformats-officedocument.presentationml.tags+xml"/>
  <Override PartName="/ppt/tags/tag5906.xml" ContentType="application/vnd.openxmlformats-officedocument.presentationml.tags+xml"/>
  <Override PartName="/ppt/tags/tag5907.xml" ContentType="application/vnd.openxmlformats-officedocument.presentationml.tags+xml"/>
  <Override PartName="/ppt/tags/tag5908.xml" ContentType="application/vnd.openxmlformats-officedocument.presentationml.tags+xml"/>
  <Override PartName="/ppt/tags/tag5909.xml" ContentType="application/vnd.openxmlformats-officedocument.presentationml.tags+xml"/>
  <Override PartName="/ppt/tags/tag591.xml" ContentType="application/vnd.openxmlformats-officedocument.presentationml.tags+xml"/>
  <Override PartName="/ppt/tags/tag5910.xml" ContentType="application/vnd.openxmlformats-officedocument.presentationml.tags+xml"/>
  <Override PartName="/ppt/tags/tag5911.xml" ContentType="application/vnd.openxmlformats-officedocument.presentationml.tags+xml"/>
  <Override PartName="/ppt/tags/tag5912.xml" ContentType="application/vnd.openxmlformats-officedocument.presentationml.tags+xml"/>
  <Override PartName="/ppt/tags/tag5913.xml" ContentType="application/vnd.openxmlformats-officedocument.presentationml.tags+xml"/>
  <Override PartName="/ppt/tags/tag5914.xml" ContentType="application/vnd.openxmlformats-officedocument.presentationml.tags+xml"/>
  <Override PartName="/ppt/tags/tag5915.xml" ContentType="application/vnd.openxmlformats-officedocument.presentationml.tags+xml"/>
  <Override PartName="/ppt/tags/tag5916.xml" ContentType="application/vnd.openxmlformats-officedocument.presentationml.tags+xml"/>
  <Override PartName="/ppt/tags/tag5917.xml" ContentType="application/vnd.openxmlformats-officedocument.presentationml.tags+xml"/>
  <Override PartName="/ppt/tags/tag5918.xml" ContentType="application/vnd.openxmlformats-officedocument.presentationml.tags+xml"/>
  <Override PartName="/ppt/tags/tag5919.xml" ContentType="application/vnd.openxmlformats-officedocument.presentationml.tags+xml"/>
  <Override PartName="/ppt/tags/tag592.xml" ContentType="application/vnd.openxmlformats-officedocument.presentationml.tags+xml"/>
  <Override PartName="/ppt/tags/tag5920.xml" ContentType="application/vnd.openxmlformats-officedocument.presentationml.tags+xml"/>
  <Override PartName="/ppt/tags/tag5921.xml" ContentType="application/vnd.openxmlformats-officedocument.presentationml.tags+xml"/>
  <Override PartName="/ppt/tags/tag5922.xml" ContentType="application/vnd.openxmlformats-officedocument.presentationml.tags+xml"/>
  <Override PartName="/ppt/tags/tag5923.xml" ContentType="application/vnd.openxmlformats-officedocument.presentationml.tags+xml"/>
  <Override PartName="/ppt/tags/tag5924.xml" ContentType="application/vnd.openxmlformats-officedocument.presentationml.tags+xml"/>
  <Override PartName="/ppt/tags/tag5925.xml" ContentType="application/vnd.openxmlformats-officedocument.presentationml.tags+xml"/>
  <Override PartName="/ppt/tags/tag5926.xml" ContentType="application/vnd.openxmlformats-officedocument.presentationml.tags+xml"/>
  <Override PartName="/ppt/tags/tag5927.xml" ContentType="application/vnd.openxmlformats-officedocument.presentationml.tags+xml"/>
  <Override PartName="/ppt/tags/tag5928.xml" ContentType="application/vnd.openxmlformats-officedocument.presentationml.tags+xml"/>
  <Override PartName="/ppt/tags/tag5929.xml" ContentType="application/vnd.openxmlformats-officedocument.presentationml.tags+xml"/>
  <Override PartName="/ppt/tags/tag593.xml" ContentType="application/vnd.openxmlformats-officedocument.presentationml.tags+xml"/>
  <Override PartName="/ppt/tags/tag5930.xml" ContentType="application/vnd.openxmlformats-officedocument.presentationml.tags+xml"/>
  <Override PartName="/ppt/tags/tag5931.xml" ContentType="application/vnd.openxmlformats-officedocument.presentationml.tags+xml"/>
  <Override PartName="/ppt/tags/tag5932.xml" ContentType="application/vnd.openxmlformats-officedocument.presentationml.tags+xml"/>
  <Override PartName="/ppt/tags/tag5933.xml" ContentType="application/vnd.openxmlformats-officedocument.presentationml.tags+xml"/>
  <Override PartName="/ppt/tags/tag5934.xml" ContentType="application/vnd.openxmlformats-officedocument.presentationml.tags+xml"/>
  <Override PartName="/ppt/tags/tag5935.xml" ContentType="application/vnd.openxmlformats-officedocument.presentationml.tags+xml"/>
  <Override PartName="/ppt/tags/tag5936.xml" ContentType="application/vnd.openxmlformats-officedocument.presentationml.tags+xml"/>
  <Override PartName="/ppt/tags/tag5937.xml" ContentType="application/vnd.openxmlformats-officedocument.presentationml.tags+xml"/>
  <Override PartName="/ppt/tags/tag5938.xml" ContentType="application/vnd.openxmlformats-officedocument.presentationml.tags+xml"/>
  <Override PartName="/ppt/tags/tag5939.xml" ContentType="application/vnd.openxmlformats-officedocument.presentationml.tags+xml"/>
  <Override PartName="/ppt/tags/tag594.xml" ContentType="application/vnd.openxmlformats-officedocument.presentationml.tags+xml"/>
  <Override PartName="/ppt/tags/tag5940.xml" ContentType="application/vnd.openxmlformats-officedocument.presentationml.tags+xml"/>
  <Override PartName="/ppt/tags/tag5941.xml" ContentType="application/vnd.openxmlformats-officedocument.presentationml.tags+xml"/>
  <Override PartName="/ppt/tags/tag5942.xml" ContentType="application/vnd.openxmlformats-officedocument.presentationml.tags+xml"/>
  <Override PartName="/ppt/tags/tag5943.xml" ContentType="application/vnd.openxmlformats-officedocument.presentationml.tags+xml"/>
  <Override PartName="/ppt/tags/tag5944.xml" ContentType="application/vnd.openxmlformats-officedocument.presentationml.tags+xml"/>
  <Override PartName="/ppt/tags/tag5945.xml" ContentType="application/vnd.openxmlformats-officedocument.presentationml.tags+xml"/>
  <Override PartName="/ppt/tags/tag5946.xml" ContentType="application/vnd.openxmlformats-officedocument.presentationml.tags+xml"/>
  <Override PartName="/ppt/tags/tag5947.xml" ContentType="application/vnd.openxmlformats-officedocument.presentationml.tags+xml"/>
  <Override PartName="/ppt/tags/tag5948.xml" ContentType="application/vnd.openxmlformats-officedocument.presentationml.tags+xml"/>
  <Override PartName="/ppt/tags/tag5949.xml" ContentType="application/vnd.openxmlformats-officedocument.presentationml.tags+xml"/>
  <Override PartName="/ppt/tags/tag595.xml" ContentType="application/vnd.openxmlformats-officedocument.presentationml.tags+xml"/>
  <Override PartName="/ppt/tags/tag5950.xml" ContentType="application/vnd.openxmlformats-officedocument.presentationml.tags+xml"/>
  <Override PartName="/ppt/tags/tag5951.xml" ContentType="application/vnd.openxmlformats-officedocument.presentationml.tags+xml"/>
  <Override PartName="/ppt/tags/tag5952.xml" ContentType="application/vnd.openxmlformats-officedocument.presentationml.tags+xml"/>
  <Override PartName="/ppt/tags/tag5953.xml" ContentType="application/vnd.openxmlformats-officedocument.presentationml.tags+xml"/>
  <Override PartName="/ppt/tags/tag5954.xml" ContentType="application/vnd.openxmlformats-officedocument.presentationml.tags+xml"/>
  <Override PartName="/ppt/tags/tag5955.xml" ContentType="application/vnd.openxmlformats-officedocument.presentationml.tags+xml"/>
  <Override PartName="/ppt/tags/tag5956.xml" ContentType="application/vnd.openxmlformats-officedocument.presentationml.tags+xml"/>
  <Override PartName="/ppt/tags/tag5957.xml" ContentType="application/vnd.openxmlformats-officedocument.presentationml.tags+xml"/>
  <Override PartName="/ppt/tags/tag5958.xml" ContentType="application/vnd.openxmlformats-officedocument.presentationml.tags+xml"/>
  <Override PartName="/ppt/tags/tag5959.xml" ContentType="application/vnd.openxmlformats-officedocument.presentationml.tags+xml"/>
  <Override PartName="/ppt/tags/tag596.xml" ContentType="application/vnd.openxmlformats-officedocument.presentationml.tags+xml"/>
  <Override PartName="/ppt/tags/tag5960.xml" ContentType="application/vnd.openxmlformats-officedocument.presentationml.tags+xml"/>
  <Override PartName="/ppt/tags/tag5961.xml" ContentType="application/vnd.openxmlformats-officedocument.presentationml.tags+xml"/>
  <Override PartName="/ppt/tags/tag5962.xml" ContentType="application/vnd.openxmlformats-officedocument.presentationml.tags+xml"/>
  <Override PartName="/ppt/tags/tag5963.xml" ContentType="application/vnd.openxmlformats-officedocument.presentationml.tags+xml"/>
  <Override PartName="/ppt/tags/tag5964.xml" ContentType="application/vnd.openxmlformats-officedocument.presentationml.tags+xml"/>
  <Override PartName="/ppt/tags/tag5965.xml" ContentType="application/vnd.openxmlformats-officedocument.presentationml.tags+xml"/>
  <Override PartName="/ppt/tags/tag5966.xml" ContentType="application/vnd.openxmlformats-officedocument.presentationml.tags+xml"/>
  <Override PartName="/ppt/tags/tag5967.xml" ContentType="application/vnd.openxmlformats-officedocument.presentationml.tags+xml"/>
  <Override PartName="/ppt/tags/tag5968.xml" ContentType="application/vnd.openxmlformats-officedocument.presentationml.tags+xml"/>
  <Override PartName="/ppt/tags/tag5969.xml" ContentType="application/vnd.openxmlformats-officedocument.presentationml.tags+xml"/>
  <Override PartName="/ppt/tags/tag597.xml" ContentType="application/vnd.openxmlformats-officedocument.presentationml.tags+xml"/>
  <Override PartName="/ppt/tags/tag5970.xml" ContentType="application/vnd.openxmlformats-officedocument.presentationml.tags+xml"/>
  <Override PartName="/ppt/tags/tag5971.xml" ContentType="application/vnd.openxmlformats-officedocument.presentationml.tags+xml"/>
  <Override PartName="/ppt/tags/tag5972.xml" ContentType="application/vnd.openxmlformats-officedocument.presentationml.tags+xml"/>
  <Override PartName="/ppt/tags/tag5973.xml" ContentType="application/vnd.openxmlformats-officedocument.presentationml.tags+xml"/>
  <Override PartName="/ppt/tags/tag5974.xml" ContentType="application/vnd.openxmlformats-officedocument.presentationml.tags+xml"/>
  <Override PartName="/ppt/tags/tag5975.xml" ContentType="application/vnd.openxmlformats-officedocument.presentationml.tags+xml"/>
  <Override PartName="/ppt/tags/tag5976.xml" ContentType="application/vnd.openxmlformats-officedocument.presentationml.tags+xml"/>
  <Override PartName="/ppt/tags/tag5977.xml" ContentType="application/vnd.openxmlformats-officedocument.presentationml.tags+xml"/>
  <Override PartName="/ppt/tags/tag5978.xml" ContentType="application/vnd.openxmlformats-officedocument.presentationml.tags+xml"/>
  <Override PartName="/ppt/tags/tag5979.xml" ContentType="application/vnd.openxmlformats-officedocument.presentationml.tags+xml"/>
  <Override PartName="/ppt/tags/tag598.xml" ContentType="application/vnd.openxmlformats-officedocument.presentationml.tags+xml"/>
  <Override PartName="/ppt/tags/tag5980.xml" ContentType="application/vnd.openxmlformats-officedocument.presentationml.tags+xml"/>
  <Override PartName="/ppt/tags/tag5981.xml" ContentType="application/vnd.openxmlformats-officedocument.presentationml.tags+xml"/>
  <Override PartName="/ppt/tags/tag5982.xml" ContentType="application/vnd.openxmlformats-officedocument.presentationml.tags+xml"/>
  <Override PartName="/ppt/tags/tag5983.xml" ContentType="application/vnd.openxmlformats-officedocument.presentationml.tags+xml"/>
  <Override PartName="/ppt/tags/tag5984.xml" ContentType="application/vnd.openxmlformats-officedocument.presentationml.tags+xml"/>
  <Override PartName="/ppt/tags/tag5985.xml" ContentType="application/vnd.openxmlformats-officedocument.presentationml.tags+xml"/>
  <Override PartName="/ppt/tags/tag5986.xml" ContentType="application/vnd.openxmlformats-officedocument.presentationml.tags+xml"/>
  <Override PartName="/ppt/tags/tag5987.xml" ContentType="application/vnd.openxmlformats-officedocument.presentationml.tags+xml"/>
  <Override PartName="/ppt/tags/tag5988.xml" ContentType="application/vnd.openxmlformats-officedocument.presentationml.tags+xml"/>
  <Override PartName="/ppt/tags/tag5989.xml" ContentType="application/vnd.openxmlformats-officedocument.presentationml.tags+xml"/>
  <Override PartName="/ppt/tags/tag599.xml" ContentType="application/vnd.openxmlformats-officedocument.presentationml.tags+xml"/>
  <Override PartName="/ppt/tags/tag5990.xml" ContentType="application/vnd.openxmlformats-officedocument.presentationml.tags+xml"/>
  <Override PartName="/ppt/tags/tag5991.xml" ContentType="application/vnd.openxmlformats-officedocument.presentationml.tags+xml"/>
  <Override PartName="/ppt/tags/tag5992.xml" ContentType="application/vnd.openxmlformats-officedocument.presentationml.tags+xml"/>
  <Override PartName="/ppt/tags/tag5993.xml" ContentType="application/vnd.openxmlformats-officedocument.presentationml.tags+xml"/>
  <Override PartName="/ppt/tags/tag5994.xml" ContentType="application/vnd.openxmlformats-officedocument.presentationml.tags+xml"/>
  <Override PartName="/ppt/tags/tag5995.xml" ContentType="application/vnd.openxmlformats-officedocument.presentationml.tags+xml"/>
  <Override PartName="/ppt/tags/tag5996.xml" ContentType="application/vnd.openxmlformats-officedocument.presentationml.tags+xml"/>
  <Override PartName="/ppt/tags/tag5997.xml" ContentType="application/vnd.openxmlformats-officedocument.presentationml.tags+xml"/>
  <Override PartName="/ppt/tags/tag5998.xml" ContentType="application/vnd.openxmlformats-officedocument.presentationml.tags+xml"/>
  <Override PartName="/ppt/tags/tag599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00.xml" ContentType="application/vnd.openxmlformats-officedocument.presentationml.tags+xml"/>
  <Override PartName="/ppt/tags/tag6000.xml" ContentType="application/vnd.openxmlformats-officedocument.presentationml.tags+xml"/>
  <Override PartName="/ppt/tags/tag6001.xml" ContentType="application/vnd.openxmlformats-officedocument.presentationml.tags+xml"/>
  <Override PartName="/ppt/tags/tag6002.xml" ContentType="application/vnd.openxmlformats-officedocument.presentationml.tags+xml"/>
  <Override PartName="/ppt/tags/tag6003.xml" ContentType="application/vnd.openxmlformats-officedocument.presentationml.tags+xml"/>
  <Override PartName="/ppt/tags/tag6004.xml" ContentType="application/vnd.openxmlformats-officedocument.presentationml.tags+xml"/>
  <Override PartName="/ppt/tags/tag6005.xml" ContentType="application/vnd.openxmlformats-officedocument.presentationml.tags+xml"/>
  <Override PartName="/ppt/tags/tag6006.xml" ContentType="application/vnd.openxmlformats-officedocument.presentationml.tags+xml"/>
  <Override PartName="/ppt/tags/tag6007.xml" ContentType="application/vnd.openxmlformats-officedocument.presentationml.tags+xml"/>
  <Override PartName="/ppt/tags/tag6008.xml" ContentType="application/vnd.openxmlformats-officedocument.presentationml.tags+xml"/>
  <Override PartName="/ppt/tags/tag6009.xml" ContentType="application/vnd.openxmlformats-officedocument.presentationml.tags+xml"/>
  <Override PartName="/ppt/tags/tag601.xml" ContentType="application/vnd.openxmlformats-officedocument.presentationml.tags+xml"/>
  <Override PartName="/ppt/tags/tag6010.xml" ContentType="application/vnd.openxmlformats-officedocument.presentationml.tags+xml"/>
  <Override PartName="/ppt/tags/tag6011.xml" ContentType="application/vnd.openxmlformats-officedocument.presentationml.tags+xml"/>
  <Override PartName="/ppt/tags/tag6012.xml" ContentType="application/vnd.openxmlformats-officedocument.presentationml.tags+xml"/>
  <Override PartName="/ppt/tags/tag6013.xml" ContentType="application/vnd.openxmlformats-officedocument.presentationml.tags+xml"/>
  <Override PartName="/ppt/tags/tag6014.xml" ContentType="application/vnd.openxmlformats-officedocument.presentationml.tags+xml"/>
  <Override PartName="/ppt/tags/tag6015.xml" ContentType="application/vnd.openxmlformats-officedocument.presentationml.tags+xml"/>
  <Override PartName="/ppt/tags/tag6016.xml" ContentType="application/vnd.openxmlformats-officedocument.presentationml.tags+xml"/>
  <Override PartName="/ppt/tags/tag6017.xml" ContentType="application/vnd.openxmlformats-officedocument.presentationml.tags+xml"/>
  <Override PartName="/ppt/tags/tag6018.xml" ContentType="application/vnd.openxmlformats-officedocument.presentationml.tags+xml"/>
  <Override PartName="/ppt/tags/tag6019.xml" ContentType="application/vnd.openxmlformats-officedocument.presentationml.tags+xml"/>
  <Override PartName="/ppt/tags/tag602.xml" ContentType="application/vnd.openxmlformats-officedocument.presentationml.tags+xml"/>
  <Override PartName="/ppt/tags/tag6020.xml" ContentType="application/vnd.openxmlformats-officedocument.presentationml.tags+xml"/>
  <Override PartName="/ppt/tags/tag6021.xml" ContentType="application/vnd.openxmlformats-officedocument.presentationml.tags+xml"/>
  <Override PartName="/ppt/tags/tag6022.xml" ContentType="application/vnd.openxmlformats-officedocument.presentationml.tags+xml"/>
  <Override PartName="/ppt/tags/tag6023.xml" ContentType="application/vnd.openxmlformats-officedocument.presentationml.tags+xml"/>
  <Override PartName="/ppt/tags/tag6024.xml" ContentType="application/vnd.openxmlformats-officedocument.presentationml.tags+xml"/>
  <Override PartName="/ppt/tags/tag6025.xml" ContentType="application/vnd.openxmlformats-officedocument.presentationml.tags+xml"/>
  <Override PartName="/ppt/tags/tag6026.xml" ContentType="application/vnd.openxmlformats-officedocument.presentationml.tags+xml"/>
  <Override PartName="/ppt/tags/tag6027.xml" ContentType="application/vnd.openxmlformats-officedocument.presentationml.tags+xml"/>
  <Override PartName="/ppt/tags/tag6028.xml" ContentType="application/vnd.openxmlformats-officedocument.presentationml.tags+xml"/>
  <Override PartName="/ppt/tags/tag6029.xml" ContentType="application/vnd.openxmlformats-officedocument.presentationml.tags+xml"/>
  <Override PartName="/ppt/tags/tag603.xml" ContentType="application/vnd.openxmlformats-officedocument.presentationml.tags+xml"/>
  <Override PartName="/ppt/tags/tag6030.xml" ContentType="application/vnd.openxmlformats-officedocument.presentationml.tags+xml"/>
  <Override PartName="/ppt/tags/tag6031.xml" ContentType="application/vnd.openxmlformats-officedocument.presentationml.tags+xml"/>
  <Override PartName="/ppt/tags/tag6032.xml" ContentType="application/vnd.openxmlformats-officedocument.presentationml.tags+xml"/>
  <Override PartName="/ppt/tags/tag6033.xml" ContentType="application/vnd.openxmlformats-officedocument.presentationml.tags+xml"/>
  <Override PartName="/ppt/tags/tag6034.xml" ContentType="application/vnd.openxmlformats-officedocument.presentationml.tags+xml"/>
  <Override PartName="/ppt/tags/tag6035.xml" ContentType="application/vnd.openxmlformats-officedocument.presentationml.tags+xml"/>
  <Override PartName="/ppt/tags/tag6036.xml" ContentType="application/vnd.openxmlformats-officedocument.presentationml.tags+xml"/>
  <Override PartName="/ppt/tags/tag6037.xml" ContentType="application/vnd.openxmlformats-officedocument.presentationml.tags+xml"/>
  <Override PartName="/ppt/tags/tag6038.xml" ContentType="application/vnd.openxmlformats-officedocument.presentationml.tags+xml"/>
  <Override PartName="/ppt/tags/tag6039.xml" ContentType="application/vnd.openxmlformats-officedocument.presentationml.tags+xml"/>
  <Override PartName="/ppt/tags/tag604.xml" ContentType="application/vnd.openxmlformats-officedocument.presentationml.tags+xml"/>
  <Override PartName="/ppt/tags/tag6040.xml" ContentType="application/vnd.openxmlformats-officedocument.presentationml.tags+xml"/>
  <Override PartName="/ppt/tags/tag6041.xml" ContentType="application/vnd.openxmlformats-officedocument.presentationml.tags+xml"/>
  <Override PartName="/ppt/tags/tag6042.xml" ContentType="application/vnd.openxmlformats-officedocument.presentationml.tags+xml"/>
  <Override PartName="/ppt/tags/tag6043.xml" ContentType="application/vnd.openxmlformats-officedocument.presentationml.tags+xml"/>
  <Override PartName="/ppt/tags/tag6044.xml" ContentType="application/vnd.openxmlformats-officedocument.presentationml.tags+xml"/>
  <Override PartName="/ppt/tags/tag6045.xml" ContentType="application/vnd.openxmlformats-officedocument.presentationml.tags+xml"/>
  <Override PartName="/ppt/tags/tag6046.xml" ContentType="application/vnd.openxmlformats-officedocument.presentationml.tags+xml"/>
  <Override PartName="/ppt/tags/tag6047.xml" ContentType="application/vnd.openxmlformats-officedocument.presentationml.tags+xml"/>
  <Override PartName="/ppt/tags/tag6048.xml" ContentType="application/vnd.openxmlformats-officedocument.presentationml.tags+xml"/>
  <Override PartName="/ppt/tags/tag6049.xml" ContentType="application/vnd.openxmlformats-officedocument.presentationml.tags+xml"/>
  <Override PartName="/ppt/tags/tag605.xml" ContentType="application/vnd.openxmlformats-officedocument.presentationml.tags+xml"/>
  <Override PartName="/ppt/tags/tag6050.xml" ContentType="application/vnd.openxmlformats-officedocument.presentationml.tags+xml"/>
  <Override PartName="/ppt/tags/tag6051.xml" ContentType="application/vnd.openxmlformats-officedocument.presentationml.tags+xml"/>
  <Override PartName="/ppt/tags/tag6052.xml" ContentType="application/vnd.openxmlformats-officedocument.presentationml.tags+xml"/>
  <Override PartName="/ppt/tags/tag6053.xml" ContentType="application/vnd.openxmlformats-officedocument.presentationml.tags+xml"/>
  <Override PartName="/ppt/tags/tag6054.xml" ContentType="application/vnd.openxmlformats-officedocument.presentationml.tags+xml"/>
  <Override PartName="/ppt/tags/tag6055.xml" ContentType="application/vnd.openxmlformats-officedocument.presentationml.tags+xml"/>
  <Override PartName="/ppt/tags/tag6056.xml" ContentType="application/vnd.openxmlformats-officedocument.presentationml.tags+xml"/>
  <Override PartName="/ppt/tags/tag6057.xml" ContentType="application/vnd.openxmlformats-officedocument.presentationml.tags+xml"/>
  <Override PartName="/ppt/tags/tag6058.xml" ContentType="application/vnd.openxmlformats-officedocument.presentationml.tags+xml"/>
  <Override PartName="/ppt/tags/tag6059.xml" ContentType="application/vnd.openxmlformats-officedocument.presentationml.tags+xml"/>
  <Override PartName="/ppt/tags/tag606.xml" ContentType="application/vnd.openxmlformats-officedocument.presentationml.tags+xml"/>
  <Override PartName="/ppt/tags/tag6060.xml" ContentType="application/vnd.openxmlformats-officedocument.presentationml.tags+xml"/>
  <Override PartName="/ppt/tags/tag6061.xml" ContentType="application/vnd.openxmlformats-officedocument.presentationml.tags+xml"/>
  <Override PartName="/ppt/tags/tag6062.xml" ContentType="application/vnd.openxmlformats-officedocument.presentationml.tags+xml"/>
  <Override PartName="/ppt/tags/tag6063.xml" ContentType="application/vnd.openxmlformats-officedocument.presentationml.tags+xml"/>
  <Override PartName="/ppt/tags/tag6064.xml" ContentType="application/vnd.openxmlformats-officedocument.presentationml.tags+xml"/>
  <Override PartName="/ppt/tags/tag6065.xml" ContentType="application/vnd.openxmlformats-officedocument.presentationml.tags+xml"/>
  <Override PartName="/ppt/tags/tag6066.xml" ContentType="application/vnd.openxmlformats-officedocument.presentationml.tags+xml"/>
  <Override PartName="/ppt/tags/tag6067.xml" ContentType="application/vnd.openxmlformats-officedocument.presentationml.tags+xml"/>
  <Override PartName="/ppt/tags/tag6068.xml" ContentType="application/vnd.openxmlformats-officedocument.presentationml.tags+xml"/>
  <Override PartName="/ppt/tags/tag6069.xml" ContentType="application/vnd.openxmlformats-officedocument.presentationml.tags+xml"/>
  <Override PartName="/ppt/tags/tag607.xml" ContentType="application/vnd.openxmlformats-officedocument.presentationml.tags+xml"/>
  <Override PartName="/ppt/tags/tag6070.xml" ContentType="application/vnd.openxmlformats-officedocument.presentationml.tags+xml"/>
  <Override PartName="/ppt/tags/tag6071.xml" ContentType="application/vnd.openxmlformats-officedocument.presentationml.tags+xml"/>
  <Override PartName="/ppt/tags/tag6072.xml" ContentType="application/vnd.openxmlformats-officedocument.presentationml.tags+xml"/>
  <Override PartName="/ppt/tags/tag6073.xml" ContentType="application/vnd.openxmlformats-officedocument.presentationml.tags+xml"/>
  <Override PartName="/ppt/tags/tag6074.xml" ContentType="application/vnd.openxmlformats-officedocument.presentationml.tags+xml"/>
  <Override PartName="/ppt/tags/tag6075.xml" ContentType="application/vnd.openxmlformats-officedocument.presentationml.tags+xml"/>
  <Override PartName="/ppt/tags/tag6076.xml" ContentType="application/vnd.openxmlformats-officedocument.presentationml.tags+xml"/>
  <Override PartName="/ppt/tags/tag6077.xml" ContentType="application/vnd.openxmlformats-officedocument.presentationml.tags+xml"/>
  <Override PartName="/ppt/tags/tag6078.xml" ContentType="application/vnd.openxmlformats-officedocument.presentationml.tags+xml"/>
  <Override PartName="/ppt/tags/tag6079.xml" ContentType="application/vnd.openxmlformats-officedocument.presentationml.tags+xml"/>
  <Override PartName="/ppt/tags/tag608.xml" ContentType="application/vnd.openxmlformats-officedocument.presentationml.tags+xml"/>
  <Override PartName="/ppt/tags/tag6080.xml" ContentType="application/vnd.openxmlformats-officedocument.presentationml.tags+xml"/>
  <Override PartName="/ppt/tags/tag6081.xml" ContentType="application/vnd.openxmlformats-officedocument.presentationml.tags+xml"/>
  <Override PartName="/ppt/tags/tag6082.xml" ContentType="application/vnd.openxmlformats-officedocument.presentationml.tags+xml"/>
  <Override PartName="/ppt/tags/tag6083.xml" ContentType="application/vnd.openxmlformats-officedocument.presentationml.tags+xml"/>
  <Override PartName="/ppt/tags/tag6084.xml" ContentType="application/vnd.openxmlformats-officedocument.presentationml.tags+xml"/>
  <Override PartName="/ppt/tags/tag6085.xml" ContentType="application/vnd.openxmlformats-officedocument.presentationml.tags+xml"/>
  <Override PartName="/ppt/tags/tag6086.xml" ContentType="application/vnd.openxmlformats-officedocument.presentationml.tags+xml"/>
  <Override PartName="/ppt/tags/tag6087.xml" ContentType="application/vnd.openxmlformats-officedocument.presentationml.tags+xml"/>
  <Override PartName="/ppt/tags/tag6088.xml" ContentType="application/vnd.openxmlformats-officedocument.presentationml.tags+xml"/>
  <Override PartName="/ppt/tags/tag6089.xml" ContentType="application/vnd.openxmlformats-officedocument.presentationml.tags+xml"/>
  <Override PartName="/ppt/tags/tag609.xml" ContentType="application/vnd.openxmlformats-officedocument.presentationml.tags+xml"/>
  <Override PartName="/ppt/tags/tag6090.xml" ContentType="application/vnd.openxmlformats-officedocument.presentationml.tags+xml"/>
  <Override PartName="/ppt/tags/tag6091.xml" ContentType="application/vnd.openxmlformats-officedocument.presentationml.tags+xml"/>
  <Override PartName="/ppt/tags/tag6092.xml" ContentType="application/vnd.openxmlformats-officedocument.presentationml.tags+xml"/>
  <Override PartName="/ppt/tags/tag6093.xml" ContentType="application/vnd.openxmlformats-officedocument.presentationml.tags+xml"/>
  <Override PartName="/ppt/tags/tag6094.xml" ContentType="application/vnd.openxmlformats-officedocument.presentationml.tags+xml"/>
  <Override PartName="/ppt/tags/tag6095.xml" ContentType="application/vnd.openxmlformats-officedocument.presentationml.tags+xml"/>
  <Override PartName="/ppt/tags/tag6096.xml" ContentType="application/vnd.openxmlformats-officedocument.presentationml.tags+xml"/>
  <Override PartName="/ppt/tags/tag6097.xml" ContentType="application/vnd.openxmlformats-officedocument.presentationml.tags+xml"/>
  <Override PartName="/ppt/tags/tag6098.xml" ContentType="application/vnd.openxmlformats-officedocument.presentationml.tags+xml"/>
  <Override PartName="/ppt/tags/tag6099.xml" ContentType="application/vnd.openxmlformats-officedocument.presentationml.tags+xml"/>
  <Override PartName="/ppt/tags/tag61.xml" ContentType="application/vnd.openxmlformats-officedocument.presentationml.tags+xml"/>
  <Override PartName="/ppt/tags/tag610.xml" ContentType="application/vnd.openxmlformats-officedocument.presentationml.tags+xml"/>
  <Override PartName="/ppt/tags/tag6100.xml" ContentType="application/vnd.openxmlformats-officedocument.presentationml.tags+xml"/>
  <Override PartName="/ppt/tags/tag6101.xml" ContentType="application/vnd.openxmlformats-officedocument.presentationml.tags+xml"/>
  <Override PartName="/ppt/tags/tag6102.xml" ContentType="application/vnd.openxmlformats-officedocument.presentationml.tags+xml"/>
  <Override PartName="/ppt/tags/tag6103.xml" ContentType="application/vnd.openxmlformats-officedocument.presentationml.tags+xml"/>
  <Override PartName="/ppt/tags/tag6104.xml" ContentType="application/vnd.openxmlformats-officedocument.presentationml.tags+xml"/>
  <Override PartName="/ppt/tags/tag6105.xml" ContentType="application/vnd.openxmlformats-officedocument.presentationml.tags+xml"/>
  <Override PartName="/ppt/tags/tag6106.xml" ContentType="application/vnd.openxmlformats-officedocument.presentationml.tags+xml"/>
  <Override PartName="/ppt/tags/tag6107.xml" ContentType="application/vnd.openxmlformats-officedocument.presentationml.tags+xml"/>
  <Override PartName="/ppt/tags/tag6108.xml" ContentType="application/vnd.openxmlformats-officedocument.presentationml.tags+xml"/>
  <Override PartName="/ppt/tags/tag6109.xml" ContentType="application/vnd.openxmlformats-officedocument.presentationml.tags+xml"/>
  <Override PartName="/ppt/tags/tag611.xml" ContentType="application/vnd.openxmlformats-officedocument.presentationml.tags+xml"/>
  <Override PartName="/ppt/tags/tag6110.xml" ContentType="application/vnd.openxmlformats-officedocument.presentationml.tags+xml"/>
  <Override PartName="/ppt/tags/tag6111.xml" ContentType="application/vnd.openxmlformats-officedocument.presentationml.tags+xml"/>
  <Override PartName="/ppt/tags/tag6112.xml" ContentType="application/vnd.openxmlformats-officedocument.presentationml.tags+xml"/>
  <Override PartName="/ppt/tags/tag6113.xml" ContentType="application/vnd.openxmlformats-officedocument.presentationml.tags+xml"/>
  <Override PartName="/ppt/tags/tag6114.xml" ContentType="application/vnd.openxmlformats-officedocument.presentationml.tags+xml"/>
  <Override PartName="/ppt/tags/tag6115.xml" ContentType="application/vnd.openxmlformats-officedocument.presentationml.tags+xml"/>
  <Override PartName="/ppt/tags/tag6116.xml" ContentType="application/vnd.openxmlformats-officedocument.presentationml.tags+xml"/>
  <Override PartName="/ppt/tags/tag6117.xml" ContentType="application/vnd.openxmlformats-officedocument.presentationml.tags+xml"/>
  <Override PartName="/ppt/tags/tag6118.xml" ContentType="application/vnd.openxmlformats-officedocument.presentationml.tags+xml"/>
  <Override PartName="/ppt/tags/tag6119.xml" ContentType="application/vnd.openxmlformats-officedocument.presentationml.tags+xml"/>
  <Override PartName="/ppt/tags/tag612.xml" ContentType="application/vnd.openxmlformats-officedocument.presentationml.tags+xml"/>
  <Override PartName="/ppt/tags/tag6120.xml" ContentType="application/vnd.openxmlformats-officedocument.presentationml.tags+xml"/>
  <Override PartName="/ppt/tags/tag6121.xml" ContentType="application/vnd.openxmlformats-officedocument.presentationml.tags+xml"/>
  <Override PartName="/ppt/tags/tag6122.xml" ContentType="application/vnd.openxmlformats-officedocument.presentationml.tags+xml"/>
  <Override PartName="/ppt/tags/tag6123.xml" ContentType="application/vnd.openxmlformats-officedocument.presentationml.tags+xml"/>
  <Override PartName="/ppt/tags/tag6124.xml" ContentType="application/vnd.openxmlformats-officedocument.presentationml.tags+xml"/>
  <Override PartName="/ppt/tags/tag6125.xml" ContentType="application/vnd.openxmlformats-officedocument.presentationml.tags+xml"/>
  <Override PartName="/ppt/tags/tag6126.xml" ContentType="application/vnd.openxmlformats-officedocument.presentationml.tags+xml"/>
  <Override PartName="/ppt/tags/tag6127.xml" ContentType="application/vnd.openxmlformats-officedocument.presentationml.tags+xml"/>
  <Override PartName="/ppt/tags/tag6128.xml" ContentType="application/vnd.openxmlformats-officedocument.presentationml.tags+xml"/>
  <Override PartName="/ppt/tags/tag6129.xml" ContentType="application/vnd.openxmlformats-officedocument.presentationml.tags+xml"/>
  <Override PartName="/ppt/tags/tag613.xml" ContentType="application/vnd.openxmlformats-officedocument.presentationml.tags+xml"/>
  <Override PartName="/ppt/tags/tag6130.xml" ContentType="application/vnd.openxmlformats-officedocument.presentationml.tags+xml"/>
  <Override PartName="/ppt/tags/tag6131.xml" ContentType="application/vnd.openxmlformats-officedocument.presentationml.tags+xml"/>
  <Override PartName="/ppt/tags/tag6132.xml" ContentType="application/vnd.openxmlformats-officedocument.presentationml.tags+xml"/>
  <Override PartName="/ppt/tags/tag6133.xml" ContentType="application/vnd.openxmlformats-officedocument.presentationml.tags+xml"/>
  <Override PartName="/ppt/tags/tag6134.xml" ContentType="application/vnd.openxmlformats-officedocument.presentationml.tags+xml"/>
  <Override PartName="/ppt/tags/tag6135.xml" ContentType="application/vnd.openxmlformats-officedocument.presentationml.tags+xml"/>
  <Override PartName="/ppt/tags/tag6136.xml" ContentType="application/vnd.openxmlformats-officedocument.presentationml.tags+xml"/>
  <Override PartName="/ppt/tags/tag6137.xml" ContentType="application/vnd.openxmlformats-officedocument.presentationml.tags+xml"/>
  <Override PartName="/ppt/tags/tag6138.xml" ContentType="application/vnd.openxmlformats-officedocument.presentationml.tags+xml"/>
  <Override PartName="/ppt/tags/tag6139.xml" ContentType="application/vnd.openxmlformats-officedocument.presentationml.tags+xml"/>
  <Override PartName="/ppt/tags/tag614.xml" ContentType="application/vnd.openxmlformats-officedocument.presentationml.tags+xml"/>
  <Override PartName="/ppt/tags/tag6140.xml" ContentType="application/vnd.openxmlformats-officedocument.presentationml.tags+xml"/>
  <Override PartName="/ppt/tags/tag6141.xml" ContentType="application/vnd.openxmlformats-officedocument.presentationml.tags+xml"/>
  <Override PartName="/ppt/tags/tag6142.xml" ContentType="application/vnd.openxmlformats-officedocument.presentationml.tags+xml"/>
  <Override PartName="/ppt/tags/tag6143.xml" ContentType="application/vnd.openxmlformats-officedocument.presentationml.tags+xml"/>
  <Override PartName="/ppt/tags/tag6144.xml" ContentType="application/vnd.openxmlformats-officedocument.presentationml.tags+xml"/>
  <Override PartName="/ppt/tags/tag6145.xml" ContentType="application/vnd.openxmlformats-officedocument.presentationml.tags+xml"/>
  <Override PartName="/ppt/tags/tag6146.xml" ContentType="application/vnd.openxmlformats-officedocument.presentationml.tags+xml"/>
  <Override PartName="/ppt/tags/tag6147.xml" ContentType="application/vnd.openxmlformats-officedocument.presentationml.tags+xml"/>
  <Override PartName="/ppt/tags/tag6148.xml" ContentType="application/vnd.openxmlformats-officedocument.presentationml.tags+xml"/>
  <Override PartName="/ppt/tags/tag6149.xml" ContentType="application/vnd.openxmlformats-officedocument.presentationml.tags+xml"/>
  <Override PartName="/ppt/tags/tag615.xml" ContentType="application/vnd.openxmlformats-officedocument.presentationml.tags+xml"/>
  <Override PartName="/ppt/tags/tag6150.xml" ContentType="application/vnd.openxmlformats-officedocument.presentationml.tags+xml"/>
  <Override PartName="/ppt/tags/tag6151.xml" ContentType="application/vnd.openxmlformats-officedocument.presentationml.tags+xml"/>
  <Override PartName="/ppt/tags/tag6152.xml" ContentType="application/vnd.openxmlformats-officedocument.presentationml.tags+xml"/>
  <Override PartName="/ppt/tags/tag6153.xml" ContentType="application/vnd.openxmlformats-officedocument.presentationml.tags+xml"/>
  <Override PartName="/ppt/tags/tag6154.xml" ContentType="application/vnd.openxmlformats-officedocument.presentationml.tags+xml"/>
  <Override PartName="/ppt/tags/tag6155.xml" ContentType="application/vnd.openxmlformats-officedocument.presentationml.tags+xml"/>
  <Override PartName="/ppt/tags/tag6156.xml" ContentType="application/vnd.openxmlformats-officedocument.presentationml.tags+xml"/>
  <Override PartName="/ppt/tags/tag6157.xml" ContentType="application/vnd.openxmlformats-officedocument.presentationml.tags+xml"/>
  <Override PartName="/ppt/tags/tag6158.xml" ContentType="application/vnd.openxmlformats-officedocument.presentationml.tags+xml"/>
  <Override PartName="/ppt/tags/tag6159.xml" ContentType="application/vnd.openxmlformats-officedocument.presentationml.tags+xml"/>
  <Override PartName="/ppt/tags/tag616.xml" ContentType="application/vnd.openxmlformats-officedocument.presentationml.tags+xml"/>
  <Override PartName="/ppt/tags/tag6160.xml" ContentType="application/vnd.openxmlformats-officedocument.presentationml.tags+xml"/>
  <Override PartName="/ppt/tags/tag6161.xml" ContentType="application/vnd.openxmlformats-officedocument.presentationml.tags+xml"/>
  <Override PartName="/ppt/tags/tag6162.xml" ContentType="application/vnd.openxmlformats-officedocument.presentationml.tags+xml"/>
  <Override PartName="/ppt/tags/tag6163.xml" ContentType="application/vnd.openxmlformats-officedocument.presentationml.tags+xml"/>
  <Override PartName="/ppt/tags/tag6164.xml" ContentType="application/vnd.openxmlformats-officedocument.presentationml.tags+xml"/>
  <Override PartName="/ppt/tags/tag6165.xml" ContentType="application/vnd.openxmlformats-officedocument.presentationml.tags+xml"/>
  <Override PartName="/ppt/tags/tag6166.xml" ContentType="application/vnd.openxmlformats-officedocument.presentationml.tags+xml"/>
  <Override PartName="/ppt/tags/tag6167.xml" ContentType="application/vnd.openxmlformats-officedocument.presentationml.tags+xml"/>
  <Override PartName="/ppt/tags/tag6168.xml" ContentType="application/vnd.openxmlformats-officedocument.presentationml.tags+xml"/>
  <Override PartName="/ppt/tags/tag6169.xml" ContentType="application/vnd.openxmlformats-officedocument.presentationml.tags+xml"/>
  <Override PartName="/ppt/tags/tag617.xml" ContentType="application/vnd.openxmlformats-officedocument.presentationml.tags+xml"/>
  <Override PartName="/ppt/tags/tag6170.xml" ContentType="application/vnd.openxmlformats-officedocument.presentationml.tags+xml"/>
  <Override PartName="/ppt/tags/tag6171.xml" ContentType="application/vnd.openxmlformats-officedocument.presentationml.tags+xml"/>
  <Override PartName="/ppt/tags/tag6172.xml" ContentType="application/vnd.openxmlformats-officedocument.presentationml.tags+xml"/>
  <Override PartName="/ppt/tags/tag6173.xml" ContentType="application/vnd.openxmlformats-officedocument.presentationml.tags+xml"/>
  <Override PartName="/ppt/tags/tag6174.xml" ContentType="application/vnd.openxmlformats-officedocument.presentationml.tags+xml"/>
  <Override PartName="/ppt/tags/tag6175.xml" ContentType="application/vnd.openxmlformats-officedocument.presentationml.tags+xml"/>
  <Override PartName="/ppt/tags/tag6176.xml" ContentType="application/vnd.openxmlformats-officedocument.presentationml.tags+xml"/>
  <Override PartName="/ppt/tags/tag6177.xml" ContentType="application/vnd.openxmlformats-officedocument.presentationml.tags+xml"/>
  <Override PartName="/ppt/tags/tag6178.xml" ContentType="application/vnd.openxmlformats-officedocument.presentationml.tags+xml"/>
  <Override PartName="/ppt/tags/tag6179.xml" ContentType="application/vnd.openxmlformats-officedocument.presentationml.tags+xml"/>
  <Override PartName="/ppt/tags/tag618.xml" ContentType="application/vnd.openxmlformats-officedocument.presentationml.tags+xml"/>
  <Override PartName="/ppt/tags/tag6180.xml" ContentType="application/vnd.openxmlformats-officedocument.presentationml.tags+xml"/>
  <Override PartName="/ppt/tags/tag6181.xml" ContentType="application/vnd.openxmlformats-officedocument.presentationml.tags+xml"/>
  <Override PartName="/ppt/tags/tag6182.xml" ContentType="application/vnd.openxmlformats-officedocument.presentationml.tags+xml"/>
  <Override PartName="/ppt/tags/tag6183.xml" ContentType="application/vnd.openxmlformats-officedocument.presentationml.tags+xml"/>
  <Override PartName="/ppt/tags/tag6184.xml" ContentType="application/vnd.openxmlformats-officedocument.presentationml.tags+xml"/>
  <Override PartName="/ppt/tags/tag6185.xml" ContentType="application/vnd.openxmlformats-officedocument.presentationml.tags+xml"/>
  <Override PartName="/ppt/tags/tag6186.xml" ContentType="application/vnd.openxmlformats-officedocument.presentationml.tags+xml"/>
  <Override PartName="/ppt/tags/tag6187.xml" ContentType="application/vnd.openxmlformats-officedocument.presentationml.tags+xml"/>
  <Override PartName="/ppt/tags/tag6188.xml" ContentType="application/vnd.openxmlformats-officedocument.presentationml.tags+xml"/>
  <Override PartName="/ppt/tags/tag6189.xml" ContentType="application/vnd.openxmlformats-officedocument.presentationml.tags+xml"/>
  <Override PartName="/ppt/tags/tag619.xml" ContentType="application/vnd.openxmlformats-officedocument.presentationml.tags+xml"/>
  <Override PartName="/ppt/tags/tag6190.xml" ContentType="application/vnd.openxmlformats-officedocument.presentationml.tags+xml"/>
  <Override PartName="/ppt/tags/tag6191.xml" ContentType="application/vnd.openxmlformats-officedocument.presentationml.tags+xml"/>
  <Override PartName="/ppt/tags/tag6192.xml" ContentType="application/vnd.openxmlformats-officedocument.presentationml.tags+xml"/>
  <Override PartName="/ppt/tags/tag6193.xml" ContentType="application/vnd.openxmlformats-officedocument.presentationml.tags+xml"/>
  <Override PartName="/ppt/tags/tag6194.xml" ContentType="application/vnd.openxmlformats-officedocument.presentationml.tags+xml"/>
  <Override PartName="/ppt/tags/tag6195.xml" ContentType="application/vnd.openxmlformats-officedocument.presentationml.tags+xml"/>
  <Override PartName="/ppt/tags/tag6196.xml" ContentType="application/vnd.openxmlformats-officedocument.presentationml.tags+xml"/>
  <Override PartName="/ppt/tags/tag6197.xml" ContentType="application/vnd.openxmlformats-officedocument.presentationml.tags+xml"/>
  <Override PartName="/ppt/tags/tag6198.xml" ContentType="application/vnd.openxmlformats-officedocument.presentationml.tags+xml"/>
  <Override PartName="/ppt/tags/tag6199.xml" ContentType="application/vnd.openxmlformats-officedocument.presentationml.tags+xml"/>
  <Override PartName="/ppt/tags/tag62.xml" ContentType="application/vnd.openxmlformats-officedocument.presentationml.tags+xml"/>
  <Override PartName="/ppt/tags/tag620.xml" ContentType="application/vnd.openxmlformats-officedocument.presentationml.tags+xml"/>
  <Override PartName="/ppt/tags/tag6200.xml" ContentType="application/vnd.openxmlformats-officedocument.presentationml.tags+xml"/>
  <Override PartName="/ppt/tags/tag6201.xml" ContentType="application/vnd.openxmlformats-officedocument.presentationml.tags+xml"/>
  <Override PartName="/ppt/tags/tag6202.xml" ContentType="application/vnd.openxmlformats-officedocument.presentationml.tags+xml"/>
  <Override PartName="/ppt/tags/tag6203.xml" ContentType="application/vnd.openxmlformats-officedocument.presentationml.tags+xml"/>
  <Override PartName="/ppt/tags/tag6204.xml" ContentType="application/vnd.openxmlformats-officedocument.presentationml.tags+xml"/>
  <Override PartName="/ppt/tags/tag6205.xml" ContentType="application/vnd.openxmlformats-officedocument.presentationml.tags+xml"/>
  <Override PartName="/ppt/tags/tag6206.xml" ContentType="application/vnd.openxmlformats-officedocument.presentationml.tags+xml"/>
  <Override PartName="/ppt/tags/tag6207.xml" ContentType="application/vnd.openxmlformats-officedocument.presentationml.tags+xml"/>
  <Override PartName="/ppt/tags/tag6208.xml" ContentType="application/vnd.openxmlformats-officedocument.presentationml.tags+xml"/>
  <Override PartName="/ppt/tags/tag6209.xml" ContentType="application/vnd.openxmlformats-officedocument.presentationml.tags+xml"/>
  <Override PartName="/ppt/tags/tag621.xml" ContentType="application/vnd.openxmlformats-officedocument.presentationml.tags+xml"/>
  <Override PartName="/ppt/tags/tag6210.xml" ContentType="application/vnd.openxmlformats-officedocument.presentationml.tags+xml"/>
  <Override PartName="/ppt/tags/tag6211.xml" ContentType="application/vnd.openxmlformats-officedocument.presentationml.tags+xml"/>
  <Override PartName="/ppt/tags/tag6212.xml" ContentType="application/vnd.openxmlformats-officedocument.presentationml.tags+xml"/>
  <Override PartName="/ppt/tags/tag6213.xml" ContentType="application/vnd.openxmlformats-officedocument.presentationml.tags+xml"/>
  <Override PartName="/ppt/tags/tag6214.xml" ContentType="application/vnd.openxmlformats-officedocument.presentationml.tags+xml"/>
  <Override PartName="/ppt/tags/tag6215.xml" ContentType="application/vnd.openxmlformats-officedocument.presentationml.tags+xml"/>
  <Override PartName="/ppt/tags/tag6216.xml" ContentType="application/vnd.openxmlformats-officedocument.presentationml.tags+xml"/>
  <Override PartName="/ppt/tags/tag6217.xml" ContentType="application/vnd.openxmlformats-officedocument.presentationml.tags+xml"/>
  <Override PartName="/ppt/tags/tag6218.xml" ContentType="application/vnd.openxmlformats-officedocument.presentationml.tags+xml"/>
  <Override PartName="/ppt/tags/tag6219.xml" ContentType="application/vnd.openxmlformats-officedocument.presentationml.tags+xml"/>
  <Override PartName="/ppt/tags/tag622.xml" ContentType="application/vnd.openxmlformats-officedocument.presentationml.tags+xml"/>
  <Override PartName="/ppt/tags/tag6220.xml" ContentType="application/vnd.openxmlformats-officedocument.presentationml.tags+xml"/>
  <Override PartName="/ppt/tags/tag6221.xml" ContentType="application/vnd.openxmlformats-officedocument.presentationml.tags+xml"/>
  <Override PartName="/ppt/tags/tag6222.xml" ContentType="application/vnd.openxmlformats-officedocument.presentationml.tags+xml"/>
  <Override PartName="/ppt/tags/tag6223.xml" ContentType="application/vnd.openxmlformats-officedocument.presentationml.tags+xml"/>
  <Override PartName="/ppt/tags/tag6224.xml" ContentType="application/vnd.openxmlformats-officedocument.presentationml.tags+xml"/>
  <Override PartName="/ppt/tags/tag6225.xml" ContentType="application/vnd.openxmlformats-officedocument.presentationml.tags+xml"/>
  <Override PartName="/ppt/tags/tag6226.xml" ContentType="application/vnd.openxmlformats-officedocument.presentationml.tags+xml"/>
  <Override PartName="/ppt/tags/tag6227.xml" ContentType="application/vnd.openxmlformats-officedocument.presentationml.tags+xml"/>
  <Override PartName="/ppt/tags/tag6228.xml" ContentType="application/vnd.openxmlformats-officedocument.presentationml.tags+xml"/>
  <Override PartName="/ppt/tags/tag6229.xml" ContentType="application/vnd.openxmlformats-officedocument.presentationml.tags+xml"/>
  <Override PartName="/ppt/tags/tag623.xml" ContentType="application/vnd.openxmlformats-officedocument.presentationml.tags+xml"/>
  <Override PartName="/ppt/tags/tag6230.xml" ContentType="application/vnd.openxmlformats-officedocument.presentationml.tags+xml"/>
  <Override PartName="/ppt/tags/tag6231.xml" ContentType="application/vnd.openxmlformats-officedocument.presentationml.tags+xml"/>
  <Override PartName="/ppt/tags/tag6232.xml" ContentType="application/vnd.openxmlformats-officedocument.presentationml.tags+xml"/>
  <Override PartName="/ppt/tags/tag6233.xml" ContentType="application/vnd.openxmlformats-officedocument.presentationml.tags+xml"/>
  <Override PartName="/ppt/tags/tag6234.xml" ContentType="application/vnd.openxmlformats-officedocument.presentationml.tags+xml"/>
  <Override PartName="/ppt/tags/tag6235.xml" ContentType="application/vnd.openxmlformats-officedocument.presentationml.tags+xml"/>
  <Override PartName="/ppt/tags/tag6236.xml" ContentType="application/vnd.openxmlformats-officedocument.presentationml.tags+xml"/>
  <Override PartName="/ppt/tags/tag6237.xml" ContentType="application/vnd.openxmlformats-officedocument.presentationml.tags+xml"/>
  <Override PartName="/ppt/tags/tag6238.xml" ContentType="application/vnd.openxmlformats-officedocument.presentationml.tags+xml"/>
  <Override PartName="/ppt/tags/tag6239.xml" ContentType="application/vnd.openxmlformats-officedocument.presentationml.tags+xml"/>
  <Override PartName="/ppt/tags/tag624.xml" ContentType="application/vnd.openxmlformats-officedocument.presentationml.tags+xml"/>
  <Override PartName="/ppt/tags/tag6240.xml" ContentType="application/vnd.openxmlformats-officedocument.presentationml.tags+xml"/>
  <Override PartName="/ppt/tags/tag6241.xml" ContentType="application/vnd.openxmlformats-officedocument.presentationml.tags+xml"/>
  <Override PartName="/ppt/tags/tag6242.xml" ContentType="application/vnd.openxmlformats-officedocument.presentationml.tags+xml"/>
  <Override PartName="/ppt/tags/tag6243.xml" ContentType="application/vnd.openxmlformats-officedocument.presentationml.tags+xml"/>
  <Override PartName="/ppt/tags/tag6244.xml" ContentType="application/vnd.openxmlformats-officedocument.presentationml.tags+xml"/>
  <Override PartName="/ppt/tags/tag6245.xml" ContentType="application/vnd.openxmlformats-officedocument.presentationml.tags+xml"/>
  <Override PartName="/ppt/tags/tag6246.xml" ContentType="application/vnd.openxmlformats-officedocument.presentationml.tags+xml"/>
  <Override PartName="/ppt/tags/tag6247.xml" ContentType="application/vnd.openxmlformats-officedocument.presentationml.tags+xml"/>
  <Override PartName="/ppt/tags/tag6248.xml" ContentType="application/vnd.openxmlformats-officedocument.presentationml.tags+xml"/>
  <Override PartName="/ppt/tags/tag6249.xml" ContentType="application/vnd.openxmlformats-officedocument.presentationml.tags+xml"/>
  <Override PartName="/ppt/tags/tag625.xml" ContentType="application/vnd.openxmlformats-officedocument.presentationml.tags+xml"/>
  <Override PartName="/ppt/tags/tag6250.xml" ContentType="application/vnd.openxmlformats-officedocument.presentationml.tags+xml"/>
  <Override PartName="/ppt/tags/tag6251.xml" ContentType="application/vnd.openxmlformats-officedocument.presentationml.tags+xml"/>
  <Override PartName="/ppt/tags/tag6252.xml" ContentType="application/vnd.openxmlformats-officedocument.presentationml.tags+xml"/>
  <Override PartName="/ppt/tags/tag6253.xml" ContentType="application/vnd.openxmlformats-officedocument.presentationml.tags+xml"/>
  <Override PartName="/ppt/tags/tag6254.xml" ContentType="application/vnd.openxmlformats-officedocument.presentationml.tags+xml"/>
  <Override PartName="/ppt/tags/tag6255.xml" ContentType="application/vnd.openxmlformats-officedocument.presentationml.tags+xml"/>
  <Override PartName="/ppt/tags/tag6256.xml" ContentType="application/vnd.openxmlformats-officedocument.presentationml.tags+xml"/>
  <Override PartName="/ppt/tags/tag6257.xml" ContentType="application/vnd.openxmlformats-officedocument.presentationml.tags+xml"/>
  <Override PartName="/ppt/tags/tag6258.xml" ContentType="application/vnd.openxmlformats-officedocument.presentationml.tags+xml"/>
  <Override PartName="/ppt/tags/tag6259.xml" ContentType="application/vnd.openxmlformats-officedocument.presentationml.tags+xml"/>
  <Override PartName="/ppt/tags/tag626.xml" ContentType="application/vnd.openxmlformats-officedocument.presentationml.tags+xml"/>
  <Override PartName="/ppt/tags/tag6260.xml" ContentType="application/vnd.openxmlformats-officedocument.presentationml.tags+xml"/>
  <Override PartName="/ppt/tags/tag6261.xml" ContentType="application/vnd.openxmlformats-officedocument.presentationml.tags+xml"/>
  <Override PartName="/ppt/tags/tag6262.xml" ContentType="application/vnd.openxmlformats-officedocument.presentationml.tags+xml"/>
  <Override PartName="/ppt/tags/tag6263.xml" ContentType="application/vnd.openxmlformats-officedocument.presentationml.tags+xml"/>
  <Override PartName="/ppt/tags/tag6264.xml" ContentType="application/vnd.openxmlformats-officedocument.presentationml.tags+xml"/>
  <Override PartName="/ppt/tags/tag6265.xml" ContentType="application/vnd.openxmlformats-officedocument.presentationml.tags+xml"/>
  <Override PartName="/ppt/tags/tag6266.xml" ContentType="application/vnd.openxmlformats-officedocument.presentationml.tags+xml"/>
  <Override PartName="/ppt/tags/tag6267.xml" ContentType="application/vnd.openxmlformats-officedocument.presentationml.tags+xml"/>
  <Override PartName="/ppt/tags/tag6268.xml" ContentType="application/vnd.openxmlformats-officedocument.presentationml.tags+xml"/>
  <Override PartName="/ppt/tags/tag6269.xml" ContentType="application/vnd.openxmlformats-officedocument.presentationml.tags+xml"/>
  <Override PartName="/ppt/tags/tag627.xml" ContentType="application/vnd.openxmlformats-officedocument.presentationml.tags+xml"/>
  <Override PartName="/ppt/tags/tag6270.xml" ContentType="application/vnd.openxmlformats-officedocument.presentationml.tags+xml"/>
  <Override PartName="/ppt/tags/tag6271.xml" ContentType="application/vnd.openxmlformats-officedocument.presentationml.tags+xml"/>
  <Override PartName="/ppt/tags/tag6272.xml" ContentType="application/vnd.openxmlformats-officedocument.presentationml.tags+xml"/>
  <Override PartName="/ppt/tags/tag6273.xml" ContentType="application/vnd.openxmlformats-officedocument.presentationml.tags+xml"/>
  <Override PartName="/ppt/tags/tag6274.xml" ContentType="application/vnd.openxmlformats-officedocument.presentationml.tags+xml"/>
  <Override PartName="/ppt/tags/tag6275.xml" ContentType="application/vnd.openxmlformats-officedocument.presentationml.tags+xml"/>
  <Override PartName="/ppt/tags/tag6276.xml" ContentType="application/vnd.openxmlformats-officedocument.presentationml.tags+xml"/>
  <Override PartName="/ppt/tags/tag6277.xml" ContentType="application/vnd.openxmlformats-officedocument.presentationml.tags+xml"/>
  <Override PartName="/ppt/tags/tag6278.xml" ContentType="application/vnd.openxmlformats-officedocument.presentationml.tags+xml"/>
  <Override PartName="/ppt/tags/tag6279.xml" ContentType="application/vnd.openxmlformats-officedocument.presentationml.tags+xml"/>
  <Override PartName="/ppt/tags/tag628.xml" ContentType="application/vnd.openxmlformats-officedocument.presentationml.tags+xml"/>
  <Override PartName="/ppt/tags/tag6280.xml" ContentType="application/vnd.openxmlformats-officedocument.presentationml.tags+xml"/>
  <Override PartName="/ppt/tags/tag6281.xml" ContentType="application/vnd.openxmlformats-officedocument.presentationml.tags+xml"/>
  <Override PartName="/ppt/tags/tag6282.xml" ContentType="application/vnd.openxmlformats-officedocument.presentationml.tags+xml"/>
  <Override PartName="/ppt/tags/tag6283.xml" ContentType="application/vnd.openxmlformats-officedocument.presentationml.tags+xml"/>
  <Override PartName="/ppt/tags/tag6284.xml" ContentType="application/vnd.openxmlformats-officedocument.presentationml.tags+xml"/>
  <Override PartName="/ppt/tags/tag6285.xml" ContentType="application/vnd.openxmlformats-officedocument.presentationml.tags+xml"/>
  <Override PartName="/ppt/tags/tag6286.xml" ContentType="application/vnd.openxmlformats-officedocument.presentationml.tags+xml"/>
  <Override PartName="/ppt/tags/tag6287.xml" ContentType="application/vnd.openxmlformats-officedocument.presentationml.tags+xml"/>
  <Override PartName="/ppt/tags/tag6288.xml" ContentType="application/vnd.openxmlformats-officedocument.presentationml.tags+xml"/>
  <Override PartName="/ppt/tags/tag6289.xml" ContentType="application/vnd.openxmlformats-officedocument.presentationml.tags+xml"/>
  <Override PartName="/ppt/tags/tag629.xml" ContentType="application/vnd.openxmlformats-officedocument.presentationml.tags+xml"/>
  <Override PartName="/ppt/tags/tag6290.xml" ContentType="application/vnd.openxmlformats-officedocument.presentationml.tags+xml"/>
  <Override PartName="/ppt/tags/tag6291.xml" ContentType="application/vnd.openxmlformats-officedocument.presentationml.tags+xml"/>
  <Override PartName="/ppt/tags/tag6292.xml" ContentType="application/vnd.openxmlformats-officedocument.presentationml.tags+xml"/>
  <Override PartName="/ppt/tags/tag6293.xml" ContentType="application/vnd.openxmlformats-officedocument.presentationml.tags+xml"/>
  <Override PartName="/ppt/tags/tag6294.xml" ContentType="application/vnd.openxmlformats-officedocument.presentationml.tags+xml"/>
  <Override PartName="/ppt/tags/tag6295.xml" ContentType="application/vnd.openxmlformats-officedocument.presentationml.tags+xml"/>
  <Override PartName="/ppt/tags/tag6296.xml" ContentType="application/vnd.openxmlformats-officedocument.presentationml.tags+xml"/>
  <Override PartName="/ppt/tags/tag6297.xml" ContentType="application/vnd.openxmlformats-officedocument.presentationml.tags+xml"/>
  <Override PartName="/ppt/tags/tag6298.xml" ContentType="application/vnd.openxmlformats-officedocument.presentationml.tags+xml"/>
  <Override PartName="/ppt/tags/tag6299.xml" ContentType="application/vnd.openxmlformats-officedocument.presentationml.tags+xml"/>
  <Override PartName="/ppt/tags/tag63.xml" ContentType="application/vnd.openxmlformats-officedocument.presentationml.tags+xml"/>
  <Override PartName="/ppt/tags/tag630.xml" ContentType="application/vnd.openxmlformats-officedocument.presentationml.tags+xml"/>
  <Override PartName="/ppt/tags/tag6300.xml" ContentType="application/vnd.openxmlformats-officedocument.presentationml.tags+xml"/>
  <Override PartName="/ppt/tags/tag6301.xml" ContentType="application/vnd.openxmlformats-officedocument.presentationml.tags+xml"/>
  <Override PartName="/ppt/tags/tag6302.xml" ContentType="application/vnd.openxmlformats-officedocument.presentationml.tags+xml"/>
  <Override PartName="/ppt/tags/tag6303.xml" ContentType="application/vnd.openxmlformats-officedocument.presentationml.tags+xml"/>
  <Override PartName="/ppt/tags/tag6304.xml" ContentType="application/vnd.openxmlformats-officedocument.presentationml.tags+xml"/>
  <Override PartName="/ppt/tags/tag6305.xml" ContentType="application/vnd.openxmlformats-officedocument.presentationml.tags+xml"/>
  <Override PartName="/ppt/tags/tag6306.xml" ContentType="application/vnd.openxmlformats-officedocument.presentationml.tags+xml"/>
  <Override PartName="/ppt/tags/tag6307.xml" ContentType="application/vnd.openxmlformats-officedocument.presentationml.tags+xml"/>
  <Override PartName="/ppt/tags/tag6308.xml" ContentType="application/vnd.openxmlformats-officedocument.presentationml.tags+xml"/>
  <Override PartName="/ppt/tags/tag6309.xml" ContentType="application/vnd.openxmlformats-officedocument.presentationml.tags+xml"/>
  <Override PartName="/ppt/tags/tag631.xml" ContentType="application/vnd.openxmlformats-officedocument.presentationml.tags+xml"/>
  <Override PartName="/ppt/tags/tag6310.xml" ContentType="application/vnd.openxmlformats-officedocument.presentationml.tags+xml"/>
  <Override PartName="/ppt/tags/tag6311.xml" ContentType="application/vnd.openxmlformats-officedocument.presentationml.tags+xml"/>
  <Override PartName="/ppt/tags/tag6312.xml" ContentType="application/vnd.openxmlformats-officedocument.presentationml.tags+xml"/>
  <Override PartName="/ppt/tags/tag6313.xml" ContentType="application/vnd.openxmlformats-officedocument.presentationml.tags+xml"/>
  <Override PartName="/ppt/tags/tag6314.xml" ContentType="application/vnd.openxmlformats-officedocument.presentationml.tags+xml"/>
  <Override PartName="/ppt/tags/tag6315.xml" ContentType="application/vnd.openxmlformats-officedocument.presentationml.tags+xml"/>
  <Override PartName="/ppt/tags/tag6316.xml" ContentType="application/vnd.openxmlformats-officedocument.presentationml.tags+xml"/>
  <Override PartName="/ppt/tags/tag6317.xml" ContentType="application/vnd.openxmlformats-officedocument.presentationml.tags+xml"/>
  <Override PartName="/ppt/tags/tag6318.xml" ContentType="application/vnd.openxmlformats-officedocument.presentationml.tags+xml"/>
  <Override PartName="/ppt/tags/tag6319.xml" ContentType="application/vnd.openxmlformats-officedocument.presentationml.tags+xml"/>
  <Override PartName="/ppt/tags/tag632.xml" ContentType="application/vnd.openxmlformats-officedocument.presentationml.tags+xml"/>
  <Override PartName="/ppt/tags/tag6320.xml" ContentType="application/vnd.openxmlformats-officedocument.presentationml.tags+xml"/>
  <Override PartName="/ppt/tags/tag6321.xml" ContentType="application/vnd.openxmlformats-officedocument.presentationml.tags+xml"/>
  <Override PartName="/ppt/tags/tag6322.xml" ContentType="application/vnd.openxmlformats-officedocument.presentationml.tags+xml"/>
  <Override PartName="/ppt/tags/tag6323.xml" ContentType="application/vnd.openxmlformats-officedocument.presentationml.tags+xml"/>
  <Override PartName="/ppt/tags/tag6324.xml" ContentType="application/vnd.openxmlformats-officedocument.presentationml.tags+xml"/>
  <Override PartName="/ppt/tags/tag6325.xml" ContentType="application/vnd.openxmlformats-officedocument.presentationml.tags+xml"/>
  <Override PartName="/ppt/tags/tag6326.xml" ContentType="application/vnd.openxmlformats-officedocument.presentationml.tags+xml"/>
  <Override PartName="/ppt/tags/tag6327.xml" ContentType="application/vnd.openxmlformats-officedocument.presentationml.tags+xml"/>
  <Override PartName="/ppt/tags/tag6328.xml" ContentType="application/vnd.openxmlformats-officedocument.presentationml.tags+xml"/>
  <Override PartName="/ppt/tags/tag6329.xml" ContentType="application/vnd.openxmlformats-officedocument.presentationml.tags+xml"/>
  <Override PartName="/ppt/tags/tag633.xml" ContentType="application/vnd.openxmlformats-officedocument.presentationml.tags+xml"/>
  <Override PartName="/ppt/tags/tag6330.xml" ContentType="application/vnd.openxmlformats-officedocument.presentationml.tags+xml"/>
  <Override PartName="/ppt/tags/tag6331.xml" ContentType="application/vnd.openxmlformats-officedocument.presentationml.tags+xml"/>
  <Override PartName="/ppt/tags/tag6332.xml" ContentType="application/vnd.openxmlformats-officedocument.presentationml.tags+xml"/>
  <Override PartName="/ppt/tags/tag6333.xml" ContentType="application/vnd.openxmlformats-officedocument.presentationml.tags+xml"/>
  <Override PartName="/ppt/tags/tag6334.xml" ContentType="application/vnd.openxmlformats-officedocument.presentationml.tags+xml"/>
  <Override PartName="/ppt/tags/tag6335.xml" ContentType="application/vnd.openxmlformats-officedocument.presentationml.tags+xml"/>
  <Override PartName="/ppt/tags/tag6336.xml" ContentType="application/vnd.openxmlformats-officedocument.presentationml.tags+xml"/>
  <Override PartName="/ppt/tags/tag6337.xml" ContentType="application/vnd.openxmlformats-officedocument.presentationml.tags+xml"/>
  <Override PartName="/ppt/tags/tag6338.xml" ContentType="application/vnd.openxmlformats-officedocument.presentationml.tags+xml"/>
  <Override PartName="/ppt/tags/tag6339.xml" ContentType="application/vnd.openxmlformats-officedocument.presentationml.tags+xml"/>
  <Override PartName="/ppt/tags/tag634.xml" ContentType="application/vnd.openxmlformats-officedocument.presentationml.tags+xml"/>
  <Override PartName="/ppt/tags/tag6340.xml" ContentType="application/vnd.openxmlformats-officedocument.presentationml.tags+xml"/>
  <Override PartName="/ppt/tags/tag6341.xml" ContentType="application/vnd.openxmlformats-officedocument.presentationml.tags+xml"/>
  <Override PartName="/ppt/tags/tag6342.xml" ContentType="application/vnd.openxmlformats-officedocument.presentationml.tags+xml"/>
  <Override PartName="/ppt/tags/tag6343.xml" ContentType="application/vnd.openxmlformats-officedocument.presentationml.tags+xml"/>
  <Override PartName="/ppt/tags/tag6344.xml" ContentType="application/vnd.openxmlformats-officedocument.presentationml.tags+xml"/>
  <Override PartName="/ppt/tags/tag6345.xml" ContentType="application/vnd.openxmlformats-officedocument.presentationml.tags+xml"/>
  <Override PartName="/ppt/tags/tag6346.xml" ContentType="application/vnd.openxmlformats-officedocument.presentationml.tags+xml"/>
  <Override PartName="/ppt/tags/tag6347.xml" ContentType="application/vnd.openxmlformats-officedocument.presentationml.tags+xml"/>
  <Override PartName="/ppt/tags/tag6348.xml" ContentType="application/vnd.openxmlformats-officedocument.presentationml.tags+xml"/>
  <Override PartName="/ppt/tags/tag6349.xml" ContentType="application/vnd.openxmlformats-officedocument.presentationml.tags+xml"/>
  <Override PartName="/ppt/tags/tag635.xml" ContentType="application/vnd.openxmlformats-officedocument.presentationml.tags+xml"/>
  <Override PartName="/ppt/tags/tag6350.xml" ContentType="application/vnd.openxmlformats-officedocument.presentationml.tags+xml"/>
  <Override PartName="/ppt/tags/tag6351.xml" ContentType="application/vnd.openxmlformats-officedocument.presentationml.tags+xml"/>
  <Override PartName="/ppt/tags/tag6352.xml" ContentType="application/vnd.openxmlformats-officedocument.presentationml.tags+xml"/>
  <Override PartName="/ppt/tags/tag6353.xml" ContentType="application/vnd.openxmlformats-officedocument.presentationml.tags+xml"/>
  <Override PartName="/ppt/tags/tag6354.xml" ContentType="application/vnd.openxmlformats-officedocument.presentationml.tags+xml"/>
  <Override PartName="/ppt/tags/tag6355.xml" ContentType="application/vnd.openxmlformats-officedocument.presentationml.tags+xml"/>
  <Override PartName="/ppt/tags/tag6356.xml" ContentType="application/vnd.openxmlformats-officedocument.presentationml.tags+xml"/>
  <Override PartName="/ppt/tags/tag6357.xml" ContentType="application/vnd.openxmlformats-officedocument.presentationml.tags+xml"/>
  <Override PartName="/ppt/tags/tag6358.xml" ContentType="application/vnd.openxmlformats-officedocument.presentationml.tags+xml"/>
  <Override PartName="/ppt/tags/tag6359.xml" ContentType="application/vnd.openxmlformats-officedocument.presentationml.tags+xml"/>
  <Override PartName="/ppt/tags/tag636.xml" ContentType="application/vnd.openxmlformats-officedocument.presentationml.tags+xml"/>
  <Override PartName="/ppt/tags/tag6360.xml" ContentType="application/vnd.openxmlformats-officedocument.presentationml.tags+xml"/>
  <Override PartName="/ppt/tags/tag6361.xml" ContentType="application/vnd.openxmlformats-officedocument.presentationml.tags+xml"/>
  <Override PartName="/ppt/tags/tag6362.xml" ContentType="application/vnd.openxmlformats-officedocument.presentationml.tags+xml"/>
  <Override PartName="/ppt/tags/tag6363.xml" ContentType="application/vnd.openxmlformats-officedocument.presentationml.tags+xml"/>
  <Override PartName="/ppt/tags/tag6364.xml" ContentType="application/vnd.openxmlformats-officedocument.presentationml.tags+xml"/>
  <Override PartName="/ppt/tags/tag6365.xml" ContentType="application/vnd.openxmlformats-officedocument.presentationml.tags+xml"/>
  <Override PartName="/ppt/tags/tag6366.xml" ContentType="application/vnd.openxmlformats-officedocument.presentationml.tags+xml"/>
  <Override PartName="/ppt/tags/tag6367.xml" ContentType="application/vnd.openxmlformats-officedocument.presentationml.tags+xml"/>
  <Override PartName="/ppt/tags/tag6368.xml" ContentType="application/vnd.openxmlformats-officedocument.presentationml.tags+xml"/>
  <Override PartName="/ppt/tags/tag6369.xml" ContentType="application/vnd.openxmlformats-officedocument.presentationml.tags+xml"/>
  <Override PartName="/ppt/tags/tag637.xml" ContentType="application/vnd.openxmlformats-officedocument.presentationml.tags+xml"/>
  <Override PartName="/ppt/tags/tag6370.xml" ContentType="application/vnd.openxmlformats-officedocument.presentationml.tags+xml"/>
  <Override PartName="/ppt/tags/tag6371.xml" ContentType="application/vnd.openxmlformats-officedocument.presentationml.tags+xml"/>
  <Override PartName="/ppt/tags/tag6372.xml" ContentType="application/vnd.openxmlformats-officedocument.presentationml.tags+xml"/>
  <Override PartName="/ppt/tags/tag6373.xml" ContentType="application/vnd.openxmlformats-officedocument.presentationml.tags+xml"/>
  <Override PartName="/ppt/tags/tag6374.xml" ContentType="application/vnd.openxmlformats-officedocument.presentationml.tags+xml"/>
  <Override PartName="/ppt/tags/tag6375.xml" ContentType="application/vnd.openxmlformats-officedocument.presentationml.tags+xml"/>
  <Override PartName="/ppt/tags/tag6376.xml" ContentType="application/vnd.openxmlformats-officedocument.presentationml.tags+xml"/>
  <Override PartName="/ppt/tags/tag6377.xml" ContentType="application/vnd.openxmlformats-officedocument.presentationml.tags+xml"/>
  <Override PartName="/ppt/tags/tag6378.xml" ContentType="application/vnd.openxmlformats-officedocument.presentationml.tags+xml"/>
  <Override PartName="/ppt/tags/tag6379.xml" ContentType="application/vnd.openxmlformats-officedocument.presentationml.tags+xml"/>
  <Override PartName="/ppt/tags/tag638.xml" ContentType="application/vnd.openxmlformats-officedocument.presentationml.tags+xml"/>
  <Override PartName="/ppt/tags/tag6380.xml" ContentType="application/vnd.openxmlformats-officedocument.presentationml.tags+xml"/>
  <Override PartName="/ppt/tags/tag6381.xml" ContentType="application/vnd.openxmlformats-officedocument.presentationml.tags+xml"/>
  <Override PartName="/ppt/tags/tag6382.xml" ContentType="application/vnd.openxmlformats-officedocument.presentationml.tags+xml"/>
  <Override PartName="/ppt/tags/tag6383.xml" ContentType="application/vnd.openxmlformats-officedocument.presentationml.tags+xml"/>
  <Override PartName="/ppt/tags/tag6384.xml" ContentType="application/vnd.openxmlformats-officedocument.presentationml.tags+xml"/>
  <Override PartName="/ppt/tags/tag6385.xml" ContentType="application/vnd.openxmlformats-officedocument.presentationml.tags+xml"/>
  <Override PartName="/ppt/tags/tag6386.xml" ContentType="application/vnd.openxmlformats-officedocument.presentationml.tags+xml"/>
  <Override PartName="/ppt/tags/tag6387.xml" ContentType="application/vnd.openxmlformats-officedocument.presentationml.tags+xml"/>
  <Override PartName="/ppt/tags/tag6388.xml" ContentType="application/vnd.openxmlformats-officedocument.presentationml.tags+xml"/>
  <Override PartName="/ppt/tags/tag6389.xml" ContentType="application/vnd.openxmlformats-officedocument.presentationml.tags+xml"/>
  <Override PartName="/ppt/tags/tag639.xml" ContentType="application/vnd.openxmlformats-officedocument.presentationml.tags+xml"/>
  <Override PartName="/ppt/tags/tag6390.xml" ContentType="application/vnd.openxmlformats-officedocument.presentationml.tags+xml"/>
  <Override PartName="/ppt/tags/tag6391.xml" ContentType="application/vnd.openxmlformats-officedocument.presentationml.tags+xml"/>
  <Override PartName="/ppt/tags/tag6392.xml" ContentType="application/vnd.openxmlformats-officedocument.presentationml.tags+xml"/>
  <Override PartName="/ppt/tags/tag6393.xml" ContentType="application/vnd.openxmlformats-officedocument.presentationml.tags+xml"/>
  <Override PartName="/ppt/tags/tag6394.xml" ContentType="application/vnd.openxmlformats-officedocument.presentationml.tags+xml"/>
  <Override PartName="/ppt/tags/tag6395.xml" ContentType="application/vnd.openxmlformats-officedocument.presentationml.tags+xml"/>
  <Override PartName="/ppt/tags/tag6396.xml" ContentType="application/vnd.openxmlformats-officedocument.presentationml.tags+xml"/>
  <Override PartName="/ppt/tags/tag6397.xml" ContentType="application/vnd.openxmlformats-officedocument.presentationml.tags+xml"/>
  <Override PartName="/ppt/tags/tag6398.xml" ContentType="application/vnd.openxmlformats-officedocument.presentationml.tags+xml"/>
  <Override PartName="/ppt/tags/tag6399.xml" ContentType="application/vnd.openxmlformats-officedocument.presentationml.tags+xml"/>
  <Override PartName="/ppt/tags/tag64.xml" ContentType="application/vnd.openxmlformats-officedocument.presentationml.tags+xml"/>
  <Override PartName="/ppt/tags/tag640.xml" ContentType="application/vnd.openxmlformats-officedocument.presentationml.tags+xml"/>
  <Override PartName="/ppt/tags/tag6400.xml" ContentType="application/vnd.openxmlformats-officedocument.presentationml.tags+xml"/>
  <Override PartName="/ppt/tags/tag6401.xml" ContentType="application/vnd.openxmlformats-officedocument.presentationml.tags+xml"/>
  <Override PartName="/ppt/tags/tag6402.xml" ContentType="application/vnd.openxmlformats-officedocument.presentationml.tags+xml"/>
  <Override PartName="/ppt/tags/tag6403.xml" ContentType="application/vnd.openxmlformats-officedocument.presentationml.tags+xml"/>
  <Override PartName="/ppt/tags/tag6404.xml" ContentType="application/vnd.openxmlformats-officedocument.presentationml.tags+xml"/>
  <Override PartName="/ppt/tags/tag6405.xml" ContentType="application/vnd.openxmlformats-officedocument.presentationml.tags+xml"/>
  <Override PartName="/ppt/tags/tag6406.xml" ContentType="application/vnd.openxmlformats-officedocument.presentationml.tags+xml"/>
  <Override PartName="/ppt/tags/tag6407.xml" ContentType="application/vnd.openxmlformats-officedocument.presentationml.tags+xml"/>
  <Override PartName="/ppt/tags/tag6408.xml" ContentType="application/vnd.openxmlformats-officedocument.presentationml.tags+xml"/>
  <Override PartName="/ppt/tags/tag6409.xml" ContentType="application/vnd.openxmlformats-officedocument.presentationml.tags+xml"/>
  <Override PartName="/ppt/tags/tag641.xml" ContentType="application/vnd.openxmlformats-officedocument.presentationml.tags+xml"/>
  <Override PartName="/ppt/tags/tag6410.xml" ContentType="application/vnd.openxmlformats-officedocument.presentationml.tags+xml"/>
  <Override PartName="/ppt/tags/tag6411.xml" ContentType="application/vnd.openxmlformats-officedocument.presentationml.tags+xml"/>
  <Override PartName="/ppt/tags/tag6412.xml" ContentType="application/vnd.openxmlformats-officedocument.presentationml.tags+xml"/>
  <Override PartName="/ppt/tags/tag6413.xml" ContentType="application/vnd.openxmlformats-officedocument.presentationml.tags+xml"/>
  <Override PartName="/ppt/tags/tag6414.xml" ContentType="application/vnd.openxmlformats-officedocument.presentationml.tags+xml"/>
  <Override PartName="/ppt/tags/tag6415.xml" ContentType="application/vnd.openxmlformats-officedocument.presentationml.tags+xml"/>
  <Override PartName="/ppt/tags/tag6416.xml" ContentType="application/vnd.openxmlformats-officedocument.presentationml.tags+xml"/>
  <Override PartName="/ppt/tags/tag6417.xml" ContentType="application/vnd.openxmlformats-officedocument.presentationml.tags+xml"/>
  <Override PartName="/ppt/tags/tag6418.xml" ContentType="application/vnd.openxmlformats-officedocument.presentationml.tags+xml"/>
  <Override PartName="/ppt/tags/tag6419.xml" ContentType="application/vnd.openxmlformats-officedocument.presentationml.tags+xml"/>
  <Override PartName="/ppt/tags/tag642.xml" ContentType="application/vnd.openxmlformats-officedocument.presentationml.tags+xml"/>
  <Override PartName="/ppt/tags/tag6420.xml" ContentType="application/vnd.openxmlformats-officedocument.presentationml.tags+xml"/>
  <Override PartName="/ppt/tags/tag6421.xml" ContentType="application/vnd.openxmlformats-officedocument.presentationml.tags+xml"/>
  <Override PartName="/ppt/tags/tag6422.xml" ContentType="application/vnd.openxmlformats-officedocument.presentationml.tags+xml"/>
  <Override PartName="/ppt/tags/tag6423.xml" ContentType="application/vnd.openxmlformats-officedocument.presentationml.tags+xml"/>
  <Override PartName="/ppt/tags/tag6424.xml" ContentType="application/vnd.openxmlformats-officedocument.presentationml.tags+xml"/>
  <Override PartName="/ppt/tags/tag6425.xml" ContentType="application/vnd.openxmlformats-officedocument.presentationml.tags+xml"/>
  <Override PartName="/ppt/tags/tag6426.xml" ContentType="application/vnd.openxmlformats-officedocument.presentationml.tags+xml"/>
  <Override PartName="/ppt/tags/tag6427.xml" ContentType="application/vnd.openxmlformats-officedocument.presentationml.tags+xml"/>
  <Override PartName="/ppt/tags/tag6428.xml" ContentType="application/vnd.openxmlformats-officedocument.presentationml.tags+xml"/>
  <Override PartName="/ppt/tags/tag6429.xml" ContentType="application/vnd.openxmlformats-officedocument.presentationml.tags+xml"/>
  <Override PartName="/ppt/tags/tag643.xml" ContentType="application/vnd.openxmlformats-officedocument.presentationml.tags+xml"/>
  <Override PartName="/ppt/tags/tag6430.xml" ContentType="application/vnd.openxmlformats-officedocument.presentationml.tags+xml"/>
  <Override PartName="/ppt/tags/tag6431.xml" ContentType="application/vnd.openxmlformats-officedocument.presentationml.tags+xml"/>
  <Override PartName="/ppt/tags/tag6432.xml" ContentType="application/vnd.openxmlformats-officedocument.presentationml.tags+xml"/>
  <Override PartName="/ppt/tags/tag6433.xml" ContentType="application/vnd.openxmlformats-officedocument.presentationml.tags+xml"/>
  <Override PartName="/ppt/tags/tag6434.xml" ContentType="application/vnd.openxmlformats-officedocument.presentationml.tags+xml"/>
  <Override PartName="/ppt/tags/tag6435.xml" ContentType="application/vnd.openxmlformats-officedocument.presentationml.tags+xml"/>
  <Override PartName="/ppt/tags/tag6436.xml" ContentType="application/vnd.openxmlformats-officedocument.presentationml.tags+xml"/>
  <Override PartName="/ppt/tags/tag6437.xml" ContentType="application/vnd.openxmlformats-officedocument.presentationml.tags+xml"/>
  <Override PartName="/ppt/tags/tag6438.xml" ContentType="application/vnd.openxmlformats-officedocument.presentationml.tags+xml"/>
  <Override PartName="/ppt/tags/tag6439.xml" ContentType="application/vnd.openxmlformats-officedocument.presentationml.tags+xml"/>
  <Override PartName="/ppt/tags/tag644.xml" ContentType="application/vnd.openxmlformats-officedocument.presentationml.tags+xml"/>
  <Override PartName="/ppt/tags/tag6440.xml" ContentType="application/vnd.openxmlformats-officedocument.presentationml.tags+xml"/>
  <Override PartName="/ppt/tags/tag6441.xml" ContentType="application/vnd.openxmlformats-officedocument.presentationml.tags+xml"/>
  <Override PartName="/ppt/tags/tag6442.xml" ContentType="application/vnd.openxmlformats-officedocument.presentationml.tags+xml"/>
  <Override PartName="/ppt/tags/tag6443.xml" ContentType="application/vnd.openxmlformats-officedocument.presentationml.tags+xml"/>
  <Override PartName="/ppt/tags/tag6444.xml" ContentType="application/vnd.openxmlformats-officedocument.presentationml.tags+xml"/>
  <Override PartName="/ppt/tags/tag6445.xml" ContentType="application/vnd.openxmlformats-officedocument.presentationml.tags+xml"/>
  <Override PartName="/ppt/tags/tag6446.xml" ContentType="application/vnd.openxmlformats-officedocument.presentationml.tags+xml"/>
  <Override PartName="/ppt/tags/tag6447.xml" ContentType="application/vnd.openxmlformats-officedocument.presentationml.tags+xml"/>
  <Override PartName="/ppt/tags/tag6448.xml" ContentType="application/vnd.openxmlformats-officedocument.presentationml.tags+xml"/>
  <Override PartName="/ppt/tags/tag6449.xml" ContentType="application/vnd.openxmlformats-officedocument.presentationml.tags+xml"/>
  <Override PartName="/ppt/tags/tag645.xml" ContentType="application/vnd.openxmlformats-officedocument.presentationml.tags+xml"/>
  <Override PartName="/ppt/tags/tag6450.xml" ContentType="application/vnd.openxmlformats-officedocument.presentationml.tags+xml"/>
  <Override PartName="/ppt/tags/tag6451.xml" ContentType="application/vnd.openxmlformats-officedocument.presentationml.tags+xml"/>
  <Override PartName="/ppt/tags/tag6452.xml" ContentType="application/vnd.openxmlformats-officedocument.presentationml.tags+xml"/>
  <Override PartName="/ppt/tags/tag6453.xml" ContentType="application/vnd.openxmlformats-officedocument.presentationml.tags+xml"/>
  <Override PartName="/ppt/tags/tag6454.xml" ContentType="application/vnd.openxmlformats-officedocument.presentationml.tags+xml"/>
  <Override PartName="/ppt/tags/tag6455.xml" ContentType="application/vnd.openxmlformats-officedocument.presentationml.tags+xml"/>
  <Override PartName="/ppt/tags/tag6456.xml" ContentType="application/vnd.openxmlformats-officedocument.presentationml.tags+xml"/>
  <Override PartName="/ppt/tags/tag6457.xml" ContentType="application/vnd.openxmlformats-officedocument.presentationml.tags+xml"/>
  <Override PartName="/ppt/tags/tag6458.xml" ContentType="application/vnd.openxmlformats-officedocument.presentationml.tags+xml"/>
  <Override PartName="/ppt/tags/tag6459.xml" ContentType="application/vnd.openxmlformats-officedocument.presentationml.tags+xml"/>
  <Override PartName="/ppt/tags/tag646.xml" ContentType="application/vnd.openxmlformats-officedocument.presentationml.tags+xml"/>
  <Override PartName="/ppt/tags/tag6460.xml" ContentType="application/vnd.openxmlformats-officedocument.presentationml.tags+xml"/>
  <Override PartName="/ppt/tags/tag6461.xml" ContentType="application/vnd.openxmlformats-officedocument.presentationml.tags+xml"/>
  <Override PartName="/ppt/tags/tag6462.xml" ContentType="application/vnd.openxmlformats-officedocument.presentationml.tags+xml"/>
  <Override PartName="/ppt/tags/tag6463.xml" ContentType="application/vnd.openxmlformats-officedocument.presentationml.tags+xml"/>
  <Override PartName="/ppt/tags/tag6464.xml" ContentType="application/vnd.openxmlformats-officedocument.presentationml.tags+xml"/>
  <Override PartName="/ppt/tags/tag6465.xml" ContentType="application/vnd.openxmlformats-officedocument.presentationml.tags+xml"/>
  <Override PartName="/ppt/tags/tag6466.xml" ContentType="application/vnd.openxmlformats-officedocument.presentationml.tags+xml"/>
  <Override PartName="/ppt/tags/tag6467.xml" ContentType="application/vnd.openxmlformats-officedocument.presentationml.tags+xml"/>
  <Override PartName="/ppt/tags/tag6468.xml" ContentType="application/vnd.openxmlformats-officedocument.presentationml.tags+xml"/>
  <Override PartName="/ppt/tags/tag6469.xml" ContentType="application/vnd.openxmlformats-officedocument.presentationml.tags+xml"/>
  <Override PartName="/ppt/tags/tag647.xml" ContentType="application/vnd.openxmlformats-officedocument.presentationml.tags+xml"/>
  <Override PartName="/ppt/tags/tag6470.xml" ContentType="application/vnd.openxmlformats-officedocument.presentationml.tags+xml"/>
  <Override PartName="/ppt/tags/tag6471.xml" ContentType="application/vnd.openxmlformats-officedocument.presentationml.tags+xml"/>
  <Override PartName="/ppt/tags/tag6472.xml" ContentType="application/vnd.openxmlformats-officedocument.presentationml.tags+xml"/>
  <Override PartName="/ppt/tags/tag6473.xml" ContentType="application/vnd.openxmlformats-officedocument.presentationml.tags+xml"/>
  <Override PartName="/ppt/tags/tag6474.xml" ContentType="application/vnd.openxmlformats-officedocument.presentationml.tags+xml"/>
  <Override PartName="/ppt/tags/tag6475.xml" ContentType="application/vnd.openxmlformats-officedocument.presentationml.tags+xml"/>
  <Override PartName="/ppt/tags/tag6476.xml" ContentType="application/vnd.openxmlformats-officedocument.presentationml.tags+xml"/>
  <Override PartName="/ppt/tags/tag6477.xml" ContentType="application/vnd.openxmlformats-officedocument.presentationml.tags+xml"/>
  <Override PartName="/ppt/tags/tag6478.xml" ContentType="application/vnd.openxmlformats-officedocument.presentationml.tags+xml"/>
  <Override PartName="/ppt/tags/tag6479.xml" ContentType="application/vnd.openxmlformats-officedocument.presentationml.tags+xml"/>
  <Override PartName="/ppt/tags/tag648.xml" ContentType="application/vnd.openxmlformats-officedocument.presentationml.tags+xml"/>
  <Override PartName="/ppt/tags/tag6480.xml" ContentType="application/vnd.openxmlformats-officedocument.presentationml.tags+xml"/>
  <Override PartName="/ppt/tags/tag6481.xml" ContentType="application/vnd.openxmlformats-officedocument.presentationml.tags+xml"/>
  <Override PartName="/ppt/tags/tag6482.xml" ContentType="application/vnd.openxmlformats-officedocument.presentationml.tags+xml"/>
  <Override PartName="/ppt/tags/tag6483.xml" ContentType="application/vnd.openxmlformats-officedocument.presentationml.tags+xml"/>
  <Override PartName="/ppt/tags/tag6484.xml" ContentType="application/vnd.openxmlformats-officedocument.presentationml.tags+xml"/>
  <Override PartName="/ppt/tags/tag6485.xml" ContentType="application/vnd.openxmlformats-officedocument.presentationml.tags+xml"/>
  <Override PartName="/ppt/tags/tag6486.xml" ContentType="application/vnd.openxmlformats-officedocument.presentationml.tags+xml"/>
  <Override PartName="/ppt/tags/tag6487.xml" ContentType="application/vnd.openxmlformats-officedocument.presentationml.tags+xml"/>
  <Override PartName="/ppt/tags/tag6488.xml" ContentType="application/vnd.openxmlformats-officedocument.presentationml.tags+xml"/>
  <Override PartName="/ppt/tags/tag6489.xml" ContentType="application/vnd.openxmlformats-officedocument.presentationml.tags+xml"/>
  <Override PartName="/ppt/tags/tag649.xml" ContentType="application/vnd.openxmlformats-officedocument.presentationml.tags+xml"/>
  <Override PartName="/ppt/tags/tag6490.xml" ContentType="application/vnd.openxmlformats-officedocument.presentationml.tags+xml"/>
  <Override PartName="/ppt/tags/tag6491.xml" ContentType="application/vnd.openxmlformats-officedocument.presentationml.tags+xml"/>
  <Override PartName="/ppt/tags/tag6492.xml" ContentType="application/vnd.openxmlformats-officedocument.presentationml.tags+xml"/>
  <Override PartName="/ppt/tags/tag6493.xml" ContentType="application/vnd.openxmlformats-officedocument.presentationml.tags+xml"/>
  <Override PartName="/ppt/tags/tag6494.xml" ContentType="application/vnd.openxmlformats-officedocument.presentationml.tags+xml"/>
  <Override PartName="/ppt/tags/tag6495.xml" ContentType="application/vnd.openxmlformats-officedocument.presentationml.tags+xml"/>
  <Override PartName="/ppt/tags/tag6496.xml" ContentType="application/vnd.openxmlformats-officedocument.presentationml.tags+xml"/>
  <Override PartName="/ppt/tags/tag6497.xml" ContentType="application/vnd.openxmlformats-officedocument.presentationml.tags+xml"/>
  <Override PartName="/ppt/tags/tag6498.xml" ContentType="application/vnd.openxmlformats-officedocument.presentationml.tags+xml"/>
  <Override PartName="/ppt/tags/tag6499.xml" ContentType="application/vnd.openxmlformats-officedocument.presentationml.tags+xml"/>
  <Override PartName="/ppt/tags/tag65.xml" ContentType="application/vnd.openxmlformats-officedocument.presentationml.tags+xml"/>
  <Override PartName="/ppt/tags/tag650.xml" ContentType="application/vnd.openxmlformats-officedocument.presentationml.tags+xml"/>
  <Override PartName="/ppt/tags/tag6500.xml" ContentType="application/vnd.openxmlformats-officedocument.presentationml.tags+xml"/>
  <Override PartName="/ppt/tags/tag6501.xml" ContentType="application/vnd.openxmlformats-officedocument.presentationml.tags+xml"/>
  <Override PartName="/ppt/tags/tag6502.xml" ContentType="application/vnd.openxmlformats-officedocument.presentationml.tags+xml"/>
  <Override PartName="/ppt/tags/tag6503.xml" ContentType="application/vnd.openxmlformats-officedocument.presentationml.tags+xml"/>
  <Override PartName="/ppt/tags/tag6504.xml" ContentType="application/vnd.openxmlformats-officedocument.presentationml.tags+xml"/>
  <Override PartName="/ppt/tags/tag6505.xml" ContentType="application/vnd.openxmlformats-officedocument.presentationml.tags+xml"/>
  <Override PartName="/ppt/tags/tag6506.xml" ContentType="application/vnd.openxmlformats-officedocument.presentationml.tags+xml"/>
  <Override PartName="/ppt/tags/tag6507.xml" ContentType="application/vnd.openxmlformats-officedocument.presentationml.tags+xml"/>
  <Override PartName="/ppt/tags/tag6508.xml" ContentType="application/vnd.openxmlformats-officedocument.presentationml.tags+xml"/>
  <Override PartName="/ppt/tags/tag6509.xml" ContentType="application/vnd.openxmlformats-officedocument.presentationml.tags+xml"/>
  <Override PartName="/ppt/tags/tag651.xml" ContentType="application/vnd.openxmlformats-officedocument.presentationml.tags+xml"/>
  <Override PartName="/ppt/tags/tag6510.xml" ContentType="application/vnd.openxmlformats-officedocument.presentationml.tags+xml"/>
  <Override PartName="/ppt/tags/tag6511.xml" ContentType="application/vnd.openxmlformats-officedocument.presentationml.tags+xml"/>
  <Override PartName="/ppt/tags/tag6512.xml" ContentType="application/vnd.openxmlformats-officedocument.presentationml.tags+xml"/>
  <Override PartName="/ppt/tags/tag6513.xml" ContentType="application/vnd.openxmlformats-officedocument.presentationml.tags+xml"/>
  <Override PartName="/ppt/tags/tag6514.xml" ContentType="application/vnd.openxmlformats-officedocument.presentationml.tags+xml"/>
  <Override PartName="/ppt/tags/tag6515.xml" ContentType="application/vnd.openxmlformats-officedocument.presentationml.tags+xml"/>
  <Override PartName="/ppt/tags/tag6516.xml" ContentType="application/vnd.openxmlformats-officedocument.presentationml.tags+xml"/>
  <Override PartName="/ppt/tags/tag6517.xml" ContentType="application/vnd.openxmlformats-officedocument.presentationml.tags+xml"/>
  <Override PartName="/ppt/tags/tag6518.xml" ContentType="application/vnd.openxmlformats-officedocument.presentationml.tags+xml"/>
  <Override PartName="/ppt/tags/tag6519.xml" ContentType="application/vnd.openxmlformats-officedocument.presentationml.tags+xml"/>
  <Override PartName="/ppt/tags/tag652.xml" ContentType="application/vnd.openxmlformats-officedocument.presentationml.tags+xml"/>
  <Override PartName="/ppt/tags/tag6520.xml" ContentType="application/vnd.openxmlformats-officedocument.presentationml.tags+xml"/>
  <Override PartName="/ppt/tags/tag6521.xml" ContentType="application/vnd.openxmlformats-officedocument.presentationml.tags+xml"/>
  <Override PartName="/ppt/tags/tag6522.xml" ContentType="application/vnd.openxmlformats-officedocument.presentationml.tags+xml"/>
  <Override PartName="/ppt/tags/tag6523.xml" ContentType="application/vnd.openxmlformats-officedocument.presentationml.tags+xml"/>
  <Override PartName="/ppt/tags/tag6524.xml" ContentType="application/vnd.openxmlformats-officedocument.presentationml.tags+xml"/>
  <Override PartName="/ppt/tags/tag6525.xml" ContentType="application/vnd.openxmlformats-officedocument.presentationml.tags+xml"/>
  <Override PartName="/ppt/tags/tag6526.xml" ContentType="application/vnd.openxmlformats-officedocument.presentationml.tags+xml"/>
  <Override PartName="/ppt/tags/tag6527.xml" ContentType="application/vnd.openxmlformats-officedocument.presentationml.tags+xml"/>
  <Override PartName="/ppt/tags/tag6528.xml" ContentType="application/vnd.openxmlformats-officedocument.presentationml.tags+xml"/>
  <Override PartName="/ppt/tags/tag6529.xml" ContentType="application/vnd.openxmlformats-officedocument.presentationml.tags+xml"/>
  <Override PartName="/ppt/tags/tag653.xml" ContentType="application/vnd.openxmlformats-officedocument.presentationml.tags+xml"/>
  <Override PartName="/ppt/tags/tag6530.xml" ContentType="application/vnd.openxmlformats-officedocument.presentationml.tags+xml"/>
  <Override PartName="/ppt/tags/tag6531.xml" ContentType="application/vnd.openxmlformats-officedocument.presentationml.tags+xml"/>
  <Override PartName="/ppt/tags/tag6532.xml" ContentType="application/vnd.openxmlformats-officedocument.presentationml.tags+xml"/>
  <Override PartName="/ppt/tags/tag6533.xml" ContentType="application/vnd.openxmlformats-officedocument.presentationml.tags+xml"/>
  <Override PartName="/ppt/tags/tag6534.xml" ContentType="application/vnd.openxmlformats-officedocument.presentationml.tags+xml"/>
  <Override PartName="/ppt/tags/tag6535.xml" ContentType="application/vnd.openxmlformats-officedocument.presentationml.tags+xml"/>
  <Override PartName="/ppt/tags/tag6536.xml" ContentType="application/vnd.openxmlformats-officedocument.presentationml.tags+xml"/>
  <Override PartName="/ppt/tags/tag6537.xml" ContentType="application/vnd.openxmlformats-officedocument.presentationml.tags+xml"/>
  <Override PartName="/ppt/tags/tag6538.xml" ContentType="application/vnd.openxmlformats-officedocument.presentationml.tags+xml"/>
  <Override PartName="/ppt/tags/tag6539.xml" ContentType="application/vnd.openxmlformats-officedocument.presentationml.tags+xml"/>
  <Override PartName="/ppt/tags/tag654.xml" ContentType="application/vnd.openxmlformats-officedocument.presentationml.tags+xml"/>
  <Override PartName="/ppt/tags/tag6540.xml" ContentType="application/vnd.openxmlformats-officedocument.presentationml.tags+xml"/>
  <Override PartName="/ppt/tags/tag6541.xml" ContentType="application/vnd.openxmlformats-officedocument.presentationml.tags+xml"/>
  <Override PartName="/ppt/tags/tag6542.xml" ContentType="application/vnd.openxmlformats-officedocument.presentationml.tags+xml"/>
  <Override PartName="/ppt/tags/tag6543.xml" ContentType="application/vnd.openxmlformats-officedocument.presentationml.tags+xml"/>
  <Override PartName="/ppt/tags/tag6544.xml" ContentType="application/vnd.openxmlformats-officedocument.presentationml.tags+xml"/>
  <Override PartName="/ppt/tags/tag6545.xml" ContentType="application/vnd.openxmlformats-officedocument.presentationml.tags+xml"/>
  <Override PartName="/ppt/tags/tag6546.xml" ContentType="application/vnd.openxmlformats-officedocument.presentationml.tags+xml"/>
  <Override PartName="/ppt/tags/tag6547.xml" ContentType="application/vnd.openxmlformats-officedocument.presentationml.tags+xml"/>
  <Override PartName="/ppt/tags/tag6548.xml" ContentType="application/vnd.openxmlformats-officedocument.presentationml.tags+xml"/>
  <Override PartName="/ppt/tags/tag6549.xml" ContentType="application/vnd.openxmlformats-officedocument.presentationml.tags+xml"/>
  <Override PartName="/ppt/tags/tag655.xml" ContentType="application/vnd.openxmlformats-officedocument.presentationml.tags+xml"/>
  <Override PartName="/ppt/tags/tag6550.xml" ContentType="application/vnd.openxmlformats-officedocument.presentationml.tags+xml"/>
  <Override PartName="/ppt/tags/tag6551.xml" ContentType="application/vnd.openxmlformats-officedocument.presentationml.tags+xml"/>
  <Override PartName="/ppt/tags/tag6552.xml" ContentType="application/vnd.openxmlformats-officedocument.presentationml.tags+xml"/>
  <Override PartName="/ppt/tags/tag6553.xml" ContentType="application/vnd.openxmlformats-officedocument.presentationml.tags+xml"/>
  <Override PartName="/ppt/tags/tag6554.xml" ContentType="application/vnd.openxmlformats-officedocument.presentationml.tags+xml"/>
  <Override PartName="/ppt/tags/tag6555.xml" ContentType="application/vnd.openxmlformats-officedocument.presentationml.tags+xml"/>
  <Override PartName="/ppt/tags/tag6556.xml" ContentType="application/vnd.openxmlformats-officedocument.presentationml.tags+xml"/>
  <Override PartName="/ppt/tags/tag6557.xml" ContentType="application/vnd.openxmlformats-officedocument.presentationml.tags+xml"/>
  <Override PartName="/ppt/tags/tag6558.xml" ContentType="application/vnd.openxmlformats-officedocument.presentationml.tags+xml"/>
  <Override PartName="/ppt/tags/tag6559.xml" ContentType="application/vnd.openxmlformats-officedocument.presentationml.tags+xml"/>
  <Override PartName="/ppt/tags/tag656.xml" ContentType="application/vnd.openxmlformats-officedocument.presentationml.tags+xml"/>
  <Override PartName="/ppt/tags/tag6560.xml" ContentType="application/vnd.openxmlformats-officedocument.presentationml.tags+xml"/>
  <Override PartName="/ppt/tags/tag6561.xml" ContentType="application/vnd.openxmlformats-officedocument.presentationml.tags+xml"/>
  <Override PartName="/ppt/tags/tag6562.xml" ContentType="application/vnd.openxmlformats-officedocument.presentationml.tags+xml"/>
  <Override PartName="/ppt/tags/tag6563.xml" ContentType="application/vnd.openxmlformats-officedocument.presentationml.tags+xml"/>
  <Override PartName="/ppt/tags/tag6564.xml" ContentType="application/vnd.openxmlformats-officedocument.presentationml.tags+xml"/>
  <Override PartName="/ppt/tags/tag6565.xml" ContentType="application/vnd.openxmlformats-officedocument.presentationml.tags+xml"/>
  <Override PartName="/ppt/tags/tag6566.xml" ContentType="application/vnd.openxmlformats-officedocument.presentationml.tags+xml"/>
  <Override PartName="/ppt/tags/tag6567.xml" ContentType="application/vnd.openxmlformats-officedocument.presentationml.tags+xml"/>
  <Override PartName="/ppt/tags/tag6568.xml" ContentType="application/vnd.openxmlformats-officedocument.presentationml.tags+xml"/>
  <Override PartName="/ppt/tags/tag6569.xml" ContentType="application/vnd.openxmlformats-officedocument.presentationml.tags+xml"/>
  <Override PartName="/ppt/tags/tag657.xml" ContentType="application/vnd.openxmlformats-officedocument.presentationml.tags+xml"/>
  <Override PartName="/ppt/tags/tag6570.xml" ContentType="application/vnd.openxmlformats-officedocument.presentationml.tags+xml"/>
  <Override PartName="/ppt/tags/tag6571.xml" ContentType="application/vnd.openxmlformats-officedocument.presentationml.tags+xml"/>
  <Override PartName="/ppt/tags/tag6572.xml" ContentType="application/vnd.openxmlformats-officedocument.presentationml.tags+xml"/>
  <Override PartName="/ppt/tags/tag6573.xml" ContentType="application/vnd.openxmlformats-officedocument.presentationml.tags+xml"/>
  <Override PartName="/ppt/tags/tag6574.xml" ContentType="application/vnd.openxmlformats-officedocument.presentationml.tags+xml"/>
  <Override PartName="/ppt/tags/tag6575.xml" ContentType="application/vnd.openxmlformats-officedocument.presentationml.tags+xml"/>
  <Override PartName="/ppt/tags/tag6576.xml" ContentType="application/vnd.openxmlformats-officedocument.presentationml.tags+xml"/>
  <Override PartName="/ppt/tags/tag6577.xml" ContentType="application/vnd.openxmlformats-officedocument.presentationml.tags+xml"/>
  <Override PartName="/ppt/tags/tag6578.xml" ContentType="application/vnd.openxmlformats-officedocument.presentationml.tags+xml"/>
  <Override PartName="/ppt/tags/tag6579.xml" ContentType="application/vnd.openxmlformats-officedocument.presentationml.tags+xml"/>
  <Override PartName="/ppt/tags/tag658.xml" ContentType="application/vnd.openxmlformats-officedocument.presentationml.tags+xml"/>
  <Override PartName="/ppt/tags/tag6580.xml" ContentType="application/vnd.openxmlformats-officedocument.presentationml.tags+xml"/>
  <Override PartName="/ppt/tags/tag6581.xml" ContentType="application/vnd.openxmlformats-officedocument.presentationml.tags+xml"/>
  <Override PartName="/ppt/tags/tag6582.xml" ContentType="application/vnd.openxmlformats-officedocument.presentationml.tags+xml"/>
  <Override PartName="/ppt/tags/tag6583.xml" ContentType="application/vnd.openxmlformats-officedocument.presentationml.tags+xml"/>
  <Override PartName="/ppt/tags/tag6584.xml" ContentType="application/vnd.openxmlformats-officedocument.presentationml.tags+xml"/>
  <Override PartName="/ppt/tags/tag6585.xml" ContentType="application/vnd.openxmlformats-officedocument.presentationml.tags+xml"/>
  <Override PartName="/ppt/tags/tag6586.xml" ContentType="application/vnd.openxmlformats-officedocument.presentationml.tags+xml"/>
  <Override PartName="/ppt/tags/tag6587.xml" ContentType="application/vnd.openxmlformats-officedocument.presentationml.tags+xml"/>
  <Override PartName="/ppt/tags/tag6588.xml" ContentType="application/vnd.openxmlformats-officedocument.presentationml.tags+xml"/>
  <Override PartName="/ppt/tags/tag6589.xml" ContentType="application/vnd.openxmlformats-officedocument.presentationml.tags+xml"/>
  <Override PartName="/ppt/tags/tag659.xml" ContentType="application/vnd.openxmlformats-officedocument.presentationml.tags+xml"/>
  <Override PartName="/ppt/tags/tag6590.xml" ContentType="application/vnd.openxmlformats-officedocument.presentationml.tags+xml"/>
  <Override PartName="/ppt/tags/tag6591.xml" ContentType="application/vnd.openxmlformats-officedocument.presentationml.tags+xml"/>
  <Override PartName="/ppt/tags/tag6592.xml" ContentType="application/vnd.openxmlformats-officedocument.presentationml.tags+xml"/>
  <Override PartName="/ppt/tags/tag66.xml" ContentType="application/vnd.openxmlformats-officedocument.presentationml.tags+xml"/>
  <Override PartName="/ppt/tags/tag660.xml" ContentType="application/vnd.openxmlformats-officedocument.presentationml.tags+xml"/>
  <Override PartName="/ppt/tags/tag661.xml" ContentType="application/vnd.openxmlformats-officedocument.presentationml.tags+xml"/>
  <Override PartName="/ppt/tags/tag662.xml" ContentType="application/vnd.openxmlformats-officedocument.presentationml.tags+xml"/>
  <Override PartName="/ppt/tags/tag663.xml" ContentType="application/vnd.openxmlformats-officedocument.presentationml.tags+xml"/>
  <Override PartName="/ppt/tags/tag664.xml" ContentType="application/vnd.openxmlformats-officedocument.presentationml.tags+xml"/>
  <Override PartName="/ppt/tags/tag665.xml" ContentType="application/vnd.openxmlformats-officedocument.presentationml.tags+xml"/>
  <Override PartName="/ppt/tags/tag666.xml" ContentType="application/vnd.openxmlformats-officedocument.presentationml.tags+xml"/>
  <Override PartName="/ppt/tags/tag667.xml" ContentType="application/vnd.openxmlformats-officedocument.presentationml.tags+xml"/>
  <Override PartName="/ppt/tags/tag668.xml" ContentType="application/vnd.openxmlformats-officedocument.presentationml.tags+xml"/>
  <Override PartName="/ppt/tags/tag669.xml" ContentType="application/vnd.openxmlformats-officedocument.presentationml.tags+xml"/>
  <Override PartName="/ppt/tags/tag67.xml" ContentType="application/vnd.openxmlformats-officedocument.presentationml.tags+xml"/>
  <Override PartName="/ppt/tags/tag670.xml" ContentType="application/vnd.openxmlformats-officedocument.presentationml.tags+xml"/>
  <Override PartName="/ppt/tags/tag671.xml" ContentType="application/vnd.openxmlformats-officedocument.presentationml.tags+xml"/>
  <Override PartName="/ppt/tags/tag672.xml" ContentType="application/vnd.openxmlformats-officedocument.presentationml.tags+xml"/>
  <Override PartName="/ppt/tags/tag673.xml" ContentType="application/vnd.openxmlformats-officedocument.presentationml.tags+xml"/>
  <Override PartName="/ppt/tags/tag674.xml" ContentType="application/vnd.openxmlformats-officedocument.presentationml.tags+xml"/>
  <Override PartName="/ppt/tags/tag675.xml" ContentType="application/vnd.openxmlformats-officedocument.presentationml.tags+xml"/>
  <Override PartName="/ppt/tags/tag676.xml" ContentType="application/vnd.openxmlformats-officedocument.presentationml.tags+xml"/>
  <Override PartName="/ppt/tags/tag677.xml" ContentType="application/vnd.openxmlformats-officedocument.presentationml.tags+xml"/>
  <Override PartName="/ppt/tags/tag678.xml" ContentType="application/vnd.openxmlformats-officedocument.presentationml.tags+xml"/>
  <Override PartName="/ppt/tags/tag679.xml" ContentType="application/vnd.openxmlformats-officedocument.presentationml.tags+xml"/>
  <Override PartName="/ppt/tags/tag68.xml" ContentType="application/vnd.openxmlformats-officedocument.presentationml.tags+xml"/>
  <Override PartName="/ppt/tags/tag680.xml" ContentType="application/vnd.openxmlformats-officedocument.presentationml.tags+xml"/>
  <Override PartName="/ppt/tags/tag681.xml" ContentType="application/vnd.openxmlformats-officedocument.presentationml.tags+xml"/>
  <Override PartName="/ppt/tags/tag682.xml" ContentType="application/vnd.openxmlformats-officedocument.presentationml.tags+xml"/>
  <Override PartName="/ppt/tags/tag683.xml" ContentType="application/vnd.openxmlformats-officedocument.presentationml.tags+xml"/>
  <Override PartName="/ppt/tags/tag684.xml" ContentType="application/vnd.openxmlformats-officedocument.presentationml.tags+xml"/>
  <Override PartName="/ppt/tags/tag685.xml" ContentType="application/vnd.openxmlformats-officedocument.presentationml.tags+xml"/>
  <Override PartName="/ppt/tags/tag686.xml" ContentType="application/vnd.openxmlformats-officedocument.presentationml.tags+xml"/>
  <Override PartName="/ppt/tags/tag687.xml" ContentType="application/vnd.openxmlformats-officedocument.presentationml.tags+xml"/>
  <Override PartName="/ppt/tags/tag688.xml" ContentType="application/vnd.openxmlformats-officedocument.presentationml.tags+xml"/>
  <Override PartName="/ppt/tags/tag689.xml" ContentType="application/vnd.openxmlformats-officedocument.presentationml.tags+xml"/>
  <Override PartName="/ppt/tags/tag69.xml" ContentType="application/vnd.openxmlformats-officedocument.presentationml.tags+xml"/>
  <Override PartName="/ppt/tags/tag690.xml" ContentType="application/vnd.openxmlformats-officedocument.presentationml.tags+xml"/>
  <Override PartName="/ppt/tags/tag691.xml" ContentType="application/vnd.openxmlformats-officedocument.presentationml.tags+xml"/>
  <Override PartName="/ppt/tags/tag692.xml" ContentType="application/vnd.openxmlformats-officedocument.presentationml.tags+xml"/>
  <Override PartName="/ppt/tags/tag693.xml" ContentType="application/vnd.openxmlformats-officedocument.presentationml.tags+xml"/>
  <Override PartName="/ppt/tags/tag694.xml" ContentType="application/vnd.openxmlformats-officedocument.presentationml.tags+xml"/>
  <Override PartName="/ppt/tags/tag695.xml" ContentType="application/vnd.openxmlformats-officedocument.presentationml.tags+xml"/>
  <Override PartName="/ppt/tags/tag696.xml" ContentType="application/vnd.openxmlformats-officedocument.presentationml.tags+xml"/>
  <Override PartName="/ppt/tags/tag697.xml" ContentType="application/vnd.openxmlformats-officedocument.presentationml.tags+xml"/>
  <Override PartName="/ppt/tags/tag698.xml" ContentType="application/vnd.openxmlformats-officedocument.presentationml.tags+xml"/>
  <Override PartName="/ppt/tags/tag69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00.xml" ContentType="application/vnd.openxmlformats-officedocument.presentationml.tags+xml"/>
  <Override PartName="/ppt/tags/tag701.xml" ContentType="application/vnd.openxmlformats-officedocument.presentationml.tags+xml"/>
  <Override PartName="/ppt/tags/tag702.xml" ContentType="application/vnd.openxmlformats-officedocument.presentationml.tags+xml"/>
  <Override PartName="/ppt/tags/tag703.xml" ContentType="application/vnd.openxmlformats-officedocument.presentationml.tags+xml"/>
  <Override PartName="/ppt/tags/tag704.xml" ContentType="application/vnd.openxmlformats-officedocument.presentationml.tags+xml"/>
  <Override PartName="/ppt/tags/tag705.xml" ContentType="application/vnd.openxmlformats-officedocument.presentationml.tags+xml"/>
  <Override PartName="/ppt/tags/tag706.xml" ContentType="application/vnd.openxmlformats-officedocument.presentationml.tags+xml"/>
  <Override PartName="/ppt/tags/tag707.xml" ContentType="application/vnd.openxmlformats-officedocument.presentationml.tags+xml"/>
  <Override PartName="/ppt/tags/tag708.xml" ContentType="application/vnd.openxmlformats-officedocument.presentationml.tags+xml"/>
  <Override PartName="/ppt/tags/tag709.xml" ContentType="application/vnd.openxmlformats-officedocument.presentationml.tags+xml"/>
  <Override PartName="/ppt/tags/tag71.xml" ContentType="application/vnd.openxmlformats-officedocument.presentationml.tags+xml"/>
  <Override PartName="/ppt/tags/tag710.xml" ContentType="application/vnd.openxmlformats-officedocument.presentationml.tags+xml"/>
  <Override PartName="/ppt/tags/tag711.xml" ContentType="application/vnd.openxmlformats-officedocument.presentationml.tags+xml"/>
  <Override PartName="/ppt/tags/tag712.xml" ContentType="application/vnd.openxmlformats-officedocument.presentationml.tags+xml"/>
  <Override PartName="/ppt/tags/tag713.xml" ContentType="application/vnd.openxmlformats-officedocument.presentationml.tags+xml"/>
  <Override PartName="/ppt/tags/tag714.xml" ContentType="application/vnd.openxmlformats-officedocument.presentationml.tags+xml"/>
  <Override PartName="/ppt/tags/tag715.xml" ContentType="application/vnd.openxmlformats-officedocument.presentationml.tags+xml"/>
  <Override PartName="/ppt/tags/tag716.xml" ContentType="application/vnd.openxmlformats-officedocument.presentationml.tags+xml"/>
  <Override PartName="/ppt/tags/tag717.xml" ContentType="application/vnd.openxmlformats-officedocument.presentationml.tags+xml"/>
  <Override PartName="/ppt/tags/tag718.xml" ContentType="application/vnd.openxmlformats-officedocument.presentationml.tags+xml"/>
  <Override PartName="/ppt/tags/tag719.xml" ContentType="application/vnd.openxmlformats-officedocument.presentationml.tags+xml"/>
  <Override PartName="/ppt/tags/tag72.xml" ContentType="application/vnd.openxmlformats-officedocument.presentationml.tags+xml"/>
  <Override PartName="/ppt/tags/tag720.xml" ContentType="application/vnd.openxmlformats-officedocument.presentationml.tags+xml"/>
  <Override PartName="/ppt/tags/tag721.xml" ContentType="application/vnd.openxmlformats-officedocument.presentationml.tags+xml"/>
  <Override PartName="/ppt/tags/tag722.xml" ContentType="application/vnd.openxmlformats-officedocument.presentationml.tags+xml"/>
  <Override PartName="/ppt/tags/tag723.xml" ContentType="application/vnd.openxmlformats-officedocument.presentationml.tags+xml"/>
  <Override PartName="/ppt/tags/tag724.xml" ContentType="application/vnd.openxmlformats-officedocument.presentationml.tags+xml"/>
  <Override PartName="/ppt/tags/tag725.xml" ContentType="application/vnd.openxmlformats-officedocument.presentationml.tags+xml"/>
  <Override PartName="/ppt/tags/tag726.xml" ContentType="application/vnd.openxmlformats-officedocument.presentationml.tags+xml"/>
  <Override PartName="/ppt/tags/tag727.xml" ContentType="application/vnd.openxmlformats-officedocument.presentationml.tags+xml"/>
  <Override PartName="/ppt/tags/tag728.xml" ContentType="application/vnd.openxmlformats-officedocument.presentationml.tags+xml"/>
  <Override PartName="/ppt/tags/tag729.xml" ContentType="application/vnd.openxmlformats-officedocument.presentationml.tags+xml"/>
  <Override PartName="/ppt/tags/tag73.xml" ContentType="application/vnd.openxmlformats-officedocument.presentationml.tags+xml"/>
  <Override PartName="/ppt/tags/tag730.xml" ContentType="application/vnd.openxmlformats-officedocument.presentationml.tags+xml"/>
  <Override PartName="/ppt/tags/tag731.xml" ContentType="application/vnd.openxmlformats-officedocument.presentationml.tags+xml"/>
  <Override PartName="/ppt/tags/tag732.xml" ContentType="application/vnd.openxmlformats-officedocument.presentationml.tags+xml"/>
  <Override PartName="/ppt/tags/tag733.xml" ContentType="application/vnd.openxmlformats-officedocument.presentationml.tags+xml"/>
  <Override PartName="/ppt/tags/tag734.xml" ContentType="application/vnd.openxmlformats-officedocument.presentationml.tags+xml"/>
  <Override PartName="/ppt/tags/tag735.xml" ContentType="application/vnd.openxmlformats-officedocument.presentationml.tags+xml"/>
  <Override PartName="/ppt/tags/tag736.xml" ContentType="application/vnd.openxmlformats-officedocument.presentationml.tags+xml"/>
  <Override PartName="/ppt/tags/tag737.xml" ContentType="application/vnd.openxmlformats-officedocument.presentationml.tags+xml"/>
  <Override PartName="/ppt/tags/tag738.xml" ContentType="application/vnd.openxmlformats-officedocument.presentationml.tags+xml"/>
  <Override PartName="/ppt/tags/tag739.xml" ContentType="application/vnd.openxmlformats-officedocument.presentationml.tags+xml"/>
  <Override PartName="/ppt/tags/tag74.xml" ContentType="application/vnd.openxmlformats-officedocument.presentationml.tags+xml"/>
  <Override PartName="/ppt/tags/tag740.xml" ContentType="application/vnd.openxmlformats-officedocument.presentationml.tags+xml"/>
  <Override PartName="/ppt/tags/tag741.xml" ContentType="application/vnd.openxmlformats-officedocument.presentationml.tags+xml"/>
  <Override PartName="/ppt/tags/tag742.xml" ContentType="application/vnd.openxmlformats-officedocument.presentationml.tags+xml"/>
  <Override PartName="/ppt/tags/tag743.xml" ContentType="application/vnd.openxmlformats-officedocument.presentationml.tags+xml"/>
  <Override PartName="/ppt/tags/tag744.xml" ContentType="application/vnd.openxmlformats-officedocument.presentationml.tags+xml"/>
  <Override PartName="/ppt/tags/tag745.xml" ContentType="application/vnd.openxmlformats-officedocument.presentationml.tags+xml"/>
  <Override PartName="/ppt/tags/tag746.xml" ContentType="application/vnd.openxmlformats-officedocument.presentationml.tags+xml"/>
  <Override PartName="/ppt/tags/tag747.xml" ContentType="application/vnd.openxmlformats-officedocument.presentationml.tags+xml"/>
  <Override PartName="/ppt/tags/tag748.xml" ContentType="application/vnd.openxmlformats-officedocument.presentationml.tags+xml"/>
  <Override PartName="/ppt/tags/tag749.xml" ContentType="application/vnd.openxmlformats-officedocument.presentationml.tags+xml"/>
  <Override PartName="/ppt/tags/tag75.xml" ContentType="application/vnd.openxmlformats-officedocument.presentationml.tags+xml"/>
  <Override PartName="/ppt/tags/tag750.xml" ContentType="application/vnd.openxmlformats-officedocument.presentationml.tags+xml"/>
  <Override PartName="/ppt/tags/tag751.xml" ContentType="application/vnd.openxmlformats-officedocument.presentationml.tags+xml"/>
  <Override PartName="/ppt/tags/tag752.xml" ContentType="application/vnd.openxmlformats-officedocument.presentationml.tags+xml"/>
  <Override PartName="/ppt/tags/tag753.xml" ContentType="application/vnd.openxmlformats-officedocument.presentationml.tags+xml"/>
  <Override PartName="/ppt/tags/tag754.xml" ContentType="application/vnd.openxmlformats-officedocument.presentationml.tags+xml"/>
  <Override PartName="/ppt/tags/tag755.xml" ContentType="application/vnd.openxmlformats-officedocument.presentationml.tags+xml"/>
  <Override PartName="/ppt/tags/tag756.xml" ContentType="application/vnd.openxmlformats-officedocument.presentationml.tags+xml"/>
  <Override PartName="/ppt/tags/tag757.xml" ContentType="application/vnd.openxmlformats-officedocument.presentationml.tags+xml"/>
  <Override PartName="/ppt/tags/tag758.xml" ContentType="application/vnd.openxmlformats-officedocument.presentationml.tags+xml"/>
  <Override PartName="/ppt/tags/tag759.xml" ContentType="application/vnd.openxmlformats-officedocument.presentationml.tags+xml"/>
  <Override PartName="/ppt/tags/tag76.xml" ContentType="application/vnd.openxmlformats-officedocument.presentationml.tags+xml"/>
  <Override PartName="/ppt/tags/tag760.xml" ContentType="application/vnd.openxmlformats-officedocument.presentationml.tags+xml"/>
  <Override PartName="/ppt/tags/tag761.xml" ContentType="application/vnd.openxmlformats-officedocument.presentationml.tags+xml"/>
  <Override PartName="/ppt/tags/tag762.xml" ContentType="application/vnd.openxmlformats-officedocument.presentationml.tags+xml"/>
  <Override PartName="/ppt/tags/tag763.xml" ContentType="application/vnd.openxmlformats-officedocument.presentationml.tags+xml"/>
  <Override PartName="/ppt/tags/tag764.xml" ContentType="application/vnd.openxmlformats-officedocument.presentationml.tags+xml"/>
  <Override PartName="/ppt/tags/tag765.xml" ContentType="application/vnd.openxmlformats-officedocument.presentationml.tags+xml"/>
  <Override PartName="/ppt/tags/tag766.xml" ContentType="application/vnd.openxmlformats-officedocument.presentationml.tags+xml"/>
  <Override PartName="/ppt/tags/tag767.xml" ContentType="application/vnd.openxmlformats-officedocument.presentationml.tags+xml"/>
  <Override PartName="/ppt/tags/tag768.xml" ContentType="application/vnd.openxmlformats-officedocument.presentationml.tags+xml"/>
  <Override PartName="/ppt/tags/tag769.xml" ContentType="application/vnd.openxmlformats-officedocument.presentationml.tags+xml"/>
  <Override PartName="/ppt/tags/tag77.xml" ContentType="application/vnd.openxmlformats-officedocument.presentationml.tags+xml"/>
  <Override PartName="/ppt/tags/tag770.xml" ContentType="application/vnd.openxmlformats-officedocument.presentationml.tags+xml"/>
  <Override PartName="/ppt/tags/tag771.xml" ContentType="application/vnd.openxmlformats-officedocument.presentationml.tags+xml"/>
  <Override PartName="/ppt/tags/tag772.xml" ContentType="application/vnd.openxmlformats-officedocument.presentationml.tags+xml"/>
  <Override PartName="/ppt/tags/tag773.xml" ContentType="application/vnd.openxmlformats-officedocument.presentationml.tags+xml"/>
  <Override PartName="/ppt/tags/tag774.xml" ContentType="application/vnd.openxmlformats-officedocument.presentationml.tags+xml"/>
  <Override PartName="/ppt/tags/tag775.xml" ContentType="application/vnd.openxmlformats-officedocument.presentationml.tags+xml"/>
  <Override PartName="/ppt/tags/tag776.xml" ContentType="application/vnd.openxmlformats-officedocument.presentationml.tags+xml"/>
  <Override PartName="/ppt/tags/tag777.xml" ContentType="application/vnd.openxmlformats-officedocument.presentationml.tags+xml"/>
  <Override PartName="/ppt/tags/tag778.xml" ContentType="application/vnd.openxmlformats-officedocument.presentationml.tags+xml"/>
  <Override PartName="/ppt/tags/tag779.xml" ContentType="application/vnd.openxmlformats-officedocument.presentationml.tags+xml"/>
  <Override PartName="/ppt/tags/tag78.xml" ContentType="application/vnd.openxmlformats-officedocument.presentationml.tags+xml"/>
  <Override PartName="/ppt/tags/tag780.xml" ContentType="application/vnd.openxmlformats-officedocument.presentationml.tags+xml"/>
  <Override PartName="/ppt/tags/tag781.xml" ContentType="application/vnd.openxmlformats-officedocument.presentationml.tags+xml"/>
  <Override PartName="/ppt/tags/tag782.xml" ContentType="application/vnd.openxmlformats-officedocument.presentationml.tags+xml"/>
  <Override PartName="/ppt/tags/tag783.xml" ContentType="application/vnd.openxmlformats-officedocument.presentationml.tags+xml"/>
  <Override PartName="/ppt/tags/tag784.xml" ContentType="application/vnd.openxmlformats-officedocument.presentationml.tags+xml"/>
  <Override PartName="/ppt/tags/tag785.xml" ContentType="application/vnd.openxmlformats-officedocument.presentationml.tags+xml"/>
  <Override PartName="/ppt/tags/tag786.xml" ContentType="application/vnd.openxmlformats-officedocument.presentationml.tags+xml"/>
  <Override PartName="/ppt/tags/tag787.xml" ContentType="application/vnd.openxmlformats-officedocument.presentationml.tags+xml"/>
  <Override PartName="/ppt/tags/tag788.xml" ContentType="application/vnd.openxmlformats-officedocument.presentationml.tags+xml"/>
  <Override PartName="/ppt/tags/tag789.xml" ContentType="application/vnd.openxmlformats-officedocument.presentationml.tags+xml"/>
  <Override PartName="/ppt/tags/tag79.xml" ContentType="application/vnd.openxmlformats-officedocument.presentationml.tags+xml"/>
  <Override PartName="/ppt/tags/tag790.xml" ContentType="application/vnd.openxmlformats-officedocument.presentationml.tags+xml"/>
  <Override PartName="/ppt/tags/tag791.xml" ContentType="application/vnd.openxmlformats-officedocument.presentationml.tags+xml"/>
  <Override PartName="/ppt/tags/tag792.xml" ContentType="application/vnd.openxmlformats-officedocument.presentationml.tags+xml"/>
  <Override PartName="/ppt/tags/tag793.xml" ContentType="application/vnd.openxmlformats-officedocument.presentationml.tags+xml"/>
  <Override PartName="/ppt/tags/tag794.xml" ContentType="application/vnd.openxmlformats-officedocument.presentationml.tags+xml"/>
  <Override PartName="/ppt/tags/tag795.xml" ContentType="application/vnd.openxmlformats-officedocument.presentationml.tags+xml"/>
  <Override PartName="/ppt/tags/tag796.xml" ContentType="application/vnd.openxmlformats-officedocument.presentationml.tags+xml"/>
  <Override PartName="/ppt/tags/tag797.xml" ContentType="application/vnd.openxmlformats-officedocument.presentationml.tags+xml"/>
  <Override PartName="/ppt/tags/tag798.xml" ContentType="application/vnd.openxmlformats-officedocument.presentationml.tags+xml"/>
  <Override PartName="/ppt/tags/tag79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00.xml" ContentType="application/vnd.openxmlformats-officedocument.presentationml.tags+xml"/>
  <Override PartName="/ppt/tags/tag801.xml" ContentType="application/vnd.openxmlformats-officedocument.presentationml.tags+xml"/>
  <Override PartName="/ppt/tags/tag802.xml" ContentType="application/vnd.openxmlformats-officedocument.presentationml.tags+xml"/>
  <Override PartName="/ppt/tags/tag803.xml" ContentType="application/vnd.openxmlformats-officedocument.presentationml.tags+xml"/>
  <Override PartName="/ppt/tags/tag804.xml" ContentType="application/vnd.openxmlformats-officedocument.presentationml.tags+xml"/>
  <Override PartName="/ppt/tags/tag805.xml" ContentType="application/vnd.openxmlformats-officedocument.presentationml.tags+xml"/>
  <Override PartName="/ppt/tags/tag806.xml" ContentType="application/vnd.openxmlformats-officedocument.presentationml.tags+xml"/>
  <Override PartName="/ppt/tags/tag807.xml" ContentType="application/vnd.openxmlformats-officedocument.presentationml.tags+xml"/>
  <Override PartName="/ppt/tags/tag808.xml" ContentType="application/vnd.openxmlformats-officedocument.presentationml.tags+xml"/>
  <Override PartName="/ppt/tags/tag809.xml" ContentType="application/vnd.openxmlformats-officedocument.presentationml.tags+xml"/>
  <Override PartName="/ppt/tags/tag81.xml" ContentType="application/vnd.openxmlformats-officedocument.presentationml.tags+xml"/>
  <Override PartName="/ppt/tags/tag810.xml" ContentType="application/vnd.openxmlformats-officedocument.presentationml.tags+xml"/>
  <Override PartName="/ppt/tags/tag811.xml" ContentType="application/vnd.openxmlformats-officedocument.presentationml.tags+xml"/>
  <Override PartName="/ppt/tags/tag812.xml" ContentType="application/vnd.openxmlformats-officedocument.presentationml.tags+xml"/>
  <Override PartName="/ppt/tags/tag813.xml" ContentType="application/vnd.openxmlformats-officedocument.presentationml.tags+xml"/>
  <Override PartName="/ppt/tags/tag814.xml" ContentType="application/vnd.openxmlformats-officedocument.presentationml.tags+xml"/>
  <Override PartName="/ppt/tags/tag815.xml" ContentType="application/vnd.openxmlformats-officedocument.presentationml.tags+xml"/>
  <Override PartName="/ppt/tags/tag816.xml" ContentType="application/vnd.openxmlformats-officedocument.presentationml.tags+xml"/>
  <Override PartName="/ppt/tags/tag817.xml" ContentType="application/vnd.openxmlformats-officedocument.presentationml.tags+xml"/>
  <Override PartName="/ppt/tags/tag818.xml" ContentType="application/vnd.openxmlformats-officedocument.presentationml.tags+xml"/>
  <Override PartName="/ppt/tags/tag819.xml" ContentType="application/vnd.openxmlformats-officedocument.presentationml.tags+xml"/>
  <Override PartName="/ppt/tags/tag82.xml" ContentType="application/vnd.openxmlformats-officedocument.presentationml.tags+xml"/>
  <Override PartName="/ppt/tags/tag820.xml" ContentType="application/vnd.openxmlformats-officedocument.presentationml.tags+xml"/>
  <Override PartName="/ppt/tags/tag821.xml" ContentType="application/vnd.openxmlformats-officedocument.presentationml.tags+xml"/>
  <Override PartName="/ppt/tags/tag822.xml" ContentType="application/vnd.openxmlformats-officedocument.presentationml.tags+xml"/>
  <Override PartName="/ppt/tags/tag823.xml" ContentType="application/vnd.openxmlformats-officedocument.presentationml.tags+xml"/>
  <Override PartName="/ppt/tags/tag824.xml" ContentType="application/vnd.openxmlformats-officedocument.presentationml.tags+xml"/>
  <Override PartName="/ppt/tags/tag825.xml" ContentType="application/vnd.openxmlformats-officedocument.presentationml.tags+xml"/>
  <Override PartName="/ppt/tags/tag826.xml" ContentType="application/vnd.openxmlformats-officedocument.presentationml.tags+xml"/>
  <Override PartName="/ppt/tags/tag827.xml" ContentType="application/vnd.openxmlformats-officedocument.presentationml.tags+xml"/>
  <Override PartName="/ppt/tags/tag828.xml" ContentType="application/vnd.openxmlformats-officedocument.presentationml.tags+xml"/>
  <Override PartName="/ppt/tags/tag829.xml" ContentType="application/vnd.openxmlformats-officedocument.presentationml.tags+xml"/>
  <Override PartName="/ppt/tags/tag83.xml" ContentType="application/vnd.openxmlformats-officedocument.presentationml.tags+xml"/>
  <Override PartName="/ppt/tags/tag830.xml" ContentType="application/vnd.openxmlformats-officedocument.presentationml.tags+xml"/>
  <Override PartName="/ppt/tags/tag831.xml" ContentType="application/vnd.openxmlformats-officedocument.presentationml.tags+xml"/>
  <Override PartName="/ppt/tags/tag832.xml" ContentType="application/vnd.openxmlformats-officedocument.presentationml.tags+xml"/>
  <Override PartName="/ppt/tags/tag833.xml" ContentType="application/vnd.openxmlformats-officedocument.presentationml.tags+xml"/>
  <Override PartName="/ppt/tags/tag834.xml" ContentType="application/vnd.openxmlformats-officedocument.presentationml.tags+xml"/>
  <Override PartName="/ppt/tags/tag835.xml" ContentType="application/vnd.openxmlformats-officedocument.presentationml.tags+xml"/>
  <Override PartName="/ppt/tags/tag836.xml" ContentType="application/vnd.openxmlformats-officedocument.presentationml.tags+xml"/>
  <Override PartName="/ppt/tags/tag837.xml" ContentType="application/vnd.openxmlformats-officedocument.presentationml.tags+xml"/>
  <Override PartName="/ppt/tags/tag838.xml" ContentType="application/vnd.openxmlformats-officedocument.presentationml.tags+xml"/>
  <Override PartName="/ppt/tags/tag839.xml" ContentType="application/vnd.openxmlformats-officedocument.presentationml.tags+xml"/>
  <Override PartName="/ppt/tags/tag84.xml" ContentType="application/vnd.openxmlformats-officedocument.presentationml.tags+xml"/>
  <Override PartName="/ppt/tags/tag840.xml" ContentType="application/vnd.openxmlformats-officedocument.presentationml.tags+xml"/>
  <Override PartName="/ppt/tags/tag841.xml" ContentType="application/vnd.openxmlformats-officedocument.presentationml.tags+xml"/>
  <Override PartName="/ppt/tags/tag842.xml" ContentType="application/vnd.openxmlformats-officedocument.presentationml.tags+xml"/>
  <Override PartName="/ppt/tags/tag843.xml" ContentType="application/vnd.openxmlformats-officedocument.presentationml.tags+xml"/>
  <Override PartName="/ppt/tags/tag844.xml" ContentType="application/vnd.openxmlformats-officedocument.presentationml.tags+xml"/>
  <Override PartName="/ppt/tags/tag845.xml" ContentType="application/vnd.openxmlformats-officedocument.presentationml.tags+xml"/>
  <Override PartName="/ppt/tags/tag846.xml" ContentType="application/vnd.openxmlformats-officedocument.presentationml.tags+xml"/>
  <Override PartName="/ppt/tags/tag847.xml" ContentType="application/vnd.openxmlformats-officedocument.presentationml.tags+xml"/>
  <Override PartName="/ppt/tags/tag848.xml" ContentType="application/vnd.openxmlformats-officedocument.presentationml.tags+xml"/>
  <Override PartName="/ppt/tags/tag849.xml" ContentType="application/vnd.openxmlformats-officedocument.presentationml.tags+xml"/>
  <Override PartName="/ppt/tags/tag85.xml" ContentType="application/vnd.openxmlformats-officedocument.presentationml.tags+xml"/>
  <Override PartName="/ppt/tags/tag850.xml" ContentType="application/vnd.openxmlformats-officedocument.presentationml.tags+xml"/>
  <Override PartName="/ppt/tags/tag851.xml" ContentType="application/vnd.openxmlformats-officedocument.presentationml.tags+xml"/>
  <Override PartName="/ppt/tags/tag852.xml" ContentType="application/vnd.openxmlformats-officedocument.presentationml.tags+xml"/>
  <Override PartName="/ppt/tags/tag853.xml" ContentType="application/vnd.openxmlformats-officedocument.presentationml.tags+xml"/>
  <Override PartName="/ppt/tags/tag854.xml" ContentType="application/vnd.openxmlformats-officedocument.presentationml.tags+xml"/>
  <Override PartName="/ppt/tags/tag855.xml" ContentType="application/vnd.openxmlformats-officedocument.presentationml.tags+xml"/>
  <Override PartName="/ppt/tags/tag856.xml" ContentType="application/vnd.openxmlformats-officedocument.presentationml.tags+xml"/>
  <Override PartName="/ppt/tags/tag857.xml" ContentType="application/vnd.openxmlformats-officedocument.presentationml.tags+xml"/>
  <Override PartName="/ppt/tags/tag858.xml" ContentType="application/vnd.openxmlformats-officedocument.presentationml.tags+xml"/>
  <Override PartName="/ppt/tags/tag859.xml" ContentType="application/vnd.openxmlformats-officedocument.presentationml.tags+xml"/>
  <Override PartName="/ppt/tags/tag86.xml" ContentType="application/vnd.openxmlformats-officedocument.presentationml.tags+xml"/>
  <Override PartName="/ppt/tags/tag860.xml" ContentType="application/vnd.openxmlformats-officedocument.presentationml.tags+xml"/>
  <Override PartName="/ppt/tags/tag861.xml" ContentType="application/vnd.openxmlformats-officedocument.presentationml.tags+xml"/>
  <Override PartName="/ppt/tags/tag862.xml" ContentType="application/vnd.openxmlformats-officedocument.presentationml.tags+xml"/>
  <Override PartName="/ppt/tags/tag863.xml" ContentType="application/vnd.openxmlformats-officedocument.presentationml.tags+xml"/>
  <Override PartName="/ppt/tags/tag864.xml" ContentType="application/vnd.openxmlformats-officedocument.presentationml.tags+xml"/>
  <Override PartName="/ppt/tags/tag865.xml" ContentType="application/vnd.openxmlformats-officedocument.presentationml.tags+xml"/>
  <Override PartName="/ppt/tags/tag866.xml" ContentType="application/vnd.openxmlformats-officedocument.presentationml.tags+xml"/>
  <Override PartName="/ppt/tags/tag867.xml" ContentType="application/vnd.openxmlformats-officedocument.presentationml.tags+xml"/>
  <Override PartName="/ppt/tags/tag868.xml" ContentType="application/vnd.openxmlformats-officedocument.presentationml.tags+xml"/>
  <Override PartName="/ppt/tags/tag869.xml" ContentType="application/vnd.openxmlformats-officedocument.presentationml.tags+xml"/>
  <Override PartName="/ppt/tags/tag87.xml" ContentType="application/vnd.openxmlformats-officedocument.presentationml.tags+xml"/>
  <Override PartName="/ppt/tags/tag870.xml" ContentType="application/vnd.openxmlformats-officedocument.presentationml.tags+xml"/>
  <Override PartName="/ppt/tags/tag871.xml" ContentType="application/vnd.openxmlformats-officedocument.presentationml.tags+xml"/>
  <Override PartName="/ppt/tags/tag872.xml" ContentType="application/vnd.openxmlformats-officedocument.presentationml.tags+xml"/>
  <Override PartName="/ppt/tags/tag873.xml" ContentType="application/vnd.openxmlformats-officedocument.presentationml.tags+xml"/>
  <Override PartName="/ppt/tags/tag874.xml" ContentType="application/vnd.openxmlformats-officedocument.presentationml.tags+xml"/>
  <Override PartName="/ppt/tags/tag875.xml" ContentType="application/vnd.openxmlformats-officedocument.presentationml.tags+xml"/>
  <Override PartName="/ppt/tags/tag876.xml" ContentType="application/vnd.openxmlformats-officedocument.presentationml.tags+xml"/>
  <Override PartName="/ppt/tags/tag877.xml" ContentType="application/vnd.openxmlformats-officedocument.presentationml.tags+xml"/>
  <Override PartName="/ppt/tags/tag878.xml" ContentType="application/vnd.openxmlformats-officedocument.presentationml.tags+xml"/>
  <Override PartName="/ppt/tags/tag879.xml" ContentType="application/vnd.openxmlformats-officedocument.presentationml.tags+xml"/>
  <Override PartName="/ppt/tags/tag88.xml" ContentType="application/vnd.openxmlformats-officedocument.presentationml.tags+xml"/>
  <Override PartName="/ppt/tags/tag880.xml" ContentType="application/vnd.openxmlformats-officedocument.presentationml.tags+xml"/>
  <Override PartName="/ppt/tags/tag881.xml" ContentType="application/vnd.openxmlformats-officedocument.presentationml.tags+xml"/>
  <Override PartName="/ppt/tags/tag882.xml" ContentType="application/vnd.openxmlformats-officedocument.presentationml.tags+xml"/>
  <Override PartName="/ppt/tags/tag883.xml" ContentType="application/vnd.openxmlformats-officedocument.presentationml.tags+xml"/>
  <Override PartName="/ppt/tags/tag884.xml" ContentType="application/vnd.openxmlformats-officedocument.presentationml.tags+xml"/>
  <Override PartName="/ppt/tags/tag885.xml" ContentType="application/vnd.openxmlformats-officedocument.presentationml.tags+xml"/>
  <Override PartName="/ppt/tags/tag886.xml" ContentType="application/vnd.openxmlformats-officedocument.presentationml.tags+xml"/>
  <Override PartName="/ppt/tags/tag887.xml" ContentType="application/vnd.openxmlformats-officedocument.presentationml.tags+xml"/>
  <Override PartName="/ppt/tags/tag888.xml" ContentType="application/vnd.openxmlformats-officedocument.presentationml.tags+xml"/>
  <Override PartName="/ppt/tags/tag889.xml" ContentType="application/vnd.openxmlformats-officedocument.presentationml.tags+xml"/>
  <Override PartName="/ppt/tags/tag89.xml" ContentType="application/vnd.openxmlformats-officedocument.presentationml.tags+xml"/>
  <Override PartName="/ppt/tags/tag890.xml" ContentType="application/vnd.openxmlformats-officedocument.presentationml.tags+xml"/>
  <Override PartName="/ppt/tags/tag891.xml" ContentType="application/vnd.openxmlformats-officedocument.presentationml.tags+xml"/>
  <Override PartName="/ppt/tags/tag892.xml" ContentType="application/vnd.openxmlformats-officedocument.presentationml.tags+xml"/>
  <Override PartName="/ppt/tags/tag893.xml" ContentType="application/vnd.openxmlformats-officedocument.presentationml.tags+xml"/>
  <Override PartName="/ppt/tags/tag894.xml" ContentType="application/vnd.openxmlformats-officedocument.presentationml.tags+xml"/>
  <Override PartName="/ppt/tags/tag895.xml" ContentType="application/vnd.openxmlformats-officedocument.presentationml.tags+xml"/>
  <Override PartName="/ppt/tags/tag896.xml" ContentType="application/vnd.openxmlformats-officedocument.presentationml.tags+xml"/>
  <Override PartName="/ppt/tags/tag897.xml" ContentType="application/vnd.openxmlformats-officedocument.presentationml.tags+xml"/>
  <Override PartName="/ppt/tags/tag898.xml" ContentType="application/vnd.openxmlformats-officedocument.presentationml.tags+xml"/>
  <Override PartName="/ppt/tags/tag89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00.xml" ContentType="application/vnd.openxmlformats-officedocument.presentationml.tags+xml"/>
  <Override PartName="/ppt/tags/tag901.xml" ContentType="application/vnd.openxmlformats-officedocument.presentationml.tags+xml"/>
  <Override PartName="/ppt/tags/tag902.xml" ContentType="application/vnd.openxmlformats-officedocument.presentationml.tags+xml"/>
  <Override PartName="/ppt/tags/tag903.xml" ContentType="application/vnd.openxmlformats-officedocument.presentationml.tags+xml"/>
  <Override PartName="/ppt/tags/tag904.xml" ContentType="application/vnd.openxmlformats-officedocument.presentationml.tags+xml"/>
  <Override PartName="/ppt/tags/tag905.xml" ContentType="application/vnd.openxmlformats-officedocument.presentationml.tags+xml"/>
  <Override PartName="/ppt/tags/tag906.xml" ContentType="application/vnd.openxmlformats-officedocument.presentationml.tags+xml"/>
  <Override PartName="/ppt/tags/tag907.xml" ContentType="application/vnd.openxmlformats-officedocument.presentationml.tags+xml"/>
  <Override PartName="/ppt/tags/tag908.xml" ContentType="application/vnd.openxmlformats-officedocument.presentationml.tags+xml"/>
  <Override PartName="/ppt/tags/tag909.xml" ContentType="application/vnd.openxmlformats-officedocument.presentationml.tags+xml"/>
  <Override PartName="/ppt/tags/tag91.xml" ContentType="application/vnd.openxmlformats-officedocument.presentationml.tags+xml"/>
  <Override PartName="/ppt/tags/tag910.xml" ContentType="application/vnd.openxmlformats-officedocument.presentationml.tags+xml"/>
  <Override PartName="/ppt/tags/tag911.xml" ContentType="application/vnd.openxmlformats-officedocument.presentationml.tags+xml"/>
  <Override PartName="/ppt/tags/tag912.xml" ContentType="application/vnd.openxmlformats-officedocument.presentationml.tags+xml"/>
  <Override PartName="/ppt/tags/tag913.xml" ContentType="application/vnd.openxmlformats-officedocument.presentationml.tags+xml"/>
  <Override PartName="/ppt/tags/tag914.xml" ContentType="application/vnd.openxmlformats-officedocument.presentationml.tags+xml"/>
  <Override PartName="/ppt/tags/tag915.xml" ContentType="application/vnd.openxmlformats-officedocument.presentationml.tags+xml"/>
  <Override PartName="/ppt/tags/tag916.xml" ContentType="application/vnd.openxmlformats-officedocument.presentationml.tags+xml"/>
  <Override PartName="/ppt/tags/tag917.xml" ContentType="application/vnd.openxmlformats-officedocument.presentationml.tags+xml"/>
  <Override PartName="/ppt/tags/tag918.xml" ContentType="application/vnd.openxmlformats-officedocument.presentationml.tags+xml"/>
  <Override PartName="/ppt/tags/tag919.xml" ContentType="application/vnd.openxmlformats-officedocument.presentationml.tags+xml"/>
  <Override PartName="/ppt/tags/tag92.xml" ContentType="application/vnd.openxmlformats-officedocument.presentationml.tags+xml"/>
  <Override PartName="/ppt/tags/tag920.xml" ContentType="application/vnd.openxmlformats-officedocument.presentationml.tags+xml"/>
  <Override PartName="/ppt/tags/tag921.xml" ContentType="application/vnd.openxmlformats-officedocument.presentationml.tags+xml"/>
  <Override PartName="/ppt/tags/tag922.xml" ContentType="application/vnd.openxmlformats-officedocument.presentationml.tags+xml"/>
  <Override PartName="/ppt/tags/tag923.xml" ContentType="application/vnd.openxmlformats-officedocument.presentationml.tags+xml"/>
  <Override PartName="/ppt/tags/tag924.xml" ContentType="application/vnd.openxmlformats-officedocument.presentationml.tags+xml"/>
  <Override PartName="/ppt/tags/tag925.xml" ContentType="application/vnd.openxmlformats-officedocument.presentationml.tags+xml"/>
  <Override PartName="/ppt/tags/tag926.xml" ContentType="application/vnd.openxmlformats-officedocument.presentationml.tags+xml"/>
  <Override PartName="/ppt/tags/tag927.xml" ContentType="application/vnd.openxmlformats-officedocument.presentationml.tags+xml"/>
  <Override PartName="/ppt/tags/tag928.xml" ContentType="application/vnd.openxmlformats-officedocument.presentationml.tags+xml"/>
  <Override PartName="/ppt/tags/tag929.xml" ContentType="application/vnd.openxmlformats-officedocument.presentationml.tags+xml"/>
  <Override PartName="/ppt/tags/tag93.xml" ContentType="application/vnd.openxmlformats-officedocument.presentationml.tags+xml"/>
  <Override PartName="/ppt/tags/tag930.xml" ContentType="application/vnd.openxmlformats-officedocument.presentationml.tags+xml"/>
  <Override PartName="/ppt/tags/tag931.xml" ContentType="application/vnd.openxmlformats-officedocument.presentationml.tags+xml"/>
  <Override PartName="/ppt/tags/tag932.xml" ContentType="application/vnd.openxmlformats-officedocument.presentationml.tags+xml"/>
  <Override PartName="/ppt/tags/tag933.xml" ContentType="application/vnd.openxmlformats-officedocument.presentationml.tags+xml"/>
  <Override PartName="/ppt/tags/tag934.xml" ContentType="application/vnd.openxmlformats-officedocument.presentationml.tags+xml"/>
  <Override PartName="/ppt/tags/tag935.xml" ContentType="application/vnd.openxmlformats-officedocument.presentationml.tags+xml"/>
  <Override PartName="/ppt/tags/tag936.xml" ContentType="application/vnd.openxmlformats-officedocument.presentationml.tags+xml"/>
  <Override PartName="/ppt/tags/tag937.xml" ContentType="application/vnd.openxmlformats-officedocument.presentationml.tags+xml"/>
  <Override PartName="/ppt/tags/tag938.xml" ContentType="application/vnd.openxmlformats-officedocument.presentationml.tags+xml"/>
  <Override PartName="/ppt/tags/tag939.xml" ContentType="application/vnd.openxmlformats-officedocument.presentationml.tags+xml"/>
  <Override PartName="/ppt/tags/tag94.xml" ContentType="application/vnd.openxmlformats-officedocument.presentationml.tags+xml"/>
  <Override PartName="/ppt/tags/tag940.xml" ContentType="application/vnd.openxmlformats-officedocument.presentationml.tags+xml"/>
  <Override PartName="/ppt/tags/tag941.xml" ContentType="application/vnd.openxmlformats-officedocument.presentationml.tags+xml"/>
  <Override PartName="/ppt/tags/tag942.xml" ContentType="application/vnd.openxmlformats-officedocument.presentationml.tags+xml"/>
  <Override PartName="/ppt/tags/tag943.xml" ContentType="application/vnd.openxmlformats-officedocument.presentationml.tags+xml"/>
  <Override PartName="/ppt/tags/tag944.xml" ContentType="application/vnd.openxmlformats-officedocument.presentationml.tags+xml"/>
  <Override PartName="/ppt/tags/tag945.xml" ContentType="application/vnd.openxmlformats-officedocument.presentationml.tags+xml"/>
  <Override PartName="/ppt/tags/tag946.xml" ContentType="application/vnd.openxmlformats-officedocument.presentationml.tags+xml"/>
  <Override PartName="/ppt/tags/tag947.xml" ContentType="application/vnd.openxmlformats-officedocument.presentationml.tags+xml"/>
  <Override PartName="/ppt/tags/tag948.xml" ContentType="application/vnd.openxmlformats-officedocument.presentationml.tags+xml"/>
  <Override PartName="/ppt/tags/tag949.xml" ContentType="application/vnd.openxmlformats-officedocument.presentationml.tags+xml"/>
  <Override PartName="/ppt/tags/tag95.xml" ContentType="application/vnd.openxmlformats-officedocument.presentationml.tags+xml"/>
  <Override PartName="/ppt/tags/tag950.xml" ContentType="application/vnd.openxmlformats-officedocument.presentationml.tags+xml"/>
  <Override PartName="/ppt/tags/tag951.xml" ContentType="application/vnd.openxmlformats-officedocument.presentationml.tags+xml"/>
  <Override PartName="/ppt/tags/tag952.xml" ContentType="application/vnd.openxmlformats-officedocument.presentationml.tags+xml"/>
  <Override PartName="/ppt/tags/tag953.xml" ContentType="application/vnd.openxmlformats-officedocument.presentationml.tags+xml"/>
  <Override PartName="/ppt/tags/tag954.xml" ContentType="application/vnd.openxmlformats-officedocument.presentationml.tags+xml"/>
  <Override PartName="/ppt/tags/tag955.xml" ContentType="application/vnd.openxmlformats-officedocument.presentationml.tags+xml"/>
  <Override PartName="/ppt/tags/tag956.xml" ContentType="application/vnd.openxmlformats-officedocument.presentationml.tags+xml"/>
  <Override PartName="/ppt/tags/tag957.xml" ContentType="application/vnd.openxmlformats-officedocument.presentationml.tags+xml"/>
  <Override PartName="/ppt/tags/tag958.xml" ContentType="application/vnd.openxmlformats-officedocument.presentationml.tags+xml"/>
  <Override PartName="/ppt/tags/tag959.xml" ContentType="application/vnd.openxmlformats-officedocument.presentationml.tags+xml"/>
  <Override PartName="/ppt/tags/tag96.xml" ContentType="application/vnd.openxmlformats-officedocument.presentationml.tags+xml"/>
  <Override PartName="/ppt/tags/tag960.xml" ContentType="application/vnd.openxmlformats-officedocument.presentationml.tags+xml"/>
  <Override PartName="/ppt/tags/tag961.xml" ContentType="application/vnd.openxmlformats-officedocument.presentationml.tags+xml"/>
  <Override PartName="/ppt/tags/tag962.xml" ContentType="application/vnd.openxmlformats-officedocument.presentationml.tags+xml"/>
  <Override PartName="/ppt/tags/tag963.xml" ContentType="application/vnd.openxmlformats-officedocument.presentationml.tags+xml"/>
  <Override PartName="/ppt/tags/tag964.xml" ContentType="application/vnd.openxmlformats-officedocument.presentationml.tags+xml"/>
  <Override PartName="/ppt/tags/tag965.xml" ContentType="application/vnd.openxmlformats-officedocument.presentationml.tags+xml"/>
  <Override PartName="/ppt/tags/tag966.xml" ContentType="application/vnd.openxmlformats-officedocument.presentationml.tags+xml"/>
  <Override PartName="/ppt/tags/tag967.xml" ContentType="application/vnd.openxmlformats-officedocument.presentationml.tags+xml"/>
  <Override PartName="/ppt/tags/tag968.xml" ContentType="application/vnd.openxmlformats-officedocument.presentationml.tags+xml"/>
  <Override PartName="/ppt/tags/tag969.xml" ContentType="application/vnd.openxmlformats-officedocument.presentationml.tags+xml"/>
  <Override PartName="/ppt/tags/tag97.xml" ContentType="application/vnd.openxmlformats-officedocument.presentationml.tags+xml"/>
  <Override PartName="/ppt/tags/tag970.xml" ContentType="application/vnd.openxmlformats-officedocument.presentationml.tags+xml"/>
  <Override PartName="/ppt/tags/tag971.xml" ContentType="application/vnd.openxmlformats-officedocument.presentationml.tags+xml"/>
  <Override PartName="/ppt/tags/tag972.xml" ContentType="application/vnd.openxmlformats-officedocument.presentationml.tags+xml"/>
  <Override PartName="/ppt/tags/tag973.xml" ContentType="application/vnd.openxmlformats-officedocument.presentationml.tags+xml"/>
  <Override PartName="/ppt/tags/tag974.xml" ContentType="application/vnd.openxmlformats-officedocument.presentationml.tags+xml"/>
  <Override PartName="/ppt/tags/tag975.xml" ContentType="application/vnd.openxmlformats-officedocument.presentationml.tags+xml"/>
  <Override PartName="/ppt/tags/tag976.xml" ContentType="application/vnd.openxmlformats-officedocument.presentationml.tags+xml"/>
  <Override PartName="/ppt/tags/tag977.xml" ContentType="application/vnd.openxmlformats-officedocument.presentationml.tags+xml"/>
  <Override PartName="/ppt/tags/tag978.xml" ContentType="application/vnd.openxmlformats-officedocument.presentationml.tags+xml"/>
  <Override PartName="/ppt/tags/tag979.xml" ContentType="application/vnd.openxmlformats-officedocument.presentationml.tags+xml"/>
  <Override PartName="/ppt/tags/tag98.xml" ContentType="application/vnd.openxmlformats-officedocument.presentationml.tags+xml"/>
  <Override PartName="/ppt/tags/tag980.xml" ContentType="application/vnd.openxmlformats-officedocument.presentationml.tags+xml"/>
  <Override PartName="/ppt/tags/tag981.xml" ContentType="application/vnd.openxmlformats-officedocument.presentationml.tags+xml"/>
  <Override PartName="/ppt/tags/tag982.xml" ContentType="application/vnd.openxmlformats-officedocument.presentationml.tags+xml"/>
  <Override PartName="/ppt/tags/tag983.xml" ContentType="application/vnd.openxmlformats-officedocument.presentationml.tags+xml"/>
  <Override PartName="/ppt/tags/tag984.xml" ContentType="application/vnd.openxmlformats-officedocument.presentationml.tags+xml"/>
  <Override PartName="/ppt/tags/tag985.xml" ContentType="application/vnd.openxmlformats-officedocument.presentationml.tags+xml"/>
  <Override PartName="/ppt/tags/tag986.xml" ContentType="application/vnd.openxmlformats-officedocument.presentationml.tags+xml"/>
  <Override PartName="/ppt/tags/tag987.xml" ContentType="application/vnd.openxmlformats-officedocument.presentationml.tags+xml"/>
  <Override PartName="/ppt/tags/tag988.xml" ContentType="application/vnd.openxmlformats-officedocument.presentationml.tags+xml"/>
  <Override PartName="/ppt/tags/tag989.xml" ContentType="application/vnd.openxmlformats-officedocument.presentationml.tags+xml"/>
  <Override PartName="/ppt/tags/tag99.xml" ContentType="application/vnd.openxmlformats-officedocument.presentationml.tags+xml"/>
  <Override PartName="/ppt/tags/tag990.xml" ContentType="application/vnd.openxmlformats-officedocument.presentationml.tags+xml"/>
  <Override PartName="/ppt/tags/tag991.xml" ContentType="application/vnd.openxmlformats-officedocument.presentationml.tags+xml"/>
  <Override PartName="/ppt/tags/tag992.xml" ContentType="application/vnd.openxmlformats-officedocument.presentationml.tags+xml"/>
  <Override PartName="/ppt/tags/tag993.xml" ContentType="application/vnd.openxmlformats-officedocument.presentationml.tags+xml"/>
  <Override PartName="/ppt/tags/tag994.xml" ContentType="application/vnd.openxmlformats-officedocument.presentationml.tags+xml"/>
  <Override PartName="/ppt/tags/tag995.xml" ContentType="application/vnd.openxmlformats-officedocument.presentationml.tags+xml"/>
  <Override PartName="/ppt/tags/tag996.xml" ContentType="application/vnd.openxmlformats-officedocument.presentationml.tags+xml"/>
  <Override PartName="/ppt/tags/tag997.xml" ContentType="application/vnd.openxmlformats-officedocument.presentationml.tags+xml"/>
  <Override PartName="/ppt/tags/tag998.xml" ContentType="application/vnd.openxmlformats-officedocument.presentationml.tags+xml"/>
  <Override PartName="/ppt/tags/tag9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embedTrueTypeFonts="1" saveSubsetFonts="1">
  <p:sldMasterIdLst>
    <p:sldMasterId id="2147483648" r:id="rId1"/>
    <p:sldMasterId id="2147483668" r:id="rId3"/>
    <p:sldMasterId id="2147483672" r:id="rId4"/>
    <p:sldMasterId id="2147483681" r:id="rId5"/>
    <p:sldMasterId id="2147483695" r:id="rId6"/>
  </p:sldMasterIdLst>
  <p:notesMasterIdLst>
    <p:notesMasterId r:id="rId8"/>
  </p:notesMasterIdLst>
  <p:handoutMasterIdLst>
    <p:handoutMasterId r:id="rId162"/>
  </p:handoutMasterIdLst>
  <p:sldIdLst>
    <p:sldId id="1073" r:id="rId7"/>
    <p:sldId id="364" r:id="rId9"/>
    <p:sldId id="365" r:id="rId10"/>
    <p:sldId id="467" r:id="rId11"/>
    <p:sldId id="366" r:id="rId12"/>
    <p:sldId id="369" r:id="rId13"/>
    <p:sldId id="468" r:id="rId14"/>
    <p:sldId id="370" r:id="rId15"/>
    <p:sldId id="371" r:id="rId16"/>
    <p:sldId id="374" r:id="rId17"/>
    <p:sldId id="375" r:id="rId18"/>
    <p:sldId id="443" r:id="rId19"/>
    <p:sldId id="381" r:id="rId20"/>
    <p:sldId id="382" r:id="rId21"/>
    <p:sldId id="383" r:id="rId22"/>
    <p:sldId id="384" r:id="rId23"/>
    <p:sldId id="385" r:id="rId24"/>
    <p:sldId id="386" r:id="rId25"/>
    <p:sldId id="387" r:id="rId26"/>
    <p:sldId id="388" r:id="rId27"/>
    <p:sldId id="389" r:id="rId28"/>
    <p:sldId id="390" r:id="rId29"/>
    <p:sldId id="391" r:id="rId30"/>
    <p:sldId id="392" r:id="rId31"/>
    <p:sldId id="393" r:id="rId32"/>
    <p:sldId id="394" r:id="rId33"/>
    <p:sldId id="395" r:id="rId34"/>
    <p:sldId id="396" r:id="rId35"/>
    <p:sldId id="397" r:id="rId36"/>
    <p:sldId id="398" r:id="rId37"/>
    <p:sldId id="399" r:id="rId38"/>
    <p:sldId id="400" r:id="rId39"/>
    <p:sldId id="401" r:id="rId40"/>
    <p:sldId id="402" r:id="rId41"/>
    <p:sldId id="403" r:id="rId42"/>
    <p:sldId id="404" r:id="rId43"/>
    <p:sldId id="405" r:id="rId44"/>
    <p:sldId id="406" r:id="rId45"/>
    <p:sldId id="407" r:id="rId46"/>
    <p:sldId id="408" r:id="rId47"/>
    <p:sldId id="409" r:id="rId48"/>
    <p:sldId id="410" r:id="rId49"/>
    <p:sldId id="411" r:id="rId50"/>
    <p:sldId id="413" r:id="rId51"/>
    <p:sldId id="414" r:id="rId52"/>
    <p:sldId id="415" r:id="rId53"/>
    <p:sldId id="416" r:id="rId54"/>
    <p:sldId id="417" r:id="rId55"/>
    <p:sldId id="418" r:id="rId56"/>
    <p:sldId id="419" r:id="rId57"/>
    <p:sldId id="420" r:id="rId58"/>
    <p:sldId id="421" r:id="rId59"/>
    <p:sldId id="422" r:id="rId60"/>
    <p:sldId id="423" r:id="rId61"/>
    <p:sldId id="424" r:id="rId62"/>
    <p:sldId id="425" r:id="rId63"/>
    <p:sldId id="426" r:id="rId64"/>
    <p:sldId id="427" r:id="rId65"/>
    <p:sldId id="428" r:id="rId66"/>
    <p:sldId id="429" r:id="rId67"/>
    <p:sldId id="430" r:id="rId68"/>
    <p:sldId id="431" r:id="rId69"/>
    <p:sldId id="432" r:id="rId70"/>
    <p:sldId id="433" r:id="rId71"/>
    <p:sldId id="434" r:id="rId72"/>
    <p:sldId id="435" r:id="rId73"/>
    <p:sldId id="436" r:id="rId74"/>
    <p:sldId id="437" r:id="rId75"/>
    <p:sldId id="438" r:id="rId76"/>
    <p:sldId id="439" r:id="rId77"/>
    <p:sldId id="440" r:id="rId78"/>
    <p:sldId id="441" r:id="rId79"/>
    <p:sldId id="442" r:id="rId80"/>
    <p:sldId id="444" r:id="rId81"/>
    <p:sldId id="445" r:id="rId82"/>
    <p:sldId id="446" r:id="rId83"/>
    <p:sldId id="447" r:id="rId84"/>
    <p:sldId id="448" r:id="rId85"/>
    <p:sldId id="449" r:id="rId86"/>
    <p:sldId id="450" r:id="rId87"/>
    <p:sldId id="451" r:id="rId88"/>
    <p:sldId id="452" r:id="rId89"/>
    <p:sldId id="453" r:id="rId90"/>
    <p:sldId id="454" r:id="rId91"/>
    <p:sldId id="455" r:id="rId92"/>
    <p:sldId id="456" r:id="rId93"/>
    <p:sldId id="457" r:id="rId94"/>
    <p:sldId id="458" r:id="rId95"/>
    <p:sldId id="459" r:id="rId96"/>
    <p:sldId id="460" r:id="rId97"/>
    <p:sldId id="461" r:id="rId98"/>
    <p:sldId id="462" r:id="rId99"/>
    <p:sldId id="465" r:id="rId100"/>
    <p:sldId id="617" r:id="rId101"/>
    <p:sldId id="618" r:id="rId102"/>
    <p:sldId id="619" r:id="rId103"/>
    <p:sldId id="620" r:id="rId104"/>
    <p:sldId id="621" r:id="rId105"/>
    <p:sldId id="622" r:id="rId106"/>
    <p:sldId id="623" r:id="rId107"/>
    <p:sldId id="624" r:id="rId108"/>
    <p:sldId id="625" r:id="rId109"/>
    <p:sldId id="626" r:id="rId110"/>
    <p:sldId id="627" r:id="rId111"/>
    <p:sldId id="628" r:id="rId112"/>
    <p:sldId id="629" r:id="rId113"/>
    <p:sldId id="630" r:id="rId114"/>
    <p:sldId id="631" r:id="rId115"/>
    <p:sldId id="632" r:id="rId116"/>
    <p:sldId id="633" r:id="rId117"/>
    <p:sldId id="634" r:id="rId118"/>
    <p:sldId id="635" r:id="rId119"/>
    <p:sldId id="636" r:id="rId120"/>
    <p:sldId id="637" r:id="rId121"/>
    <p:sldId id="638" r:id="rId122"/>
    <p:sldId id="639" r:id="rId123"/>
    <p:sldId id="640" r:id="rId124"/>
    <p:sldId id="641" r:id="rId125"/>
    <p:sldId id="642" r:id="rId126"/>
    <p:sldId id="643" r:id="rId127"/>
    <p:sldId id="644" r:id="rId128"/>
    <p:sldId id="645" r:id="rId129"/>
    <p:sldId id="646" r:id="rId130"/>
    <p:sldId id="647" r:id="rId131"/>
    <p:sldId id="648" r:id="rId132"/>
    <p:sldId id="649" r:id="rId133"/>
    <p:sldId id="650" r:id="rId134"/>
    <p:sldId id="651" r:id="rId135"/>
    <p:sldId id="652" r:id="rId136"/>
    <p:sldId id="653" r:id="rId137"/>
    <p:sldId id="654" r:id="rId138"/>
    <p:sldId id="655" r:id="rId139"/>
    <p:sldId id="656" r:id="rId140"/>
    <p:sldId id="657" r:id="rId141"/>
    <p:sldId id="658" r:id="rId142"/>
    <p:sldId id="659" r:id="rId143"/>
    <p:sldId id="660" r:id="rId144"/>
    <p:sldId id="661" r:id="rId145"/>
    <p:sldId id="662" r:id="rId146"/>
    <p:sldId id="663" r:id="rId147"/>
    <p:sldId id="664" r:id="rId148"/>
    <p:sldId id="665" r:id="rId149"/>
    <p:sldId id="666" r:id="rId150"/>
    <p:sldId id="667" r:id="rId151"/>
    <p:sldId id="668" r:id="rId152"/>
    <p:sldId id="669" r:id="rId153"/>
    <p:sldId id="670" r:id="rId154"/>
    <p:sldId id="671" r:id="rId155"/>
    <p:sldId id="672" r:id="rId156"/>
    <p:sldId id="673" r:id="rId157"/>
    <p:sldId id="674" r:id="rId158"/>
    <p:sldId id="675" r:id="rId159"/>
    <p:sldId id="676" r:id="rId160"/>
    <p:sldId id="1568" r:id="rId161"/>
  </p:sldIdLst>
  <p:sldSz cx="12192000" cy="6858000"/>
  <p:notesSz cx="6797675" cy="9926320"/>
  <p:embeddedFontLst>
    <p:embeddedFont>
      <p:font typeface="Huawei Sans" panose="020C0503030203020204" pitchFamily="34" charset="0"/>
      <p:regular r:id="rId167"/>
    </p:embeddedFont>
    <p:embeddedFont>
      <p:font typeface="方正兰亭黑简体" panose="02000000000000000000" pitchFamily="2" charset="-122"/>
      <p:regular r:id="rId168"/>
    </p:embeddedFont>
    <p:embeddedFont>
      <p:font typeface="微软雅黑" panose="020B0503020204020204" pitchFamily="34" charset="-122"/>
      <p:regular r:id="rId16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uangqiaolingzjhw" initials="h" lastIdx="1" clrIdx="0"/>
  <p:cmAuthor id="2" name="yanhuazjhw" initials="y" lastIdx="7"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151515"/>
    <a:srgbClr val="C7000B"/>
    <a:srgbClr val="575756"/>
    <a:srgbClr val="FFFFFF"/>
    <a:srgbClr val="DD4654"/>
    <a:srgbClr val="F3D2D5"/>
    <a:srgbClr val="E6A8AD"/>
    <a:srgbClr val="E57B84"/>
    <a:srgbClr val="E57984"/>
    <a:srgbClr val="BF000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72833802-FEF1-4C79-8D5D-14CF1EAF98D9}"/>
</file>

<file path=ppt/viewProps.xml><?xml version="1.0" encoding="utf-8"?>
<p:viewPr xmlns:a="http://schemas.openxmlformats.org/drawingml/2006/main" xmlns:r="http://schemas.openxmlformats.org/officeDocument/2006/relationships" xmlns:p="http://schemas.openxmlformats.org/presentationml/2006/main">
  <p:normalViewPr>
    <p:restoredLeft sz="16321" autoAdjust="0"/>
    <p:restoredTop sz="87568" autoAdjust="0"/>
  </p:normalViewPr>
  <p:slideViewPr>
    <p:cSldViewPr snapToGrid="0" snapToObjects="1">
      <p:cViewPr varScale="1">
        <p:scale>
          <a:sx n="71" d="100"/>
          <a:sy n="71" d="100"/>
        </p:scale>
        <p:origin x="54" y="108"/>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50" d="100"/>
          <a:sy n="50" d="100"/>
        </p:scale>
        <p:origin x="1998" y="42"/>
      </p:cViewPr>
      <p:guideLst>
        <p:guide orient="horz"/>
        <p:guide pos="2143"/>
      </p:guideLst>
    </p:cSldViewPr>
  </p:notesViewPr>
  <p:gridSpacing cx="72000" cy="72000"/>
</p:viewPr>
</file>

<file path=ppt/_rels/presentation.xml.rels><?xml version="1.0" encoding="UTF-8" standalone="yes"?>
<Relationships xmlns="http://schemas.openxmlformats.org/package/2006/relationships"><Relationship Id="rId99" Type="http://schemas.openxmlformats.org/officeDocument/2006/relationships/slide" Target="slides/slide92.xml"/><Relationship Id="rId98" Type="http://schemas.openxmlformats.org/officeDocument/2006/relationships/slide" Target="slides/slide91.xml"/><Relationship Id="rId97" Type="http://schemas.openxmlformats.org/officeDocument/2006/relationships/slide" Target="slides/slide90.xml"/><Relationship Id="rId96" Type="http://schemas.openxmlformats.org/officeDocument/2006/relationships/slide" Target="slides/slide89.xml"/><Relationship Id="rId95" Type="http://schemas.openxmlformats.org/officeDocument/2006/relationships/slide" Target="slides/slide88.xml"/><Relationship Id="rId94" Type="http://schemas.openxmlformats.org/officeDocument/2006/relationships/slide" Target="slides/slide87.xml"/><Relationship Id="rId93" Type="http://schemas.openxmlformats.org/officeDocument/2006/relationships/slide" Target="slides/slide86.xml"/><Relationship Id="rId92" Type="http://schemas.openxmlformats.org/officeDocument/2006/relationships/slide" Target="slides/slide85.xml"/><Relationship Id="rId91" Type="http://schemas.openxmlformats.org/officeDocument/2006/relationships/slide" Target="slides/slide84.xml"/><Relationship Id="rId90" Type="http://schemas.openxmlformats.org/officeDocument/2006/relationships/slide" Target="slides/slide83.xml"/><Relationship Id="rId9" Type="http://schemas.openxmlformats.org/officeDocument/2006/relationships/slide" Target="slides/slide2.xml"/><Relationship Id="rId89" Type="http://schemas.openxmlformats.org/officeDocument/2006/relationships/slide" Target="slides/slide82.xml"/><Relationship Id="rId88" Type="http://schemas.openxmlformats.org/officeDocument/2006/relationships/slide" Target="slides/slide81.xml"/><Relationship Id="rId87" Type="http://schemas.openxmlformats.org/officeDocument/2006/relationships/slide" Target="slides/slide80.xml"/><Relationship Id="rId86" Type="http://schemas.openxmlformats.org/officeDocument/2006/relationships/slide" Target="slides/slide79.xml"/><Relationship Id="rId85" Type="http://schemas.openxmlformats.org/officeDocument/2006/relationships/slide" Target="slides/slide78.xml"/><Relationship Id="rId84" Type="http://schemas.openxmlformats.org/officeDocument/2006/relationships/slide" Target="slides/slide77.xml"/><Relationship Id="rId83" Type="http://schemas.openxmlformats.org/officeDocument/2006/relationships/slide" Target="slides/slide76.xml"/><Relationship Id="rId82" Type="http://schemas.openxmlformats.org/officeDocument/2006/relationships/slide" Target="slides/slide75.xml"/><Relationship Id="rId81" Type="http://schemas.openxmlformats.org/officeDocument/2006/relationships/slide" Target="slides/slide74.xml"/><Relationship Id="rId80" Type="http://schemas.openxmlformats.org/officeDocument/2006/relationships/slide" Target="slides/slide73.xml"/><Relationship Id="rId8" Type="http://schemas.openxmlformats.org/officeDocument/2006/relationships/notesMaster" Target="notesMasters/notesMaster1.xml"/><Relationship Id="rId79" Type="http://schemas.openxmlformats.org/officeDocument/2006/relationships/slide" Target="slides/slide72.xml"/><Relationship Id="rId78" Type="http://schemas.openxmlformats.org/officeDocument/2006/relationships/slide" Target="slides/slide71.xml"/><Relationship Id="rId77" Type="http://schemas.openxmlformats.org/officeDocument/2006/relationships/slide" Target="slides/slide70.xml"/><Relationship Id="rId76" Type="http://schemas.openxmlformats.org/officeDocument/2006/relationships/slide" Target="slides/slide69.xml"/><Relationship Id="rId75" Type="http://schemas.openxmlformats.org/officeDocument/2006/relationships/slide" Target="slides/slide68.xml"/><Relationship Id="rId74" Type="http://schemas.openxmlformats.org/officeDocument/2006/relationships/slide" Target="slides/slide67.xml"/><Relationship Id="rId73" Type="http://schemas.openxmlformats.org/officeDocument/2006/relationships/slide" Target="slides/slide66.xml"/><Relationship Id="rId72" Type="http://schemas.openxmlformats.org/officeDocument/2006/relationships/slide" Target="slides/slide65.xml"/><Relationship Id="rId71" Type="http://schemas.openxmlformats.org/officeDocument/2006/relationships/slide" Target="slides/slide64.xml"/><Relationship Id="rId70" Type="http://schemas.openxmlformats.org/officeDocument/2006/relationships/slide" Target="slides/slide63.xml"/><Relationship Id="rId7" Type="http://schemas.openxmlformats.org/officeDocument/2006/relationships/slide" Target="slides/slide1.xml"/><Relationship Id="rId69" Type="http://schemas.openxmlformats.org/officeDocument/2006/relationships/slide" Target="slides/slide62.xml"/><Relationship Id="rId68" Type="http://schemas.openxmlformats.org/officeDocument/2006/relationships/slide" Target="slides/slide61.xml"/><Relationship Id="rId67" Type="http://schemas.openxmlformats.org/officeDocument/2006/relationships/slide" Target="slides/slide60.xml"/><Relationship Id="rId66" Type="http://schemas.openxmlformats.org/officeDocument/2006/relationships/slide" Target="slides/slide59.xml"/><Relationship Id="rId65" Type="http://schemas.openxmlformats.org/officeDocument/2006/relationships/slide" Target="slides/slide58.xml"/><Relationship Id="rId64" Type="http://schemas.openxmlformats.org/officeDocument/2006/relationships/slide" Target="slides/slide57.xml"/><Relationship Id="rId63" Type="http://schemas.openxmlformats.org/officeDocument/2006/relationships/slide" Target="slides/slide56.xml"/><Relationship Id="rId62" Type="http://schemas.openxmlformats.org/officeDocument/2006/relationships/slide" Target="slides/slide55.xml"/><Relationship Id="rId61" Type="http://schemas.openxmlformats.org/officeDocument/2006/relationships/slide" Target="slides/slide54.xml"/><Relationship Id="rId60" Type="http://schemas.openxmlformats.org/officeDocument/2006/relationships/slide" Target="slides/slide53.xml"/><Relationship Id="rId6" Type="http://schemas.openxmlformats.org/officeDocument/2006/relationships/slideMaster" Target="slideMasters/slideMaster5.xml"/><Relationship Id="rId59" Type="http://schemas.openxmlformats.org/officeDocument/2006/relationships/slide" Target="slides/slide52.xml"/><Relationship Id="rId58" Type="http://schemas.openxmlformats.org/officeDocument/2006/relationships/slide" Target="slides/slide51.xml"/><Relationship Id="rId57" Type="http://schemas.openxmlformats.org/officeDocument/2006/relationships/slide" Target="slides/slide50.xml"/><Relationship Id="rId56" Type="http://schemas.openxmlformats.org/officeDocument/2006/relationships/slide" Target="slides/slide49.xml"/><Relationship Id="rId55" Type="http://schemas.openxmlformats.org/officeDocument/2006/relationships/slide" Target="slides/slide48.xml"/><Relationship Id="rId54" Type="http://schemas.openxmlformats.org/officeDocument/2006/relationships/slide" Target="slides/slide47.xml"/><Relationship Id="rId53" Type="http://schemas.openxmlformats.org/officeDocument/2006/relationships/slide" Target="slides/slide46.xml"/><Relationship Id="rId52" Type="http://schemas.openxmlformats.org/officeDocument/2006/relationships/slide" Target="slides/slide45.xml"/><Relationship Id="rId51" Type="http://schemas.openxmlformats.org/officeDocument/2006/relationships/slide" Target="slides/slide44.xml"/><Relationship Id="rId50" Type="http://schemas.openxmlformats.org/officeDocument/2006/relationships/slide" Target="slides/slide43.xml"/><Relationship Id="rId5" Type="http://schemas.openxmlformats.org/officeDocument/2006/relationships/slideMaster" Target="slideMasters/slideMaster4.xml"/><Relationship Id="rId49" Type="http://schemas.openxmlformats.org/officeDocument/2006/relationships/slide" Target="slides/slide42.xml"/><Relationship Id="rId48" Type="http://schemas.openxmlformats.org/officeDocument/2006/relationships/slide" Target="slides/slide41.xml"/><Relationship Id="rId47" Type="http://schemas.openxmlformats.org/officeDocument/2006/relationships/slide" Target="slides/slide40.xml"/><Relationship Id="rId46" Type="http://schemas.openxmlformats.org/officeDocument/2006/relationships/slide" Target="slides/slide39.xml"/><Relationship Id="rId45" Type="http://schemas.openxmlformats.org/officeDocument/2006/relationships/slide" Target="slides/slide38.xml"/><Relationship Id="rId44" Type="http://schemas.openxmlformats.org/officeDocument/2006/relationships/slide" Target="slides/slide37.xml"/><Relationship Id="rId43" Type="http://schemas.openxmlformats.org/officeDocument/2006/relationships/slide" Target="slides/slide36.xml"/><Relationship Id="rId42" Type="http://schemas.openxmlformats.org/officeDocument/2006/relationships/slide" Target="slides/slide35.xml"/><Relationship Id="rId41" Type="http://schemas.openxmlformats.org/officeDocument/2006/relationships/slide" Target="slides/slide34.xml"/><Relationship Id="rId40" Type="http://schemas.openxmlformats.org/officeDocument/2006/relationships/slide" Target="slides/slide33.xml"/><Relationship Id="rId4" Type="http://schemas.openxmlformats.org/officeDocument/2006/relationships/slideMaster" Target="slideMasters/slideMaster3.xml"/><Relationship Id="rId39" Type="http://schemas.openxmlformats.org/officeDocument/2006/relationships/slide" Target="slides/slide32.xml"/><Relationship Id="rId38" Type="http://schemas.openxmlformats.org/officeDocument/2006/relationships/slide" Target="slides/slide31.xml"/><Relationship Id="rId37" Type="http://schemas.openxmlformats.org/officeDocument/2006/relationships/slide" Target="slides/slide30.xml"/><Relationship Id="rId36" Type="http://schemas.openxmlformats.org/officeDocument/2006/relationships/slide" Target="slides/slide29.xml"/><Relationship Id="rId35" Type="http://schemas.openxmlformats.org/officeDocument/2006/relationships/slide" Target="slides/slide28.xml"/><Relationship Id="rId34" Type="http://schemas.openxmlformats.org/officeDocument/2006/relationships/slide" Target="slides/slide27.xml"/><Relationship Id="rId33" Type="http://schemas.openxmlformats.org/officeDocument/2006/relationships/slide" Target="slides/slide26.xml"/><Relationship Id="rId32" Type="http://schemas.openxmlformats.org/officeDocument/2006/relationships/slide" Target="slides/slide25.xml"/><Relationship Id="rId31" Type="http://schemas.openxmlformats.org/officeDocument/2006/relationships/slide" Target="slides/slide24.xml"/><Relationship Id="rId30" Type="http://schemas.openxmlformats.org/officeDocument/2006/relationships/slide" Target="slides/slide23.xml"/><Relationship Id="rId3" Type="http://schemas.openxmlformats.org/officeDocument/2006/relationships/slideMaster" Target="slideMasters/slideMaster2.xml"/><Relationship Id="rId29" Type="http://schemas.openxmlformats.org/officeDocument/2006/relationships/slide" Target="slides/slide22.xml"/><Relationship Id="rId28" Type="http://schemas.openxmlformats.org/officeDocument/2006/relationships/slide" Target="slides/slide21.xml"/><Relationship Id="rId27" Type="http://schemas.openxmlformats.org/officeDocument/2006/relationships/slide" Target="slides/slide20.xml"/><Relationship Id="rId26" Type="http://schemas.openxmlformats.org/officeDocument/2006/relationships/slide" Target="slides/slide19.xml"/><Relationship Id="rId25" Type="http://schemas.openxmlformats.org/officeDocument/2006/relationships/slide" Target="slides/slide18.xml"/><Relationship Id="rId24" Type="http://schemas.openxmlformats.org/officeDocument/2006/relationships/slide" Target="slides/slide17.xml"/><Relationship Id="rId23" Type="http://schemas.openxmlformats.org/officeDocument/2006/relationships/slide" Target="slides/slide16.xml"/><Relationship Id="rId22" Type="http://schemas.openxmlformats.org/officeDocument/2006/relationships/slide" Target="slides/slide15.xml"/><Relationship Id="rId21" Type="http://schemas.openxmlformats.org/officeDocument/2006/relationships/slide" Target="slides/slide14.xml"/><Relationship Id="rId20" Type="http://schemas.openxmlformats.org/officeDocument/2006/relationships/slide" Target="slides/slide13.xml"/><Relationship Id="rId2" Type="http://schemas.openxmlformats.org/officeDocument/2006/relationships/theme" Target="theme/theme1.xml"/><Relationship Id="rId19" Type="http://schemas.openxmlformats.org/officeDocument/2006/relationships/slide" Target="slides/slide12.xml"/><Relationship Id="rId18" Type="http://schemas.openxmlformats.org/officeDocument/2006/relationships/slide" Target="slides/slide11.xml"/><Relationship Id="rId17" Type="http://schemas.openxmlformats.org/officeDocument/2006/relationships/slide" Target="slides/slide10.xml"/><Relationship Id="rId169" Type="http://schemas.openxmlformats.org/officeDocument/2006/relationships/font" Target="fonts/font3.fntdata"/><Relationship Id="rId168" Type="http://schemas.openxmlformats.org/officeDocument/2006/relationships/font" Target="fonts/font2.fntdata"/><Relationship Id="rId167" Type="http://schemas.openxmlformats.org/officeDocument/2006/relationships/font" Target="fonts/font1.fntdata"/><Relationship Id="rId166" Type="http://schemas.openxmlformats.org/officeDocument/2006/relationships/commentAuthors" Target="commentAuthors.xml"/><Relationship Id="rId165" Type="http://schemas.openxmlformats.org/officeDocument/2006/relationships/tableStyles" Target="tableStyles.xml"/><Relationship Id="rId164" Type="http://schemas.openxmlformats.org/officeDocument/2006/relationships/viewProps" Target="viewProps.xml"/><Relationship Id="rId163" Type="http://schemas.openxmlformats.org/officeDocument/2006/relationships/presProps" Target="presProps.xml"/><Relationship Id="rId162" Type="http://schemas.openxmlformats.org/officeDocument/2006/relationships/handoutMaster" Target="handoutMasters/handoutMaster1.xml"/><Relationship Id="rId161" Type="http://schemas.openxmlformats.org/officeDocument/2006/relationships/slide" Target="slides/slide154.xml"/><Relationship Id="rId160" Type="http://schemas.openxmlformats.org/officeDocument/2006/relationships/slide" Target="slides/slide153.xml"/><Relationship Id="rId16" Type="http://schemas.openxmlformats.org/officeDocument/2006/relationships/slide" Target="slides/slide9.xml"/><Relationship Id="rId159" Type="http://schemas.openxmlformats.org/officeDocument/2006/relationships/slide" Target="slides/slide152.xml"/><Relationship Id="rId158" Type="http://schemas.openxmlformats.org/officeDocument/2006/relationships/slide" Target="slides/slide151.xml"/><Relationship Id="rId157" Type="http://schemas.openxmlformats.org/officeDocument/2006/relationships/slide" Target="slides/slide150.xml"/><Relationship Id="rId156" Type="http://schemas.openxmlformats.org/officeDocument/2006/relationships/slide" Target="slides/slide149.xml"/><Relationship Id="rId155" Type="http://schemas.openxmlformats.org/officeDocument/2006/relationships/slide" Target="slides/slide148.xml"/><Relationship Id="rId154" Type="http://schemas.openxmlformats.org/officeDocument/2006/relationships/slide" Target="slides/slide147.xml"/><Relationship Id="rId153" Type="http://schemas.openxmlformats.org/officeDocument/2006/relationships/slide" Target="slides/slide146.xml"/><Relationship Id="rId152" Type="http://schemas.openxmlformats.org/officeDocument/2006/relationships/slide" Target="slides/slide145.xml"/><Relationship Id="rId151" Type="http://schemas.openxmlformats.org/officeDocument/2006/relationships/slide" Target="slides/slide144.xml"/><Relationship Id="rId150" Type="http://schemas.openxmlformats.org/officeDocument/2006/relationships/slide" Target="slides/slide143.xml"/><Relationship Id="rId15" Type="http://schemas.openxmlformats.org/officeDocument/2006/relationships/slide" Target="slides/slide8.xml"/><Relationship Id="rId149" Type="http://schemas.openxmlformats.org/officeDocument/2006/relationships/slide" Target="slides/slide142.xml"/><Relationship Id="rId148" Type="http://schemas.openxmlformats.org/officeDocument/2006/relationships/slide" Target="slides/slide141.xml"/><Relationship Id="rId147" Type="http://schemas.openxmlformats.org/officeDocument/2006/relationships/slide" Target="slides/slide140.xml"/><Relationship Id="rId146" Type="http://schemas.openxmlformats.org/officeDocument/2006/relationships/slide" Target="slides/slide139.xml"/><Relationship Id="rId145" Type="http://schemas.openxmlformats.org/officeDocument/2006/relationships/slide" Target="slides/slide138.xml"/><Relationship Id="rId144" Type="http://schemas.openxmlformats.org/officeDocument/2006/relationships/slide" Target="slides/slide137.xml"/><Relationship Id="rId143" Type="http://schemas.openxmlformats.org/officeDocument/2006/relationships/slide" Target="slides/slide136.xml"/><Relationship Id="rId142" Type="http://schemas.openxmlformats.org/officeDocument/2006/relationships/slide" Target="slides/slide135.xml"/><Relationship Id="rId141" Type="http://schemas.openxmlformats.org/officeDocument/2006/relationships/slide" Target="slides/slide134.xml"/><Relationship Id="rId140" Type="http://schemas.openxmlformats.org/officeDocument/2006/relationships/slide" Target="slides/slide133.xml"/><Relationship Id="rId14" Type="http://schemas.openxmlformats.org/officeDocument/2006/relationships/slide" Target="slides/slide7.xml"/><Relationship Id="rId139" Type="http://schemas.openxmlformats.org/officeDocument/2006/relationships/slide" Target="slides/slide132.xml"/><Relationship Id="rId138" Type="http://schemas.openxmlformats.org/officeDocument/2006/relationships/slide" Target="slides/slide131.xml"/><Relationship Id="rId137" Type="http://schemas.openxmlformats.org/officeDocument/2006/relationships/slide" Target="slides/slide130.xml"/><Relationship Id="rId136" Type="http://schemas.openxmlformats.org/officeDocument/2006/relationships/slide" Target="slides/slide129.xml"/><Relationship Id="rId135" Type="http://schemas.openxmlformats.org/officeDocument/2006/relationships/slide" Target="slides/slide128.xml"/><Relationship Id="rId134" Type="http://schemas.openxmlformats.org/officeDocument/2006/relationships/slide" Target="slides/slide127.xml"/><Relationship Id="rId133" Type="http://schemas.openxmlformats.org/officeDocument/2006/relationships/slide" Target="slides/slide126.xml"/><Relationship Id="rId132" Type="http://schemas.openxmlformats.org/officeDocument/2006/relationships/slide" Target="slides/slide125.xml"/><Relationship Id="rId131" Type="http://schemas.openxmlformats.org/officeDocument/2006/relationships/slide" Target="slides/slide124.xml"/><Relationship Id="rId130" Type="http://schemas.openxmlformats.org/officeDocument/2006/relationships/slide" Target="slides/slide123.xml"/><Relationship Id="rId13" Type="http://schemas.openxmlformats.org/officeDocument/2006/relationships/slide" Target="slides/slide6.xml"/><Relationship Id="rId129" Type="http://schemas.openxmlformats.org/officeDocument/2006/relationships/slide" Target="slides/slide122.xml"/><Relationship Id="rId128" Type="http://schemas.openxmlformats.org/officeDocument/2006/relationships/slide" Target="slides/slide121.xml"/><Relationship Id="rId127" Type="http://schemas.openxmlformats.org/officeDocument/2006/relationships/slide" Target="slides/slide120.xml"/><Relationship Id="rId126" Type="http://schemas.openxmlformats.org/officeDocument/2006/relationships/slide" Target="slides/slide119.xml"/><Relationship Id="rId125" Type="http://schemas.openxmlformats.org/officeDocument/2006/relationships/slide" Target="slides/slide118.xml"/><Relationship Id="rId124" Type="http://schemas.openxmlformats.org/officeDocument/2006/relationships/slide" Target="slides/slide117.xml"/><Relationship Id="rId123" Type="http://schemas.openxmlformats.org/officeDocument/2006/relationships/slide" Target="slides/slide116.xml"/><Relationship Id="rId122" Type="http://schemas.openxmlformats.org/officeDocument/2006/relationships/slide" Target="slides/slide115.xml"/><Relationship Id="rId121" Type="http://schemas.openxmlformats.org/officeDocument/2006/relationships/slide" Target="slides/slide114.xml"/><Relationship Id="rId120" Type="http://schemas.openxmlformats.org/officeDocument/2006/relationships/slide" Target="slides/slide113.xml"/><Relationship Id="rId12" Type="http://schemas.openxmlformats.org/officeDocument/2006/relationships/slide" Target="slides/slide5.xml"/><Relationship Id="rId119" Type="http://schemas.openxmlformats.org/officeDocument/2006/relationships/slide" Target="slides/slide112.xml"/><Relationship Id="rId118" Type="http://schemas.openxmlformats.org/officeDocument/2006/relationships/slide" Target="slides/slide111.xml"/><Relationship Id="rId117" Type="http://schemas.openxmlformats.org/officeDocument/2006/relationships/slide" Target="slides/slide110.xml"/><Relationship Id="rId116" Type="http://schemas.openxmlformats.org/officeDocument/2006/relationships/slide" Target="slides/slide109.xml"/><Relationship Id="rId115" Type="http://schemas.openxmlformats.org/officeDocument/2006/relationships/slide" Target="slides/slide108.xml"/><Relationship Id="rId114" Type="http://schemas.openxmlformats.org/officeDocument/2006/relationships/slide" Target="slides/slide107.xml"/><Relationship Id="rId113" Type="http://schemas.openxmlformats.org/officeDocument/2006/relationships/slide" Target="slides/slide106.xml"/><Relationship Id="rId112" Type="http://schemas.openxmlformats.org/officeDocument/2006/relationships/slide" Target="slides/slide105.xml"/><Relationship Id="rId111" Type="http://schemas.openxmlformats.org/officeDocument/2006/relationships/slide" Target="slides/slide104.xml"/><Relationship Id="rId110" Type="http://schemas.openxmlformats.org/officeDocument/2006/relationships/slide" Target="slides/slide103.xml"/><Relationship Id="rId11" Type="http://schemas.openxmlformats.org/officeDocument/2006/relationships/slide" Target="slides/slide4.xml"/><Relationship Id="rId109" Type="http://schemas.openxmlformats.org/officeDocument/2006/relationships/slide" Target="slides/slide102.xml"/><Relationship Id="rId108" Type="http://schemas.openxmlformats.org/officeDocument/2006/relationships/slide" Target="slides/slide101.xml"/><Relationship Id="rId107" Type="http://schemas.openxmlformats.org/officeDocument/2006/relationships/slide" Target="slides/slide100.xml"/><Relationship Id="rId106" Type="http://schemas.openxmlformats.org/officeDocument/2006/relationships/slide" Target="slides/slide99.xml"/><Relationship Id="rId105" Type="http://schemas.openxmlformats.org/officeDocument/2006/relationships/slide" Target="slides/slide98.xml"/><Relationship Id="rId104" Type="http://schemas.openxmlformats.org/officeDocument/2006/relationships/slide" Target="slides/slide97.xml"/><Relationship Id="rId103" Type="http://schemas.openxmlformats.org/officeDocument/2006/relationships/slide" Target="slides/slide96.xml"/><Relationship Id="rId102" Type="http://schemas.openxmlformats.org/officeDocument/2006/relationships/slide" Target="slides/slide95.xml"/><Relationship Id="rId101" Type="http://schemas.openxmlformats.org/officeDocument/2006/relationships/slide" Target="slides/slide94.xml"/><Relationship Id="rId100" Type="http://schemas.openxmlformats.org/officeDocument/2006/relationships/slide" Target="slides/slide93.xml"/><Relationship Id="rId10" Type="http://schemas.openxmlformats.org/officeDocument/2006/relationships/slide" Target="slides/slide3.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vl1pPr>
          </a:lstStyle>
          <a:p>
            <a:endParaRPr lang="en-US" dirty="0">
              <a:latin typeface="Huawei Sans" panose="020C0503030203020204" pitchFamily="34" charset="0"/>
            </a:endParaRPr>
          </a:p>
        </p:txBody>
      </p:sp>
      <p:sp>
        <p:nvSpPr>
          <p:cNvPr id="3" name="Date Placeholder 2"/>
          <p:cNvSpPr>
            <a:spLocks noGrp="1"/>
          </p:cNvSpPr>
          <p:nvPr>
            <p:ph type="dt" sz="quarter" idx="1"/>
          </p:nvPr>
        </p:nvSpPr>
        <p:spPr>
          <a:xfrm>
            <a:off x="3850443" y="0"/>
            <a:ext cx="2945659" cy="498056"/>
          </a:xfrm>
          <a:prstGeom prst="rect">
            <a:avLst/>
          </a:prstGeom>
        </p:spPr>
        <p:txBody>
          <a:bodyPr vert="horz" lIns="91440" tIns="45720" rIns="91440" bIns="45720" rtlCol="0"/>
          <a:lstStyle>
            <a:lvl1pPr algn="r">
              <a:defRPr sz="1200"/>
            </a:lvl1pPr>
          </a:lstStyle>
          <a:p>
            <a:fld id="{E8CF71B8-DF2A-2E41-BE66-2E18A767DA8A}" type="datetimeFigureOut">
              <a:rPr lang="en-US" smtClean="0">
                <a:latin typeface="Huawei Sans" panose="020C0503030203020204" pitchFamily="34" charset="0"/>
              </a:rPr>
            </a:fld>
            <a:endParaRPr lang="en-US" dirty="0">
              <a:latin typeface="Huawei Sans" panose="020C0503030203020204" pitchFamily="34" charset="0"/>
            </a:endParaRPr>
          </a:p>
        </p:txBody>
      </p:sp>
      <p:sp>
        <p:nvSpPr>
          <p:cNvPr id="4" name="Footer Placeholder 3"/>
          <p:cNvSpPr>
            <a:spLocks noGrp="1"/>
          </p:cNvSpPr>
          <p:nvPr>
            <p:ph type="ftr" sz="quarter" idx="2"/>
          </p:nvPr>
        </p:nvSpPr>
        <p:spPr>
          <a:xfrm>
            <a:off x="0" y="9428584"/>
            <a:ext cx="2945659" cy="498055"/>
          </a:xfrm>
          <a:prstGeom prst="rect">
            <a:avLst/>
          </a:prstGeom>
        </p:spPr>
        <p:txBody>
          <a:bodyPr vert="horz" lIns="91440" tIns="45720" rIns="91440" bIns="45720" rtlCol="0" anchor="b"/>
          <a:lstStyle>
            <a:lvl1pPr algn="l">
              <a:defRPr sz="1200"/>
            </a:lvl1pPr>
          </a:lstStyle>
          <a:p>
            <a:endParaRPr lang="en-US" dirty="0">
              <a:latin typeface="Huawei Sans" panose="020C0503030203020204" pitchFamily="34" charset="0"/>
            </a:endParaRPr>
          </a:p>
        </p:txBody>
      </p:sp>
      <p:sp>
        <p:nvSpPr>
          <p:cNvPr id="5" name="Slide Number Placeholder 4"/>
          <p:cNvSpPr>
            <a:spLocks noGrp="1"/>
          </p:cNvSpPr>
          <p:nvPr>
            <p:ph type="sldNum" sz="quarter" idx="3"/>
          </p:nvPr>
        </p:nvSpPr>
        <p:spPr>
          <a:xfrm>
            <a:off x="3850443" y="9428584"/>
            <a:ext cx="2945659" cy="498055"/>
          </a:xfrm>
          <a:prstGeom prst="rect">
            <a:avLst/>
          </a:prstGeom>
        </p:spPr>
        <p:txBody>
          <a:bodyPr vert="horz" lIns="91440" tIns="45720" rIns="91440" bIns="45720" rtlCol="0" anchor="b"/>
          <a:lstStyle>
            <a:lvl1pPr algn="r">
              <a:defRPr sz="1200"/>
            </a:lvl1pPr>
          </a:lstStyle>
          <a:p>
            <a:fld id="{A35F0CC5-85BE-A64A-BD47-54C66F7E93E3}" type="slidenum">
              <a:rPr lang="en-US" smtClean="0">
                <a:latin typeface="Huawei Sans" panose="020C0503030203020204" pitchFamily="34" charset="0"/>
              </a:rPr>
            </a:fld>
            <a:endParaRPr lang="en-US" dirty="0">
              <a:latin typeface="Huawei Sans" panose="020C0503030203020204" pitchFamily="34" charset="0"/>
            </a:endParaRP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454896" y="766800"/>
            <a:ext cx="5932800" cy="3337748"/>
          </a:xfrm>
          <a:prstGeom prst="rect">
            <a:avLst/>
          </a:prstGeom>
          <a:noFill/>
          <a:ln w="12700">
            <a:solidFill>
              <a:prstClr val="black"/>
            </a:solidFill>
          </a:ln>
        </p:spPr>
        <p:txBody>
          <a:bodyPr vert="horz" lIns="91440" tIns="45720" rIns="91440" bIns="45720" rtlCol="0" anchor="t" anchorCtr="0"/>
          <a:lstStyle/>
          <a:p>
            <a:endParaRPr lang="en-US"/>
          </a:p>
        </p:txBody>
      </p:sp>
      <p:sp>
        <p:nvSpPr>
          <p:cNvPr id="5" name="Notes Placeholder 4"/>
          <p:cNvSpPr>
            <a:spLocks noGrp="1"/>
          </p:cNvSpPr>
          <p:nvPr>
            <p:ph type="body" sz="quarter" idx="3"/>
          </p:nvPr>
        </p:nvSpPr>
        <p:spPr>
          <a:xfrm>
            <a:off x="454896" y="4603008"/>
            <a:ext cx="5932800" cy="5108400"/>
          </a:xfrm>
          <a:prstGeom prst="rect">
            <a:avLst/>
          </a:prstGeom>
        </p:spPr>
        <p:txBody>
          <a:bodyPr vert="horz" lIns="97200" tIns="45720" rIns="97200" bIns="45720" rtlCol="0"/>
          <a:lstStyle/>
          <a:p>
            <a:pPr lvl="0"/>
            <a:r>
              <a:rPr lang="en-US" dirty="0"/>
              <a:t>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Tree>
  </p:cSld>
  <p:clrMap bg1="lt1" tx1="dk1" bg2="lt2" tx2="dk2" accent1="accent1" accent2="accent2" accent3="accent3" accent4="accent4" accent5="accent5" accent6="accent6" hlink="hlink" folHlink="folHlink"/>
  <p:notesStyle>
    <a:lvl1pPr marL="179705" indent="-179705" algn="l" defTabSz="1219200" rtl="0" eaLnBrk="1" fontAlgn="ctr" latinLnBrk="0" hangingPunct="1">
      <a:lnSpc>
        <a:spcPct val="125000"/>
      </a:lnSpc>
      <a:spcAft>
        <a:spcPts val="600"/>
      </a:spcAft>
      <a:buFont typeface="Huawei Sans" panose="020C0503030203020204" pitchFamily="34" charset="0"/>
      <a:buChar char="•"/>
      <a:defRPr sz="1100" kern="1200" baseline="0">
        <a:solidFill>
          <a:schemeClr val="tx1"/>
        </a:solidFill>
        <a:latin typeface="Huawei Sans" panose="020C0503030203020204" pitchFamily="34" charset="0"/>
        <a:ea typeface="方正兰亭黑简体" panose="02000000000000000000" pitchFamily="2" charset="-122"/>
        <a:cs typeface="+mn-cs"/>
      </a:defRPr>
    </a:lvl1pPr>
    <a:lvl2pPr marL="539750" indent="-179705" algn="l" defTabSz="1219200" rtl="0" eaLnBrk="1" fontAlgn="ctr" latinLnBrk="0" hangingPunct="1">
      <a:lnSpc>
        <a:spcPct val="125000"/>
      </a:lnSpc>
      <a:spcAft>
        <a:spcPts val="600"/>
      </a:spcAft>
      <a:buClrTx/>
      <a:buFont typeface="Huawei Sans" panose="020C0503030203020204" pitchFamily="34" charset="0"/>
      <a:buChar char="▫"/>
      <a:defRPr sz="1100" kern="1200" baseline="0">
        <a:solidFill>
          <a:schemeClr val="tx1"/>
        </a:solidFill>
        <a:latin typeface="Huawei Sans" panose="020C0503030203020204" pitchFamily="34" charset="0"/>
        <a:ea typeface="方正兰亭黑简体" panose="02000000000000000000" pitchFamily="2" charset="-122"/>
        <a:cs typeface="+mn-cs"/>
      </a:defRPr>
    </a:lvl2pPr>
    <a:lvl3pPr marL="899795" indent="-179705" algn="l" defTabSz="1219200" rtl="0" eaLnBrk="1" fontAlgn="ctr" latinLnBrk="0" hangingPunct="1">
      <a:lnSpc>
        <a:spcPct val="125000"/>
      </a:lnSpc>
      <a:spcAft>
        <a:spcPts val="600"/>
      </a:spcAft>
      <a:buFont typeface="微软雅黑" panose="020B0503020204020204" pitchFamily="34" charset="-122"/>
      <a:buChar char="▪"/>
      <a:defRPr sz="1100" kern="1200" baseline="0">
        <a:solidFill>
          <a:schemeClr val="tx1"/>
        </a:solidFill>
        <a:latin typeface="Huawei Sans" panose="020C0503030203020204" pitchFamily="34" charset="0"/>
        <a:ea typeface="方正兰亭黑简体" panose="02000000000000000000" pitchFamily="2" charset="-122"/>
        <a:cs typeface="+mn-cs"/>
      </a:defRPr>
    </a:lvl3pPr>
    <a:lvl4pPr marL="1259840" indent="-179705" algn="l" defTabSz="1219200" rtl="0" eaLnBrk="1" fontAlgn="ctr" latinLnBrk="0" hangingPunct="1">
      <a:lnSpc>
        <a:spcPct val="125000"/>
      </a:lnSpc>
      <a:spcAft>
        <a:spcPts val="600"/>
      </a:spcAft>
      <a:buFont typeface="Huawei Sans" panose="020C0503030203020204" pitchFamily="34" charset="0"/>
      <a:buChar char="−"/>
      <a:defRPr sz="1100" kern="1200" baseline="0">
        <a:solidFill>
          <a:schemeClr val="tx1"/>
        </a:solidFill>
        <a:latin typeface="Huawei Sans" panose="020C0503030203020204" pitchFamily="34" charset="0"/>
        <a:ea typeface="方正兰亭黑简体" panose="02000000000000000000" pitchFamily="2" charset="-122"/>
        <a:cs typeface="+mn-cs"/>
      </a:defRPr>
    </a:lvl4pPr>
    <a:lvl5pPr marL="1619885" indent="-179705" algn="l" defTabSz="1219200" rtl="0" eaLnBrk="1" fontAlgn="ctr" latinLnBrk="0" hangingPunct="1">
      <a:lnSpc>
        <a:spcPct val="125000"/>
      </a:lnSpc>
      <a:spcAft>
        <a:spcPts val="600"/>
      </a:spcAft>
      <a:buFont typeface="Huawei Sans" panose="020C0503030203020204" pitchFamily="34" charset="0"/>
      <a:buChar char="~"/>
      <a:defRPr sz="1100" kern="1200" baseline="0">
        <a:solidFill>
          <a:schemeClr val="tx1"/>
        </a:solidFill>
        <a:latin typeface="Huawei Sans" panose="020C0503030203020204" pitchFamily="34" charset="0"/>
        <a:ea typeface="方正兰亭黑简体" panose="02000000000000000000" pitchFamily="2" charset="-122"/>
        <a:cs typeface="+mn-cs"/>
      </a:defRPr>
    </a:lvl5pPr>
    <a:lvl6pPr marL="3048000" algn="l" defTabSz="1219200" rtl="0" eaLnBrk="1" latinLnBrk="0" hangingPunct="1">
      <a:defRPr sz="1600" kern="1200">
        <a:solidFill>
          <a:schemeClr val="tx1"/>
        </a:solidFill>
        <a:latin typeface="+mn-lt"/>
        <a:ea typeface="+mn-ea"/>
        <a:cs typeface="+mn-cs"/>
      </a:defRPr>
    </a:lvl6pPr>
    <a:lvl7pPr marL="3657600" algn="l" defTabSz="1219200" rtl="0" eaLnBrk="1" latinLnBrk="0" hangingPunct="1">
      <a:defRPr sz="1600" kern="1200">
        <a:solidFill>
          <a:schemeClr val="tx1"/>
        </a:solidFill>
        <a:latin typeface="+mn-lt"/>
        <a:ea typeface="+mn-ea"/>
        <a:cs typeface="+mn-cs"/>
      </a:defRPr>
    </a:lvl7pPr>
    <a:lvl8pPr marL="4267835" algn="l" defTabSz="1219200" rtl="0" eaLnBrk="1" latinLnBrk="0" hangingPunct="1">
      <a:defRPr sz="1600" kern="1200">
        <a:solidFill>
          <a:schemeClr val="tx1"/>
        </a:solidFill>
        <a:latin typeface="+mn-lt"/>
        <a:ea typeface="+mn-ea"/>
        <a:cs typeface="+mn-cs"/>
      </a:defRPr>
    </a:lvl8pPr>
    <a:lvl9pPr marL="4877435" algn="l" defTabSz="121920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0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5.xml"/></Relationships>
</file>

<file path=ppt/notesSlides/_rels/notesSlide10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6.xml"/></Relationships>
</file>

<file path=ppt/notesSlides/_rels/notesSlide10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7.xml"/></Relationships>
</file>

<file path=ppt/notesSlides/_rels/notesSlide10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8.xml"/></Relationships>
</file>

<file path=ppt/notesSlides/_rels/notesSlide10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9.xml"/></Relationships>
</file>

<file path=ppt/notesSlides/_rels/notesSlide10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0.xml"/></Relationships>
</file>

<file path=ppt/notesSlides/_rels/notesSlide10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1.xml"/></Relationships>
</file>

<file path=ppt/notesSlides/_rels/notesSlide10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2.xml"/></Relationships>
</file>

<file path=ppt/notesSlides/_rels/notesSlide10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3.xml"/></Relationships>
</file>

<file path=ppt/notesSlides/_rels/notesSlide10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4.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5.xml"/></Relationships>
</file>

<file path=ppt/notesSlides/_rels/notesSlide1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6.xml"/></Relationships>
</file>

<file path=ppt/notesSlides/_rels/notesSlide1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7.xml"/></Relationships>
</file>

<file path=ppt/notesSlides/_rels/notesSlide1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8.xml"/></Relationships>
</file>

<file path=ppt/notesSlides/_rels/notesSlide1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9.xml"/></Relationships>
</file>

<file path=ppt/notesSlides/_rels/notesSlide1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0.xml"/></Relationships>
</file>

<file path=ppt/notesSlides/_rels/notesSlide1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1.xml"/></Relationships>
</file>

<file path=ppt/notesSlides/_rels/notesSlide1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2.xml"/></Relationships>
</file>

<file path=ppt/notesSlides/_rels/notesSlide1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3.xml"/></Relationships>
</file>

<file path=ppt/notesSlides/_rels/notesSlide1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4.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5.xml"/></Relationships>
</file>

<file path=ppt/notesSlides/_rels/notesSlide1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6.xml"/></Relationships>
</file>

<file path=ppt/notesSlides/_rels/notesSlide1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7.xml"/></Relationships>
</file>

<file path=ppt/notesSlides/_rels/notesSlide1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8.xml"/></Relationships>
</file>

<file path=ppt/notesSlides/_rels/notesSlide1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9.xml"/></Relationships>
</file>

<file path=ppt/notesSlides/_rels/notesSlide1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0.xml"/></Relationships>
</file>

<file path=ppt/notesSlides/_rels/notesSlide1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1.xml"/></Relationships>
</file>

<file path=ppt/notesSlides/_rels/notesSlide1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2.xml"/></Relationships>
</file>

<file path=ppt/notesSlides/_rels/notesSlide1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3.xml"/></Relationships>
</file>

<file path=ppt/notesSlides/_rels/notesSlide1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4.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5.xml"/></Relationships>
</file>

<file path=ppt/notesSlides/_rels/notesSlide1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6.xml"/></Relationships>
</file>

<file path=ppt/notesSlides/_rels/notesSlide1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7.xml"/></Relationships>
</file>

<file path=ppt/notesSlides/_rels/notesSlide1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8.xml"/></Relationships>
</file>

<file path=ppt/notesSlides/_rels/notesSlide1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9.xml"/></Relationships>
</file>

<file path=ppt/notesSlides/_rels/notesSlide1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0.xml"/></Relationships>
</file>

<file path=ppt/notesSlides/_rels/notesSlide1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1.xml"/></Relationships>
</file>

<file path=ppt/notesSlides/_rels/notesSlide1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2.xml"/></Relationships>
</file>

<file path=ppt/notesSlides/_rels/notesSlide1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3.xml"/></Relationships>
</file>

<file path=ppt/notesSlides/_rels/notesSlide1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4.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5.xml"/></Relationships>
</file>

<file path=ppt/notesSlides/_rels/notesSlide1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7.xml"/></Relationships>
</file>

<file path=ppt/notesSlides/_rels/notesSlide1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8.xml"/></Relationships>
</file>

<file path=ppt/notesSlides/_rels/notesSlide1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9.xml"/></Relationships>
</file>

<file path=ppt/notesSlides/_rels/notesSlide1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0.xml"/></Relationships>
</file>

<file path=ppt/notesSlides/_rels/notesSlide1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1.xml"/></Relationships>
</file>

<file path=ppt/notesSlides/_rels/notesSlide1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3.xml"/></Relationships>
</file>

<file path=ppt/notesSlides/_rels/notesSlide1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6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6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6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6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6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6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0.xml"/></Relationships>
</file>

<file path=ppt/notesSlides/_rels/notesSlide6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1.xml"/></Relationships>
</file>

<file path=ppt/notesSlides/_rels/notesSlide6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2.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7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3.xml"/></Relationships>
</file>

<file path=ppt/notesSlides/_rels/notesSlide7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4.xml"/></Relationships>
</file>

<file path=ppt/notesSlides/_rels/notesSlide7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5.xml"/></Relationships>
</file>

<file path=ppt/notesSlides/_rels/notesSlide7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6.xml"/></Relationships>
</file>

<file path=ppt/notesSlides/_rels/notesSlide7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7.xml"/></Relationships>
</file>

<file path=ppt/notesSlides/_rels/notesSlide7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8.xml"/></Relationships>
</file>

<file path=ppt/notesSlides/_rels/notesSlide7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9.xml"/></Relationships>
</file>

<file path=ppt/notesSlides/_rels/notesSlide7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0.xml"/></Relationships>
</file>

<file path=ppt/notesSlides/_rels/notesSlide7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1.xml"/></Relationships>
</file>

<file path=ppt/notesSlides/_rels/notesSlide7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2.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8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3.xml"/></Relationships>
</file>

<file path=ppt/notesSlides/_rels/notesSlide8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4.xml"/></Relationships>
</file>

<file path=ppt/notesSlides/_rels/notesSlide8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5.xml"/></Relationships>
</file>

<file path=ppt/notesSlides/_rels/notesSlide8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6.xml"/></Relationships>
</file>

<file path=ppt/notesSlides/_rels/notesSlide8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7.xml"/></Relationships>
</file>

<file path=ppt/notesSlides/_rels/notesSlide8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8.xml"/></Relationships>
</file>

<file path=ppt/notesSlides/_rels/notesSlide8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9.xml"/></Relationships>
</file>

<file path=ppt/notesSlides/_rels/notesSlide8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0.xml"/></Relationships>
</file>

<file path=ppt/notesSlides/_rels/notesSlide8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1.xml"/></Relationships>
</file>

<file path=ppt/notesSlides/_rels/notesSlide8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2.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9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3.xml"/></Relationships>
</file>

<file path=ppt/notesSlides/_rels/notesSlide9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5.xml"/></Relationships>
</file>

<file path=ppt/notesSlides/_rels/notesSlide9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6.xml"/></Relationships>
</file>

<file path=ppt/notesSlides/_rels/notesSlide9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7.xml"/></Relationships>
</file>

<file path=ppt/notesSlides/_rels/notesSlide9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8.xml"/></Relationships>
</file>

<file path=ppt/notesSlides/_rels/notesSlide9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9.xml"/></Relationships>
</file>

<file path=ppt/notesSlides/_rels/notesSlide9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1.xml"/></Relationships>
</file>

<file path=ppt/notesSlides/_rels/notesSlide9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2.xml"/></Relationships>
</file>

<file path=ppt/notesSlides/_rels/notesSlide9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3.xml"/></Relationships>
</file>

<file path=ppt/notesSlides/_rels/notesSlide9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幻灯片图像占位符 16"/>
          <p:cNvSpPr>
            <a:spLocks noGrp="1" noRot="1" noChangeAspect="1"/>
          </p:cNvSpPr>
          <p:nvPr>
            <p:ph type="sldImg"/>
          </p:nvPr>
        </p:nvSpPr>
        <p:spPr>
          <a:xfrm>
            <a:off x="742950" y="717550"/>
            <a:ext cx="5557838" cy="3125788"/>
          </a:xfrm>
        </p:spPr>
      </p:sp>
      <p:sp>
        <p:nvSpPr>
          <p:cNvPr id="18" name="备注占位符 17"/>
          <p:cNvSpPr>
            <a:spLocks noGrp="1"/>
          </p:cNvSpPr>
          <p:nvPr>
            <p:ph type="body" idx="1"/>
          </p:nvPr>
        </p:nvSpPr>
        <p:spPr/>
        <p:txBody>
          <a:bodyPr/>
          <a:lstStyle/>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endParaRPr lang="en-US" altLang="zh-CN" dirty="0" smtClean="0"/>
          </a:p>
        </p:txBody>
      </p:sp>
      <p:sp>
        <p:nvSpPr>
          <p:cNvPr id="5" name="幻灯片图像占位符 4"/>
          <p:cNvSpPr>
            <a:spLocks noGrp="1" noRot="1" noChangeAspect="1"/>
          </p:cNvSpPr>
          <p:nvPr>
            <p:ph type="sldImg"/>
          </p:nvPr>
        </p:nvSpPr>
        <p:spPr/>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endParaRPr lang="en-US" altLang="zh-CN" dirty="0" smtClean="0"/>
          </a:p>
        </p:txBody>
      </p:sp>
      <p:sp>
        <p:nvSpPr>
          <p:cNvPr id="5" name="幻灯片图像占位符 4"/>
          <p:cNvSpPr>
            <a:spLocks noGrp="1" noRot="1" noChangeAspect="1"/>
          </p:cNvSpPr>
          <p:nvPr>
            <p:ph type="sldImg"/>
          </p:nvPr>
        </p:nvSpPr>
        <p:spPr/>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endParaRPr lang="en-US" altLang="zh-CN" dirty="0" smtClean="0"/>
          </a:p>
        </p:txBody>
      </p:sp>
      <p:sp>
        <p:nvSpPr>
          <p:cNvPr id="5" name="幻灯片图像占位符 4"/>
          <p:cNvSpPr>
            <a:spLocks noGrp="1" noRot="1" noChangeAspect="1"/>
          </p:cNvSpPr>
          <p:nvPr>
            <p:ph type="sldImg"/>
          </p:nvPr>
        </p:nvSpPr>
        <p:spPr/>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endParaRPr lang="en-US" altLang="zh-CN" dirty="0" smtClean="0"/>
          </a:p>
        </p:txBody>
      </p:sp>
      <p:sp>
        <p:nvSpPr>
          <p:cNvPr id="5" name="幻灯片图像占位符 4"/>
          <p:cNvSpPr>
            <a:spLocks noGrp="1" noRot="1" noChangeAspect="1"/>
          </p:cNvSpPr>
          <p:nvPr>
            <p:ph type="sldImg"/>
          </p:nvPr>
        </p:nvSpPr>
        <p:spPr/>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endParaRPr lang="en-US" altLang="zh-CN" dirty="0" smtClean="0"/>
          </a:p>
        </p:txBody>
      </p:sp>
      <p:sp>
        <p:nvSpPr>
          <p:cNvPr id="5" name="幻灯片图像占位符 4"/>
          <p:cNvSpPr>
            <a:spLocks noGrp="1" noRot="1" noChangeAspect="1"/>
          </p:cNvSpPr>
          <p:nvPr>
            <p:ph type="sldImg"/>
          </p:nvPr>
        </p:nvSpPr>
        <p:spPr/>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endParaRPr lang="en-US" altLang="zh-CN" dirty="0" smtClean="0"/>
          </a:p>
        </p:txBody>
      </p:sp>
      <p:sp>
        <p:nvSpPr>
          <p:cNvPr id="5" name="幻灯片图像占位符 4"/>
          <p:cNvSpPr>
            <a:spLocks noGrp="1" noRot="1" noChangeAspect="1"/>
          </p:cNvSpPr>
          <p:nvPr>
            <p:ph type="sldImg"/>
          </p:nvPr>
        </p:nvSpPr>
        <p:spPr/>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endParaRPr lang="en-US" altLang="zh-CN" dirty="0" smtClean="0"/>
          </a:p>
        </p:txBody>
      </p:sp>
      <p:sp>
        <p:nvSpPr>
          <p:cNvPr id="5" name="幻灯片图像占位符 4"/>
          <p:cNvSpPr>
            <a:spLocks noGrp="1" noRot="1" noChangeAspect="1"/>
          </p:cNvSpPr>
          <p:nvPr>
            <p:ph type="sldImg"/>
          </p:nvPr>
        </p:nvSpPr>
        <p:spPr/>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endParaRPr lang="en-US" altLang="zh-CN" dirty="0" smtClean="0"/>
          </a:p>
        </p:txBody>
      </p:sp>
      <p:sp>
        <p:nvSpPr>
          <p:cNvPr id="5" name="幻灯片图像占位符 4"/>
          <p:cNvSpPr>
            <a:spLocks noGrp="1" noRot="1" noChangeAspect="1"/>
          </p:cNvSpPr>
          <p:nvPr>
            <p:ph type="sldImg"/>
          </p:nvPr>
        </p:nvSpPr>
        <p:spPr/>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endParaRPr lang="en-US" altLang="zh-CN" dirty="0" smtClean="0"/>
          </a:p>
        </p:txBody>
      </p:sp>
      <p:sp>
        <p:nvSpPr>
          <p:cNvPr id="5" name="幻灯片图像占位符 4"/>
          <p:cNvSpPr>
            <a:spLocks noGrp="1" noRot="1" noChangeAspect="1"/>
          </p:cNvSpPr>
          <p:nvPr>
            <p:ph type="sldImg"/>
          </p:nvPr>
        </p:nvSpPr>
        <p:spPr/>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endParaRPr lang="en-US" altLang="zh-CN" dirty="0" smtClean="0"/>
          </a:p>
        </p:txBody>
      </p:sp>
      <p:sp>
        <p:nvSpPr>
          <p:cNvPr id="5" name="幻灯片图像占位符 4"/>
          <p:cNvSpPr>
            <a:spLocks noGrp="1" noRot="1" noChangeAspect="1"/>
          </p:cNvSpPr>
          <p:nvPr>
            <p:ph type="sldImg"/>
          </p:nvPr>
        </p:nvSpPr>
        <p:spPr/>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endParaRPr lang="en-US" altLang="zh-CN" dirty="0" smtClean="0"/>
          </a:p>
        </p:txBody>
      </p:sp>
      <p:sp>
        <p:nvSpPr>
          <p:cNvPr id="5" name="幻灯片图像占位符 4"/>
          <p:cNvSpPr>
            <a:spLocks noGrp="1" noRot="1" noChangeAspect="1"/>
          </p:cNvSpPr>
          <p:nvPr>
            <p:ph type="sldImg"/>
          </p:nvPr>
        </p:nvSpPr>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endParaRPr lang="en-US" altLang="zh-CN" dirty="0" smtClean="0"/>
          </a:p>
        </p:txBody>
      </p:sp>
      <p:sp>
        <p:nvSpPr>
          <p:cNvPr id="5" name="幻灯片图像占位符 4"/>
          <p:cNvSpPr>
            <a:spLocks noGrp="1" noRot="1" noChangeAspect="1"/>
          </p:cNvSpPr>
          <p:nvPr>
            <p:ph type="sldImg"/>
          </p:nvPr>
        </p:nvSpPr>
        <p:spPr/>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endParaRPr lang="en-US" altLang="zh-CN" dirty="0" smtClean="0"/>
          </a:p>
        </p:txBody>
      </p:sp>
      <p:sp>
        <p:nvSpPr>
          <p:cNvPr id="5" name="幻灯片图像占位符 4"/>
          <p:cNvSpPr>
            <a:spLocks noGrp="1" noRot="1" noChangeAspect="1"/>
          </p:cNvSpPr>
          <p:nvPr>
            <p:ph type="sldImg"/>
          </p:nvPr>
        </p:nvSpPr>
        <p:spPr/>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endParaRPr lang="en-US" altLang="zh-CN" dirty="0" smtClean="0"/>
          </a:p>
        </p:txBody>
      </p:sp>
      <p:sp>
        <p:nvSpPr>
          <p:cNvPr id="5" name="幻灯片图像占位符 4"/>
          <p:cNvSpPr>
            <a:spLocks noGrp="1" noRot="1" noChangeAspect="1"/>
          </p:cNvSpPr>
          <p:nvPr>
            <p:ph type="sldImg"/>
          </p:nvPr>
        </p:nvSpPr>
        <p:spPr/>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endParaRPr lang="en-US" altLang="zh-CN" dirty="0" smtClean="0"/>
          </a:p>
        </p:txBody>
      </p:sp>
      <p:sp>
        <p:nvSpPr>
          <p:cNvPr id="5" name="幻灯片图像占位符 4"/>
          <p:cNvSpPr>
            <a:spLocks noGrp="1" noRot="1" noChangeAspect="1"/>
          </p:cNvSpPr>
          <p:nvPr>
            <p:ph type="sldImg"/>
          </p:nvPr>
        </p:nvSpPr>
        <p:spPr/>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endParaRPr lang="en-US" altLang="zh-CN" dirty="0" smtClean="0"/>
          </a:p>
        </p:txBody>
      </p:sp>
      <p:sp>
        <p:nvSpPr>
          <p:cNvPr id="5" name="幻灯片图像占位符 4"/>
          <p:cNvSpPr>
            <a:spLocks noGrp="1" noRot="1" noChangeAspect="1"/>
          </p:cNvSpPr>
          <p:nvPr>
            <p:ph type="sldImg"/>
          </p:nvPr>
        </p:nvSpPr>
        <p:spPr/>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endParaRPr lang="en-US" altLang="zh-CN" dirty="0" smtClean="0"/>
          </a:p>
        </p:txBody>
      </p:sp>
      <p:sp>
        <p:nvSpPr>
          <p:cNvPr id="5" name="幻灯片图像占位符 4"/>
          <p:cNvSpPr>
            <a:spLocks noGrp="1" noRot="1" noChangeAspect="1"/>
          </p:cNvSpPr>
          <p:nvPr>
            <p:ph type="sldImg"/>
          </p:nvPr>
        </p:nvSpPr>
        <p:spPr/>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endParaRPr lang="en-US" altLang="zh-CN" dirty="0" smtClean="0"/>
          </a:p>
        </p:txBody>
      </p:sp>
      <p:sp>
        <p:nvSpPr>
          <p:cNvPr id="5" name="幻灯片图像占位符 4"/>
          <p:cNvSpPr>
            <a:spLocks noGrp="1" noRot="1" noChangeAspect="1"/>
          </p:cNvSpPr>
          <p:nvPr>
            <p:ph type="sldImg"/>
          </p:nvPr>
        </p:nvSpPr>
        <p:spPr/>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endParaRPr lang="en-US" altLang="zh-CN" dirty="0" smtClean="0"/>
          </a:p>
        </p:txBody>
      </p:sp>
      <p:sp>
        <p:nvSpPr>
          <p:cNvPr id="5" name="幻灯片图像占位符 4"/>
          <p:cNvSpPr>
            <a:spLocks noGrp="1" noRot="1" noChangeAspect="1"/>
          </p:cNvSpPr>
          <p:nvPr>
            <p:ph type="sldImg"/>
          </p:nvPr>
        </p:nvSpPr>
        <p:spPr/>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endParaRPr lang="en-US" altLang="zh-CN" dirty="0" smtClean="0"/>
          </a:p>
        </p:txBody>
      </p:sp>
      <p:sp>
        <p:nvSpPr>
          <p:cNvPr id="5" name="幻灯片图像占位符 4"/>
          <p:cNvSpPr>
            <a:spLocks noGrp="1" noRot="1" noChangeAspect="1"/>
          </p:cNvSpPr>
          <p:nvPr>
            <p:ph type="sldImg"/>
          </p:nvPr>
        </p:nvSpPr>
        <p:spPr/>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endParaRPr lang="en-US" altLang="zh-CN" dirty="0" smtClean="0"/>
          </a:p>
        </p:txBody>
      </p:sp>
      <p:sp>
        <p:nvSpPr>
          <p:cNvPr id="5" name="幻灯片图像占位符 4"/>
          <p:cNvSpPr>
            <a:spLocks noGrp="1" noRot="1" noChangeAspect="1"/>
          </p:cNvSpPr>
          <p:nvPr>
            <p:ph type="sldImg"/>
          </p:nvPr>
        </p:nvSpPr>
        <p:spPr/>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endParaRPr lang="en-US" altLang="zh-CN" dirty="0" smtClean="0"/>
          </a:p>
        </p:txBody>
      </p:sp>
      <p:sp>
        <p:nvSpPr>
          <p:cNvPr id="5" name="幻灯片图像占位符 4"/>
          <p:cNvSpPr>
            <a:spLocks noGrp="1" noRot="1" noChangeAspect="1"/>
          </p:cNvSpPr>
          <p:nvPr>
            <p:ph type="sldImg"/>
          </p:nvPr>
        </p:nvSpPr>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endParaRPr lang="en-US" altLang="zh-CN" dirty="0" smtClean="0"/>
          </a:p>
        </p:txBody>
      </p:sp>
      <p:sp>
        <p:nvSpPr>
          <p:cNvPr id="5" name="幻灯片图像占位符 4"/>
          <p:cNvSpPr>
            <a:spLocks noGrp="1" noRot="1" noChangeAspect="1"/>
          </p:cNvSpPr>
          <p:nvPr>
            <p:ph type="sldImg"/>
          </p:nvPr>
        </p:nvSpPr>
        <p:spPr/>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endParaRPr lang="en-US" altLang="zh-CN" dirty="0" smtClean="0"/>
          </a:p>
        </p:txBody>
      </p:sp>
      <p:sp>
        <p:nvSpPr>
          <p:cNvPr id="5" name="幻灯片图像占位符 4"/>
          <p:cNvSpPr>
            <a:spLocks noGrp="1" noRot="1" noChangeAspect="1"/>
          </p:cNvSpPr>
          <p:nvPr>
            <p:ph type="sldImg"/>
          </p:nvPr>
        </p:nvSpPr>
        <p:spPr/>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endParaRPr lang="en-US" altLang="zh-CN" dirty="0" smtClean="0"/>
          </a:p>
        </p:txBody>
      </p:sp>
      <p:sp>
        <p:nvSpPr>
          <p:cNvPr id="5" name="幻灯片图像占位符 4"/>
          <p:cNvSpPr>
            <a:spLocks noGrp="1" noRot="1" noChangeAspect="1"/>
          </p:cNvSpPr>
          <p:nvPr>
            <p:ph type="sldImg"/>
          </p:nvPr>
        </p:nvSpPr>
        <p:spPr/>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endParaRPr lang="en-US" altLang="zh-CN" dirty="0" smtClean="0"/>
          </a:p>
        </p:txBody>
      </p:sp>
      <p:sp>
        <p:nvSpPr>
          <p:cNvPr id="5" name="幻灯片图像占位符 4"/>
          <p:cNvSpPr>
            <a:spLocks noGrp="1" noRot="1" noChangeAspect="1"/>
          </p:cNvSpPr>
          <p:nvPr>
            <p:ph type="sldImg"/>
          </p:nvPr>
        </p:nvSpPr>
        <p:spPr/>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endParaRPr lang="en-US" altLang="zh-CN" dirty="0" smtClean="0"/>
          </a:p>
        </p:txBody>
      </p:sp>
      <p:sp>
        <p:nvSpPr>
          <p:cNvPr id="5" name="幻灯片图像占位符 4"/>
          <p:cNvSpPr>
            <a:spLocks noGrp="1" noRot="1" noChangeAspect="1"/>
          </p:cNvSpPr>
          <p:nvPr>
            <p:ph type="sldImg"/>
          </p:nvPr>
        </p:nvSpPr>
        <p:spPr/>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endParaRPr lang="en-US" altLang="zh-CN" dirty="0" smtClean="0"/>
          </a:p>
        </p:txBody>
      </p:sp>
      <p:sp>
        <p:nvSpPr>
          <p:cNvPr id="5" name="幻灯片图像占位符 4"/>
          <p:cNvSpPr>
            <a:spLocks noGrp="1" noRot="1" noChangeAspect="1"/>
          </p:cNvSpPr>
          <p:nvPr>
            <p:ph type="sldImg"/>
          </p:nvPr>
        </p:nvSpPr>
        <p:spPr/>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endParaRPr lang="en-US" altLang="zh-CN" dirty="0" smtClean="0"/>
          </a:p>
        </p:txBody>
      </p:sp>
      <p:sp>
        <p:nvSpPr>
          <p:cNvPr id="5" name="幻灯片图像占位符 4"/>
          <p:cNvSpPr>
            <a:spLocks noGrp="1" noRot="1" noChangeAspect="1"/>
          </p:cNvSpPr>
          <p:nvPr>
            <p:ph type="sldImg"/>
          </p:nvPr>
        </p:nvSpPr>
        <p:spPr/>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endParaRPr lang="en-US" altLang="zh-CN" dirty="0" smtClean="0"/>
          </a:p>
        </p:txBody>
      </p:sp>
      <p:sp>
        <p:nvSpPr>
          <p:cNvPr id="5" name="幻灯片图像占位符 4"/>
          <p:cNvSpPr>
            <a:spLocks noGrp="1" noRot="1" noChangeAspect="1"/>
          </p:cNvSpPr>
          <p:nvPr>
            <p:ph type="sldImg"/>
          </p:nvPr>
        </p:nvSpPr>
        <p:spPr/>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endParaRPr lang="en-US" altLang="zh-CN" dirty="0" smtClean="0"/>
          </a:p>
        </p:txBody>
      </p:sp>
      <p:sp>
        <p:nvSpPr>
          <p:cNvPr id="5" name="幻灯片图像占位符 4"/>
          <p:cNvSpPr>
            <a:spLocks noGrp="1" noRot="1" noChangeAspect="1"/>
          </p:cNvSpPr>
          <p:nvPr>
            <p:ph type="sldImg"/>
          </p:nvPr>
        </p:nvSpPr>
        <p:spPr/>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endParaRPr lang="en-US" altLang="zh-CN" dirty="0" smtClean="0"/>
          </a:p>
        </p:txBody>
      </p:sp>
      <p:sp>
        <p:nvSpPr>
          <p:cNvPr id="5" name="幻灯片图像占位符 4"/>
          <p:cNvSpPr>
            <a:spLocks noGrp="1" noRot="1" noChangeAspect="1"/>
          </p:cNvSpPr>
          <p:nvPr>
            <p:ph type="sldImg"/>
          </p:nvPr>
        </p:nvSpPr>
        <p:spPr/>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endParaRPr lang="en-US" altLang="zh-CN" dirty="0" smtClean="0"/>
          </a:p>
        </p:txBody>
      </p:sp>
      <p:sp>
        <p:nvSpPr>
          <p:cNvPr id="5" name="幻灯片图像占位符 4"/>
          <p:cNvSpPr>
            <a:spLocks noGrp="1" noRot="1" noChangeAspect="1"/>
          </p:cNvSpPr>
          <p:nvPr>
            <p:ph type="sldImg"/>
          </p:nvPr>
        </p:nvSpPr>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endParaRPr lang="en-US" altLang="zh-CN" dirty="0" smtClean="0"/>
          </a:p>
        </p:txBody>
      </p:sp>
      <p:sp>
        <p:nvSpPr>
          <p:cNvPr id="5" name="幻灯片图像占位符 4"/>
          <p:cNvSpPr>
            <a:spLocks noGrp="1" noRot="1" noChangeAspect="1"/>
          </p:cNvSpPr>
          <p:nvPr>
            <p:ph type="sldImg"/>
          </p:nvPr>
        </p:nvSpPr>
        <p:spPr/>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endParaRPr lang="en-US" altLang="zh-CN" dirty="0" smtClean="0"/>
          </a:p>
        </p:txBody>
      </p:sp>
      <p:sp>
        <p:nvSpPr>
          <p:cNvPr id="5" name="幻灯片图像占位符 4"/>
          <p:cNvSpPr>
            <a:spLocks noGrp="1" noRot="1" noChangeAspect="1"/>
          </p:cNvSpPr>
          <p:nvPr>
            <p:ph type="sldImg"/>
          </p:nvPr>
        </p:nvSpPr>
        <p:spPr/>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endParaRPr lang="en-US" altLang="zh-CN" dirty="0" smtClean="0"/>
          </a:p>
        </p:txBody>
      </p:sp>
      <p:sp>
        <p:nvSpPr>
          <p:cNvPr id="5" name="幻灯片图像占位符 4"/>
          <p:cNvSpPr>
            <a:spLocks noGrp="1" noRot="1" noChangeAspect="1"/>
          </p:cNvSpPr>
          <p:nvPr>
            <p:ph type="sldImg"/>
          </p:nvPr>
        </p:nvSpPr>
        <p:spPr/>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endParaRPr lang="en-US" altLang="zh-CN" dirty="0" smtClean="0"/>
          </a:p>
        </p:txBody>
      </p:sp>
      <p:sp>
        <p:nvSpPr>
          <p:cNvPr id="5" name="幻灯片图像占位符 4"/>
          <p:cNvSpPr>
            <a:spLocks noGrp="1" noRot="1" noChangeAspect="1"/>
          </p:cNvSpPr>
          <p:nvPr>
            <p:ph type="sldImg"/>
          </p:nvPr>
        </p:nvSpPr>
        <p:spPr/>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endParaRPr lang="en-US" altLang="zh-CN" dirty="0" smtClean="0"/>
          </a:p>
        </p:txBody>
      </p:sp>
      <p:sp>
        <p:nvSpPr>
          <p:cNvPr id="5" name="幻灯片图像占位符 4"/>
          <p:cNvSpPr>
            <a:spLocks noGrp="1" noRot="1" noChangeAspect="1"/>
          </p:cNvSpPr>
          <p:nvPr>
            <p:ph type="sldImg"/>
          </p:nvPr>
        </p:nvSpPr>
        <p:spPr/>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endParaRPr lang="en-US" altLang="zh-CN" dirty="0" smtClean="0"/>
          </a:p>
        </p:txBody>
      </p:sp>
      <p:sp>
        <p:nvSpPr>
          <p:cNvPr id="5" name="幻灯片图像占位符 4"/>
          <p:cNvSpPr>
            <a:spLocks noGrp="1" noRot="1" noChangeAspect="1"/>
          </p:cNvSpPr>
          <p:nvPr>
            <p:ph type="sldImg"/>
          </p:nvPr>
        </p:nvSpPr>
        <p:spPr/>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endParaRPr lang="en-US" altLang="zh-CN" dirty="0" smtClean="0"/>
          </a:p>
        </p:txBody>
      </p:sp>
      <p:sp>
        <p:nvSpPr>
          <p:cNvPr id="5" name="幻灯片图像占位符 4"/>
          <p:cNvSpPr>
            <a:spLocks noGrp="1" noRot="1" noChangeAspect="1"/>
          </p:cNvSpPr>
          <p:nvPr>
            <p:ph type="sldImg"/>
          </p:nvPr>
        </p:nvSpPr>
        <p:spPr/>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endParaRPr lang="en-US" altLang="zh-CN" dirty="0" smtClean="0"/>
          </a:p>
        </p:txBody>
      </p:sp>
      <p:sp>
        <p:nvSpPr>
          <p:cNvPr id="5" name="幻灯片图像占位符 4"/>
          <p:cNvSpPr>
            <a:spLocks noGrp="1" noRot="1" noChangeAspect="1"/>
          </p:cNvSpPr>
          <p:nvPr>
            <p:ph type="sldImg"/>
          </p:nvPr>
        </p:nvSpPr>
        <p:spPr/>
      </p:sp>
    </p:spTree>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endParaRPr lang="en-US" altLang="zh-CN" dirty="0" smtClean="0"/>
          </a:p>
        </p:txBody>
      </p:sp>
      <p:sp>
        <p:nvSpPr>
          <p:cNvPr id="5" name="幻灯片图像占位符 4"/>
          <p:cNvSpPr>
            <a:spLocks noGrp="1" noRot="1" noChangeAspect="1"/>
          </p:cNvSpPr>
          <p:nvPr>
            <p:ph type="sldImg"/>
          </p:nvPr>
        </p:nvSpPr>
        <p:spPr/>
      </p:sp>
    </p:spTree>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endParaRPr lang="en-US" altLang="zh-CN" dirty="0" smtClean="0"/>
          </a:p>
        </p:txBody>
      </p:sp>
      <p:sp>
        <p:nvSpPr>
          <p:cNvPr id="5" name="幻灯片图像占位符 4"/>
          <p:cNvSpPr>
            <a:spLocks noGrp="1" noRot="1" noChangeAspect="1"/>
          </p:cNvSpPr>
          <p:nvPr>
            <p:ph type="sldImg"/>
          </p:nvPr>
        </p:nvSpPr>
        <p:spPr/>
      </p:sp>
    </p:spTree>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endParaRPr lang="en-US" altLang="zh-CN" dirty="0" smtClean="0"/>
          </a:p>
        </p:txBody>
      </p:sp>
      <p:sp>
        <p:nvSpPr>
          <p:cNvPr id="5" name="幻灯片图像占位符 4"/>
          <p:cNvSpPr>
            <a:spLocks noGrp="1" noRot="1" noChangeAspect="1"/>
          </p:cNvSpPr>
          <p:nvPr>
            <p:ph type="sldImg"/>
          </p:nvPr>
        </p:nvSpPr>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endParaRPr lang="en-US" altLang="zh-CN" dirty="0" smtClean="0"/>
          </a:p>
        </p:txBody>
      </p:sp>
      <p:sp>
        <p:nvSpPr>
          <p:cNvPr id="5" name="幻灯片图像占位符 4"/>
          <p:cNvSpPr>
            <a:spLocks noGrp="1" noRot="1" noChangeAspect="1"/>
          </p:cNvSpPr>
          <p:nvPr>
            <p:ph type="sldImg"/>
          </p:nvPr>
        </p:nvSpPr>
        <p:spPr/>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endParaRPr lang="en-US" altLang="zh-CN" dirty="0" smtClean="0"/>
          </a:p>
        </p:txBody>
      </p:sp>
      <p:sp>
        <p:nvSpPr>
          <p:cNvPr id="5" name="幻灯片图像占位符 4"/>
          <p:cNvSpPr>
            <a:spLocks noGrp="1" noRot="1" noChangeAspect="1"/>
          </p:cNvSpPr>
          <p:nvPr>
            <p:ph type="sldImg"/>
          </p:nvPr>
        </p:nvSpPr>
        <p:spPr/>
      </p:sp>
    </p:spTree>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endParaRPr lang="en-US" altLang="zh-CN" dirty="0" smtClean="0"/>
          </a:p>
        </p:txBody>
      </p:sp>
      <p:sp>
        <p:nvSpPr>
          <p:cNvPr id="5" name="幻灯片图像占位符 4"/>
          <p:cNvSpPr>
            <a:spLocks noGrp="1" noRot="1" noChangeAspect="1"/>
          </p:cNvSpPr>
          <p:nvPr>
            <p:ph type="sldImg"/>
          </p:nvPr>
        </p:nvSpPr>
        <p:spPr/>
      </p:sp>
    </p:spTree>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endParaRPr lang="en-US" altLang="zh-CN" dirty="0" smtClean="0"/>
          </a:p>
        </p:txBody>
      </p:sp>
      <p:sp>
        <p:nvSpPr>
          <p:cNvPr id="5" name="幻灯片图像占位符 4"/>
          <p:cNvSpPr>
            <a:spLocks noGrp="1" noRot="1" noChangeAspect="1"/>
          </p:cNvSpPr>
          <p:nvPr>
            <p:ph type="sldImg"/>
          </p:nvPr>
        </p:nvSpPr>
        <p:spPr/>
      </p:sp>
    </p:spTree>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endParaRPr lang="en-US" altLang="zh-CN" dirty="0" smtClean="0"/>
          </a:p>
        </p:txBody>
      </p:sp>
      <p:sp>
        <p:nvSpPr>
          <p:cNvPr id="5" name="幻灯片图像占位符 4"/>
          <p:cNvSpPr>
            <a:spLocks noGrp="1" noRot="1" noChangeAspect="1"/>
          </p:cNvSpPr>
          <p:nvPr>
            <p:ph type="sldImg"/>
          </p:nvPr>
        </p:nvSpPr>
        <p:spPr/>
      </p:sp>
    </p:spTree>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endParaRPr lang="en-US" altLang="zh-CN" dirty="0" smtClean="0"/>
          </a:p>
        </p:txBody>
      </p:sp>
      <p:sp>
        <p:nvSpPr>
          <p:cNvPr id="5" name="幻灯片图像占位符 4"/>
          <p:cNvSpPr>
            <a:spLocks noGrp="1" noRot="1" noChangeAspect="1"/>
          </p:cNvSpPr>
          <p:nvPr>
            <p:ph type="sldImg"/>
          </p:nvPr>
        </p:nvSpPr>
        <p:spPr/>
      </p:sp>
    </p:spTree>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endParaRPr lang="en-US" altLang="zh-CN" dirty="0" smtClean="0"/>
          </a:p>
        </p:txBody>
      </p:sp>
      <p:sp>
        <p:nvSpPr>
          <p:cNvPr id="5" name="幻灯片图像占位符 4"/>
          <p:cNvSpPr>
            <a:spLocks noGrp="1" noRot="1" noChangeAspect="1"/>
          </p:cNvSpPr>
          <p:nvPr>
            <p:ph type="sldImg"/>
          </p:nvPr>
        </p:nvSpPr>
        <p:spPr/>
      </p:sp>
    </p:spTree>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endParaRPr lang="en-US" altLang="zh-CN" dirty="0" smtClean="0"/>
          </a:p>
        </p:txBody>
      </p:sp>
      <p:sp>
        <p:nvSpPr>
          <p:cNvPr id="5" name="幻灯片图像占位符 4"/>
          <p:cNvSpPr>
            <a:spLocks noGrp="1" noRot="1" noChangeAspect="1"/>
          </p:cNvSpPr>
          <p:nvPr>
            <p:ph type="sldImg"/>
          </p:nvPr>
        </p:nvSpPr>
        <p:spPr/>
      </p:sp>
    </p:spTree>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42950" y="717550"/>
            <a:ext cx="5557838" cy="3125788"/>
          </a:xfrm>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endParaRPr lang="en-US" altLang="zh-CN" dirty="0" smtClean="0"/>
          </a:p>
        </p:txBody>
      </p:sp>
      <p:sp>
        <p:nvSpPr>
          <p:cNvPr id="5" name="幻灯片图像占位符 4"/>
          <p:cNvSpPr>
            <a:spLocks noGrp="1" noRot="1" noChangeAspect="1"/>
          </p:cNvSpPr>
          <p:nvPr>
            <p:ph type="sldImg"/>
          </p:nvPr>
        </p:nvSpPr>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endParaRPr lang="en-US" altLang="zh-CN" dirty="0" smtClean="0"/>
          </a:p>
        </p:txBody>
      </p:sp>
      <p:sp>
        <p:nvSpPr>
          <p:cNvPr id="5" name="幻灯片图像占位符 4"/>
          <p:cNvSpPr>
            <a:spLocks noGrp="1" noRot="1" noChangeAspect="1"/>
          </p:cNvSpPr>
          <p:nvPr>
            <p:ph type="sldImg"/>
          </p:nvPr>
        </p:nvSpPr>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endParaRPr lang="en-US" altLang="zh-CN" dirty="0" smtClean="0"/>
          </a:p>
        </p:txBody>
      </p:sp>
      <p:sp>
        <p:nvSpPr>
          <p:cNvPr id="5" name="幻灯片图像占位符 4"/>
          <p:cNvSpPr>
            <a:spLocks noGrp="1" noRot="1" noChangeAspect="1"/>
          </p:cNvSpPr>
          <p:nvPr>
            <p:ph type="sldImg"/>
          </p:nvPr>
        </p:nvSpPr>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endParaRPr lang="en-US" altLang="zh-CN" dirty="0" smtClean="0"/>
          </a:p>
        </p:txBody>
      </p:sp>
      <p:sp>
        <p:nvSpPr>
          <p:cNvPr id="5" name="幻灯片图像占位符 4"/>
          <p:cNvSpPr>
            <a:spLocks noGrp="1" noRot="1" noChangeAspect="1"/>
          </p:cNvSpPr>
          <p:nvPr>
            <p:ph type="sldImg"/>
          </p:nvPr>
        </p:nvSpPr>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endParaRPr lang="en-US" altLang="zh-CN" dirty="0" smtClean="0"/>
          </a:p>
        </p:txBody>
      </p:sp>
      <p:sp>
        <p:nvSpPr>
          <p:cNvPr id="5" name="幻灯片图像占位符 4"/>
          <p:cNvSpPr>
            <a:spLocks noGrp="1" noRot="1" noChangeAspect="1"/>
          </p:cNvSpPr>
          <p:nvPr>
            <p:ph type="sldImg"/>
          </p:nvPr>
        </p:nvSpPr>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pPr lvl="0"/>
            <a:endParaRPr lang="en-US" altLang="zh-CN" dirty="0" smtClean="0"/>
          </a:p>
        </p:txBody>
      </p:sp>
      <p:sp>
        <p:nvSpPr>
          <p:cNvPr id="5" name="幻灯片图像占位符 4"/>
          <p:cNvSpPr>
            <a:spLocks noGrp="1" noRot="1" noChangeAspect="1"/>
          </p:cNvSpPr>
          <p:nvPr>
            <p:ph type="sldImg"/>
          </p:nvPr>
        </p:nvSpPr>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endParaRPr lang="en-US" altLang="zh-CN" dirty="0" smtClean="0"/>
          </a:p>
        </p:txBody>
      </p:sp>
      <p:sp>
        <p:nvSpPr>
          <p:cNvPr id="5" name="幻灯片图像占位符 4"/>
          <p:cNvSpPr>
            <a:spLocks noGrp="1" noRot="1" noChangeAspect="1"/>
          </p:cNvSpPr>
          <p:nvPr>
            <p:ph type="sldImg"/>
          </p:nvPr>
        </p:nvSpPr>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endParaRPr lang="en-US" altLang="zh-CN" dirty="0" smtClean="0"/>
          </a:p>
        </p:txBody>
      </p:sp>
      <p:sp>
        <p:nvSpPr>
          <p:cNvPr id="5" name="幻灯片图像占位符 4"/>
          <p:cNvSpPr>
            <a:spLocks noGrp="1" noRot="1" noChangeAspect="1"/>
          </p:cNvSpPr>
          <p:nvPr>
            <p:ph type="sldImg"/>
          </p:nvPr>
        </p:nvSpPr>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endParaRPr lang="en-US" altLang="zh-CN" dirty="0" smtClean="0"/>
          </a:p>
        </p:txBody>
      </p:sp>
      <p:sp>
        <p:nvSpPr>
          <p:cNvPr id="5" name="幻灯片图像占位符 4"/>
          <p:cNvSpPr>
            <a:spLocks noGrp="1" noRot="1" noChangeAspect="1"/>
          </p:cNvSpPr>
          <p:nvPr>
            <p:ph type="sldImg"/>
          </p:nvPr>
        </p:nvSpPr>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endParaRPr lang="en-US" altLang="zh-CN" dirty="0" smtClean="0"/>
          </a:p>
        </p:txBody>
      </p:sp>
      <p:sp>
        <p:nvSpPr>
          <p:cNvPr id="5" name="幻灯片图像占位符 4"/>
          <p:cNvSpPr>
            <a:spLocks noGrp="1" noRot="1" noChangeAspect="1"/>
          </p:cNvSpPr>
          <p:nvPr>
            <p:ph type="sldImg"/>
          </p:nvPr>
        </p:nvSpPr>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endParaRPr lang="en-US" altLang="zh-CN" dirty="0" smtClean="0"/>
          </a:p>
        </p:txBody>
      </p:sp>
      <p:sp>
        <p:nvSpPr>
          <p:cNvPr id="5" name="幻灯片图像占位符 4"/>
          <p:cNvSpPr>
            <a:spLocks noGrp="1" noRot="1" noChangeAspect="1"/>
          </p:cNvSpPr>
          <p:nvPr>
            <p:ph type="sldImg"/>
          </p:nvPr>
        </p:nvSpPr>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endParaRPr lang="en-US" altLang="zh-CN" dirty="0" smtClean="0"/>
          </a:p>
        </p:txBody>
      </p:sp>
      <p:sp>
        <p:nvSpPr>
          <p:cNvPr id="5" name="幻灯片图像占位符 4"/>
          <p:cNvSpPr>
            <a:spLocks noGrp="1" noRot="1" noChangeAspect="1"/>
          </p:cNvSpPr>
          <p:nvPr>
            <p:ph type="sldImg"/>
          </p:nvPr>
        </p:nvSpPr>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endParaRPr lang="en-US" altLang="zh-CN" dirty="0" smtClean="0"/>
          </a:p>
        </p:txBody>
      </p:sp>
      <p:sp>
        <p:nvSpPr>
          <p:cNvPr id="5" name="幻灯片图像占位符 4"/>
          <p:cNvSpPr>
            <a:spLocks noGrp="1" noRot="1" noChangeAspect="1"/>
          </p:cNvSpPr>
          <p:nvPr>
            <p:ph type="sldImg"/>
          </p:nvPr>
        </p:nvSpPr>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endParaRPr lang="en-US" altLang="zh-CN" dirty="0" smtClean="0"/>
          </a:p>
        </p:txBody>
      </p:sp>
      <p:sp>
        <p:nvSpPr>
          <p:cNvPr id="5" name="幻灯片图像占位符 4"/>
          <p:cNvSpPr>
            <a:spLocks noGrp="1" noRot="1" noChangeAspect="1"/>
          </p:cNvSpPr>
          <p:nvPr>
            <p:ph type="sldImg"/>
          </p:nvPr>
        </p:nvSpPr>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endParaRPr lang="en-US" altLang="zh-CN" dirty="0" smtClean="0"/>
          </a:p>
        </p:txBody>
      </p:sp>
      <p:sp>
        <p:nvSpPr>
          <p:cNvPr id="5" name="幻灯片图像占位符 4"/>
          <p:cNvSpPr>
            <a:spLocks noGrp="1" noRot="1" noChangeAspect="1"/>
          </p:cNvSpPr>
          <p:nvPr>
            <p:ph type="sldImg"/>
          </p:nvPr>
        </p:nvSpPr>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endParaRPr lang="en-US" altLang="zh-CN" dirty="0" smtClean="0"/>
          </a:p>
        </p:txBody>
      </p:sp>
      <p:sp>
        <p:nvSpPr>
          <p:cNvPr id="5" name="幻灯片图像占位符 4"/>
          <p:cNvSpPr>
            <a:spLocks noGrp="1" noRot="1" noChangeAspect="1"/>
          </p:cNvSpPr>
          <p:nvPr>
            <p:ph type="sldImg"/>
          </p:nvPr>
        </p:nvSpPr>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图像占位符 3"/>
          <p:cNvSpPr>
            <a:spLocks noGrp="1" noRot="1" noChangeAspect="1"/>
          </p:cNvSpPr>
          <p:nvPr>
            <p:ph type="sldImg"/>
          </p:nvPr>
        </p:nvSpPr>
        <p:spPr/>
      </p:sp>
      <p:sp>
        <p:nvSpPr>
          <p:cNvPr id="5" name="备注占位符 4"/>
          <p:cNvSpPr>
            <a:spLocks noGrp="1"/>
          </p:cNvSpPr>
          <p:nvPr>
            <p:ph type="body" idx="1"/>
          </p:nvPr>
        </p:nvSpPr>
        <p:spPr/>
        <p:txBody>
          <a:bodyPr/>
          <a:lstStyle/>
          <a:p>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endParaRPr lang="en-US" altLang="zh-CN" dirty="0" smtClean="0"/>
          </a:p>
        </p:txBody>
      </p:sp>
      <p:sp>
        <p:nvSpPr>
          <p:cNvPr id="5" name="幻灯片图像占位符 4"/>
          <p:cNvSpPr>
            <a:spLocks noGrp="1" noRot="1" noChangeAspect="1"/>
          </p:cNvSpPr>
          <p:nvPr>
            <p:ph type="sldImg"/>
          </p:nvPr>
        </p:nvSpPr>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endParaRPr lang="en-US" altLang="zh-CN" dirty="0" smtClean="0"/>
          </a:p>
        </p:txBody>
      </p:sp>
      <p:sp>
        <p:nvSpPr>
          <p:cNvPr id="5" name="幻灯片图像占位符 4"/>
          <p:cNvSpPr>
            <a:spLocks noGrp="1" noRot="1" noChangeAspect="1"/>
          </p:cNvSpPr>
          <p:nvPr>
            <p:ph type="sldImg"/>
          </p:nvPr>
        </p:nvSpPr>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endParaRPr lang="en-US" altLang="zh-CN" dirty="0" smtClean="0"/>
          </a:p>
        </p:txBody>
      </p:sp>
      <p:sp>
        <p:nvSpPr>
          <p:cNvPr id="5" name="幻灯片图像占位符 4"/>
          <p:cNvSpPr>
            <a:spLocks noGrp="1" noRot="1" noChangeAspect="1"/>
          </p:cNvSpPr>
          <p:nvPr>
            <p:ph type="sldImg"/>
          </p:nvPr>
        </p:nvSpPr>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endParaRPr lang="en-US" altLang="zh-CN" dirty="0" smtClean="0"/>
          </a:p>
        </p:txBody>
      </p:sp>
      <p:sp>
        <p:nvSpPr>
          <p:cNvPr id="5" name="幻灯片图像占位符 4"/>
          <p:cNvSpPr>
            <a:spLocks noGrp="1" noRot="1" noChangeAspect="1"/>
          </p:cNvSpPr>
          <p:nvPr>
            <p:ph type="sldImg"/>
          </p:nvPr>
        </p:nvSpPr>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endParaRPr lang="en-US" altLang="zh-CN" dirty="0" smtClean="0"/>
          </a:p>
        </p:txBody>
      </p:sp>
      <p:sp>
        <p:nvSpPr>
          <p:cNvPr id="5" name="幻灯片图像占位符 4"/>
          <p:cNvSpPr>
            <a:spLocks noGrp="1" noRot="1" noChangeAspect="1"/>
          </p:cNvSpPr>
          <p:nvPr>
            <p:ph type="sldImg"/>
          </p:nvPr>
        </p:nvSpPr>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endParaRPr lang="en-US" altLang="zh-CN" dirty="0" smtClean="0"/>
          </a:p>
        </p:txBody>
      </p:sp>
      <p:sp>
        <p:nvSpPr>
          <p:cNvPr id="5" name="幻灯片图像占位符 4"/>
          <p:cNvSpPr>
            <a:spLocks noGrp="1" noRot="1" noChangeAspect="1"/>
          </p:cNvSpPr>
          <p:nvPr>
            <p:ph type="sldImg"/>
          </p:nvPr>
        </p:nvSpPr>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endParaRPr lang="en-US" altLang="zh-CN" dirty="0" smtClean="0"/>
          </a:p>
        </p:txBody>
      </p:sp>
      <p:sp>
        <p:nvSpPr>
          <p:cNvPr id="5" name="幻灯片图像占位符 4"/>
          <p:cNvSpPr>
            <a:spLocks noGrp="1" noRot="1" noChangeAspect="1"/>
          </p:cNvSpPr>
          <p:nvPr>
            <p:ph type="sldImg"/>
          </p:nvPr>
        </p:nvSpPr>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endParaRPr lang="en-US" altLang="zh-CN" dirty="0" smtClean="0"/>
          </a:p>
        </p:txBody>
      </p:sp>
      <p:sp>
        <p:nvSpPr>
          <p:cNvPr id="5" name="幻灯片图像占位符 4"/>
          <p:cNvSpPr>
            <a:spLocks noGrp="1" noRot="1" noChangeAspect="1"/>
          </p:cNvSpPr>
          <p:nvPr>
            <p:ph type="sldImg"/>
          </p:nvPr>
        </p:nvSpPr>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endParaRPr lang="en-US" altLang="zh-CN" dirty="0" smtClean="0"/>
          </a:p>
        </p:txBody>
      </p:sp>
      <p:sp>
        <p:nvSpPr>
          <p:cNvPr id="5" name="幻灯片图像占位符 4"/>
          <p:cNvSpPr>
            <a:spLocks noGrp="1" noRot="1" noChangeAspect="1"/>
          </p:cNvSpPr>
          <p:nvPr>
            <p:ph type="sldImg"/>
          </p:nvPr>
        </p:nvSpPr>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endParaRPr lang="en-US" altLang="zh-CN" dirty="0" smtClean="0"/>
          </a:p>
        </p:txBody>
      </p:sp>
      <p:sp>
        <p:nvSpPr>
          <p:cNvPr id="5" name="幻灯片图像占位符 4"/>
          <p:cNvSpPr>
            <a:spLocks noGrp="1" noRot="1" noChangeAspect="1"/>
          </p:cNvSpPr>
          <p:nvPr>
            <p:ph type="sldImg"/>
          </p:nvPr>
        </p:nvSpPr>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endParaRPr lang="en-US" altLang="zh-CN" dirty="0" smtClean="0"/>
          </a:p>
        </p:txBody>
      </p:sp>
      <p:sp>
        <p:nvSpPr>
          <p:cNvPr id="5" name="幻灯片图像占位符 4"/>
          <p:cNvSpPr>
            <a:spLocks noGrp="1" noRot="1" noChangeAspect="1"/>
          </p:cNvSpPr>
          <p:nvPr>
            <p:ph type="sldImg"/>
          </p:nvPr>
        </p:nvSpPr>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endParaRPr lang="en-US" altLang="zh-CN" dirty="0" smtClean="0"/>
          </a:p>
        </p:txBody>
      </p:sp>
      <p:sp>
        <p:nvSpPr>
          <p:cNvPr id="5" name="幻灯片图像占位符 4"/>
          <p:cNvSpPr>
            <a:spLocks noGrp="1" noRot="1" noChangeAspect="1"/>
          </p:cNvSpPr>
          <p:nvPr>
            <p:ph type="sldImg"/>
          </p:nvPr>
        </p:nvSpPr>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endParaRPr lang="en-US" altLang="zh-CN" dirty="0" smtClean="0"/>
          </a:p>
        </p:txBody>
      </p:sp>
      <p:sp>
        <p:nvSpPr>
          <p:cNvPr id="5" name="幻灯片图像占位符 4"/>
          <p:cNvSpPr>
            <a:spLocks noGrp="1" noRot="1" noChangeAspect="1"/>
          </p:cNvSpPr>
          <p:nvPr>
            <p:ph type="sldImg"/>
          </p:nvPr>
        </p:nvSpPr>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endParaRPr lang="en-US" altLang="zh-CN" dirty="0" smtClean="0"/>
          </a:p>
        </p:txBody>
      </p:sp>
      <p:sp>
        <p:nvSpPr>
          <p:cNvPr id="5" name="幻灯片图像占位符 4"/>
          <p:cNvSpPr>
            <a:spLocks noGrp="1" noRot="1" noChangeAspect="1"/>
          </p:cNvSpPr>
          <p:nvPr>
            <p:ph type="sldImg"/>
          </p:nvPr>
        </p:nvSpPr>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endParaRPr lang="en-US" altLang="zh-CN" dirty="0" smtClean="0"/>
          </a:p>
        </p:txBody>
      </p:sp>
      <p:sp>
        <p:nvSpPr>
          <p:cNvPr id="5" name="幻灯片图像占位符 4"/>
          <p:cNvSpPr>
            <a:spLocks noGrp="1" noRot="1" noChangeAspect="1"/>
          </p:cNvSpPr>
          <p:nvPr>
            <p:ph type="sldImg"/>
          </p:nvPr>
        </p:nvSpPr>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endParaRPr lang="en-US" altLang="zh-CN" dirty="0" smtClean="0"/>
          </a:p>
        </p:txBody>
      </p:sp>
      <p:sp>
        <p:nvSpPr>
          <p:cNvPr id="5" name="幻灯片图像占位符 4"/>
          <p:cNvSpPr>
            <a:spLocks noGrp="1" noRot="1" noChangeAspect="1"/>
          </p:cNvSpPr>
          <p:nvPr>
            <p:ph type="sldImg"/>
          </p:nvPr>
        </p:nvSpPr>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endParaRPr lang="en-US" altLang="zh-CN" dirty="0" smtClean="0"/>
          </a:p>
        </p:txBody>
      </p:sp>
      <p:sp>
        <p:nvSpPr>
          <p:cNvPr id="5" name="幻灯片图像占位符 4"/>
          <p:cNvSpPr>
            <a:spLocks noGrp="1" noRot="1" noChangeAspect="1"/>
          </p:cNvSpPr>
          <p:nvPr>
            <p:ph type="sldImg"/>
          </p:nvPr>
        </p:nvSpPr>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endParaRPr lang="en-US" altLang="zh-CN" dirty="0" smtClean="0"/>
          </a:p>
        </p:txBody>
      </p:sp>
      <p:sp>
        <p:nvSpPr>
          <p:cNvPr id="5" name="幻灯片图像占位符 4"/>
          <p:cNvSpPr>
            <a:spLocks noGrp="1" noRot="1" noChangeAspect="1"/>
          </p:cNvSpPr>
          <p:nvPr>
            <p:ph type="sldImg"/>
          </p:nvPr>
        </p:nvSpPr>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endParaRPr lang="en-US" altLang="zh-CN" dirty="0" smtClean="0"/>
          </a:p>
        </p:txBody>
      </p:sp>
      <p:sp>
        <p:nvSpPr>
          <p:cNvPr id="5" name="幻灯片图像占位符 4"/>
          <p:cNvSpPr>
            <a:spLocks noGrp="1" noRot="1" noChangeAspect="1"/>
          </p:cNvSpPr>
          <p:nvPr>
            <p:ph type="sldImg"/>
          </p:nvPr>
        </p:nvSpPr>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endParaRPr lang="en-US" altLang="zh-CN" dirty="0" smtClean="0"/>
          </a:p>
        </p:txBody>
      </p:sp>
      <p:sp>
        <p:nvSpPr>
          <p:cNvPr id="5" name="幻灯片图像占位符 4"/>
          <p:cNvSpPr>
            <a:spLocks noGrp="1" noRot="1" noChangeAspect="1"/>
          </p:cNvSpPr>
          <p:nvPr>
            <p:ph type="sldImg"/>
          </p:nvPr>
        </p:nvSpPr>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endParaRPr lang="en-US" altLang="zh-CN" dirty="0" smtClean="0"/>
          </a:p>
        </p:txBody>
      </p:sp>
      <p:sp>
        <p:nvSpPr>
          <p:cNvPr id="5" name="幻灯片图像占位符 4"/>
          <p:cNvSpPr>
            <a:spLocks noGrp="1" noRot="1" noChangeAspect="1"/>
          </p:cNvSpPr>
          <p:nvPr>
            <p:ph type="sldImg"/>
          </p:nvPr>
        </p:nvSpPr>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endParaRPr lang="en-US" altLang="zh-CN" dirty="0" smtClean="0"/>
          </a:p>
        </p:txBody>
      </p:sp>
      <p:sp>
        <p:nvSpPr>
          <p:cNvPr id="5" name="幻灯片图像占位符 4"/>
          <p:cNvSpPr>
            <a:spLocks noGrp="1" noRot="1" noChangeAspect="1"/>
          </p:cNvSpPr>
          <p:nvPr>
            <p:ph type="sldImg"/>
          </p:nvPr>
        </p:nvSpPr>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endParaRPr lang="en-US" altLang="zh-CN" dirty="0" smtClean="0"/>
          </a:p>
        </p:txBody>
      </p:sp>
      <p:sp>
        <p:nvSpPr>
          <p:cNvPr id="5" name="幻灯片图像占位符 4"/>
          <p:cNvSpPr>
            <a:spLocks noGrp="1" noRot="1" noChangeAspect="1"/>
          </p:cNvSpPr>
          <p:nvPr>
            <p:ph type="sldImg"/>
          </p:nvPr>
        </p:nvSpPr>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endParaRPr lang="en-US" altLang="zh-CN" dirty="0" smtClean="0"/>
          </a:p>
        </p:txBody>
      </p:sp>
      <p:sp>
        <p:nvSpPr>
          <p:cNvPr id="5" name="幻灯片图像占位符 4"/>
          <p:cNvSpPr>
            <a:spLocks noGrp="1" noRot="1" noChangeAspect="1"/>
          </p:cNvSpPr>
          <p:nvPr>
            <p:ph type="sldImg"/>
          </p:nvPr>
        </p:nvSpPr>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endParaRPr lang="en-US" altLang="zh-CN" dirty="0" smtClean="0"/>
          </a:p>
        </p:txBody>
      </p:sp>
      <p:sp>
        <p:nvSpPr>
          <p:cNvPr id="5" name="幻灯片图像占位符 4"/>
          <p:cNvSpPr>
            <a:spLocks noGrp="1" noRot="1" noChangeAspect="1"/>
          </p:cNvSpPr>
          <p:nvPr>
            <p:ph type="sldImg"/>
          </p:nvPr>
        </p:nvSpPr>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endParaRPr lang="en-US" altLang="zh-CN" dirty="0" smtClean="0"/>
          </a:p>
        </p:txBody>
      </p:sp>
      <p:sp>
        <p:nvSpPr>
          <p:cNvPr id="5" name="幻灯片图像占位符 4"/>
          <p:cNvSpPr>
            <a:spLocks noGrp="1" noRot="1" noChangeAspect="1"/>
          </p:cNvSpPr>
          <p:nvPr>
            <p:ph type="sldImg"/>
          </p:nvPr>
        </p:nvSpPr>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endParaRPr lang="en-US" altLang="zh-CN" dirty="0" smtClean="0"/>
          </a:p>
        </p:txBody>
      </p:sp>
      <p:sp>
        <p:nvSpPr>
          <p:cNvPr id="5" name="幻灯片图像占位符 4"/>
          <p:cNvSpPr>
            <a:spLocks noGrp="1" noRot="1" noChangeAspect="1"/>
          </p:cNvSpPr>
          <p:nvPr>
            <p:ph type="sldImg"/>
          </p:nvPr>
        </p:nvSpPr>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endParaRPr lang="en-US" altLang="zh-CN" dirty="0" smtClean="0"/>
          </a:p>
        </p:txBody>
      </p:sp>
      <p:sp>
        <p:nvSpPr>
          <p:cNvPr id="5" name="幻灯片图像占位符 4"/>
          <p:cNvSpPr>
            <a:spLocks noGrp="1" noRot="1" noChangeAspect="1"/>
          </p:cNvSpPr>
          <p:nvPr>
            <p:ph type="sldImg"/>
          </p:nvPr>
        </p:nvSpPr>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endParaRPr lang="en-US" altLang="zh-CN" dirty="0" smtClean="0"/>
          </a:p>
        </p:txBody>
      </p:sp>
      <p:sp>
        <p:nvSpPr>
          <p:cNvPr id="5" name="幻灯片图像占位符 4"/>
          <p:cNvSpPr>
            <a:spLocks noGrp="1" noRot="1" noChangeAspect="1"/>
          </p:cNvSpPr>
          <p:nvPr>
            <p:ph type="sldImg"/>
          </p:nvPr>
        </p:nvSpPr>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endParaRPr lang="en-US" altLang="zh-CN" dirty="0" smtClean="0"/>
          </a:p>
        </p:txBody>
      </p:sp>
      <p:sp>
        <p:nvSpPr>
          <p:cNvPr id="5" name="幻灯片图像占位符 4"/>
          <p:cNvSpPr>
            <a:spLocks noGrp="1" noRot="1" noChangeAspect="1"/>
          </p:cNvSpPr>
          <p:nvPr>
            <p:ph type="sldImg"/>
          </p:nvPr>
        </p:nvSpPr>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endParaRPr lang="en-US" altLang="zh-CN" dirty="0" smtClean="0"/>
          </a:p>
        </p:txBody>
      </p:sp>
      <p:sp>
        <p:nvSpPr>
          <p:cNvPr id="5" name="幻灯片图像占位符 4"/>
          <p:cNvSpPr>
            <a:spLocks noGrp="1" noRot="1" noChangeAspect="1"/>
          </p:cNvSpPr>
          <p:nvPr>
            <p:ph type="sldImg"/>
          </p:nvPr>
        </p:nvSpPr>
        <p:spPr/>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endParaRPr lang="en-US" altLang="zh-CN" dirty="0" smtClean="0"/>
          </a:p>
        </p:txBody>
      </p:sp>
      <p:sp>
        <p:nvSpPr>
          <p:cNvPr id="5" name="幻灯片图像占位符 4"/>
          <p:cNvSpPr>
            <a:spLocks noGrp="1" noRot="1" noChangeAspect="1"/>
          </p:cNvSpPr>
          <p:nvPr>
            <p:ph type="sldImg"/>
          </p:nvPr>
        </p:nvSpPr>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endParaRPr lang="en-US" altLang="zh-CN" dirty="0" smtClean="0"/>
          </a:p>
        </p:txBody>
      </p:sp>
      <p:sp>
        <p:nvSpPr>
          <p:cNvPr id="5" name="幻灯片图像占位符 4"/>
          <p:cNvSpPr>
            <a:spLocks noGrp="1" noRot="1" noChangeAspect="1"/>
          </p:cNvSpPr>
          <p:nvPr>
            <p:ph type="sldImg"/>
          </p:nvPr>
        </p:nvSpPr>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endParaRPr lang="en-US" altLang="zh-CN" dirty="0" smtClean="0"/>
          </a:p>
        </p:txBody>
      </p:sp>
      <p:sp>
        <p:nvSpPr>
          <p:cNvPr id="5" name="幻灯片图像占位符 4"/>
          <p:cNvSpPr>
            <a:spLocks noGrp="1" noRot="1" noChangeAspect="1"/>
          </p:cNvSpPr>
          <p:nvPr>
            <p:ph type="sldImg"/>
          </p:nvPr>
        </p:nvSpPr>
        <p:spPr/>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endParaRPr lang="en-US" altLang="zh-CN" dirty="0" smtClean="0"/>
          </a:p>
        </p:txBody>
      </p:sp>
      <p:sp>
        <p:nvSpPr>
          <p:cNvPr id="5" name="幻灯片图像占位符 4"/>
          <p:cNvSpPr>
            <a:spLocks noGrp="1" noRot="1" noChangeAspect="1"/>
          </p:cNvSpPr>
          <p:nvPr>
            <p:ph type="sldImg"/>
          </p:nvPr>
        </p:nvSpPr>
        <p:spPr/>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endParaRPr lang="en-US" altLang="zh-CN" dirty="0" smtClean="0"/>
          </a:p>
        </p:txBody>
      </p:sp>
      <p:sp>
        <p:nvSpPr>
          <p:cNvPr id="5" name="幻灯片图像占位符 4"/>
          <p:cNvSpPr>
            <a:spLocks noGrp="1" noRot="1" noChangeAspect="1"/>
          </p:cNvSpPr>
          <p:nvPr>
            <p:ph type="sldImg"/>
          </p:nvPr>
        </p:nvSpPr>
        <p:spPr/>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endParaRPr lang="en-US" altLang="zh-CN" dirty="0" smtClean="0"/>
          </a:p>
        </p:txBody>
      </p:sp>
      <p:sp>
        <p:nvSpPr>
          <p:cNvPr id="5" name="幻灯片图像占位符 4"/>
          <p:cNvSpPr>
            <a:spLocks noGrp="1" noRot="1" noChangeAspect="1"/>
          </p:cNvSpPr>
          <p:nvPr>
            <p:ph type="sldImg"/>
          </p:nvPr>
        </p:nvSpPr>
        <p:spPr/>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endParaRPr lang="en-US" altLang="zh-CN" dirty="0" smtClean="0"/>
          </a:p>
        </p:txBody>
      </p:sp>
      <p:sp>
        <p:nvSpPr>
          <p:cNvPr id="5" name="幻灯片图像占位符 4"/>
          <p:cNvSpPr>
            <a:spLocks noGrp="1" noRot="1" noChangeAspect="1"/>
          </p:cNvSpPr>
          <p:nvPr>
            <p:ph type="sldImg"/>
          </p:nvPr>
        </p:nvSpPr>
        <p:spPr/>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endParaRPr lang="en-US" altLang="zh-CN" dirty="0" smtClean="0"/>
          </a:p>
        </p:txBody>
      </p:sp>
      <p:sp>
        <p:nvSpPr>
          <p:cNvPr id="5" name="幻灯片图像占位符 4"/>
          <p:cNvSpPr>
            <a:spLocks noGrp="1" noRot="1" noChangeAspect="1"/>
          </p:cNvSpPr>
          <p:nvPr>
            <p:ph type="sldImg"/>
          </p:nvPr>
        </p:nvSpPr>
        <p:spPr/>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endParaRPr lang="en-US" altLang="zh-CN" dirty="0" smtClean="0"/>
          </a:p>
        </p:txBody>
      </p:sp>
      <p:sp>
        <p:nvSpPr>
          <p:cNvPr id="5" name="幻灯片图像占位符 4"/>
          <p:cNvSpPr>
            <a:spLocks noGrp="1" noRot="1" noChangeAspect="1"/>
          </p:cNvSpPr>
          <p:nvPr>
            <p:ph type="sldImg"/>
          </p:nvPr>
        </p:nvSpPr>
        <p:spPr/>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endParaRPr lang="en-US" altLang="zh-CN" dirty="0" smtClean="0"/>
          </a:p>
        </p:txBody>
      </p:sp>
      <p:sp>
        <p:nvSpPr>
          <p:cNvPr id="5" name="幻灯片图像占位符 4"/>
          <p:cNvSpPr>
            <a:spLocks noGrp="1" noRot="1" noChangeAspect="1"/>
          </p:cNvSpPr>
          <p:nvPr>
            <p:ph type="sldImg"/>
          </p:nvPr>
        </p:nvSpPr>
        <p:spPr/>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endParaRPr lang="en-US" altLang="zh-CN" dirty="0" smtClean="0"/>
          </a:p>
        </p:txBody>
      </p:sp>
      <p:sp>
        <p:nvSpPr>
          <p:cNvPr id="5" name="幻灯片图像占位符 4"/>
          <p:cNvSpPr>
            <a:spLocks noGrp="1" noRot="1" noChangeAspect="1"/>
          </p:cNvSpPr>
          <p:nvPr>
            <p:ph type="sldImg"/>
          </p:nvPr>
        </p:nvSpPr>
        <p:spPr/>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endParaRPr lang="en-US" altLang="zh-CN" dirty="0" smtClean="0"/>
          </a:p>
        </p:txBody>
      </p:sp>
      <p:sp>
        <p:nvSpPr>
          <p:cNvPr id="5" name="幻灯片图像占位符 4"/>
          <p:cNvSpPr>
            <a:spLocks noGrp="1" noRot="1" noChangeAspect="1"/>
          </p:cNvSpPr>
          <p:nvPr>
            <p:ph type="sldImg"/>
          </p:nvPr>
        </p:nvSpPr>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endParaRPr lang="en-US" altLang="zh-CN" dirty="0" smtClean="0"/>
          </a:p>
        </p:txBody>
      </p:sp>
      <p:sp>
        <p:nvSpPr>
          <p:cNvPr id="5" name="幻灯片图像占位符 4"/>
          <p:cNvSpPr>
            <a:spLocks noGrp="1" noRot="1" noChangeAspect="1"/>
          </p:cNvSpPr>
          <p:nvPr>
            <p:ph type="sldImg"/>
          </p:nvPr>
        </p:nvSpPr>
        <p:spPr/>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endParaRPr lang="en-US" altLang="zh-CN" dirty="0" smtClean="0"/>
          </a:p>
        </p:txBody>
      </p:sp>
      <p:sp>
        <p:nvSpPr>
          <p:cNvPr id="5" name="幻灯片图像占位符 4"/>
          <p:cNvSpPr>
            <a:spLocks noGrp="1" noRot="1" noChangeAspect="1"/>
          </p:cNvSpPr>
          <p:nvPr>
            <p:ph type="sldImg"/>
          </p:nvPr>
        </p:nvSpPr>
        <p:spPr/>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endParaRPr lang="en-US" altLang="zh-CN" dirty="0" smtClean="0"/>
          </a:p>
        </p:txBody>
      </p:sp>
      <p:sp>
        <p:nvSpPr>
          <p:cNvPr id="5" name="幻灯片图像占位符 4"/>
          <p:cNvSpPr>
            <a:spLocks noGrp="1" noRot="1" noChangeAspect="1"/>
          </p:cNvSpPr>
          <p:nvPr>
            <p:ph type="sldImg"/>
          </p:nvPr>
        </p:nvSpPr>
        <p:spPr/>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endParaRPr lang="en-US" altLang="zh-CN" dirty="0" smtClean="0"/>
          </a:p>
        </p:txBody>
      </p:sp>
      <p:sp>
        <p:nvSpPr>
          <p:cNvPr id="5" name="幻灯片图像占位符 4"/>
          <p:cNvSpPr>
            <a:spLocks noGrp="1" noRot="1" noChangeAspect="1"/>
          </p:cNvSpPr>
          <p:nvPr>
            <p:ph type="sldImg"/>
          </p:nvPr>
        </p:nvSpPr>
        <p:spPr/>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endParaRPr lang="en-US" altLang="zh-CN" dirty="0" smtClean="0"/>
          </a:p>
        </p:txBody>
      </p:sp>
      <p:sp>
        <p:nvSpPr>
          <p:cNvPr id="5" name="幻灯片图像占位符 4"/>
          <p:cNvSpPr>
            <a:spLocks noGrp="1" noRot="1" noChangeAspect="1"/>
          </p:cNvSpPr>
          <p:nvPr>
            <p:ph type="sldImg"/>
          </p:nvPr>
        </p:nvSpPr>
        <p:spPr/>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endParaRPr lang="en-US" altLang="zh-CN" dirty="0" smtClean="0"/>
          </a:p>
        </p:txBody>
      </p:sp>
      <p:sp>
        <p:nvSpPr>
          <p:cNvPr id="5" name="幻灯片图像占位符 4"/>
          <p:cNvSpPr>
            <a:spLocks noGrp="1" noRot="1" noChangeAspect="1"/>
          </p:cNvSpPr>
          <p:nvPr>
            <p:ph type="sldImg"/>
          </p:nvPr>
        </p:nvSpPr>
        <p:spPr/>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endParaRPr lang="en-US" altLang="zh-CN" dirty="0" smtClean="0"/>
          </a:p>
        </p:txBody>
      </p:sp>
      <p:sp>
        <p:nvSpPr>
          <p:cNvPr id="5" name="幻灯片图像占位符 4"/>
          <p:cNvSpPr>
            <a:spLocks noGrp="1" noRot="1" noChangeAspect="1"/>
          </p:cNvSpPr>
          <p:nvPr>
            <p:ph type="sldImg"/>
          </p:nvPr>
        </p:nvSpPr>
        <p:spPr/>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endParaRPr lang="en-US" altLang="zh-CN" dirty="0" smtClean="0"/>
          </a:p>
        </p:txBody>
      </p:sp>
      <p:sp>
        <p:nvSpPr>
          <p:cNvPr id="5" name="幻灯片图像占位符 4"/>
          <p:cNvSpPr>
            <a:spLocks noGrp="1" noRot="1" noChangeAspect="1"/>
          </p:cNvSpPr>
          <p:nvPr>
            <p:ph type="sldImg"/>
          </p:nvPr>
        </p:nvSpPr>
        <p:spPr/>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endParaRPr lang="en-US" altLang="zh-CN" dirty="0" smtClean="0"/>
          </a:p>
        </p:txBody>
      </p:sp>
      <p:sp>
        <p:nvSpPr>
          <p:cNvPr id="5" name="幻灯片图像占位符 4"/>
          <p:cNvSpPr>
            <a:spLocks noGrp="1" noRot="1" noChangeAspect="1"/>
          </p:cNvSpPr>
          <p:nvPr>
            <p:ph type="sldImg"/>
          </p:nvPr>
        </p:nvSpPr>
        <p:spPr/>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endParaRPr lang="en-US" altLang="zh-CN" dirty="0" smtClean="0"/>
          </a:p>
        </p:txBody>
      </p:sp>
      <p:sp>
        <p:nvSpPr>
          <p:cNvPr id="5" name="幻灯片图像占位符 4"/>
          <p:cNvSpPr>
            <a:spLocks noGrp="1" noRot="1" noChangeAspect="1"/>
          </p:cNvSpPr>
          <p:nvPr>
            <p:ph type="sldImg"/>
          </p:nvPr>
        </p:nvSpPr>
        <p:spPr/>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endParaRPr lang="en-US" altLang="zh-CN" dirty="0" smtClean="0"/>
          </a:p>
        </p:txBody>
      </p:sp>
      <p:sp>
        <p:nvSpPr>
          <p:cNvPr id="5" name="幻灯片图像占位符 4"/>
          <p:cNvSpPr>
            <a:spLocks noGrp="1" noRot="1" noChangeAspect="1"/>
          </p:cNvSpPr>
          <p:nvPr>
            <p:ph type="sldImg"/>
          </p:nvPr>
        </p:nvSpPr>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endParaRPr lang="en-US" altLang="zh-CN" dirty="0" smtClean="0"/>
          </a:p>
        </p:txBody>
      </p:sp>
      <p:sp>
        <p:nvSpPr>
          <p:cNvPr id="5" name="幻灯片图像占位符 4"/>
          <p:cNvSpPr>
            <a:spLocks noGrp="1" noRot="1" noChangeAspect="1"/>
          </p:cNvSpPr>
          <p:nvPr>
            <p:ph type="sldImg"/>
          </p:nvPr>
        </p:nvSpPr>
        <p:spPr/>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endParaRPr lang="en-US" altLang="zh-CN" dirty="0" smtClean="0"/>
          </a:p>
        </p:txBody>
      </p:sp>
      <p:sp>
        <p:nvSpPr>
          <p:cNvPr id="5" name="幻灯片图像占位符 4"/>
          <p:cNvSpPr>
            <a:spLocks noGrp="1" noRot="1" noChangeAspect="1"/>
          </p:cNvSpPr>
          <p:nvPr>
            <p:ph type="sldImg"/>
          </p:nvPr>
        </p:nvSpPr>
        <p:spPr/>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endParaRPr lang="en-US" altLang="zh-CN" dirty="0" smtClean="0"/>
          </a:p>
        </p:txBody>
      </p:sp>
      <p:sp>
        <p:nvSpPr>
          <p:cNvPr id="5" name="幻灯片图像占位符 4"/>
          <p:cNvSpPr>
            <a:spLocks noGrp="1" noRot="1" noChangeAspect="1"/>
          </p:cNvSpPr>
          <p:nvPr>
            <p:ph type="sldImg"/>
          </p:nvPr>
        </p:nvSpPr>
        <p:spPr/>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endParaRPr lang="en-US" altLang="zh-CN" dirty="0" smtClean="0"/>
          </a:p>
        </p:txBody>
      </p:sp>
      <p:sp>
        <p:nvSpPr>
          <p:cNvPr id="5" name="幻灯片图像占位符 4"/>
          <p:cNvSpPr>
            <a:spLocks noGrp="1" noRot="1" noChangeAspect="1"/>
          </p:cNvSpPr>
          <p:nvPr>
            <p:ph type="sldImg"/>
          </p:nvPr>
        </p:nvSpPr>
        <p:spPr/>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endParaRPr lang="en-US" altLang="zh-CN" dirty="0" smtClean="0"/>
          </a:p>
        </p:txBody>
      </p:sp>
      <p:sp>
        <p:nvSpPr>
          <p:cNvPr id="5" name="幻灯片图像占位符 4"/>
          <p:cNvSpPr>
            <a:spLocks noGrp="1" noRot="1" noChangeAspect="1"/>
          </p:cNvSpPr>
          <p:nvPr>
            <p:ph type="sldImg"/>
          </p:nvPr>
        </p:nvSpPr>
        <p:spPr/>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endParaRPr lang="en-US" altLang="zh-CN" dirty="0" smtClean="0"/>
          </a:p>
        </p:txBody>
      </p:sp>
      <p:sp>
        <p:nvSpPr>
          <p:cNvPr id="5" name="幻灯片图像占位符 4"/>
          <p:cNvSpPr>
            <a:spLocks noGrp="1" noRot="1" noChangeAspect="1"/>
          </p:cNvSpPr>
          <p:nvPr>
            <p:ph type="sldImg"/>
          </p:nvPr>
        </p:nvSpPr>
        <p:spPr/>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endParaRPr lang="en-US" altLang="zh-CN" dirty="0" smtClean="0"/>
          </a:p>
        </p:txBody>
      </p:sp>
      <p:sp>
        <p:nvSpPr>
          <p:cNvPr id="5" name="幻灯片图像占位符 4"/>
          <p:cNvSpPr>
            <a:spLocks noGrp="1" noRot="1" noChangeAspect="1"/>
          </p:cNvSpPr>
          <p:nvPr>
            <p:ph type="sldImg"/>
          </p:nvPr>
        </p:nvSpPr>
        <p:spPr/>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endParaRPr lang="en-US" altLang="zh-CN" dirty="0" smtClean="0"/>
          </a:p>
        </p:txBody>
      </p:sp>
      <p:sp>
        <p:nvSpPr>
          <p:cNvPr id="5" name="幻灯片图像占位符 4"/>
          <p:cNvSpPr>
            <a:spLocks noGrp="1" noRot="1" noChangeAspect="1"/>
          </p:cNvSpPr>
          <p:nvPr>
            <p:ph type="sldImg"/>
          </p:nvPr>
        </p:nvSpPr>
        <p:spPr/>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endParaRPr lang="en-US" altLang="zh-CN" dirty="0" smtClean="0"/>
          </a:p>
        </p:txBody>
      </p:sp>
      <p:sp>
        <p:nvSpPr>
          <p:cNvPr id="5" name="幻灯片图像占位符 4"/>
          <p:cNvSpPr>
            <a:spLocks noGrp="1" noRot="1" noChangeAspect="1"/>
          </p:cNvSpPr>
          <p:nvPr>
            <p:ph type="sldImg"/>
          </p:nvPr>
        </p:nvSpPr>
        <p:spPr/>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endParaRPr lang="en-US" altLang="zh-CN" dirty="0" smtClean="0"/>
          </a:p>
        </p:txBody>
      </p:sp>
      <p:sp>
        <p:nvSpPr>
          <p:cNvPr id="5" name="幻灯片图像占位符 4"/>
          <p:cNvSpPr>
            <a:spLocks noGrp="1" noRot="1" noChangeAspect="1"/>
          </p:cNvSpPr>
          <p:nvPr>
            <p:ph type="sldImg"/>
          </p:nvPr>
        </p:nvSpPr>
        <p:spPr/>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endParaRPr lang="en-US" altLang="zh-CN" dirty="0" smtClean="0"/>
          </a:p>
        </p:txBody>
      </p:sp>
      <p:sp>
        <p:nvSpPr>
          <p:cNvPr id="5" name="幻灯片图像占位符 4"/>
          <p:cNvSpPr>
            <a:spLocks noGrp="1" noRot="1" noChangeAspect="1"/>
          </p:cNvSpPr>
          <p:nvPr>
            <p:ph type="sldImg"/>
          </p:nvPr>
        </p:nvSpPr>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endParaRPr lang="en-US" altLang="zh-CN" dirty="0" smtClean="0"/>
          </a:p>
        </p:txBody>
      </p:sp>
      <p:sp>
        <p:nvSpPr>
          <p:cNvPr id="5" name="幻灯片图像占位符 4"/>
          <p:cNvSpPr>
            <a:spLocks noGrp="1" noRot="1" noChangeAspect="1"/>
          </p:cNvSpPr>
          <p:nvPr>
            <p:ph type="sldImg"/>
          </p:nvPr>
        </p:nvSpPr>
        <p:spPr/>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endParaRPr lang="en-US" altLang="zh-CN" dirty="0" smtClean="0"/>
          </a:p>
        </p:txBody>
      </p:sp>
      <p:sp>
        <p:nvSpPr>
          <p:cNvPr id="5" name="幻灯片图像占位符 4"/>
          <p:cNvSpPr>
            <a:spLocks noGrp="1" noRot="1" noChangeAspect="1"/>
          </p:cNvSpPr>
          <p:nvPr>
            <p:ph type="sldImg"/>
          </p:nvPr>
        </p:nvSpPr>
        <p:spPr/>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endParaRPr lang="en-US" altLang="zh-CN" dirty="0" smtClean="0"/>
          </a:p>
        </p:txBody>
      </p:sp>
      <p:sp>
        <p:nvSpPr>
          <p:cNvPr id="5" name="幻灯片图像占位符 4"/>
          <p:cNvSpPr>
            <a:spLocks noGrp="1" noRot="1" noChangeAspect="1"/>
          </p:cNvSpPr>
          <p:nvPr>
            <p:ph type="sldImg"/>
          </p:nvPr>
        </p:nvSpPr>
        <p:spPr/>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endParaRPr lang="en-US" altLang="zh-CN" dirty="0" smtClean="0"/>
          </a:p>
        </p:txBody>
      </p:sp>
      <p:sp>
        <p:nvSpPr>
          <p:cNvPr id="5" name="幻灯片图像占位符 4"/>
          <p:cNvSpPr>
            <a:spLocks noGrp="1" noRot="1" noChangeAspect="1"/>
          </p:cNvSpPr>
          <p:nvPr>
            <p:ph type="sldImg"/>
          </p:nvPr>
        </p:nvSpPr>
        <p:spPr/>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endParaRPr lang="en-US" altLang="zh-CN" dirty="0" smtClean="0"/>
          </a:p>
        </p:txBody>
      </p:sp>
      <p:sp>
        <p:nvSpPr>
          <p:cNvPr id="5" name="幻灯片图像占位符 4"/>
          <p:cNvSpPr>
            <a:spLocks noGrp="1" noRot="1" noChangeAspect="1"/>
          </p:cNvSpPr>
          <p:nvPr>
            <p:ph type="sldImg"/>
          </p:nvPr>
        </p:nvSpPr>
        <p:spPr/>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endParaRPr lang="en-US" altLang="zh-CN" dirty="0" smtClean="0"/>
          </a:p>
        </p:txBody>
      </p:sp>
      <p:sp>
        <p:nvSpPr>
          <p:cNvPr id="5" name="幻灯片图像占位符 4"/>
          <p:cNvSpPr>
            <a:spLocks noGrp="1" noRot="1" noChangeAspect="1"/>
          </p:cNvSpPr>
          <p:nvPr>
            <p:ph type="sldImg"/>
          </p:nvPr>
        </p:nvSpPr>
        <p:spPr/>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endParaRPr lang="en-US" altLang="zh-CN" dirty="0" smtClean="0"/>
          </a:p>
        </p:txBody>
      </p:sp>
      <p:sp>
        <p:nvSpPr>
          <p:cNvPr id="5" name="幻灯片图像占位符 4"/>
          <p:cNvSpPr>
            <a:spLocks noGrp="1" noRot="1" noChangeAspect="1"/>
          </p:cNvSpPr>
          <p:nvPr>
            <p:ph type="sldImg"/>
          </p:nvPr>
        </p:nvSpPr>
        <p:spPr/>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endParaRPr lang="en-US" altLang="zh-CN" dirty="0" smtClean="0"/>
          </a:p>
        </p:txBody>
      </p:sp>
      <p:sp>
        <p:nvSpPr>
          <p:cNvPr id="5" name="幻灯片图像占位符 4"/>
          <p:cNvSpPr>
            <a:spLocks noGrp="1" noRot="1" noChangeAspect="1"/>
          </p:cNvSpPr>
          <p:nvPr>
            <p:ph type="sldImg"/>
          </p:nvPr>
        </p:nvSpPr>
        <p:spPr/>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endParaRPr lang="en-US" altLang="zh-CN" dirty="0" smtClean="0"/>
          </a:p>
        </p:txBody>
      </p:sp>
      <p:sp>
        <p:nvSpPr>
          <p:cNvPr id="5" name="幻灯片图像占位符 4"/>
          <p:cNvSpPr>
            <a:spLocks noGrp="1" noRot="1" noChangeAspect="1"/>
          </p:cNvSpPr>
          <p:nvPr>
            <p:ph type="sldImg"/>
          </p:nvPr>
        </p:nvSpPr>
        <p:spPr/>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endParaRPr lang="en-US" altLang="zh-CN" dirty="0" smtClean="0"/>
          </a:p>
        </p:txBody>
      </p:sp>
      <p:sp>
        <p:nvSpPr>
          <p:cNvPr id="5" name="幻灯片图像占位符 4"/>
          <p:cNvSpPr>
            <a:spLocks noGrp="1" noRot="1" noChangeAspect="1"/>
          </p:cNvSpPr>
          <p:nvPr>
            <p:ph type="sldImg"/>
          </p:nvPr>
        </p:nvSpPr>
        <p:spPr/>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endParaRPr lang="en-US" altLang="zh-CN" dirty="0" smtClean="0"/>
          </a:p>
        </p:txBody>
      </p:sp>
      <p:sp>
        <p:nvSpPr>
          <p:cNvPr id="5" name="幻灯片图像占位符 4"/>
          <p:cNvSpPr>
            <a:spLocks noGrp="1" noRot="1" noChangeAspect="1"/>
          </p:cNvSpPr>
          <p:nvPr>
            <p:ph type="sldImg"/>
          </p:nvPr>
        </p:nvSpPr>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修订记录">
    <p:spTree>
      <p:nvGrpSpPr>
        <p:cNvPr id="1" name=""/>
        <p:cNvGrpSpPr/>
        <p:nvPr/>
      </p:nvGrpSpPr>
      <p:grpSpPr>
        <a:xfrm>
          <a:off x="0" y="0"/>
          <a:ext cx="0" cy="0"/>
          <a:chOff x="0" y="0"/>
          <a:chExt cx="0" cy="0"/>
        </a:xfrm>
      </p:grpSpPr>
      <p:graphicFrame>
        <p:nvGraphicFramePr>
          <p:cNvPr id="3" name="Group 3"/>
          <p:cNvGraphicFramePr>
            <a:graphicFrameLocks noGrp="1"/>
          </p:cNvGraphicFramePr>
          <p:nvPr userDrawn="1"/>
        </p:nvGraphicFramePr>
        <p:xfrm>
          <a:off x="1007140" y="1254490"/>
          <a:ext cx="10460715" cy="1082675"/>
        </p:xfrm>
        <a:graphic>
          <a:graphicData uri="http://schemas.openxmlformats.org/drawingml/2006/table">
            <a:tbl>
              <a:tblPr/>
              <a:tblGrid>
                <a:gridCol w="3119031"/>
                <a:gridCol w="1967450"/>
                <a:gridCol w="3023155"/>
                <a:gridCol w="2351079"/>
              </a:tblGrid>
              <a:tr h="577850">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r>
                        <a:rPr kumimoji="1" lang="zh-CN" altLang="en-US" sz="1800" b="1" i="0" u="none" strike="noStrike" cap="none" normalizeH="0" baseline="0" dirty="0">
                          <a:ln>
                            <a:noFill/>
                          </a:ln>
                          <a:solidFill>
                            <a:schemeClr val="tx1"/>
                          </a:solidFill>
                          <a:effectLst/>
                          <a:latin typeface="+mn-lt"/>
                          <a:ea typeface="+mn-ea"/>
                        </a:rPr>
                        <a:t>课程编码</a:t>
                      </a:r>
                      <a:endParaRPr kumimoji="1" lang="zh-CN" altLang="en-US" sz="1800" b="1" i="0" u="none" strike="noStrike" cap="none" normalizeH="0" baseline="0" dirty="0">
                        <a:ln>
                          <a:noFill/>
                        </a:ln>
                        <a:solidFill>
                          <a:schemeClr val="tx1"/>
                        </a:solidFill>
                        <a:effectLst/>
                        <a:latin typeface="+mn-lt"/>
                        <a:ea typeface="+mn-ea"/>
                      </a:endParaRPr>
                    </a:p>
                  </a:txBody>
                  <a:tcPr marL="102659" marR="102659" marT="40053" marB="40053"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r>
                        <a:rPr kumimoji="1" lang="zh-CN" altLang="en-US" sz="1800" b="1" i="0" u="none" strike="noStrike" cap="none" normalizeH="0" baseline="0" dirty="0">
                          <a:ln>
                            <a:noFill/>
                          </a:ln>
                          <a:solidFill>
                            <a:schemeClr val="tx1"/>
                          </a:solidFill>
                          <a:effectLst/>
                          <a:latin typeface="+mn-lt"/>
                          <a:ea typeface="+mn-ea"/>
                        </a:rPr>
                        <a:t>适用产品</a:t>
                      </a:r>
                      <a:endParaRPr kumimoji="1" lang="zh-CN" altLang="en-US" sz="1800" b="1" i="0" u="none" strike="noStrike" cap="none" normalizeH="0" baseline="0" dirty="0">
                        <a:ln>
                          <a:noFill/>
                        </a:ln>
                        <a:solidFill>
                          <a:schemeClr val="tx1"/>
                        </a:solidFill>
                        <a:effectLst/>
                        <a:latin typeface="+mn-lt"/>
                        <a:ea typeface="+mn-ea"/>
                      </a:endParaRPr>
                    </a:p>
                  </a:txBody>
                  <a:tcPr marL="102659" marR="102659" marT="40053" marB="4005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r>
                        <a:rPr kumimoji="1" lang="zh-CN" altLang="en-US" sz="1800" b="1" i="0" u="none" strike="noStrike" cap="none" normalizeH="0" baseline="0" dirty="0">
                          <a:ln>
                            <a:noFill/>
                          </a:ln>
                          <a:solidFill>
                            <a:schemeClr val="tx1"/>
                          </a:solidFill>
                          <a:effectLst/>
                          <a:latin typeface="+mn-lt"/>
                          <a:ea typeface="+mn-ea"/>
                        </a:rPr>
                        <a:t>产品版本</a:t>
                      </a:r>
                      <a:endParaRPr kumimoji="1" lang="zh-CN" altLang="en-US" sz="1800" b="1" i="0" u="none" strike="noStrike" cap="none" normalizeH="0" baseline="0" dirty="0">
                        <a:ln>
                          <a:noFill/>
                        </a:ln>
                        <a:solidFill>
                          <a:schemeClr val="tx1"/>
                        </a:solidFill>
                        <a:effectLst/>
                        <a:latin typeface="+mn-lt"/>
                        <a:ea typeface="+mn-ea"/>
                      </a:endParaRPr>
                    </a:p>
                  </a:txBody>
                  <a:tcPr marL="102659" marR="102659" marT="40053" marB="4005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r>
                        <a:rPr kumimoji="1" lang="zh-CN" altLang="en-US" sz="1800" b="1" i="0" u="none" strike="noStrike" cap="none" normalizeH="0" baseline="0" dirty="0">
                          <a:ln>
                            <a:noFill/>
                          </a:ln>
                          <a:solidFill>
                            <a:schemeClr val="tx1"/>
                          </a:solidFill>
                          <a:effectLst/>
                          <a:latin typeface="+mn-lt"/>
                          <a:ea typeface="+mn-ea"/>
                        </a:rPr>
                        <a:t>课程版本</a:t>
                      </a:r>
                      <a:endParaRPr kumimoji="1" lang="en-US" altLang="zh-CN" sz="1800" b="1" i="0" u="none" strike="noStrike" cap="none" normalizeH="0" baseline="0" dirty="0">
                        <a:ln>
                          <a:noFill/>
                        </a:ln>
                        <a:solidFill>
                          <a:schemeClr val="tx1"/>
                        </a:solidFill>
                        <a:effectLst/>
                        <a:latin typeface="+mn-lt"/>
                        <a:ea typeface="+mn-ea"/>
                      </a:endParaRPr>
                    </a:p>
                  </a:txBody>
                  <a:tcPr marL="102659" marR="102659" marT="40053" marB="40053"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4825">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en-US" altLang="zh-CN" sz="1600" b="0" i="0" u="none" strike="noStrike" cap="none" normalizeH="0" baseline="0" dirty="0">
                        <a:ln>
                          <a:noFill/>
                        </a:ln>
                        <a:solidFill>
                          <a:schemeClr val="tx1"/>
                        </a:solidFill>
                        <a:effectLst/>
                        <a:latin typeface="+mn-lt"/>
                        <a:ea typeface="+mn-ea"/>
                      </a:endParaRPr>
                    </a:p>
                  </a:txBody>
                  <a:tcPr marL="104303" marR="104303" marT="39127" marB="391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en-US" altLang="zh-CN" sz="1600" b="0" i="0" u="none" strike="noStrike" cap="none" normalizeH="0" baseline="0" dirty="0">
                        <a:ln>
                          <a:noFill/>
                        </a:ln>
                        <a:solidFill>
                          <a:schemeClr val="tx1"/>
                        </a:solidFill>
                        <a:effectLst/>
                        <a:latin typeface="+mn-lt"/>
                        <a:ea typeface="+mn-ea"/>
                      </a:endParaRPr>
                    </a:p>
                  </a:txBody>
                  <a:tcPr marL="104303" marR="104303"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en-US" altLang="zh-CN" sz="1600" b="0" i="0" u="none" strike="noStrike" cap="none" normalizeH="0" baseline="0" dirty="0">
                        <a:ln>
                          <a:noFill/>
                        </a:ln>
                        <a:solidFill>
                          <a:schemeClr val="tx1"/>
                        </a:solidFill>
                        <a:effectLst/>
                        <a:latin typeface="+mn-lt"/>
                        <a:ea typeface="+mn-ea"/>
                      </a:endParaRPr>
                    </a:p>
                  </a:txBody>
                  <a:tcPr marL="104303" marR="104303"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en-US" altLang="zh-CN" sz="1600" b="0" i="0" u="none" strike="noStrike" cap="none" normalizeH="0" baseline="0" dirty="0">
                        <a:ln>
                          <a:noFill/>
                        </a:ln>
                        <a:solidFill>
                          <a:schemeClr val="tx1"/>
                        </a:solidFill>
                        <a:effectLst/>
                        <a:latin typeface="+mn-lt"/>
                        <a:ea typeface="+mn-ea"/>
                      </a:endParaRPr>
                    </a:p>
                  </a:txBody>
                  <a:tcPr marL="104303" marR="104303" marT="39127" marB="391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4" name="Group 21"/>
          <p:cNvGraphicFramePr>
            <a:graphicFrameLocks noGrp="1"/>
          </p:cNvGraphicFramePr>
          <p:nvPr userDrawn="1"/>
        </p:nvGraphicFramePr>
        <p:xfrm>
          <a:off x="1007140" y="2776902"/>
          <a:ext cx="10460714" cy="3038475"/>
        </p:xfrm>
        <a:graphic>
          <a:graphicData uri="http://schemas.openxmlformats.org/drawingml/2006/table">
            <a:tbl>
              <a:tblPr/>
              <a:tblGrid>
                <a:gridCol w="3119030"/>
                <a:gridCol w="1967450"/>
                <a:gridCol w="3023155"/>
                <a:gridCol w="2351079"/>
              </a:tblGrid>
              <a:tr h="577850">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r>
                        <a:rPr kumimoji="1" lang="zh-CN" altLang="en-US" sz="1800" b="1" i="0" u="none" strike="noStrike" cap="none" normalizeH="0" baseline="0" dirty="0">
                          <a:ln>
                            <a:noFill/>
                          </a:ln>
                          <a:solidFill>
                            <a:schemeClr val="tx1"/>
                          </a:solidFill>
                          <a:effectLst/>
                          <a:latin typeface="+mn-lt"/>
                          <a:ea typeface="+mn-ea"/>
                        </a:rPr>
                        <a:t>作者</a:t>
                      </a:r>
                      <a:r>
                        <a:rPr kumimoji="1" lang="en-US" altLang="zh-CN" sz="1800" b="1" i="0" u="none" strike="noStrike" cap="none" normalizeH="0" baseline="0" dirty="0">
                          <a:ln>
                            <a:noFill/>
                          </a:ln>
                          <a:solidFill>
                            <a:schemeClr val="tx1"/>
                          </a:solidFill>
                          <a:effectLst/>
                          <a:latin typeface="+mn-lt"/>
                          <a:ea typeface="+mn-ea"/>
                        </a:rPr>
                        <a:t>/</a:t>
                      </a:r>
                      <a:r>
                        <a:rPr kumimoji="1" lang="zh-CN" altLang="en-US" sz="1800" b="1" i="0" u="none" strike="noStrike" cap="none" normalizeH="0" baseline="0" dirty="0">
                          <a:ln>
                            <a:noFill/>
                          </a:ln>
                          <a:solidFill>
                            <a:schemeClr val="tx1"/>
                          </a:solidFill>
                          <a:effectLst/>
                          <a:latin typeface="+mn-lt"/>
                          <a:ea typeface="+mn-ea"/>
                        </a:rPr>
                        <a:t>工号</a:t>
                      </a:r>
                      <a:endParaRPr kumimoji="1" lang="zh-CN" altLang="en-US" sz="1800" b="1" i="0" u="none" strike="noStrike" cap="none" normalizeH="0" baseline="0" dirty="0">
                        <a:ln>
                          <a:noFill/>
                        </a:ln>
                        <a:solidFill>
                          <a:schemeClr val="tx1"/>
                        </a:solidFill>
                        <a:effectLst/>
                        <a:latin typeface="+mn-lt"/>
                        <a:ea typeface="+mn-ea"/>
                      </a:endParaRPr>
                    </a:p>
                  </a:txBody>
                  <a:tcPr marL="102659" marR="102659" marT="40053" marB="40053"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r>
                        <a:rPr kumimoji="1" lang="zh-CN" altLang="en-US" sz="1800" b="1" i="0" u="none" strike="noStrike" cap="none" normalizeH="0" baseline="0" dirty="0">
                          <a:ln>
                            <a:noFill/>
                          </a:ln>
                          <a:solidFill>
                            <a:schemeClr val="tx1"/>
                          </a:solidFill>
                          <a:effectLst/>
                          <a:latin typeface="+mn-lt"/>
                          <a:ea typeface="+mn-ea"/>
                        </a:rPr>
                        <a:t>时间</a:t>
                      </a:r>
                      <a:endParaRPr kumimoji="1" lang="zh-CN" altLang="en-US" sz="1800" b="1" i="0" u="none" strike="noStrike" cap="none" normalizeH="0" baseline="0" dirty="0">
                        <a:ln>
                          <a:noFill/>
                        </a:ln>
                        <a:solidFill>
                          <a:schemeClr val="tx1"/>
                        </a:solidFill>
                        <a:effectLst/>
                        <a:latin typeface="+mn-lt"/>
                        <a:ea typeface="+mn-ea"/>
                      </a:endParaRPr>
                    </a:p>
                  </a:txBody>
                  <a:tcPr marL="102659" marR="102659" marT="40053" marB="4005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r>
                        <a:rPr kumimoji="1" lang="zh-CN" altLang="en-US" sz="1800" b="1" i="0" u="none" strike="noStrike" cap="none" normalizeH="0" baseline="0" dirty="0">
                          <a:ln>
                            <a:noFill/>
                          </a:ln>
                          <a:solidFill>
                            <a:schemeClr val="tx1"/>
                          </a:solidFill>
                          <a:effectLst/>
                          <a:latin typeface="+mn-lt"/>
                          <a:ea typeface="+mn-ea"/>
                        </a:rPr>
                        <a:t>审核人</a:t>
                      </a:r>
                      <a:r>
                        <a:rPr kumimoji="1" lang="en-US" altLang="zh-CN" sz="1800" b="1" i="0" u="none" strike="noStrike" cap="none" normalizeH="0" baseline="0" dirty="0">
                          <a:ln>
                            <a:noFill/>
                          </a:ln>
                          <a:solidFill>
                            <a:schemeClr val="tx1"/>
                          </a:solidFill>
                          <a:effectLst/>
                          <a:latin typeface="+mn-lt"/>
                          <a:ea typeface="+mn-ea"/>
                        </a:rPr>
                        <a:t>/</a:t>
                      </a:r>
                      <a:r>
                        <a:rPr kumimoji="1" lang="zh-CN" altLang="en-US" sz="1800" b="1" i="0" u="none" strike="noStrike" cap="none" normalizeH="0" baseline="0" dirty="0">
                          <a:ln>
                            <a:noFill/>
                          </a:ln>
                          <a:solidFill>
                            <a:schemeClr val="tx1"/>
                          </a:solidFill>
                          <a:effectLst/>
                          <a:latin typeface="+mn-lt"/>
                          <a:ea typeface="+mn-ea"/>
                        </a:rPr>
                        <a:t>工号</a:t>
                      </a:r>
                      <a:endParaRPr kumimoji="1" lang="zh-CN" altLang="en-US" sz="1800" b="1" i="0" u="none" strike="noStrike" cap="none" normalizeH="0" baseline="0" dirty="0">
                        <a:ln>
                          <a:noFill/>
                        </a:ln>
                        <a:solidFill>
                          <a:schemeClr val="tx1"/>
                        </a:solidFill>
                        <a:effectLst/>
                        <a:latin typeface="+mn-lt"/>
                        <a:ea typeface="+mn-ea"/>
                      </a:endParaRPr>
                    </a:p>
                  </a:txBody>
                  <a:tcPr marL="102659" marR="102659" marT="40053" marB="4005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r>
                        <a:rPr kumimoji="1" lang="zh-CN" altLang="zh-CN" sz="1800" b="1" i="0" u="none" strike="noStrike" cap="none" normalizeH="0" baseline="0" dirty="0">
                          <a:ln>
                            <a:noFill/>
                          </a:ln>
                          <a:solidFill>
                            <a:schemeClr val="tx1"/>
                          </a:solidFill>
                          <a:effectLst/>
                          <a:latin typeface="+mn-lt"/>
                          <a:ea typeface="+mn-ea"/>
                        </a:rPr>
                        <a:t>新开发/优化</a:t>
                      </a:r>
                      <a:endParaRPr kumimoji="1" lang="zh-CN" altLang="en-US" sz="1800" b="1" i="0" u="none" strike="noStrike" cap="none" normalizeH="0" baseline="0" dirty="0">
                        <a:ln>
                          <a:noFill/>
                        </a:ln>
                        <a:solidFill>
                          <a:schemeClr val="tx1"/>
                        </a:solidFill>
                        <a:effectLst/>
                        <a:latin typeface="+mn-lt"/>
                        <a:ea typeface="+mn-ea"/>
                      </a:endParaRPr>
                    </a:p>
                  </a:txBody>
                  <a:tcPr marL="102659" marR="102659" marT="40053" marB="40053"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4825">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en-US" altLang="zh-CN" sz="1600" b="0" i="0" u="none" strike="noStrike" cap="none" normalizeH="0" baseline="0" dirty="0">
                        <a:ln>
                          <a:noFill/>
                        </a:ln>
                        <a:solidFill>
                          <a:schemeClr val="tx1"/>
                        </a:solidFill>
                        <a:effectLst/>
                        <a:latin typeface="+mn-lt"/>
                        <a:ea typeface="+mn-ea"/>
                      </a:endParaRPr>
                    </a:p>
                  </a:txBody>
                  <a:tcPr marL="104303" marR="104303" marT="39127" marB="391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en-US" altLang="zh-CN" sz="1600" b="0" i="0" u="none" strike="noStrike" cap="none" normalizeH="0" baseline="0" dirty="0">
                        <a:ln>
                          <a:noFill/>
                        </a:ln>
                        <a:solidFill>
                          <a:schemeClr val="tx1"/>
                        </a:solidFill>
                        <a:effectLst/>
                        <a:latin typeface="+mn-lt"/>
                        <a:ea typeface="+mn-ea"/>
                      </a:endParaRPr>
                    </a:p>
                  </a:txBody>
                  <a:tcPr marL="104303" marR="104303"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en-US" altLang="zh-CN" sz="1600" b="0" i="0" u="none" strike="noStrike" cap="none" normalizeH="0" baseline="0" dirty="0">
                        <a:ln>
                          <a:noFill/>
                        </a:ln>
                        <a:solidFill>
                          <a:schemeClr val="tx1"/>
                        </a:solidFill>
                        <a:effectLst/>
                        <a:latin typeface="+mn-lt"/>
                        <a:ea typeface="+mn-ea"/>
                      </a:endParaRPr>
                    </a:p>
                  </a:txBody>
                  <a:tcPr marL="104303" marR="104303"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en-US" altLang="zh-CN" sz="1600" b="0" i="0" u="none" strike="noStrike" cap="none" normalizeH="0" baseline="0" dirty="0">
                        <a:ln>
                          <a:noFill/>
                        </a:ln>
                        <a:solidFill>
                          <a:schemeClr val="tx1"/>
                        </a:solidFill>
                        <a:effectLst/>
                        <a:latin typeface="+mn-lt"/>
                        <a:ea typeface="+mn-ea"/>
                      </a:endParaRPr>
                    </a:p>
                  </a:txBody>
                  <a:tcPr marL="104303" marR="104303" marT="39127" marB="391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88950">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dirty="0">
                        <a:ln>
                          <a:noFill/>
                        </a:ln>
                        <a:solidFill>
                          <a:schemeClr val="tx1"/>
                        </a:solidFill>
                        <a:effectLst/>
                        <a:latin typeface="+mn-lt"/>
                        <a:ea typeface="+mn-ea"/>
                      </a:endParaRPr>
                    </a:p>
                  </a:txBody>
                  <a:tcPr marL="104303" marR="104303" marT="39127" marB="391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dirty="0">
                        <a:ln>
                          <a:noFill/>
                        </a:ln>
                        <a:solidFill>
                          <a:schemeClr val="tx1"/>
                        </a:solidFill>
                        <a:effectLst/>
                        <a:latin typeface="+mn-lt"/>
                        <a:ea typeface="+mn-ea"/>
                      </a:endParaRPr>
                    </a:p>
                  </a:txBody>
                  <a:tcPr marL="104303" marR="104303"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dirty="0">
                        <a:ln>
                          <a:noFill/>
                        </a:ln>
                        <a:solidFill>
                          <a:schemeClr val="tx1"/>
                        </a:solidFill>
                        <a:effectLst/>
                        <a:latin typeface="+mn-lt"/>
                        <a:ea typeface="+mn-ea"/>
                      </a:endParaRPr>
                    </a:p>
                  </a:txBody>
                  <a:tcPr marL="104303" marR="104303"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dirty="0">
                        <a:ln>
                          <a:noFill/>
                        </a:ln>
                        <a:solidFill>
                          <a:schemeClr val="tx1"/>
                        </a:solidFill>
                        <a:effectLst/>
                        <a:latin typeface="+mn-lt"/>
                        <a:ea typeface="+mn-ea"/>
                      </a:endParaRPr>
                    </a:p>
                  </a:txBody>
                  <a:tcPr marL="104303" marR="104303" marT="39127" marB="391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88950">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dirty="0">
                        <a:ln>
                          <a:noFill/>
                        </a:ln>
                        <a:solidFill>
                          <a:schemeClr val="tx1"/>
                        </a:solidFill>
                        <a:effectLst/>
                        <a:latin typeface="+mn-lt"/>
                        <a:ea typeface="+mn-ea"/>
                      </a:endParaRPr>
                    </a:p>
                  </a:txBody>
                  <a:tcPr marL="104303" marR="104303" marT="39127" marB="391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dirty="0">
                        <a:ln>
                          <a:noFill/>
                        </a:ln>
                        <a:solidFill>
                          <a:schemeClr val="tx1"/>
                        </a:solidFill>
                        <a:effectLst/>
                        <a:latin typeface="+mn-lt"/>
                        <a:ea typeface="+mn-ea"/>
                      </a:endParaRPr>
                    </a:p>
                  </a:txBody>
                  <a:tcPr marL="104303" marR="104303"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dirty="0">
                        <a:ln>
                          <a:noFill/>
                        </a:ln>
                        <a:solidFill>
                          <a:schemeClr val="tx1"/>
                        </a:solidFill>
                        <a:effectLst/>
                        <a:latin typeface="+mn-lt"/>
                        <a:ea typeface="+mn-ea"/>
                      </a:endParaRPr>
                    </a:p>
                  </a:txBody>
                  <a:tcPr marL="104303" marR="104303"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dirty="0">
                        <a:ln>
                          <a:noFill/>
                        </a:ln>
                        <a:solidFill>
                          <a:schemeClr val="tx1"/>
                        </a:solidFill>
                        <a:effectLst/>
                        <a:latin typeface="+mn-lt"/>
                        <a:ea typeface="+mn-ea"/>
                      </a:endParaRPr>
                    </a:p>
                  </a:txBody>
                  <a:tcPr marL="104303" marR="104303" marT="39127" marB="391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88950">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a:ln>
                          <a:noFill/>
                        </a:ln>
                        <a:solidFill>
                          <a:schemeClr val="tx1"/>
                        </a:solidFill>
                        <a:effectLst/>
                        <a:latin typeface="+mn-lt"/>
                        <a:ea typeface="+mn-ea"/>
                      </a:endParaRPr>
                    </a:p>
                  </a:txBody>
                  <a:tcPr marL="104303" marR="104303" marT="39127" marB="391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dirty="0">
                        <a:ln>
                          <a:noFill/>
                        </a:ln>
                        <a:solidFill>
                          <a:schemeClr val="tx1"/>
                        </a:solidFill>
                        <a:effectLst/>
                        <a:latin typeface="+mn-lt"/>
                        <a:ea typeface="+mn-ea"/>
                      </a:endParaRPr>
                    </a:p>
                  </a:txBody>
                  <a:tcPr marL="104303" marR="104303"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dirty="0">
                        <a:ln>
                          <a:noFill/>
                        </a:ln>
                        <a:solidFill>
                          <a:schemeClr val="tx1"/>
                        </a:solidFill>
                        <a:effectLst/>
                        <a:latin typeface="+mn-lt"/>
                        <a:ea typeface="+mn-ea"/>
                      </a:endParaRPr>
                    </a:p>
                  </a:txBody>
                  <a:tcPr marL="104303" marR="104303"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a:ln>
                          <a:noFill/>
                        </a:ln>
                        <a:solidFill>
                          <a:schemeClr val="tx1"/>
                        </a:solidFill>
                        <a:effectLst/>
                        <a:latin typeface="+mn-lt"/>
                        <a:ea typeface="+mn-ea"/>
                      </a:endParaRPr>
                    </a:p>
                  </a:txBody>
                  <a:tcPr marL="104303" marR="104303" marT="39127" marB="391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88950">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dirty="0">
                        <a:ln>
                          <a:noFill/>
                        </a:ln>
                        <a:solidFill>
                          <a:schemeClr val="tx1"/>
                        </a:solidFill>
                        <a:effectLst/>
                        <a:latin typeface="+mn-lt"/>
                        <a:ea typeface="+mn-ea"/>
                      </a:endParaRPr>
                    </a:p>
                  </a:txBody>
                  <a:tcPr marL="104303" marR="104303" marT="39127" marB="391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a:ln>
                          <a:noFill/>
                        </a:ln>
                        <a:solidFill>
                          <a:schemeClr val="tx1"/>
                        </a:solidFill>
                        <a:effectLst/>
                        <a:latin typeface="+mn-lt"/>
                        <a:ea typeface="+mn-ea"/>
                      </a:endParaRPr>
                    </a:p>
                  </a:txBody>
                  <a:tcPr marL="104303" marR="104303"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dirty="0">
                        <a:ln>
                          <a:noFill/>
                        </a:ln>
                        <a:solidFill>
                          <a:schemeClr val="tx1"/>
                        </a:solidFill>
                        <a:effectLst/>
                        <a:latin typeface="+mn-lt"/>
                        <a:ea typeface="+mn-ea"/>
                      </a:endParaRPr>
                    </a:p>
                  </a:txBody>
                  <a:tcPr marL="104303" marR="104303"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dirty="0">
                        <a:ln>
                          <a:noFill/>
                        </a:ln>
                        <a:solidFill>
                          <a:schemeClr val="tx1"/>
                        </a:solidFill>
                        <a:effectLst/>
                        <a:latin typeface="+mn-lt"/>
                        <a:ea typeface="+mn-ea"/>
                      </a:endParaRPr>
                    </a:p>
                  </a:txBody>
                  <a:tcPr marL="104303" marR="104303" marT="39127" marB="391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5" name="文本占位符 7"/>
          <p:cNvSpPr>
            <a:spLocks noGrp="1"/>
          </p:cNvSpPr>
          <p:nvPr>
            <p:ph type="body" sz="quarter" idx="17" hasCustomPrompt="1"/>
          </p:nvPr>
        </p:nvSpPr>
        <p:spPr>
          <a:xfrm>
            <a:off x="1007139" y="1825692"/>
            <a:ext cx="3119030" cy="504887"/>
          </a:xfrm>
          <a:prstGeom prst="rect">
            <a:avLst/>
          </a:prstGeom>
        </p:spPr>
        <p:txBody>
          <a:bodyPr anchor="ctr"/>
          <a:lstStyle>
            <a:lvl1pPr algn="ctr">
              <a:lnSpc>
                <a:spcPct val="100000"/>
              </a:lnSpc>
              <a:buNone/>
              <a:defRPr sz="1600"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t>课程编码</a:t>
            </a:r>
            <a:endParaRPr lang="zh-CN" altLang="en-US" dirty="0"/>
          </a:p>
        </p:txBody>
      </p:sp>
      <p:sp>
        <p:nvSpPr>
          <p:cNvPr id="6" name="文本占位符 7"/>
          <p:cNvSpPr>
            <a:spLocks noGrp="1"/>
          </p:cNvSpPr>
          <p:nvPr>
            <p:ph type="body" sz="quarter" idx="18" hasCustomPrompt="1"/>
          </p:nvPr>
        </p:nvSpPr>
        <p:spPr>
          <a:xfrm>
            <a:off x="4126170" y="1825692"/>
            <a:ext cx="1967450" cy="504887"/>
          </a:xfrm>
          <a:prstGeom prst="rect">
            <a:avLst/>
          </a:prstGeom>
        </p:spPr>
        <p:txBody>
          <a:bodyPr anchor="ctr"/>
          <a:lstStyle>
            <a:lvl1pPr algn="ctr">
              <a:lnSpc>
                <a:spcPct val="100000"/>
              </a:lnSpc>
              <a:buNone/>
              <a:defRPr sz="1600"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t>适用的产品</a:t>
            </a:r>
            <a:endParaRPr lang="zh-CN" altLang="en-US" dirty="0"/>
          </a:p>
        </p:txBody>
      </p:sp>
      <p:sp>
        <p:nvSpPr>
          <p:cNvPr id="7" name="文本占位符 7"/>
          <p:cNvSpPr>
            <a:spLocks noGrp="1"/>
          </p:cNvSpPr>
          <p:nvPr>
            <p:ph type="body" sz="quarter" idx="19" hasCustomPrompt="1"/>
          </p:nvPr>
        </p:nvSpPr>
        <p:spPr>
          <a:xfrm>
            <a:off x="6093619" y="1825692"/>
            <a:ext cx="3023155" cy="504887"/>
          </a:xfrm>
          <a:prstGeom prst="rect">
            <a:avLst/>
          </a:prstGeom>
        </p:spPr>
        <p:txBody>
          <a:bodyPr anchor="ctr"/>
          <a:lstStyle>
            <a:lvl1pPr algn="ctr">
              <a:lnSpc>
                <a:spcPct val="100000"/>
              </a:lnSpc>
              <a:buNone/>
              <a:defRPr sz="1600"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en-US" altLang="zh-CN" dirty="0"/>
              <a:t>V5R2</a:t>
            </a:r>
            <a:endParaRPr lang="zh-CN" altLang="en-US" dirty="0"/>
          </a:p>
        </p:txBody>
      </p:sp>
      <p:sp>
        <p:nvSpPr>
          <p:cNvPr id="8" name="文本占位符 7"/>
          <p:cNvSpPr>
            <a:spLocks noGrp="1"/>
          </p:cNvSpPr>
          <p:nvPr>
            <p:ph type="body" sz="quarter" idx="20" hasCustomPrompt="1"/>
          </p:nvPr>
        </p:nvSpPr>
        <p:spPr>
          <a:xfrm>
            <a:off x="9116775" y="1825692"/>
            <a:ext cx="2351079" cy="504887"/>
          </a:xfrm>
          <a:prstGeom prst="rect">
            <a:avLst/>
          </a:prstGeom>
        </p:spPr>
        <p:txBody>
          <a:bodyPr anchor="ctr"/>
          <a:lstStyle>
            <a:lvl1pPr algn="ctr">
              <a:lnSpc>
                <a:spcPct val="100000"/>
              </a:lnSpc>
              <a:buNone/>
              <a:defRPr sz="1600"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en-US" altLang="zh-CN" dirty="0"/>
              <a:t>V1R1</a:t>
            </a:r>
            <a:endParaRPr lang="zh-CN" altLang="en-US" dirty="0"/>
          </a:p>
        </p:txBody>
      </p:sp>
      <p:sp>
        <p:nvSpPr>
          <p:cNvPr id="9" name="文本占位符 7"/>
          <p:cNvSpPr>
            <a:spLocks noGrp="1"/>
          </p:cNvSpPr>
          <p:nvPr>
            <p:ph type="body" sz="quarter" idx="13" hasCustomPrompt="1"/>
          </p:nvPr>
        </p:nvSpPr>
        <p:spPr>
          <a:xfrm>
            <a:off x="1007042" y="3373862"/>
            <a:ext cx="3119128" cy="468052"/>
          </a:xfrm>
          <a:prstGeom prst="rect">
            <a:avLst/>
          </a:prstGeom>
        </p:spPr>
        <p:txBody>
          <a:bodyPr anchor="ctr"/>
          <a:lstStyle>
            <a:lvl1pPr algn="ctr">
              <a:lnSpc>
                <a:spcPct val="100000"/>
              </a:lnSpc>
              <a:buNone/>
              <a:defRPr sz="1600"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t>姓名</a:t>
            </a:r>
            <a:r>
              <a:rPr lang="en-US" altLang="zh-CN" dirty="0"/>
              <a:t>/</a:t>
            </a:r>
            <a:r>
              <a:rPr lang="zh-CN" altLang="en-US" dirty="0"/>
              <a:t>工号</a:t>
            </a:r>
            <a:endParaRPr lang="zh-CN" altLang="en-US" dirty="0"/>
          </a:p>
        </p:txBody>
      </p:sp>
      <p:sp>
        <p:nvSpPr>
          <p:cNvPr id="10" name="文本占位符 7"/>
          <p:cNvSpPr>
            <a:spLocks noGrp="1"/>
          </p:cNvSpPr>
          <p:nvPr>
            <p:ph type="body" sz="quarter" idx="14" hasCustomPrompt="1"/>
          </p:nvPr>
        </p:nvSpPr>
        <p:spPr>
          <a:xfrm>
            <a:off x="4126170" y="3373862"/>
            <a:ext cx="1967450" cy="468052"/>
          </a:xfrm>
          <a:prstGeom prst="rect">
            <a:avLst/>
          </a:prstGeom>
        </p:spPr>
        <p:txBody>
          <a:bodyPr anchor="ctr"/>
          <a:lstStyle>
            <a:lvl1pPr algn="ctr">
              <a:lnSpc>
                <a:spcPct val="100000"/>
              </a:lnSpc>
              <a:buNone/>
              <a:defRPr sz="1600"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en-US" altLang="zh-CN" dirty="0" smtClean="0"/>
              <a:t>2019.01.25</a:t>
            </a:r>
            <a:endParaRPr lang="zh-CN" altLang="en-US" dirty="0"/>
          </a:p>
        </p:txBody>
      </p:sp>
      <p:sp>
        <p:nvSpPr>
          <p:cNvPr id="11" name="文本占位符 7"/>
          <p:cNvSpPr>
            <a:spLocks noGrp="1"/>
          </p:cNvSpPr>
          <p:nvPr>
            <p:ph type="body" sz="quarter" idx="15" hasCustomPrompt="1"/>
          </p:nvPr>
        </p:nvSpPr>
        <p:spPr>
          <a:xfrm>
            <a:off x="6093619" y="3373862"/>
            <a:ext cx="3023155" cy="468052"/>
          </a:xfrm>
          <a:prstGeom prst="rect">
            <a:avLst/>
          </a:prstGeom>
        </p:spPr>
        <p:txBody>
          <a:bodyPr anchor="ctr"/>
          <a:lstStyle>
            <a:lvl1pPr algn="ctr">
              <a:lnSpc>
                <a:spcPct val="100000"/>
              </a:lnSpc>
              <a:buNone/>
              <a:defRPr sz="1600"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t>姓名</a:t>
            </a:r>
            <a:r>
              <a:rPr lang="en-US" altLang="zh-CN" dirty="0"/>
              <a:t>/</a:t>
            </a:r>
            <a:r>
              <a:rPr lang="zh-CN" altLang="en-US" dirty="0"/>
              <a:t>工号</a:t>
            </a:r>
            <a:endParaRPr lang="zh-CN" altLang="en-US" dirty="0"/>
          </a:p>
        </p:txBody>
      </p:sp>
      <p:sp>
        <p:nvSpPr>
          <p:cNvPr id="12" name="文本占位符 7"/>
          <p:cNvSpPr>
            <a:spLocks noGrp="1"/>
          </p:cNvSpPr>
          <p:nvPr>
            <p:ph type="body" sz="quarter" idx="16" hasCustomPrompt="1"/>
          </p:nvPr>
        </p:nvSpPr>
        <p:spPr>
          <a:xfrm>
            <a:off x="9116775" y="3337858"/>
            <a:ext cx="2351342" cy="504056"/>
          </a:xfrm>
          <a:prstGeom prst="rect">
            <a:avLst/>
          </a:prstGeom>
        </p:spPr>
        <p:txBody>
          <a:bodyPr anchor="ctr"/>
          <a:lstStyle>
            <a:lvl1pPr algn="ctr">
              <a:lnSpc>
                <a:spcPct val="100000"/>
              </a:lnSpc>
              <a:buNone/>
              <a:defRPr sz="1600"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t>新开发</a:t>
            </a:r>
            <a:endParaRPr lang="zh-CN" altLang="en-US" dirty="0"/>
          </a:p>
        </p:txBody>
      </p:sp>
      <p:sp>
        <p:nvSpPr>
          <p:cNvPr id="13" name="Rectangle 2"/>
          <p:cNvSpPr>
            <a:spLocks noChangeArrowheads="1"/>
          </p:cNvSpPr>
          <p:nvPr userDrawn="1"/>
        </p:nvSpPr>
        <p:spPr bwMode="auto">
          <a:xfrm>
            <a:off x="952130" y="368661"/>
            <a:ext cx="2802144" cy="479425"/>
          </a:xfrm>
          <a:prstGeom prst="rect">
            <a:avLst/>
          </a:prstGeom>
          <a:noFill/>
          <a:ln w="9525">
            <a:noFill/>
            <a:miter lim="800000"/>
          </a:ln>
        </p:spPr>
        <p:txBody>
          <a:bodyPr lIns="78227" tIns="39112" rIns="78227" bIns="39112" anchor="ctr"/>
          <a:lstStyle/>
          <a:p>
            <a:pPr algn="l" defTabSz="1001395" rtl="0" eaLnBrk="0" fontAlgn="ctr" hangingPunct="0">
              <a:spcBef>
                <a:spcPct val="0"/>
              </a:spcBef>
              <a:spcAft>
                <a:spcPct val="0"/>
              </a:spcAft>
            </a:pPr>
            <a:r>
              <a:rPr lang="zh-CN" altLang="en-US" sz="3500" b="1" kern="1200" baseline="0" dirty="0">
                <a:solidFill>
                  <a:schemeClr val="tx1">
                    <a:lumMod val="75000"/>
                    <a:lumOff val="25000"/>
                  </a:schemeClr>
                </a:solidFill>
                <a:latin typeface="Huawei Sans" panose="020C0503030203020204" pitchFamily="34" charset="0"/>
                <a:ea typeface="方正兰亭黑简体" panose="02000000000000000000" pitchFamily="2" charset="-122"/>
                <a:cs typeface="Huawei Sans" panose="020C0503030203020204" pitchFamily="34" charset="0"/>
              </a:rPr>
              <a:t>修订记录</a:t>
            </a:r>
            <a:endParaRPr lang="zh-CN" altLang="en-US" sz="3500" b="1" kern="1200" baseline="0" dirty="0">
              <a:solidFill>
                <a:schemeClr val="tx1">
                  <a:lumMod val="75000"/>
                  <a:lumOff val="25000"/>
                </a:schemeClr>
              </a:solidFill>
              <a:latin typeface="Huawei Sans" panose="020C0503030203020204" pitchFamily="34" charset="0"/>
              <a:ea typeface="方正兰亭黑简体" panose="02000000000000000000" pitchFamily="2" charset="-122"/>
              <a:cs typeface="Huawei Sans" panose="020C0503030203020204" pitchFamily="34" charset="0"/>
            </a:endParaRPr>
          </a:p>
        </p:txBody>
      </p:sp>
      <p:sp>
        <p:nvSpPr>
          <p:cNvPr id="14" name="Text Box 58"/>
          <p:cNvSpPr txBox="1">
            <a:spLocks noChangeArrowheads="1"/>
          </p:cNvSpPr>
          <p:nvPr userDrawn="1"/>
        </p:nvSpPr>
        <p:spPr bwMode="auto">
          <a:xfrm>
            <a:off x="8900835" y="296652"/>
            <a:ext cx="2771225" cy="707886"/>
          </a:xfrm>
          <a:prstGeom prst="rect">
            <a:avLst/>
          </a:prstGeom>
          <a:noFill/>
          <a:ln w="9525" algn="ctr">
            <a:noFill/>
            <a:miter lim="800000"/>
          </a:ln>
        </p:spPr>
        <p:txBody>
          <a:bodyPr wrap="square">
            <a:spAutoFit/>
          </a:bodyPr>
          <a:lstStyle/>
          <a:p>
            <a:pPr fontAlgn="ctr">
              <a:spcBef>
                <a:spcPct val="50000"/>
              </a:spcBef>
            </a:pPr>
            <a:r>
              <a:rPr lang="zh-CN" altLang="en-US" sz="4000" i="0" baseline="0" dirty="0">
                <a:solidFill>
                  <a:schemeClr val="bg2">
                    <a:lumMod val="50000"/>
                  </a:schemeClr>
                </a:solidFill>
                <a:latin typeface="Huawei Sans" panose="020C0503030203020204" pitchFamily="34" charset="0"/>
                <a:ea typeface="方正兰亭黑简体" panose="02000000000000000000" pitchFamily="2" charset="-122"/>
                <a:cs typeface="Huawei Sans" panose="020C0503030203020204" pitchFamily="34" charset="0"/>
              </a:rPr>
              <a:t>本页不打印</a:t>
            </a:r>
            <a:endParaRPr lang="zh-CN" altLang="en-US" sz="4000" i="0" baseline="0" dirty="0">
              <a:solidFill>
                <a:schemeClr val="bg2">
                  <a:lumMod val="50000"/>
                </a:schemeClr>
              </a:solidFill>
              <a:latin typeface="Huawei Sans" panose="020C0503030203020204" pitchFamily="34" charset="0"/>
              <a:ea typeface="方正兰亭黑简体" panose="02000000000000000000" pitchFamily="2" charset="-122"/>
              <a:cs typeface="Huawei Sans" panose="020C0503030203020204" pitchFamily="34" charset="0"/>
            </a:endParaRPr>
          </a:p>
        </p:txBody>
      </p:sp>
      <p:sp>
        <p:nvSpPr>
          <p:cNvPr id="15" name="文本占位符 7"/>
          <p:cNvSpPr>
            <a:spLocks noGrp="1"/>
          </p:cNvSpPr>
          <p:nvPr>
            <p:ph type="body" sz="quarter" idx="21" hasCustomPrompt="1"/>
          </p:nvPr>
        </p:nvSpPr>
        <p:spPr>
          <a:xfrm>
            <a:off x="1007042" y="3877918"/>
            <a:ext cx="3119128" cy="468052"/>
          </a:xfrm>
          <a:prstGeom prst="rect">
            <a:avLst/>
          </a:prstGeom>
        </p:spPr>
        <p:txBody>
          <a:bodyPr anchor="ctr"/>
          <a:lstStyle>
            <a:lvl1pPr algn="ctr">
              <a:lnSpc>
                <a:spcPct val="100000"/>
              </a:lnSpc>
              <a:buNone/>
              <a:defRPr sz="1600"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t>姓名</a:t>
            </a:r>
            <a:r>
              <a:rPr lang="en-US" altLang="zh-CN" dirty="0"/>
              <a:t>/</a:t>
            </a:r>
            <a:r>
              <a:rPr lang="zh-CN" altLang="en-US" dirty="0"/>
              <a:t>工号</a:t>
            </a:r>
            <a:endParaRPr lang="zh-CN" altLang="en-US" dirty="0"/>
          </a:p>
        </p:txBody>
      </p:sp>
      <p:sp>
        <p:nvSpPr>
          <p:cNvPr id="16" name="文本占位符 7"/>
          <p:cNvSpPr>
            <a:spLocks noGrp="1"/>
          </p:cNvSpPr>
          <p:nvPr>
            <p:ph type="body" sz="quarter" idx="22" hasCustomPrompt="1"/>
          </p:nvPr>
        </p:nvSpPr>
        <p:spPr>
          <a:xfrm>
            <a:off x="4126170" y="3877918"/>
            <a:ext cx="1967450" cy="468052"/>
          </a:xfrm>
          <a:prstGeom prst="rect">
            <a:avLst/>
          </a:prstGeom>
        </p:spPr>
        <p:txBody>
          <a:bodyPr anchor="ctr"/>
          <a:lstStyle>
            <a:lvl1pPr algn="ctr">
              <a:lnSpc>
                <a:spcPct val="100000"/>
              </a:lnSpc>
              <a:buNone/>
              <a:defRPr sz="1600"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en-US" altLang="zh-CN" dirty="0" smtClean="0"/>
              <a:t>2019.01.25</a:t>
            </a:r>
            <a:endParaRPr lang="zh-CN" altLang="en-US" dirty="0"/>
          </a:p>
        </p:txBody>
      </p:sp>
      <p:sp>
        <p:nvSpPr>
          <p:cNvPr id="17" name="文本占位符 7"/>
          <p:cNvSpPr>
            <a:spLocks noGrp="1"/>
          </p:cNvSpPr>
          <p:nvPr>
            <p:ph type="body" sz="quarter" idx="23" hasCustomPrompt="1"/>
          </p:nvPr>
        </p:nvSpPr>
        <p:spPr>
          <a:xfrm>
            <a:off x="6093619" y="3877918"/>
            <a:ext cx="3023155" cy="468052"/>
          </a:xfrm>
          <a:prstGeom prst="rect">
            <a:avLst/>
          </a:prstGeom>
        </p:spPr>
        <p:txBody>
          <a:bodyPr anchor="ctr"/>
          <a:lstStyle>
            <a:lvl1pPr algn="ctr">
              <a:lnSpc>
                <a:spcPct val="100000"/>
              </a:lnSpc>
              <a:buNone/>
              <a:defRPr sz="1600"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t>姓名</a:t>
            </a:r>
            <a:r>
              <a:rPr lang="en-US" altLang="zh-CN" dirty="0"/>
              <a:t>/</a:t>
            </a:r>
            <a:r>
              <a:rPr lang="zh-CN" altLang="en-US" dirty="0"/>
              <a:t>工号</a:t>
            </a:r>
            <a:endParaRPr lang="zh-CN" altLang="en-US" dirty="0"/>
          </a:p>
        </p:txBody>
      </p:sp>
      <p:sp>
        <p:nvSpPr>
          <p:cNvPr id="18" name="文本占位符 7"/>
          <p:cNvSpPr>
            <a:spLocks noGrp="1"/>
          </p:cNvSpPr>
          <p:nvPr>
            <p:ph type="body" sz="quarter" idx="24" hasCustomPrompt="1"/>
          </p:nvPr>
        </p:nvSpPr>
        <p:spPr>
          <a:xfrm>
            <a:off x="9116775" y="3841914"/>
            <a:ext cx="2351342" cy="504056"/>
          </a:xfrm>
          <a:prstGeom prst="rect">
            <a:avLst/>
          </a:prstGeom>
        </p:spPr>
        <p:txBody>
          <a:bodyPr anchor="ctr"/>
          <a:lstStyle>
            <a:lvl1pPr algn="ctr">
              <a:lnSpc>
                <a:spcPct val="100000"/>
              </a:lnSpc>
              <a:buNone/>
              <a:defRPr sz="1600"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t>优化</a:t>
            </a:r>
            <a:endParaRPr lang="zh-CN" altLang="en-US" dirty="0"/>
          </a:p>
        </p:txBody>
      </p:sp>
      <p:sp>
        <p:nvSpPr>
          <p:cNvPr id="19" name="文本占位符 7"/>
          <p:cNvSpPr>
            <a:spLocks noGrp="1"/>
          </p:cNvSpPr>
          <p:nvPr>
            <p:ph type="body" sz="quarter" idx="25" hasCustomPrompt="1"/>
          </p:nvPr>
        </p:nvSpPr>
        <p:spPr>
          <a:xfrm>
            <a:off x="1007042" y="4345970"/>
            <a:ext cx="3119128" cy="468052"/>
          </a:xfrm>
          <a:prstGeom prst="rect">
            <a:avLst/>
          </a:prstGeom>
        </p:spPr>
        <p:txBody>
          <a:bodyPr anchor="ctr"/>
          <a:lstStyle>
            <a:lvl1pPr algn="ctr">
              <a:lnSpc>
                <a:spcPct val="100000"/>
              </a:lnSpc>
              <a:buNone/>
              <a:defRPr sz="1600"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t>姓名</a:t>
            </a:r>
            <a:r>
              <a:rPr lang="en-US" altLang="zh-CN" dirty="0"/>
              <a:t>/</a:t>
            </a:r>
            <a:r>
              <a:rPr lang="zh-CN" altLang="en-US" dirty="0"/>
              <a:t>工号</a:t>
            </a:r>
            <a:endParaRPr lang="zh-CN" altLang="en-US" dirty="0"/>
          </a:p>
        </p:txBody>
      </p:sp>
      <p:sp>
        <p:nvSpPr>
          <p:cNvPr id="20" name="文本占位符 7"/>
          <p:cNvSpPr>
            <a:spLocks noGrp="1"/>
          </p:cNvSpPr>
          <p:nvPr>
            <p:ph type="body" sz="quarter" idx="26" hasCustomPrompt="1"/>
          </p:nvPr>
        </p:nvSpPr>
        <p:spPr>
          <a:xfrm>
            <a:off x="4126170" y="4345970"/>
            <a:ext cx="1967450" cy="468052"/>
          </a:xfrm>
          <a:prstGeom prst="rect">
            <a:avLst/>
          </a:prstGeom>
        </p:spPr>
        <p:txBody>
          <a:bodyPr anchor="ctr"/>
          <a:lstStyle>
            <a:lvl1pPr algn="ctr">
              <a:lnSpc>
                <a:spcPct val="100000"/>
              </a:lnSpc>
              <a:buNone/>
              <a:defRPr sz="1600"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en-US" altLang="zh-CN" dirty="0" smtClean="0"/>
              <a:t>2019.01.25</a:t>
            </a:r>
            <a:endParaRPr lang="zh-CN" altLang="en-US" dirty="0"/>
          </a:p>
        </p:txBody>
      </p:sp>
      <p:sp>
        <p:nvSpPr>
          <p:cNvPr id="21" name="文本占位符 7"/>
          <p:cNvSpPr>
            <a:spLocks noGrp="1"/>
          </p:cNvSpPr>
          <p:nvPr>
            <p:ph type="body" sz="quarter" idx="27" hasCustomPrompt="1"/>
          </p:nvPr>
        </p:nvSpPr>
        <p:spPr>
          <a:xfrm>
            <a:off x="6093619" y="4345970"/>
            <a:ext cx="3023155" cy="468052"/>
          </a:xfrm>
          <a:prstGeom prst="rect">
            <a:avLst/>
          </a:prstGeom>
        </p:spPr>
        <p:txBody>
          <a:bodyPr anchor="ctr"/>
          <a:lstStyle>
            <a:lvl1pPr algn="ctr">
              <a:lnSpc>
                <a:spcPct val="100000"/>
              </a:lnSpc>
              <a:buNone/>
              <a:defRPr sz="1600"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t>姓名</a:t>
            </a:r>
            <a:r>
              <a:rPr lang="en-US" altLang="zh-CN" dirty="0"/>
              <a:t>/</a:t>
            </a:r>
            <a:r>
              <a:rPr lang="zh-CN" altLang="en-US" dirty="0"/>
              <a:t>工号</a:t>
            </a:r>
            <a:endParaRPr lang="zh-CN" altLang="en-US" dirty="0"/>
          </a:p>
        </p:txBody>
      </p:sp>
      <p:sp>
        <p:nvSpPr>
          <p:cNvPr id="22" name="文本占位符 7"/>
          <p:cNvSpPr>
            <a:spLocks noGrp="1"/>
          </p:cNvSpPr>
          <p:nvPr>
            <p:ph type="body" sz="quarter" idx="28" hasCustomPrompt="1"/>
          </p:nvPr>
        </p:nvSpPr>
        <p:spPr>
          <a:xfrm>
            <a:off x="9116775" y="4345970"/>
            <a:ext cx="2351342" cy="468052"/>
          </a:xfrm>
          <a:prstGeom prst="rect">
            <a:avLst/>
          </a:prstGeom>
        </p:spPr>
        <p:txBody>
          <a:bodyPr anchor="ctr"/>
          <a:lstStyle>
            <a:lvl1pPr algn="ctr">
              <a:lnSpc>
                <a:spcPct val="100000"/>
              </a:lnSpc>
              <a:buNone/>
              <a:defRPr sz="1600"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t>优化</a:t>
            </a:r>
            <a:endParaRPr lang="zh-CN" altLang="en-US" dirty="0"/>
          </a:p>
        </p:txBody>
      </p:sp>
      <p:sp>
        <p:nvSpPr>
          <p:cNvPr id="23" name="文本占位符 7"/>
          <p:cNvSpPr>
            <a:spLocks noGrp="1"/>
          </p:cNvSpPr>
          <p:nvPr>
            <p:ph type="body" sz="quarter" idx="29" hasCustomPrompt="1"/>
          </p:nvPr>
        </p:nvSpPr>
        <p:spPr>
          <a:xfrm>
            <a:off x="1007042" y="4886030"/>
            <a:ext cx="3119128" cy="468052"/>
          </a:xfrm>
          <a:prstGeom prst="rect">
            <a:avLst/>
          </a:prstGeom>
        </p:spPr>
        <p:txBody>
          <a:bodyPr anchor="ctr"/>
          <a:lstStyle>
            <a:lvl1pPr algn="ctr">
              <a:lnSpc>
                <a:spcPct val="100000"/>
              </a:lnSpc>
              <a:buNone/>
              <a:defRPr sz="1600"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t>姓名</a:t>
            </a:r>
            <a:r>
              <a:rPr lang="en-US" altLang="zh-CN" dirty="0"/>
              <a:t>/</a:t>
            </a:r>
            <a:r>
              <a:rPr lang="zh-CN" altLang="en-US" dirty="0"/>
              <a:t>工号</a:t>
            </a:r>
            <a:endParaRPr lang="zh-CN" altLang="en-US" dirty="0"/>
          </a:p>
        </p:txBody>
      </p:sp>
      <p:sp>
        <p:nvSpPr>
          <p:cNvPr id="24" name="文本占位符 7"/>
          <p:cNvSpPr>
            <a:spLocks noGrp="1"/>
          </p:cNvSpPr>
          <p:nvPr>
            <p:ph type="body" sz="quarter" idx="30" hasCustomPrompt="1"/>
          </p:nvPr>
        </p:nvSpPr>
        <p:spPr>
          <a:xfrm>
            <a:off x="4126170" y="4886030"/>
            <a:ext cx="1967450" cy="468052"/>
          </a:xfrm>
          <a:prstGeom prst="rect">
            <a:avLst/>
          </a:prstGeom>
        </p:spPr>
        <p:txBody>
          <a:bodyPr anchor="ctr"/>
          <a:lstStyle>
            <a:lvl1pPr algn="ctr">
              <a:lnSpc>
                <a:spcPct val="100000"/>
              </a:lnSpc>
              <a:buNone/>
              <a:defRPr sz="1600"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en-US" altLang="zh-CN" dirty="0" smtClean="0"/>
              <a:t>2019.01.25</a:t>
            </a:r>
            <a:endParaRPr lang="zh-CN" altLang="en-US" dirty="0"/>
          </a:p>
        </p:txBody>
      </p:sp>
      <p:sp>
        <p:nvSpPr>
          <p:cNvPr id="25" name="文本占位符 7"/>
          <p:cNvSpPr>
            <a:spLocks noGrp="1"/>
          </p:cNvSpPr>
          <p:nvPr>
            <p:ph type="body" sz="quarter" idx="31" hasCustomPrompt="1"/>
          </p:nvPr>
        </p:nvSpPr>
        <p:spPr>
          <a:xfrm>
            <a:off x="6093619" y="4886030"/>
            <a:ext cx="3023155" cy="468052"/>
          </a:xfrm>
          <a:prstGeom prst="rect">
            <a:avLst/>
          </a:prstGeom>
        </p:spPr>
        <p:txBody>
          <a:bodyPr anchor="ctr"/>
          <a:lstStyle>
            <a:lvl1pPr algn="ctr">
              <a:lnSpc>
                <a:spcPct val="100000"/>
              </a:lnSpc>
              <a:buNone/>
              <a:defRPr sz="1600"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t>姓名</a:t>
            </a:r>
            <a:r>
              <a:rPr lang="en-US" altLang="zh-CN" dirty="0"/>
              <a:t>/</a:t>
            </a:r>
            <a:r>
              <a:rPr lang="zh-CN" altLang="en-US" dirty="0"/>
              <a:t>工号</a:t>
            </a:r>
            <a:endParaRPr lang="zh-CN" altLang="en-US" dirty="0"/>
          </a:p>
        </p:txBody>
      </p:sp>
      <p:sp>
        <p:nvSpPr>
          <p:cNvPr id="26" name="文本占位符 7"/>
          <p:cNvSpPr>
            <a:spLocks noGrp="1"/>
          </p:cNvSpPr>
          <p:nvPr>
            <p:ph type="body" sz="quarter" idx="32" hasCustomPrompt="1"/>
          </p:nvPr>
        </p:nvSpPr>
        <p:spPr>
          <a:xfrm>
            <a:off x="9116775" y="4886030"/>
            <a:ext cx="2351342" cy="468052"/>
          </a:xfrm>
          <a:prstGeom prst="rect">
            <a:avLst/>
          </a:prstGeom>
        </p:spPr>
        <p:txBody>
          <a:bodyPr anchor="ctr"/>
          <a:lstStyle>
            <a:lvl1pPr algn="ctr">
              <a:lnSpc>
                <a:spcPct val="100000"/>
              </a:lnSpc>
              <a:buNone/>
              <a:defRPr sz="1600"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t>优化</a:t>
            </a:r>
            <a:endParaRPr lang="zh-CN" altLang="en-US" dirty="0"/>
          </a:p>
        </p:txBody>
      </p:sp>
      <p:sp>
        <p:nvSpPr>
          <p:cNvPr id="27" name="文本占位符 7"/>
          <p:cNvSpPr>
            <a:spLocks noGrp="1"/>
          </p:cNvSpPr>
          <p:nvPr>
            <p:ph type="body" sz="quarter" idx="33" hasCustomPrompt="1"/>
          </p:nvPr>
        </p:nvSpPr>
        <p:spPr>
          <a:xfrm>
            <a:off x="1007042" y="5354082"/>
            <a:ext cx="3119128" cy="468052"/>
          </a:xfrm>
          <a:prstGeom prst="rect">
            <a:avLst/>
          </a:prstGeom>
        </p:spPr>
        <p:txBody>
          <a:bodyPr anchor="ctr"/>
          <a:lstStyle>
            <a:lvl1pPr algn="ctr">
              <a:lnSpc>
                <a:spcPct val="100000"/>
              </a:lnSpc>
              <a:buNone/>
              <a:defRPr sz="1600"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t>姓名</a:t>
            </a:r>
            <a:r>
              <a:rPr lang="en-US" altLang="zh-CN" dirty="0"/>
              <a:t>/</a:t>
            </a:r>
            <a:r>
              <a:rPr lang="zh-CN" altLang="en-US" dirty="0"/>
              <a:t>工号</a:t>
            </a:r>
            <a:endParaRPr lang="zh-CN" altLang="en-US" dirty="0"/>
          </a:p>
        </p:txBody>
      </p:sp>
      <p:sp>
        <p:nvSpPr>
          <p:cNvPr id="28" name="文本占位符 7"/>
          <p:cNvSpPr>
            <a:spLocks noGrp="1"/>
          </p:cNvSpPr>
          <p:nvPr>
            <p:ph type="body" sz="quarter" idx="34" hasCustomPrompt="1"/>
          </p:nvPr>
        </p:nvSpPr>
        <p:spPr>
          <a:xfrm>
            <a:off x="4126170" y="5354082"/>
            <a:ext cx="1967450" cy="468052"/>
          </a:xfrm>
          <a:prstGeom prst="rect">
            <a:avLst/>
          </a:prstGeom>
        </p:spPr>
        <p:txBody>
          <a:bodyPr anchor="ctr"/>
          <a:lstStyle>
            <a:lvl1pPr algn="ctr">
              <a:lnSpc>
                <a:spcPct val="100000"/>
              </a:lnSpc>
              <a:buNone/>
              <a:defRPr sz="1600"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en-US" altLang="zh-CN" dirty="0" smtClean="0"/>
              <a:t>2019.01.25</a:t>
            </a:r>
            <a:endParaRPr lang="zh-CN" altLang="en-US" dirty="0"/>
          </a:p>
        </p:txBody>
      </p:sp>
      <p:sp>
        <p:nvSpPr>
          <p:cNvPr id="29" name="文本占位符 7"/>
          <p:cNvSpPr>
            <a:spLocks noGrp="1"/>
          </p:cNvSpPr>
          <p:nvPr>
            <p:ph type="body" sz="quarter" idx="35" hasCustomPrompt="1"/>
          </p:nvPr>
        </p:nvSpPr>
        <p:spPr>
          <a:xfrm>
            <a:off x="6093619" y="5354082"/>
            <a:ext cx="3023155" cy="468052"/>
          </a:xfrm>
          <a:prstGeom prst="rect">
            <a:avLst/>
          </a:prstGeom>
        </p:spPr>
        <p:txBody>
          <a:bodyPr anchor="ctr"/>
          <a:lstStyle>
            <a:lvl1pPr algn="ctr">
              <a:lnSpc>
                <a:spcPct val="100000"/>
              </a:lnSpc>
              <a:buNone/>
              <a:defRPr sz="1600"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t>姓名</a:t>
            </a:r>
            <a:r>
              <a:rPr lang="en-US" altLang="zh-CN" dirty="0"/>
              <a:t>/</a:t>
            </a:r>
            <a:r>
              <a:rPr lang="zh-CN" altLang="en-US" dirty="0"/>
              <a:t>工号</a:t>
            </a:r>
            <a:endParaRPr lang="zh-CN" altLang="en-US" dirty="0"/>
          </a:p>
        </p:txBody>
      </p:sp>
      <p:sp>
        <p:nvSpPr>
          <p:cNvPr id="30" name="文本占位符 7"/>
          <p:cNvSpPr>
            <a:spLocks noGrp="1"/>
          </p:cNvSpPr>
          <p:nvPr>
            <p:ph type="body" sz="quarter" idx="36" hasCustomPrompt="1"/>
          </p:nvPr>
        </p:nvSpPr>
        <p:spPr>
          <a:xfrm>
            <a:off x="9116775" y="5354082"/>
            <a:ext cx="2351342" cy="468052"/>
          </a:xfrm>
          <a:prstGeom prst="rect">
            <a:avLst/>
          </a:prstGeom>
        </p:spPr>
        <p:txBody>
          <a:bodyPr anchor="ctr"/>
          <a:lstStyle>
            <a:lvl1pPr algn="ctr">
              <a:lnSpc>
                <a:spcPct val="100000"/>
              </a:lnSpc>
              <a:buNone/>
              <a:defRPr sz="1600"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t>优化</a:t>
            </a:r>
            <a:endParaRPr lang="zh-CN" altLang="en-US" dirty="0"/>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0#思考题">
    <p:spTree>
      <p:nvGrpSpPr>
        <p:cNvPr id="1" name=""/>
        <p:cNvGrpSpPr/>
        <p:nvPr/>
      </p:nvGrpSpPr>
      <p:grpSpPr>
        <a:xfrm>
          <a:off x="0" y="0"/>
          <a:ext cx="0" cy="0"/>
          <a:chOff x="0" y="0"/>
          <a:chExt cx="0" cy="0"/>
        </a:xfrm>
      </p:grpSpPr>
      <p:sp>
        <p:nvSpPr>
          <p:cNvPr id="4" name="TextBox 10"/>
          <p:cNvSpPr txBox="1"/>
          <p:nvPr userDrawn="1"/>
        </p:nvSpPr>
        <p:spPr bwMode="auto">
          <a:xfrm>
            <a:off x="1594877" y="408780"/>
            <a:ext cx="1664752" cy="639559"/>
          </a:xfrm>
          <a:prstGeom prst="rect">
            <a:avLst/>
          </a:prstGeom>
          <a:noFill/>
          <a:ln w="9525">
            <a:noFill/>
            <a:miter lim="800000"/>
          </a:ln>
        </p:spPr>
        <p:txBody>
          <a:bodyPr wrap="square" lIns="99941" tIns="49967" rIns="99941" bIns="49967" rtlCol="0">
            <a:spAutoFit/>
          </a:bodyPr>
          <a:lstStyle/>
          <a:p>
            <a:pPr defTabSz="1001395" eaLnBrk="0" fontAlgn="ctr" hangingPunct="0"/>
            <a:r>
              <a:rPr lang="zh-CN" altLang="en-US" sz="3500" b="1" baseline="0" dirty="0">
                <a:solidFill>
                  <a:schemeClr val="tx1">
                    <a:lumMod val="75000"/>
                    <a:lumOff val="25000"/>
                  </a:schemeClr>
                </a:solidFill>
                <a:latin typeface="Huawei Sans" panose="020C0503030203020204" pitchFamily="34" charset="0"/>
                <a:ea typeface="方正兰亭黑简体" panose="02000000000000000000" pitchFamily="2" charset="-122"/>
                <a:cs typeface="Huawei Sans" panose="020C0503030203020204" pitchFamily="34" charset="0"/>
              </a:rPr>
              <a:t>思考题</a:t>
            </a:r>
            <a:endParaRPr lang="zh-CN" altLang="en-US" sz="3500" b="1" baseline="0" dirty="0">
              <a:solidFill>
                <a:schemeClr val="tx1">
                  <a:lumMod val="75000"/>
                  <a:lumOff val="25000"/>
                </a:schemeClr>
              </a:solidFill>
              <a:latin typeface="Huawei Sans" panose="020C0503030203020204" pitchFamily="34" charset="0"/>
              <a:ea typeface="方正兰亭黑简体" panose="02000000000000000000" pitchFamily="2" charset="-122"/>
              <a:cs typeface="Huawei Sans" panose="020C0503030203020204" pitchFamily="34" charset="0"/>
            </a:endParaRPr>
          </a:p>
        </p:txBody>
      </p:sp>
      <p:sp>
        <p:nvSpPr>
          <p:cNvPr id="5" name="Freeform 9"/>
          <p:cNvSpPr/>
          <p:nvPr userDrawn="1"/>
        </p:nvSpPr>
        <p:spPr bwMode="auto">
          <a:xfrm>
            <a:off x="3112" y="296368"/>
            <a:ext cx="1375826"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04" tIns="45702" rIns="91404" bIns="45702" numCol="1" spcCol="0" rtlCol="0" fromWordArt="0" anchor="t" anchorCtr="0" forceAA="0" compatLnSpc="1">
            <a:noAutofit/>
          </a:bodyPr>
          <a:lstStyle/>
          <a:p>
            <a:endParaRPr lang="zh-CN" altLang="en-US" sz="1800" baseline="0">
              <a:latin typeface="Huawei Sans" panose="020C0503030203020204" pitchFamily="34" charset="0"/>
              <a:ea typeface="方正兰亭黑简体" panose="02000000000000000000" pitchFamily="2" charset="-122"/>
            </a:endParaRPr>
          </a:p>
        </p:txBody>
      </p:sp>
      <p:sp>
        <p:nvSpPr>
          <p:cNvPr id="6" name="Freeform 11"/>
          <p:cNvSpPr/>
          <p:nvPr userDrawn="1"/>
        </p:nvSpPr>
        <p:spPr bwMode="auto">
          <a:xfrm>
            <a:off x="1245702" y="296368"/>
            <a:ext cx="233272"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04" tIns="45702" rIns="91404" bIns="45702" numCol="1" spcCol="0" rtlCol="0" fromWordArt="0" anchor="t" anchorCtr="0" forceAA="0" compatLnSpc="1">
            <a:noAutofit/>
          </a:bodyPr>
          <a:lstStyle/>
          <a:p>
            <a:endParaRPr lang="zh-CN" altLang="en-US" sz="1800" baseline="0">
              <a:latin typeface="Huawei Sans" panose="020C0503030203020204" pitchFamily="34" charset="0"/>
              <a:ea typeface="方正兰亭黑简体" panose="02000000000000000000" pitchFamily="2" charset="-122"/>
            </a:endParaRPr>
          </a:p>
        </p:txBody>
      </p:sp>
      <p:grpSp>
        <p:nvGrpSpPr>
          <p:cNvPr id="7" name="组合 6"/>
          <p:cNvGrpSpPr/>
          <p:nvPr userDrawn="1"/>
        </p:nvGrpSpPr>
        <p:grpSpPr>
          <a:xfrm>
            <a:off x="479190" y="424270"/>
            <a:ext cx="495425" cy="592462"/>
            <a:chOff x="5554662" y="2422526"/>
            <a:chExt cx="690564" cy="825500"/>
          </a:xfrm>
          <a:solidFill>
            <a:schemeClr val="bg1"/>
          </a:solidFill>
        </p:grpSpPr>
        <p:sp>
          <p:nvSpPr>
            <p:cNvPr id="8" name="Freeform 30"/>
            <p:cNvSpPr/>
            <p:nvPr/>
          </p:nvSpPr>
          <p:spPr bwMode="auto">
            <a:xfrm>
              <a:off x="5554662" y="2487613"/>
              <a:ext cx="258763" cy="760413"/>
            </a:xfrm>
            <a:custGeom>
              <a:avLst/>
              <a:gdLst>
                <a:gd name="T0" fmla="*/ 233 w 245"/>
                <a:gd name="T1" fmla="*/ 722 h 722"/>
                <a:gd name="T2" fmla="*/ 245 w 245"/>
                <a:gd name="T3" fmla="*/ 710 h 722"/>
                <a:gd name="T4" fmla="*/ 245 w 245"/>
                <a:gd name="T5" fmla="*/ 614 h 722"/>
                <a:gd name="T6" fmla="*/ 187 w 245"/>
                <a:gd name="T7" fmla="*/ 559 h 722"/>
                <a:gd name="T8" fmla="*/ 93 w 245"/>
                <a:gd name="T9" fmla="*/ 499 h 722"/>
                <a:gd name="T10" fmla="*/ 93 w 245"/>
                <a:gd name="T11" fmla="*/ 401 h 722"/>
                <a:gd name="T12" fmla="*/ 82 w 245"/>
                <a:gd name="T13" fmla="*/ 398 h 722"/>
                <a:gd name="T14" fmla="*/ 38 w 245"/>
                <a:gd name="T15" fmla="*/ 381 h 722"/>
                <a:gd name="T16" fmla="*/ 102 w 245"/>
                <a:gd name="T17" fmla="*/ 255 h 722"/>
                <a:gd name="T18" fmla="*/ 106 w 245"/>
                <a:gd name="T19" fmla="*/ 250 h 722"/>
                <a:gd name="T20" fmla="*/ 105 w 245"/>
                <a:gd name="T21" fmla="*/ 244 h 722"/>
                <a:gd name="T22" fmla="*/ 218 w 245"/>
                <a:gd name="T23" fmla="*/ 31 h 722"/>
                <a:gd name="T24" fmla="*/ 225 w 245"/>
                <a:gd name="T25" fmla="*/ 15 h 722"/>
                <a:gd name="T26" fmla="*/ 222 w 245"/>
                <a:gd name="T27" fmla="*/ 9 h 722"/>
                <a:gd name="T28" fmla="*/ 207 w 245"/>
                <a:gd name="T29" fmla="*/ 3 h 722"/>
                <a:gd name="T30" fmla="*/ 86 w 245"/>
                <a:gd name="T31" fmla="*/ 148 h 722"/>
                <a:gd name="T32" fmla="*/ 75 w 245"/>
                <a:gd name="T33" fmla="*/ 240 h 722"/>
                <a:gd name="T34" fmla="*/ 8 w 245"/>
                <a:gd name="T35" fmla="*/ 390 h 722"/>
                <a:gd name="T36" fmla="*/ 8 w 245"/>
                <a:gd name="T37" fmla="*/ 391 h 722"/>
                <a:gd name="T38" fmla="*/ 8 w 245"/>
                <a:gd name="T39" fmla="*/ 393 h 722"/>
                <a:gd name="T40" fmla="*/ 63 w 245"/>
                <a:gd name="T41" fmla="*/ 424 h 722"/>
                <a:gd name="T42" fmla="*/ 63 w 245"/>
                <a:gd name="T43" fmla="*/ 500 h 722"/>
                <a:gd name="T44" fmla="*/ 179 w 245"/>
                <a:gd name="T45" fmla="*/ 588 h 722"/>
                <a:gd name="T46" fmla="*/ 215 w 245"/>
                <a:gd name="T47" fmla="*/ 612 h 722"/>
                <a:gd name="T48" fmla="*/ 215 w 245"/>
                <a:gd name="T49" fmla="*/ 614 h 722"/>
                <a:gd name="T50" fmla="*/ 215 w 245"/>
                <a:gd name="T51" fmla="*/ 710 h 722"/>
                <a:gd name="T52" fmla="*/ 227 w 245"/>
                <a:gd name="T53" fmla="*/ 722 h 722"/>
                <a:gd name="T54" fmla="*/ 233 w 245"/>
                <a:gd name="T55" fmla="*/ 722 h 7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5" h="722">
                  <a:moveTo>
                    <a:pt x="233" y="722"/>
                  </a:moveTo>
                  <a:cubicBezTo>
                    <a:pt x="240" y="722"/>
                    <a:pt x="245" y="717"/>
                    <a:pt x="245" y="710"/>
                  </a:cubicBezTo>
                  <a:cubicBezTo>
                    <a:pt x="245" y="614"/>
                    <a:pt x="245" y="614"/>
                    <a:pt x="245" y="614"/>
                  </a:cubicBezTo>
                  <a:cubicBezTo>
                    <a:pt x="245" y="605"/>
                    <a:pt x="242" y="574"/>
                    <a:pt x="187" y="559"/>
                  </a:cubicBezTo>
                  <a:cubicBezTo>
                    <a:pt x="128" y="543"/>
                    <a:pt x="94" y="522"/>
                    <a:pt x="93" y="499"/>
                  </a:cubicBezTo>
                  <a:cubicBezTo>
                    <a:pt x="93" y="401"/>
                    <a:pt x="93" y="401"/>
                    <a:pt x="93" y="401"/>
                  </a:cubicBezTo>
                  <a:cubicBezTo>
                    <a:pt x="82" y="398"/>
                    <a:pt x="82" y="398"/>
                    <a:pt x="82" y="398"/>
                  </a:cubicBezTo>
                  <a:cubicBezTo>
                    <a:pt x="64" y="393"/>
                    <a:pt x="45" y="385"/>
                    <a:pt x="38" y="381"/>
                  </a:cubicBezTo>
                  <a:cubicBezTo>
                    <a:pt x="38" y="369"/>
                    <a:pt x="44" y="325"/>
                    <a:pt x="102" y="255"/>
                  </a:cubicBezTo>
                  <a:cubicBezTo>
                    <a:pt x="106" y="250"/>
                    <a:pt x="106" y="250"/>
                    <a:pt x="106" y="250"/>
                  </a:cubicBezTo>
                  <a:cubicBezTo>
                    <a:pt x="105" y="244"/>
                    <a:pt x="105" y="244"/>
                    <a:pt x="105" y="244"/>
                  </a:cubicBezTo>
                  <a:cubicBezTo>
                    <a:pt x="105" y="237"/>
                    <a:pt x="92" y="92"/>
                    <a:pt x="218" y="31"/>
                  </a:cubicBezTo>
                  <a:cubicBezTo>
                    <a:pt x="224" y="28"/>
                    <a:pt x="227" y="21"/>
                    <a:pt x="225" y="15"/>
                  </a:cubicBezTo>
                  <a:cubicBezTo>
                    <a:pt x="222" y="9"/>
                    <a:pt x="222" y="9"/>
                    <a:pt x="222" y="9"/>
                  </a:cubicBezTo>
                  <a:cubicBezTo>
                    <a:pt x="220" y="3"/>
                    <a:pt x="213" y="0"/>
                    <a:pt x="207" y="3"/>
                  </a:cubicBezTo>
                  <a:cubicBezTo>
                    <a:pt x="147" y="31"/>
                    <a:pt x="105" y="81"/>
                    <a:pt x="86" y="148"/>
                  </a:cubicBezTo>
                  <a:cubicBezTo>
                    <a:pt x="74" y="189"/>
                    <a:pt x="74" y="226"/>
                    <a:pt x="75" y="240"/>
                  </a:cubicBezTo>
                  <a:cubicBezTo>
                    <a:pt x="0" y="333"/>
                    <a:pt x="7" y="385"/>
                    <a:pt x="8" y="390"/>
                  </a:cubicBezTo>
                  <a:cubicBezTo>
                    <a:pt x="8" y="391"/>
                    <a:pt x="8" y="391"/>
                    <a:pt x="8" y="391"/>
                  </a:cubicBezTo>
                  <a:cubicBezTo>
                    <a:pt x="8" y="393"/>
                    <a:pt x="8" y="393"/>
                    <a:pt x="8" y="393"/>
                  </a:cubicBezTo>
                  <a:cubicBezTo>
                    <a:pt x="10" y="397"/>
                    <a:pt x="14" y="409"/>
                    <a:pt x="63" y="424"/>
                  </a:cubicBezTo>
                  <a:cubicBezTo>
                    <a:pt x="63" y="500"/>
                    <a:pt x="63" y="500"/>
                    <a:pt x="63" y="500"/>
                  </a:cubicBezTo>
                  <a:cubicBezTo>
                    <a:pt x="65" y="539"/>
                    <a:pt x="104" y="569"/>
                    <a:pt x="179" y="588"/>
                  </a:cubicBezTo>
                  <a:cubicBezTo>
                    <a:pt x="213" y="597"/>
                    <a:pt x="215" y="611"/>
                    <a:pt x="215" y="612"/>
                  </a:cubicBezTo>
                  <a:cubicBezTo>
                    <a:pt x="215" y="614"/>
                    <a:pt x="215" y="614"/>
                    <a:pt x="215" y="614"/>
                  </a:cubicBezTo>
                  <a:cubicBezTo>
                    <a:pt x="215" y="710"/>
                    <a:pt x="215" y="710"/>
                    <a:pt x="215" y="710"/>
                  </a:cubicBezTo>
                  <a:cubicBezTo>
                    <a:pt x="215" y="717"/>
                    <a:pt x="220" y="722"/>
                    <a:pt x="227" y="722"/>
                  </a:cubicBezTo>
                  <a:lnTo>
                    <a:pt x="233" y="72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aseline="0">
                <a:latin typeface="Huawei Sans" panose="020C0503030203020204" pitchFamily="34" charset="0"/>
                <a:ea typeface="方正兰亭黑简体" panose="02000000000000000000" pitchFamily="2" charset="-122"/>
              </a:endParaRPr>
            </a:p>
          </p:txBody>
        </p:sp>
        <p:sp>
          <p:nvSpPr>
            <p:cNvPr id="9" name="Freeform 31"/>
            <p:cNvSpPr/>
            <p:nvPr/>
          </p:nvSpPr>
          <p:spPr bwMode="auto">
            <a:xfrm>
              <a:off x="6029325" y="2752726"/>
              <a:ext cx="169863" cy="495300"/>
            </a:xfrm>
            <a:custGeom>
              <a:avLst/>
              <a:gdLst>
                <a:gd name="T0" fmla="*/ 21 w 162"/>
                <a:gd name="T1" fmla="*/ 470 h 470"/>
                <a:gd name="T2" fmla="*/ 33 w 162"/>
                <a:gd name="T3" fmla="*/ 458 h 470"/>
                <a:gd name="T4" fmla="*/ 33 w 162"/>
                <a:gd name="T5" fmla="*/ 361 h 470"/>
                <a:gd name="T6" fmla="*/ 108 w 162"/>
                <a:gd name="T7" fmla="*/ 168 h 470"/>
                <a:gd name="T8" fmla="*/ 162 w 162"/>
                <a:gd name="T9" fmla="*/ 13 h 470"/>
                <a:gd name="T10" fmla="*/ 151 w 162"/>
                <a:gd name="T11" fmla="*/ 1 h 470"/>
                <a:gd name="T12" fmla="*/ 144 w 162"/>
                <a:gd name="T13" fmla="*/ 0 h 470"/>
                <a:gd name="T14" fmla="*/ 131 w 162"/>
                <a:gd name="T15" fmla="*/ 12 h 470"/>
                <a:gd name="T16" fmla="*/ 84 w 162"/>
                <a:gd name="T17" fmla="*/ 149 h 470"/>
                <a:gd name="T18" fmla="*/ 3 w 162"/>
                <a:gd name="T19" fmla="*/ 362 h 470"/>
                <a:gd name="T20" fmla="*/ 3 w 162"/>
                <a:gd name="T21" fmla="*/ 458 h 470"/>
                <a:gd name="T22" fmla="*/ 15 w 162"/>
                <a:gd name="T23" fmla="*/ 470 h 470"/>
                <a:gd name="T24" fmla="*/ 21 w 162"/>
                <a:gd name="T25" fmla="*/ 470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2" h="470">
                  <a:moveTo>
                    <a:pt x="21" y="470"/>
                  </a:moveTo>
                  <a:cubicBezTo>
                    <a:pt x="28" y="470"/>
                    <a:pt x="33" y="465"/>
                    <a:pt x="33" y="458"/>
                  </a:cubicBezTo>
                  <a:cubicBezTo>
                    <a:pt x="33" y="361"/>
                    <a:pt x="33" y="361"/>
                    <a:pt x="33" y="361"/>
                  </a:cubicBezTo>
                  <a:cubicBezTo>
                    <a:pt x="33" y="360"/>
                    <a:pt x="29" y="262"/>
                    <a:pt x="108" y="168"/>
                  </a:cubicBezTo>
                  <a:cubicBezTo>
                    <a:pt x="137" y="133"/>
                    <a:pt x="157" y="75"/>
                    <a:pt x="162" y="13"/>
                  </a:cubicBezTo>
                  <a:cubicBezTo>
                    <a:pt x="162" y="7"/>
                    <a:pt x="157" y="1"/>
                    <a:pt x="151" y="1"/>
                  </a:cubicBezTo>
                  <a:cubicBezTo>
                    <a:pt x="144" y="0"/>
                    <a:pt x="144" y="0"/>
                    <a:pt x="144" y="0"/>
                  </a:cubicBezTo>
                  <a:cubicBezTo>
                    <a:pt x="138" y="0"/>
                    <a:pt x="132" y="5"/>
                    <a:pt x="131" y="12"/>
                  </a:cubicBezTo>
                  <a:cubicBezTo>
                    <a:pt x="127" y="67"/>
                    <a:pt x="110" y="119"/>
                    <a:pt x="84" y="149"/>
                  </a:cubicBezTo>
                  <a:cubicBezTo>
                    <a:pt x="0" y="249"/>
                    <a:pt x="3" y="353"/>
                    <a:pt x="3" y="362"/>
                  </a:cubicBezTo>
                  <a:cubicBezTo>
                    <a:pt x="3" y="458"/>
                    <a:pt x="3" y="458"/>
                    <a:pt x="3" y="458"/>
                  </a:cubicBezTo>
                  <a:cubicBezTo>
                    <a:pt x="3" y="465"/>
                    <a:pt x="8" y="470"/>
                    <a:pt x="15" y="470"/>
                  </a:cubicBezTo>
                  <a:lnTo>
                    <a:pt x="21" y="47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aseline="0">
                <a:latin typeface="Huawei Sans" panose="020C0503030203020204" pitchFamily="34" charset="0"/>
                <a:ea typeface="方正兰亭黑简体" panose="02000000000000000000" pitchFamily="2" charset="-122"/>
              </a:endParaRPr>
            </a:p>
          </p:txBody>
        </p:sp>
        <p:sp>
          <p:nvSpPr>
            <p:cNvPr id="10" name="Freeform 32"/>
            <p:cNvSpPr/>
            <p:nvPr/>
          </p:nvSpPr>
          <p:spPr bwMode="auto">
            <a:xfrm>
              <a:off x="5851525" y="2489201"/>
              <a:ext cx="325437" cy="406401"/>
            </a:xfrm>
            <a:custGeom>
              <a:avLst/>
              <a:gdLst>
                <a:gd name="T0" fmla="*/ 155 w 309"/>
                <a:gd name="T1" fmla="*/ 386 h 386"/>
                <a:gd name="T2" fmla="*/ 189 w 309"/>
                <a:gd name="T3" fmla="*/ 363 h 386"/>
                <a:gd name="T4" fmla="*/ 208 w 309"/>
                <a:gd name="T5" fmla="*/ 363 h 386"/>
                <a:gd name="T6" fmla="*/ 232 w 309"/>
                <a:gd name="T7" fmla="*/ 353 h 386"/>
                <a:gd name="T8" fmla="*/ 242 w 309"/>
                <a:gd name="T9" fmla="*/ 329 h 386"/>
                <a:gd name="T10" fmla="*/ 242 w 309"/>
                <a:gd name="T11" fmla="*/ 308 h 386"/>
                <a:gd name="T12" fmla="*/ 212 w 309"/>
                <a:gd name="T13" fmla="*/ 308 h 386"/>
                <a:gd name="T14" fmla="*/ 212 w 309"/>
                <a:gd name="T15" fmla="*/ 329 h 386"/>
                <a:gd name="T16" fmla="*/ 210 w 309"/>
                <a:gd name="T17" fmla="*/ 332 h 386"/>
                <a:gd name="T18" fmla="*/ 208 w 309"/>
                <a:gd name="T19" fmla="*/ 333 h 386"/>
                <a:gd name="T20" fmla="*/ 162 w 309"/>
                <a:gd name="T21" fmla="*/ 333 h 386"/>
                <a:gd name="T22" fmla="*/ 162 w 309"/>
                <a:gd name="T23" fmla="*/ 348 h 386"/>
                <a:gd name="T24" fmla="*/ 155 w 309"/>
                <a:gd name="T25" fmla="*/ 356 h 386"/>
                <a:gd name="T26" fmla="*/ 147 w 309"/>
                <a:gd name="T27" fmla="*/ 348 h 386"/>
                <a:gd name="T28" fmla="*/ 147 w 309"/>
                <a:gd name="T29" fmla="*/ 333 h 386"/>
                <a:gd name="T30" fmla="*/ 101 w 309"/>
                <a:gd name="T31" fmla="*/ 333 h 386"/>
                <a:gd name="T32" fmla="*/ 98 w 309"/>
                <a:gd name="T33" fmla="*/ 329 h 386"/>
                <a:gd name="T34" fmla="*/ 98 w 309"/>
                <a:gd name="T35" fmla="*/ 266 h 386"/>
                <a:gd name="T36" fmla="*/ 90 w 309"/>
                <a:gd name="T37" fmla="*/ 262 h 386"/>
                <a:gd name="T38" fmla="*/ 30 w 309"/>
                <a:gd name="T39" fmla="*/ 155 h 386"/>
                <a:gd name="T40" fmla="*/ 155 w 309"/>
                <a:gd name="T41" fmla="*/ 31 h 386"/>
                <a:gd name="T42" fmla="*/ 279 w 309"/>
                <a:gd name="T43" fmla="*/ 155 h 386"/>
                <a:gd name="T44" fmla="*/ 222 w 309"/>
                <a:gd name="T45" fmla="*/ 260 h 386"/>
                <a:gd name="T46" fmla="*/ 174 w 309"/>
                <a:gd name="T47" fmla="*/ 259 h 386"/>
                <a:gd name="T48" fmla="*/ 170 w 309"/>
                <a:gd name="T49" fmla="*/ 255 h 386"/>
                <a:gd name="T50" fmla="*/ 170 w 309"/>
                <a:gd name="T51" fmla="*/ 188 h 386"/>
                <a:gd name="T52" fmla="*/ 139 w 309"/>
                <a:gd name="T53" fmla="*/ 188 h 386"/>
                <a:gd name="T54" fmla="*/ 139 w 309"/>
                <a:gd name="T55" fmla="*/ 255 h 386"/>
                <a:gd name="T56" fmla="*/ 174 w 309"/>
                <a:gd name="T57" fmla="*/ 290 h 386"/>
                <a:gd name="T58" fmla="*/ 231 w 309"/>
                <a:gd name="T59" fmla="*/ 290 h 386"/>
                <a:gd name="T60" fmla="*/ 235 w 309"/>
                <a:gd name="T61" fmla="*/ 288 h 386"/>
                <a:gd name="T62" fmla="*/ 309 w 309"/>
                <a:gd name="T63" fmla="*/ 155 h 386"/>
                <a:gd name="T64" fmla="*/ 155 w 309"/>
                <a:gd name="T65" fmla="*/ 0 h 386"/>
                <a:gd name="T66" fmla="*/ 0 w 309"/>
                <a:gd name="T67" fmla="*/ 155 h 386"/>
                <a:gd name="T68" fmla="*/ 67 w 309"/>
                <a:gd name="T69" fmla="*/ 283 h 386"/>
                <a:gd name="T70" fmla="*/ 67 w 309"/>
                <a:gd name="T71" fmla="*/ 329 h 386"/>
                <a:gd name="T72" fmla="*/ 101 w 309"/>
                <a:gd name="T73" fmla="*/ 363 h 386"/>
                <a:gd name="T74" fmla="*/ 120 w 309"/>
                <a:gd name="T75" fmla="*/ 363 h 386"/>
                <a:gd name="T76" fmla="*/ 155 w 309"/>
                <a:gd name="T77" fmla="*/ 386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09" h="386">
                  <a:moveTo>
                    <a:pt x="155" y="386"/>
                  </a:moveTo>
                  <a:cubicBezTo>
                    <a:pt x="170" y="386"/>
                    <a:pt x="184" y="377"/>
                    <a:pt x="189" y="363"/>
                  </a:cubicBezTo>
                  <a:cubicBezTo>
                    <a:pt x="208" y="363"/>
                    <a:pt x="208" y="363"/>
                    <a:pt x="208" y="363"/>
                  </a:cubicBezTo>
                  <a:cubicBezTo>
                    <a:pt x="217" y="363"/>
                    <a:pt x="226" y="360"/>
                    <a:pt x="232" y="353"/>
                  </a:cubicBezTo>
                  <a:cubicBezTo>
                    <a:pt x="238" y="347"/>
                    <a:pt x="242" y="338"/>
                    <a:pt x="242" y="329"/>
                  </a:cubicBezTo>
                  <a:cubicBezTo>
                    <a:pt x="242" y="308"/>
                    <a:pt x="242" y="308"/>
                    <a:pt x="242" y="308"/>
                  </a:cubicBezTo>
                  <a:cubicBezTo>
                    <a:pt x="212" y="308"/>
                    <a:pt x="212" y="308"/>
                    <a:pt x="212" y="308"/>
                  </a:cubicBezTo>
                  <a:cubicBezTo>
                    <a:pt x="212" y="329"/>
                    <a:pt x="212" y="329"/>
                    <a:pt x="212" y="329"/>
                  </a:cubicBezTo>
                  <a:cubicBezTo>
                    <a:pt x="212" y="330"/>
                    <a:pt x="211" y="331"/>
                    <a:pt x="210" y="332"/>
                  </a:cubicBezTo>
                  <a:cubicBezTo>
                    <a:pt x="210" y="332"/>
                    <a:pt x="209" y="333"/>
                    <a:pt x="208" y="333"/>
                  </a:cubicBezTo>
                  <a:cubicBezTo>
                    <a:pt x="162" y="333"/>
                    <a:pt x="162" y="333"/>
                    <a:pt x="162" y="333"/>
                  </a:cubicBezTo>
                  <a:cubicBezTo>
                    <a:pt x="162" y="348"/>
                    <a:pt x="162" y="348"/>
                    <a:pt x="162" y="348"/>
                  </a:cubicBezTo>
                  <a:cubicBezTo>
                    <a:pt x="162" y="352"/>
                    <a:pt x="159" y="356"/>
                    <a:pt x="155" y="356"/>
                  </a:cubicBezTo>
                  <a:cubicBezTo>
                    <a:pt x="150" y="356"/>
                    <a:pt x="147" y="352"/>
                    <a:pt x="147" y="348"/>
                  </a:cubicBezTo>
                  <a:cubicBezTo>
                    <a:pt x="147" y="333"/>
                    <a:pt x="147" y="333"/>
                    <a:pt x="147" y="333"/>
                  </a:cubicBezTo>
                  <a:cubicBezTo>
                    <a:pt x="101" y="333"/>
                    <a:pt x="101" y="333"/>
                    <a:pt x="101" y="333"/>
                  </a:cubicBezTo>
                  <a:cubicBezTo>
                    <a:pt x="99" y="333"/>
                    <a:pt x="98" y="331"/>
                    <a:pt x="98" y="329"/>
                  </a:cubicBezTo>
                  <a:cubicBezTo>
                    <a:pt x="98" y="266"/>
                    <a:pt x="98" y="266"/>
                    <a:pt x="98" y="266"/>
                  </a:cubicBezTo>
                  <a:cubicBezTo>
                    <a:pt x="90" y="262"/>
                    <a:pt x="90" y="262"/>
                    <a:pt x="90" y="262"/>
                  </a:cubicBezTo>
                  <a:cubicBezTo>
                    <a:pt x="53" y="239"/>
                    <a:pt x="30" y="199"/>
                    <a:pt x="30" y="155"/>
                  </a:cubicBezTo>
                  <a:cubicBezTo>
                    <a:pt x="30" y="87"/>
                    <a:pt x="86" y="31"/>
                    <a:pt x="155" y="31"/>
                  </a:cubicBezTo>
                  <a:cubicBezTo>
                    <a:pt x="223" y="31"/>
                    <a:pt x="279" y="87"/>
                    <a:pt x="279" y="155"/>
                  </a:cubicBezTo>
                  <a:cubicBezTo>
                    <a:pt x="279" y="198"/>
                    <a:pt x="258" y="236"/>
                    <a:pt x="222" y="260"/>
                  </a:cubicBezTo>
                  <a:cubicBezTo>
                    <a:pt x="174" y="259"/>
                    <a:pt x="174" y="259"/>
                    <a:pt x="174" y="259"/>
                  </a:cubicBezTo>
                  <a:cubicBezTo>
                    <a:pt x="172" y="259"/>
                    <a:pt x="170" y="258"/>
                    <a:pt x="170" y="255"/>
                  </a:cubicBezTo>
                  <a:cubicBezTo>
                    <a:pt x="170" y="188"/>
                    <a:pt x="170" y="188"/>
                    <a:pt x="170" y="188"/>
                  </a:cubicBezTo>
                  <a:cubicBezTo>
                    <a:pt x="139" y="188"/>
                    <a:pt x="139" y="188"/>
                    <a:pt x="139" y="188"/>
                  </a:cubicBezTo>
                  <a:cubicBezTo>
                    <a:pt x="139" y="255"/>
                    <a:pt x="139" y="255"/>
                    <a:pt x="139" y="255"/>
                  </a:cubicBezTo>
                  <a:cubicBezTo>
                    <a:pt x="139" y="274"/>
                    <a:pt x="155" y="290"/>
                    <a:pt x="174" y="290"/>
                  </a:cubicBezTo>
                  <a:cubicBezTo>
                    <a:pt x="231" y="290"/>
                    <a:pt x="231" y="290"/>
                    <a:pt x="231" y="290"/>
                  </a:cubicBezTo>
                  <a:cubicBezTo>
                    <a:pt x="235" y="288"/>
                    <a:pt x="235" y="288"/>
                    <a:pt x="235" y="288"/>
                  </a:cubicBezTo>
                  <a:cubicBezTo>
                    <a:pt x="281" y="259"/>
                    <a:pt x="309" y="210"/>
                    <a:pt x="309" y="155"/>
                  </a:cubicBezTo>
                  <a:cubicBezTo>
                    <a:pt x="309" y="70"/>
                    <a:pt x="240" y="0"/>
                    <a:pt x="155" y="0"/>
                  </a:cubicBezTo>
                  <a:cubicBezTo>
                    <a:pt x="69" y="0"/>
                    <a:pt x="0" y="70"/>
                    <a:pt x="0" y="155"/>
                  </a:cubicBezTo>
                  <a:cubicBezTo>
                    <a:pt x="0" y="207"/>
                    <a:pt x="25" y="254"/>
                    <a:pt x="67" y="283"/>
                  </a:cubicBezTo>
                  <a:cubicBezTo>
                    <a:pt x="67" y="329"/>
                    <a:pt x="67" y="329"/>
                    <a:pt x="67" y="329"/>
                  </a:cubicBezTo>
                  <a:cubicBezTo>
                    <a:pt x="67" y="348"/>
                    <a:pt x="83" y="363"/>
                    <a:pt x="101" y="363"/>
                  </a:cubicBezTo>
                  <a:cubicBezTo>
                    <a:pt x="120" y="363"/>
                    <a:pt x="120" y="363"/>
                    <a:pt x="120" y="363"/>
                  </a:cubicBezTo>
                  <a:cubicBezTo>
                    <a:pt x="126" y="377"/>
                    <a:pt x="139" y="386"/>
                    <a:pt x="155" y="38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aseline="0">
                <a:latin typeface="Huawei Sans" panose="020C0503030203020204" pitchFamily="34" charset="0"/>
                <a:ea typeface="方正兰亭黑简体" panose="02000000000000000000" pitchFamily="2" charset="-122"/>
              </a:endParaRPr>
            </a:p>
          </p:txBody>
        </p:sp>
        <p:sp>
          <p:nvSpPr>
            <p:cNvPr id="11" name="Freeform 33"/>
            <p:cNvSpPr>
              <a:spLocks noEditPoints="1"/>
            </p:cNvSpPr>
            <p:nvPr/>
          </p:nvSpPr>
          <p:spPr bwMode="auto">
            <a:xfrm>
              <a:off x="5956300" y="2597151"/>
              <a:ext cx="114300" cy="114300"/>
            </a:xfrm>
            <a:custGeom>
              <a:avLst/>
              <a:gdLst>
                <a:gd name="T0" fmla="*/ 55 w 109"/>
                <a:gd name="T1" fmla="*/ 108 h 108"/>
                <a:gd name="T2" fmla="*/ 109 w 109"/>
                <a:gd name="T3" fmla="*/ 54 h 108"/>
                <a:gd name="T4" fmla="*/ 55 w 109"/>
                <a:gd name="T5" fmla="*/ 0 h 108"/>
                <a:gd name="T6" fmla="*/ 0 w 109"/>
                <a:gd name="T7" fmla="*/ 54 h 108"/>
                <a:gd name="T8" fmla="*/ 55 w 109"/>
                <a:gd name="T9" fmla="*/ 108 h 108"/>
                <a:gd name="T10" fmla="*/ 55 w 109"/>
                <a:gd name="T11" fmla="*/ 30 h 108"/>
                <a:gd name="T12" fmla="*/ 78 w 109"/>
                <a:gd name="T13" fmla="*/ 54 h 108"/>
                <a:gd name="T14" fmla="*/ 55 w 109"/>
                <a:gd name="T15" fmla="*/ 78 h 108"/>
                <a:gd name="T16" fmla="*/ 31 w 109"/>
                <a:gd name="T17" fmla="*/ 54 h 108"/>
                <a:gd name="T18" fmla="*/ 55 w 109"/>
                <a:gd name="T19" fmla="*/ 3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9" h="108">
                  <a:moveTo>
                    <a:pt x="55" y="108"/>
                  </a:moveTo>
                  <a:cubicBezTo>
                    <a:pt x="84" y="108"/>
                    <a:pt x="109" y="84"/>
                    <a:pt x="109" y="54"/>
                  </a:cubicBezTo>
                  <a:cubicBezTo>
                    <a:pt x="109" y="24"/>
                    <a:pt x="84" y="0"/>
                    <a:pt x="55" y="0"/>
                  </a:cubicBezTo>
                  <a:cubicBezTo>
                    <a:pt x="25" y="0"/>
                    <a:pt x="0" y="24"/>
                    <a:pt x="0" y="54"/>
                  </a:cubicBezTo>
                  <a:cubicBezTo>
                    <a:pt x="0" y="84"/>
                    <a:pt x="25" y="108"/>
                    <a:pt x="55" y="108"/>
                  </a:cubicBezTo>
                  <a:close/>
                  <a:moveTo>
                    <a:pt x="55" y="30"/>
                  </a:moveTo>
                  <a:cubicBezTo>
                    <a:pt x="68" y="30"/>
                    <a:pt x="78" y="41"/>
                    <a:pt x="78" y="54"/>
                  </a:cubicBezTo>
                  <a:cubicBezTo>
                    <a:pt x="78" y="67"/>
                    <a:pt x="68" y="78"/>
                    <a:pt x="55" y="78"/>
                  </a:cubicBezTo>
                  <a:cubicBezTo>
                    <a:pt x="41" y="78"/>
                    <a:pt x="31" y="67"/>
                    <a:pt x="31" y="54"/>
                  </a:cubicBezTo>
                  <a:cubicBezTo>
                    <a:pt x="31" y="41"/>
                    <a:pt x="41" y="30"/>
                    <a:pt x="55"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aseline="0">
                <a:latin typeface="Huawei Sans" panose="020C0503030203020204" pitchFamily="34" charset="0"/>
                <a:ea typeface="方正兰亭黑简体" panose="02000000000000000000" pitchFamily="2" charset="-122"/>
              </a:endParaRPr>
            </a:p>
          </p:txBody>
        </p:sp>
        <p:sp>
          <p:nvSpPr>
            <p:cNvPr id="12" name="Rectangle 34"/>
            <p:cNvSpPr>
              <a:spLocks noChangeArrowheads="1"/>
            </p:cNvSpPr>
            <p:nvPr/>
          </p:nvSpPr>
          <p:spPr bwMode="auto">
            <a:xfrm>
              <a:off x="5997575" y="2422526"/>
              <a:ext cx="33338"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sz="1800" baseline="0">
                <a:latin typeface="Huawei Sans" panose="020C0503030203020204" pitchFamily="34" charset="0"/>
                <a:ea typeface="方正兰亭黑简体" panose="02000000000000000000" pitchFamily="2" charset="-122"/>
              </a:endParaRPr>
            </a:p>
          </p:txBody>
        </p:sp>
        <p:sp>
          <p:nvSpPr>
            <p:cNvPr id="13" name="Freeform 35"/>
            <p:cNvSpPr/>
            <p:nvPr/>
          </p:nvSpPr>
          <p:spPr bwMode="auto">
            <a:xfrm>
              <a:off x="6132513" y="2479676"/>
              <a:ext cx="57150" cy="55563"/>
            </a:xfrm>
            <a:custGeom>
              <a:avLst/>
              <a:gdLst>
                <a:gd name="T0" fmla="*/ 14 w 36"/>
                <a:gd name="T1" fmla="*/ 35 h 35"/>
                <a:gd name="T2" fmla="*/ 36 w 36"/>
                <a:gd name="T3" fmla="*/ 14 h 35"/>
                <a:gd name="T4" fmla="*/ 21 w 36"/>
                <a:gd name="T5" fmla="*/ 0 h 35"/>
                <a:gd name="T6" fmla="*/ 0 w 36"/>
                <a:gd name="T7" fmla="*/ 21 h 35"/>
                <a:gd name="T8" fmla="*/ 14 w 36"/>
                <a:gd name="T9" fmla="*/ 35 h 35"/>
              </a:gdLst>
              <a:ahLst/>
              <a:cxnLst>
                <a:cxn ang="0">
                  <a:pos x="T0" y="T1"/>
                </a:cxn>
                <a:cxn ang="0">
                  <a:pos x="T2" y="T3"/>
                </a:cxn>
                <a:cxn ang="0">
                  <a:pos x="T4" y="T5"/>
                </a:cxn>
                <a:cxn ang="0">
                  <a:pos x="T6" y="T7"/>
                </a:cxn>
                <a:cxn ang="0">
                  <a:pos x="T8" y="T9"/>
                </a:cxn>
              </a:cxnLst>
              <a:rect l="0" t="0" r="r" b="b"/>
              <a:pathLst>
                <a:path w="36" h="35">
                  <a:moveTo>
                    <a:pt x="14" y="35"/>
                  </a:moveTo>
                  <a:lnTo>
                    <a:pt x="36" y="14"/>
                  </a:lnTo>
                  <a:lnTo>
                    <a:pt x="21" y="0"/>
                  </a:lnTo>
                  <a:lnTo>
                    <a:pt x="0" y="21"/>
                  </a:lnTo>
                  <a:lnTo>
                    <a:pt x="14"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aseline="0">
                <a:latin typeface="Huawei Sans" panose="020C0503030203020204" pitchFamily="34" charset="0"/>
                <a:ea typeface="方正兰亭黑简体" panose="02000000000000000000" pitchFamily="2" charset="-122"/>
              </a:endParaRPr>
            </a:p>
          </p:txBody>
        </p:sp>
        <p:sp>
          <p:nvSpPr>
            <p:cNvPr id="14" name="Rectangle 36"/>
            <p:cNvSpPr>
              <a:spLocks noChangeArrowheads="1"/>
            </p:cNvSpPr>
            <p:nvPr/>
          </p:nvSpPr>
          <p:spPr bwMode="auto">
            <a:xfrm>
              <a:off x="6196013" y="2638426"/>
              <a:ext cx="49213" cy="317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sz="1800" baseline="0">
                <a:latin typeface="Huawei Sans" panose="020C0503030203020204" pitchFamily="34" charset="0"/>
                <a:ea typeface="方正兰亭黑简体" panose="02000000000000000000" pitchFamily="2" charset="-122"/>
              </a:endParaRPr>
            </a:p>
          </p:txBody>
        </p:sp>
        <p:sp>
          <p:nvSpPr>
            <p:cNvPr id="15" name="Rectangle 37"/>
            <p:cNvSpPr>
              <a:spLocks noChangeArrowheads="1"/>
            </p:cNvSpPr>
            <p:nvPr/>
          </p:nvSpPr>
          <p:spPr bwMode="auto">
            <a:xfrm>
              <a:off x="5783263" y="2638426"/>
              <a:ext cx="47625" cy="317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sz="1800" baseline="0">
                <a:latin typeface="Huawei Sans" panose="020C0503030203020204" pitchFamily="34" charset="0"/>
                <a:ea typeface="方正兰亭黑简体" panose="02000000000000000000" pitchFamily="2" charset="-122"/>
              </a:endParaRPr>
            </a:p>
          </p:txBody>
        </p:sp>
        <p:sp>
          <p:nvSpPr>
            <p:cNvPr id="16" name="Freeform 38"/>
            <p:cNvSpPr/>
            <p:nvPr/>
          </p:nvSpPr>
          <p:spPr bwMode="auto">
            <a:xfrm>
              <a:off x="5840413" y="2479676"/>
              <a:ext cx="55563" cy="55563"/>
            </a:xfrm>
            <a:custGeom>
              <a:avLst/>
              <a:gdLst>
                <a:gd name="T0" fmla="*/ 21 w 35"/>
                <a:gd name="T1" fmla="*/ 35 h 35"/>
                <a:gd name="T2" fmla="*/ 35 w 35"/>
                <a:gd name="T3" fmla="*/ 21 h 35"/>
                <a:gd name="T4" fmla="*/ 14 w 35"/>
                <a:gd name="T5" fmla="*/ 0 h 35"/>
                <a:gd name="T6" fmla="*/ 0 w 35"/>
                <a:gd name="T7" fmla="*/ 14 h 35"/>
                <a:gd name="T8" fmla="*/ 21 w 35"/>
                <a:gd name="T9" fmla="*/ 35 h 35"/>
              </a:gdLst>
              <a:ahLst/>
              <a:cxnLst>
                <a:cxn ang="0">
                  <a:pos x="T0" y="T1"/>
                </a:cxn>
                <a:cxn ang="0">
                  <a:pos x="T2" y="T3"/>
                </a:cxn>
                <a:cxn ang="0">
                  <a:pos x="T4" y="T5"/>
                </a:cxn>
                <a:cxn ang="0">
                  <a:pos x="T6" y="T7"/>
                </a:cxn>
                <a:cxn ang="0">
                  <a:pos x="T8" y="T9"/>
                </a:cxn>
              </a:cxnLst>
              <a:rect l="0" t="0" r="r" b="b"/>
              <a:pathLst>
                <a:path w="35" h="35">
                  <a:moveTo>
                    <a:pt x="21" y="35"/>
                  </a:moveTo>
                  <a:lnTo>
                    <a:pt x="35" y="21"/>
                  </a:lnTo>
                  <a:lnTo>
                    <a:pt x="14" y="0"/>
                  </a:lnTo>
                  <a:lnTo>
                    <a:pt x="0" y="14"/>
                  </a:lnTo>
                  <a:lnTo>
                    <a:pt x="21"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aseline="0">
                <a:latin typeface="Huawei Sans" panose="020C0503030203020204" pitchFamily="34" charset="0"/>
                <a:ea typeface="方正兰亭黑简体" panose="02000000000000000000" pitchFamily="2" charset="-122"/>
              </a:endParaRPr>
            </a:p>
          </p:txBody>
        </p:sp>
        <p:sp>
          <p:nvSpPr>
            <p:cNvPr id="17" name="Freeform 39"/>
            <p:cNvSpPr/>
            <p:nvPr/>
          </p:nvSpPr>
          <p:spPr bwMode="auto">
            <a:xfrm>
              <a:off x="5913438" y="2433638"/>
              <a:ext cx="47625" cy="55563"/>
            </a:xfrm>
            <a:custGeom>
              <a:avLst/>
              <a:gdLst>
                <a:gd name="T0" fmla="*/ 11 w 30"/>
                <a:gd name="T1" fmla="*/ 35 h 35"/>
                <a:gd name="T2" fmla="*/ 30 w 30"/>
                <a:gd name="T3" fmla="*/ 28 h 35"/>
                <a:gd name="T4" fmla="*/ 19 w 30"/>
                <a:gd name="T5" fmla="*/ 0 h 35"/>
                <a:gd name="T6" fmla="*/ 0 w 30"/>
                <a:gd name="T7" fmla="*/ 7 h 35"/>
                <a:gd name="T8" fmla="*/ 11 w 30"/>
                <a:gd name="T9" fmla="*/ 35 h 35"/>
              </a:gdLst>
              <a:ahLst/>
              <a:cxnLst>
                <a:cxn ang="0">
                  <a:pos x="T0" y="T1"/>
                </a:cxn>
                <a:cxn ang="0">
                  <a:pos x="T2" y="T3"/>
                </a:cxn>
                <a:cxn ang="0">
                  <a:pos x="T4" y="T5"/>
                </a:cxn>
                <a:cxn ang="0">
                  <a:pos x="T6" y="T7"/>
                </a:cxn>
                <a:cxn ang="0">
                  <a:pos x="T8" y="T9"/>
                </a:cxn>
              </a:cxnLst>
              <a:rect l="0" t="0" r="r" b="b"/>
              <a:pathLst>
                <a:path w="30" h="35">
                  <a:moveTo>
                    <a:pt x="11" y="35"/>
                  </a:moveTo>
                  <a:lnTo>
                    <a:pt x="30" y="28"/>
                  </a:lnTo>
                  <a:lnTo>
                    <a:pt x="19" y="0"/>
                  </a:lnTo>
                  <a:lnTo>
                    <a:pt x="0" y="7"/>
                  </a:lnTo>
                  <a:lnTo>
                    <a:pt x="11"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aseline="0">
                <a:latin typeface="Huawei Sans" panose="020C0503030203020204" pitchFamily="34" charset="0"/>
                <a:ea typeface="方正兰亭黑简体" panose="02000000000000000000" pitchFamily="2" charset="-122"/>
              </a:endParaRPr>
            </a:p>
          </p:txBody>
        </p:sp>
        <p:sp>
          <p:nvSpPr>
            <p:cNvPr id="18" name="Freeform 40"/>
            <p:cNvSpPr/>
            <p:nvPr/>
          </p:nvSpPr>
          <p:spPr bwMode="auto">
            <a:xfrm>
              <a:off x="6070600" y="2435226"/>
              <a:ext cx="49213" cy="57150"/>
            </a:xfrm>
            <a:custGeom>
              <a:avLst/>
              <a:gdLst>
                <a:gd name="T0" fmla="*/ 19 w 31"/>
                <a:gd name="T1" fmla="*/ 36 h 36"/>
                <a:gd name="T2" fmla="*/ 31 w 31"/>
                <a:gd name="T3" fmla="*/ 8 h 36"/>
                <a:gd name="T4" fmla="*/ 12 w 31"/>
                <a:gd name="T5" fmla="*/ 0 h 36"/>
                <a:gd name="T6" fmla="*/ 0 w 31"/>
                <a:gd name="T7" fmla="*/ 28 h 36"/>
                <a:gd name="T8" fmla="*/ 19 w 31"/>
                <a:gd name="T9" fmla="*/ 36 h 36"/>
              </a:gdLst>
              <a:ahLst/>
              <a:cxnLst>
                <a:cxn ang="0">
                  <a:pos x="T0" y="T1"/>
                </a:cxn>
                <a:cxn ang="0">
                  <a:pos x="T2" y="T3"/>
                </a:cxn>
                <a:cxn ang="0">
                  <a:pos x="T4" y="T5"/>
                </a:cxn>
                <a:cxn ang="0">
                  <a:pos x="T6" y="T7"/>
                </a:cxn>
                <a:cxn ang="0">
                  <a:pos x="T8" y="T9"/>
                </a:cxn>
              </a:cxnLst>
              <a:rect l="0" t="0" r="r" b="b"/>
              <a:pathLst>
                <a:path w="31" h="36">
                  <a:moveTo>
                    <a:pt x="19" y="36"/>
                  </a:moveTo>
                  <a:lnTo>
                    <a:pt x="31" y="8"/>
                  </a:lnTo>
                  <a:lnTo>
                    <a:pt x="12" y="0"/>
                  </a:lnTo>
                  <a:lnTo>
                    <a:pt x="0" y="28"/>
                  </a:lnTo>
                  <a:lnTo>
                    <a:pt x="19" y="3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aseline="0">
                <a:latin typeface="Huawei Sans" panose="020C0503030203020204" pitchFamily="34" charset="0"/>
                <a:ea typeface="方正兰亭黑简体" panose="02000000000000000000" pitchFamily="2" charset="-122"/>
              </a:endParaRPr>
            </a:p>
          </p:txBody>
        </p:sp>
        <p:sp>
          <p:nvSpPr>
            <p:cNvPr id="19" name="Freeform 41"/>
            <p:cNvSpPr/>
            <p:nvPr/>
          </p:nvSpPr>
          <p:spPr bwMode="auto">
            <a:xfrm>
              <a:off x="6176963" y="2554288"/>
              <a:ext cx="57150" cy="47625"/>
            </a:xfrm>
            <a:custGeom>
              <a:avLst/>
              <a:gdLst>
                <a:gd name="T0" fmla="*/ 8 w 36"/>
                <a:gd name="T1" fmla="*/ 30 h 30"/>
                <a:gd name="T2" fmla="*/ 36 w 36"/>
                <a:gd name="T3" fmla="*/ 18 h 30"/>
                <a:gd name="T4" fmla="*/ 29 w 36"/>
                <a:gd name="T5" fmla="*/ 0 h 30"/>
                <a:gd name="T6" fmla="*/ 0 w 36"/>
                <a:gd name="T7" fmla="*/ 11 h 30"/>
                <a:gd name="T8" fmla="*/ 8 w 36"/>
                <a:gd name="T9" fmla="*/ 30 h 30"/>
              </a:gdLst>
              <a:ahLst/>
              <a:cxnLst>
                <a:cxn ang="0">
                  <a:pos x="T0" y="T1"/>
                </a:cxn>
                <a:cxn ang="0">
                  <a:pos x="T2" y="T3"/>
                </a:cxn>
                <a:cxn ang="0">
                  <a:pos x="T4" y="T5"/>
                </a:cxn>
                <a:cxn ang="0">
                  <a:pos x="T6" y="T7"/>
                </a:cxn>
                <a:cxn ang="0">
                  <a:pos x="T8" y="T9"/>
                </a:cxn>
              </a:cxnLst>
              <a:rect l="0" t="0" r="r" b="b"/>
              <a:pathLst>
                <a:path w="36" h="30">
                  <a:moveTo>
                    <a:pt x="8" y="30"/>
                  </a:moveTo>
                  <a:lnTo>
                    <a:pt x="36" y="18"/>
                  </a:lnTo>
                  <a:lnTo>
                    <a:pt x="29" y="0"/>
                  </a:lnTo>
                  <a:lnTo>
                    <a:pt x="0" y="11"/>
                  </a:lnTo>
                  <a:lnTo>
                    <a:pt x="8" y="3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aseline="0">
                <a:latin typeface="Huawei Sans" panose="020C0503030203020204" pitchFamily="34" charset="0"/>
                <a:ea typeface="方正兰亭黑简体" panose="02000000000000000000" pitchFamily="2" charset="-122"/>
              </a:endParaRPr>
            </a:p>
          </p:txBody>
        </p:sp>
        <p:sp>
          <p:nvSpPr>
            <p:cNvPr id="20" name="Freeform 42"/>
            <p:cNvSpPr/>
            <p:nvPr/>
          </p:nvSpPr>
          <p:spPr bwMode="auto">
            <a:xfrm>
              <a:off x="5795963" y="2547938"/>
              <a:ext cx="57150" cy="47625"/>
            </a:xfrm>
            <a:custGeom>
              <a:avLst/>
              <a:gdLst>
                <a:gd name="T0" fmla="*/ 28 w 36"/>
                <a:gd name="T1" fmla="*/ 30 h 30"/>
                <a:gd name="T2" fmla="*/ 36 w 36"/>
                <a:gd name="T3" fmla="*/ 12 h 30"/>
                <a:gd name="T4" fmla="*/ 8 w 36"/>
                <a:gd name="T5" fmla="*/ 0 h 30"/>
                <a:gd name="T6" fmla="*/ 0 w 36"/>
                <a:gd name="T7" fmla="*/ 18 h 30"/>
                <a:gd name="T8" fmla="*/ 28 w 36"/>
                <a:gd name="T9" fmla="*/ 30 h 30"/>
              </a:gdLst>
              <a:ahLst/>
              <a:cxnLst>
                <a:cxn ang="0">
                  <a:pos x="T0" y="T1"/>
                </a:cxn>
                <a:cxn ang="0">
                  <a:pos x="T2" y="T3"/>
                </a:cxn>
                <a:cxn ang="0">
                  <a:pos x="T4" y="T5"/>
                </a:cxn>
                <a:cxn ang="0">
                  <a:pos x="T6" y="T7"/>
                </a:cxn>
                <a:cxn ang="0">
                  <a:pos x="T8" y="T9"/>
                </a:cxn>
              </a:cxnLst>
              <a:rect l="0" t="0" r="r" b="b"/>
              <a:pathLst>
                <a:path w="36" h="30">
                  <a:moveTo>
                    <a:pt x="28" y="30"/>
                  </a:moveTo>
                  <a:lnTo>
                    <a:pt x="36" y="12"/>
                  </a:lnTo>
                  <a:lnTo>
                    <a:pt x="8" y="0"/>
                  </a:lnTo>
                  <a:lnTo>
                    <a:pt x="0" y="18"/>
                  </a:lnTo>
                  <a:lnTo>
                    <a:pt x="28" y="3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aseline="0">
                <a:latin typeface="Huawei Sans" panose="020C0503030203020204" pitchFamily="34" charset="0"/>
                <a:ea typeface="方正兰亭黑简体" panose="02000000000000000000" pitchFamily="2" charset="-122"/>
              </a:endParaRPr>
            </a:p>
          </p:txBody>
        </p:sp>
      </p:grpSp>
      <p:sp>
        <p:nvSpPr>
          <p:cNvPr id="21" name="Freeform 6"/>
          <p:cNvSpPr/>
          <p:nvPr userDrawn="1"/>
        </p:nvSpPr>
        <p:spPr bwMode="auto">
          <a:xfrm>
            <a:off x="3588303" y="296368"/>
            <a:ext cx="8603697" cy="864888"/>
          </a:xfrm>
          <a:custGeom>
            <a:avLst/>
            <a:gdLst>
              <a:gd name="T0" fmla="*/ 6409 w 6533"/>
              <a:gd name="T1" fmla="*/ 0 h 617"/>
              <a:gd name="T2" fmla="*/ 0 w 6533"/>
              <a:gd name="T3" fmla="*/ 0 h 617"/>
              <a:gd name="T4" fmla="*/ 126 w 6533"/>
              <a:gd name="T5" fmla="*/ 310 h 617"/>
              <a:gd name="T6" fmla="*/ 0 w 6533"/>
              <a:gd name="T7" fmla="*/ 617 h 617"/>
              <a:gd name="T8" fmla="*/ 6409 w 6533"/>
              <a:gd name="T9" fmla="*/ 617 h 617"/>
              <a:gd name="T10" fmla="*/ 6533 w 6533"/>
              <a:gd name="T11" fmla="*/ 310 h 617"/>
              <a:gd name="T12" fmla="*/ 6409 w 6533"/>
              <a:gd name="T13" fmla="*/ 0 h 617"/>
              <a:gd name="connsiteX0" fmla="*/ 9810 w 9810"/>
              <a:gd name="connsiteY0" fmla="*/ 0 h 10000"/>
              <a:gd name="connsiteX1" fmla="*/ 0 w 9810"/>
              <a:gd name="connsiteY1" fmla="*/ 0 h 10000"/>
              <a:gd name="connsiteX2" fmla="*/ 193 w 9810"/>
              <a:gd name="connsiteY2" fmla="*/ 5024 h 10000"/>
              <a:gd name="connsiteX3" fmla="*/ 0 w 9810"/>
              <a:gd name="connsiteY3" fmla="*/ 10000 h 10000"/>
              <a:gd name="connsiteX4" fmla="*/ 9810 w 9810"/>
              <a:gd name="connsiteY4" fmla="*/ 10000 h 10000"/>
              <a:gd name="connsiteX5" fmla="*/ 7589 w 9810"/>
              <a:gd name="connsiteY5" fmla="*/ 5574 h 10000"/>
              <a:gd name="connsiteX6" fmla="*/ 9810 w 9810"/>
              <a:gd name="connsiteY6" fmla="*/ 0 h 10000"/>
              <a:gd name="connsiteX0-1" fmla="*/ 7021 w 10000"/>
              <a:gd name="connsiteY0-2" fmla="*/ 0 h 10000"/>
              <a:gd name="connsiteX1-3" fmla="*/ 0 w 10000"/>
              <a:gd name="connsiteY1-4" fmla="*/ 0 h 10000"/>
              <a:gd name="connsiteX2-5" fmla="*/ 197 w 10000"/>
              <a:gd name="connsiteY2-6" fmla="*/ 5024 h 10000"/>
              <a:gd name="connsiteX3-7" fmla="*/ 0 w 10000"/>
              <a:gd name="connsiteY3-8" fmla="*/ 10000 h 10000"/>
              <a:gd name="connsiteX4-9" fmla="*/ 10000 w 10000"/>
              <a:gd name="connsiteY4-10" fmla="*/ 10000 h 10000"/>
              <a:gd name="connsiteX5-11" fmla="*/ 7736 w 10000"/>
              <a:gd name="connsiteY5-12" fmla="*/ 5574 h 10000"/>
              <a:gd name="connsiteX6-13" fmla="*/ 7021 w 10000"/>
              <a:gd name="connsiteY6-14" fmla="*/ 0 h 10000"/>
              <a:gd name="connsiteX0-15" fmla="*/ 7021 w 7736"/>
              <a:gd name="connsiteY0-16" fmla="*/ 0 h 10038"/>
              <a:gd name="connsiteX1-17" fmla="*/ 0 w 7736"/>
              <a:gd name="connsiteY1-18" fmla="*/ 0 h 10038"/>
              <a:gd name="connsiteX2-19" fmla="*/ 197 w 7736"/>
              <a:gd name="connsiteY2-20" fmla="*/ 5024 h 10038"/>
              <a:gd name="connsiteX3-21" fmla="*/ 0 w 7736"/>
              <a:gd name="connsiteY3-22" fmla="*/ 10000 h 10038"/>
              <a:gd name="connsiteX4-23" fmla="*/ 7017 w 7736"/>
              <a:gd name="connsiteY4-24" fmla="*/ 10038 h 10038"/>
              <a:gd name="connsiteX5-25" fmla="*/ 7736 w 7736"/>
              <a:gd name="connsiteY5-26" fmla="*/ 5574 h 10038"/>
              <a:gd name="connsiteX6-27" fmla="*/ 7021 w 7736"/>
              <a:gd name="connsiteY6-28" fmla="*/ 0 h 10038"/>
              <a:gd name="connsiteX0-29" fmla="*/ 9076 w 9316"/>
              <a:gd name="connsiteY0-30" fmla="*/ 0 h 10000"/>
              <a:gd name="connsiteX1-31" fmla="*/ 0 w 9316"/>
              <a:gd name="connsiteY1-32" fmla="*/ 0 h 10000"/>
              <a:gd name="connsiteX2-33" fmla="*/ 255 w 9316"/>
              <a:gd name="connsiteY2-34" fmla="*/ 5005 h 10000"/>
              <a:gd name="connsiteX3-35" fmla="*/ 0 w 9316"/>
              <a:gd name="connsiteY3-36" fmla="*/ 9962 h 10000"/>
              <a:gd name="connsiteX4-37" fmla="*/ 9071 w 9316"/>
              <a:gd name="connsiteY4-38" fmla="*/ 10000 h 10000"/>
              <a:gd name="connsiteX5-39" fmla="*/ 9316 w 9316"/>
              <a:gd name="connsiteY5-40" fmla="*/ 5668 h 10000"/>
              <a:gd name="connsiteX6-41" fmla="*/ 9076 w 9316"/>
              <a:gd name="connsiteY6-42" fmla="*/ 0 h 10000"/>
              <a:gd name="connsiteX0-43" fmla="*/ 9742 w 10000"/>
              <a:gd name="connsiteY0-44" fmla="*/ 0 h 10000"/>
              <a:gd name="connsiteX1-45" fmla="*/ 0 w 10000"/>
              <a:gd name="connsiteY1-46" fmla="*/ 0 h 10000"/>
              <a:gd name="connsiteX2-47" fmla="*/ 274 w 10000"/>
              <a:gd name="connsiteY2-48" fmla="*/ 5005 h 10000"/>
              <a:gd name="connsiteX3-49" fmla="*/ 0 w 10000"/>
              <a:gd name="connsiteY3-50" fmla="*/ 9962 h 10000"/>
              <a:gd name="connsiteX4-51" fmla="*/ 9737 w 10000"/>
              <a:gd name="connsiteY4-52" fmla="*/ 10000 h 10000"/>
              <a:gd name="connsiteX5-53" fmla="*/ 10000 w 10000"/>
              <a:gd name="connsiteY5-54" fmla="*/ 5668 h 10000"/>
              <a:gd name="connsiteX6-55" fmla="*/ 9742 w 10000"/>
              <a:gd name="connsiteY6-56" fmla="*/ 0 h 10000"/>
              <a:gd name="connsiteX0-57" fmla="*/ 9742 w 9877"/>
              <a:gd name="connsiteY0-58" fmla="*/ 0 h 10000"/>
              <a:gd name="connsiteX1-59" fmla="*/ 0 w 9877"/>
              <a:gd name="connsiteY1-60" fmla="*/ 0 h 10000"/>
              <a:gd name="connsiteX2-61" fmla="*/ 274 w 9877"/>
              <a:gd name="connsiteY2-62" fmla="*/ 5005 h 10000"/>
              <a:gd name="connsiteX3-63" fmla="*/ 0 w 9877"/>
              <a:gd name="connsiteY3-64" fmla="*/ 9962 h 10000"/>
              <a:gd name="connsiteX4-65" fmla="*/ 9737 w 9877"/>
              <a:gd name="connsiteY4-66" fmla="*/ 10000 h 10000"/>
              <a:gd name="connsiteX5-67" fmla="*/ 9738 w 9877"/>
              <a:gd name="connsiteY5-68" fmla="*/ 5783 h 10000"/>
              <a:gd name="connsiteX6-69" fmla="*/ 9742 w 9877"/>
              <a:gd name="connsiteY6-70" fmla="*/ 0 h 10000"/>
              <a:gd name="connsiteX0-71" fmla="*/ 9863 w 9991"/>
              <a:gd name="connsiteY0-72" fmla="*/ 0 h 10000"/>
              <a:gd name="connsiteX1-73" fmla="*/ 0 w 9991"/>
              <a:gd name="connsiteY1-74" fmla="*/ 0 h 10000"/>
              <a:gd name="connsiteX2-75" fmla="*/ 277 w 9991"/>
              <a:gd name="connsiteY2-76" fmla="*/ 5005 h 10000"/>
              <a:gd name="connsiteX3-77" fmla="*/ 0 w 9991"/>
              <a:gd name="connsiteY3-78" fmla="*/ 9962 h 10000"/>
              <a:gd name="connsiteX4-79" fmla="*/ 9858 w 9991"/>
              <a:gd name="connsiteY4-80" fmla="*/ 10000 h 10000"/>
              <a:gd name="connsiteX5-81" fmla="*/ 9817 w 9991"/>
              <a:gd name="connsiteY5-82" fmla="*/ 5783 h 10000"/>
              <a:gd name="connsiteX6-83" fmla="*/ 9863 w 9991"/>
              <a:gd name="connsiteY6-84" fmla="*/ 0 h 10000"/>
              <a:gd name="connsiteX0-85" fmla="*/ 9872 w 10014"/>
              <a:gd name="connsiteY0-86" fmla="*/ 0 h 10000"/>
              <a:gd name="connsiteX1-87" fmla="*/ 0 w 10014"/>
              <a:gd name="connsiteY1-88" fmla="*/ 0 h 10000"/>
              <a:gd name="connsiteX2-89" fmla="*/ 277 w 10014"/>
              <a:gd name="connsiteY2-90" fmla="*/ 5005 h 10000"/>
              <a:gd name="connsiteX3-91" fmla="*/ 0 w 10014"/>
              <a:gd name="connsiteY3-92" fmla="*/ 9962 h 10000"/>
              <a:gd name="connsiteX4-93" fmla="*/ 9867 w 10014"/>
              <a:gd name="connsiteY4-94" fmla="*/ 10000 h 10000"/>
              <a:gd name="connsiteX5-95" fmla="*/ 9890 w 10014"/>
              <a:gd name="connsiteY5-96" fmla="*/ 5745 h 10000"/>
              <a:gd name="connsiteX6-97" fmla="*/ 9872 w 10014"/>
              <a:gd name="connsiteY6-98" fmla="*/ 0 h 10000"/>
              <a:gd name="connsiteX0-99" fmla="*/ 9872 w 10030"/>
              <a:gd name="connsiteY0-100" fmla="*/ 0 h 10000"/>
              <a:gd name="connsiteX1-101" fmla="*/ 0 w 10030"/>
              <a:gd name="connsiteY1-102" fmla="*/ 0 h 10000"/>
              <a:gd name="connsiteX2-103" fmla="*/ 277 w 10030"/>
              <a:gd name="connsiteY2-104" fmla="*/ 5005 h 10000"/>
              <a:gd name="connsiteX3-105" fmla="*/ 0 w 10030"/>
              <a:gd name="connsiteY3-106" fmla="*/ 9962 h 10000"/>
              <a:gd name="connsiteX4-107" fmla="*/ 9867 w 10030"/>
              <a:gd name="connsiteY4-108" fmla="*/ 10000 h 10000"/>
              <a:gd name="connsiteX5-109" fmla="*/ 9890 w 10030"/>
              <a:gd name="connsiteY5-110" fmla="*/ 5745 h 10000"/>
              <a:gd name="connsiteX6-111" fmla="*/ 9872 w 10030"/>
              <a:gd name="connsiteY6-112" fmla="*/ 0 h 10000"/>
              <a:gd name="connsiteX0-113" fmla="*/ 9872 w 9921"/>
              <a:gd name="connsiteY0-114" fmla="*/ 0 h 10000"/>
              <a:gd name="connsiteX1-115" fmla="*/ 0 w 9921"/>
              <a:gd name="connsiteY1-116" fmla="*/ 0 h 10000"/>
              <a:gd name="connsiteX2-117" fmla="*/ 277 w 9921"/>
              <a:gd name="connsiteY2-118" fmla="*/ 5005 h 10000"/>
              <a:gd name="connsiteX3-119" fmla="*/ 0 w 9921"/>
              <a:gd name="connsiteY3-120" fmla="*/ 9962 h 10000"/>
              <a:gd name="connsiteX4-121" fmla="*/ 9867 w 9921"/>
              <a:gd name="connsiteY4-122" fmla="*/ 10000 h 10000"/>
              <a:gd name="connsiteX5-123" fmla="*/ 9890 w 9921"/>
              <a:gd name="connsiteY5-124" fmla="*/ 5745 h 10000"/>
              <a:gd name="connsiteX6-125" fmla="*/ 9872 w 9921"/>
              <a:gd name="connsiteY6-126" fmla="*/ 0 h 10000"/>
              <a:gd name="connsiteX0-127" fmla="*/ 9951 w 9974"/>
              <a:gd name="connsiteY0-128" fmla="*/ 0 h 10000"/>
              <a:gd name="connsiteX1-129" fmla="*/ 0 w 9974"/>
              <a:gd name="connsiteY1-130" fmla="*/ 0 h 10000"/>
              <a:gd name="connsiteX2-131" fmla="*/ 279 w 9974"/>
              <a:gd name="connsiteY2-132" fmla="*/ 5005 h 10000"/>
              <a:gd name="connsiteX3-133" fmla="*/ 0 w 9974"/>
              <a:gd name="connsiteY3-134" fmla="*/ 9962 h 10000"/>
              <a:gd name="connsiteX4-135" fmla="*/ 9946 w 9974"/>
              <a:gd name="connsiteY4-136" fmla="*/ 10000 h 10000"/>
              <a:gd name="connsiteX5-137" fmla="*/ 9969 w 9974"/>
              <a:gd name="connsiteY5-138" fmla="*/ 5745 h 10000"/>
              <a:gd name="connsiteX6-139" fmla="*/ 9951 w 9974"/>
              <a:gd name="connsiteY6-140" fmla="*/ 0 h 10000"/>
              <a:gd name="connsiteX0-141" fmla="*/ 9977 w 10001"/>
              <a:gd name="connsiteY0-142" fmla="*/ 0 h 10000"/>
              <a:gd name="connsiteX1-143" fmla="*/ 0 w 10001"/>
              <a:gd name="connsiteY1-144" fmla="*/ 0 h 10000"/>
              <a:gd name="connsiteX2-145" fmla="*/ 280 w 10001"/>
              <a:gd name="connsiteY2-146" fmla="*/ 5005 h 10000"/>
              <a:gd name="connsiteX3-147" fmla="*/ 0 w 10001"/>
              <a:gd name="connsiteY3-148" fmla="*/ 9962 h 10000"/>
              <a:gd name="connsiteX4-149" fmla="*/ 9972 w 10001"/>
              <a:gd name="connsiteY4-150" fmla="*/ 10000 h 10000"/>
              <a:gd name="connsiteX5-151" fmla="*/ 9995 w 10001"/>
              <a:gd name="connsiteY5-152" fmla="*/ 5745 h 10000"/>
              <a:gd name="connsiteX6-153" fmla="*/ 9977 w 10001"/>
              <a:gd name="connsiteY6-154" fmla="*/ 0 h 10000"/>
              <a:gd name="connsiteX0-155" fmla="*/ 9977 w 10001"/>
              <a:gd name="connsiteY0-156" fmla="*/ 0 h 10000"/>
              <a:gd name="connsiteX1-157" fmla="*/ 0 w 10001"/>
              <a:gd name="connsiteY1-158" fmla="*/ 0 h 10000"/>
              <a:gd name="connsiteX2-159" fmla="*/ 280 w 10001"/>
              <a:gd name="connsiteY2-160" fmla="*/ 5005 h 10000"/>
              <a:gd name="connsiteX3-161" fmla="*/ 0 w 10001"/>
              <a:gd name="connsiteY3-162" fmla="*/ 9962 h 10000"/>
              <a:gd name="connsiteX4-163" fmla="*/ 9972 w 10001"/>
              <a:gd name="connsiteY4-164" fmla="*/ 10000 h 10000"/>
              <a:gd name="connsiteX5-165" fmla="*/ 9995 w 10001"/>
              <a:gd name="connsiteY5-166" fmla="*/ 5745 h 10000"/>
              <a:gd name="connsiteX6-167" fmla="*/ 9977 w 10001"/>
              <a:gd name="connsiteY6-168" fmla="*/ 0 h 10000"/>
              <a:gd name="connsiteX0-169" fmla="*/ 9977 w 10001"/>
              <a:gd name="connsiteY0-170" fmla="*/ 0 h 10000"/>
              <a:gd name="connsiteX1-171" fmla="*/ 0 w 10001"/>
              <a:gd name="connsiteY1-172" fmla="*/ 0 h 10000"/>
              <a:gd name="connsiteX2-173" fmla="*/ 280 w 10001"/>
              <a:gd name="connsiteY2-174" fmla="*/ 5005 h 10000"/>
              <a:gd name="connsiteX3-175" fmla="*/ 0 w 10001"/>
              <a:gd name="connsiteY3-176" fmla="*/ 9962 h 10000"/>
              <a:gd name="connsiteX4-177" fmla="*/ 9972 w 10001"/>
              <a:gd name="connsiteY4-178" fmla="*/ 10000 h 10000"/>
              <a:gd name="connsiteX5-179" fmla="*/ 9995 w 10001"/>
              <a:gd name="connsiteY5-180" fmla="*/ 5745 h 10000"/>
              <a:gd name="connsiteX6-181" fmla="*/ 9977 w 10001"/>
              <a:gd name="connsiteY6-182" fmla="*/ 0 h 10000"/>
              <a:gd name="connsiteX0-183" fmla="*/ 9977 w 9995"/>
              <a:gd name="connsiteY0-184" fmla="*/ 0 h 10000"/>
              <a:gd name="connsiteX1-185" fmla="*/ 0 w 9995"/>
              <a:gd name="connsiteY1-186" fmla="*/ 0 h 10000"/>
              <a:gd name="connsiteX2-187" fmla="*/ 280 w 9995"/>
              <a:gd name="connsiteY2-188" fmla="*/ 5005 h 10000"/>
              <a:gd name="connsiteX3-189" fmla="*/ 0 w 9995"/>
              <a:gd name="connsiteY3-190" fmla="*/ 9962 h 10000"/>
              <a:gd name="connsiteX4-191" fmla="*/ 9972 w 9995"/>
              <a:gd name="connsiteY4-192" fmla="*/ 10000 h 10000"/>
              <a:gd name="connsiteX5-193" fmla="*/ 9995 w 9995"/>
              <a:gd name="connsiteY5-194" fmla="*/ 5745 h 10000"/>
              <a:gd name="connsiteX6-195" fmla="*/ 9977 w 9995"/>
              <a:gd name="connsiteY6-196" fmla="*/ 0 h 10000"/>
              <a:gd name="connsiteX0-197" fmla="*/ 9999 w 10000"/>
              <a:gd name="connsiteY0-198" fmla="*/ 0 h 10000"/>
              <a:gd name="connsiteX1-199" fmla="*/ 0 w 10000"/>
              <a:gd name="connsiteY1-200" fmla="*/ 0 h 10000"/>
              <a:gd name="connsiteX2-201" fmla="*/ 280 w 10000"/>
              <a:gd name="connsiteY2-202" fmla="*/ 5005 h 10000"/>
              <a:gd name="connsiteX3-203" fmla="*/ 0 w 10000"/>
              <a:gd name="connsiteY3-204" fmla="*/ 9962 h 10000"/>
              <a:gd name="connsiteX4-205" fmla="*/ 9977 w 10000"/>
              <a:gd name="connsiteY4-206" fmla="*/ 10000 h 10000"/>
              <a:gd name="connsiteX5-207" fmla="*/ 10000 w 10000"/>
              <a:gd name="connsiteY5-208" fmla="*/ 5745 h 10000"/>
              <a:gd name="connsiteX6-209" fmla="*/ 9999 w 10000"/>
              <a:gd name="connsiteY6-210" fmla="*/ 0 h 10000"/>
              <a:gd name="connsiteX0-211" fmla="*/ 9999 w 10004"/>
              <a:gd name="connsiteY0-212" fmla="*/ 0 h 10000"/>
              <a:gd name="connsiteX1-213" fmla="*/ 0 w 10004"/>
              <a:gd name="connsiteY1-214" fmla="*/ 0 h 10000"/>
              <a:gd name="connsiteX2-215" fmla="*/ 280 w 10004"/>
              <a:gd name="connsiteY2-216" fmla="*/ 5005 h 10000"/>
              <a:gd name="connsiteX3-217" fmla="*/ 0 w 10004"/>
              <a:gd name="connsiteY3-218" fmla="*/ 9962 h 10000"/>
              <a:gd name="connsiteX4-219" fmla="*/ 10000 w 10004"/>
              <a:gd name="connsiteY4-220" fmla="*/ 10000 h 10000"/>
              <a:gd name="connsiteX5-221" fmla="*/ 10000 w 10004"/>
              <a:gd name="connsiteY5-222" fmla="*/ 5745 h 10000"/>
              <a:gd name="connsiteX6-223" fmla="*/ 9999 w 10004"/>
              <a:gd name="connsiteY6-224" fmla="*/ 0 h 10000"/>
              <a:gd name="connsiteX0-225" fmla="*/ 9999 w 10000"/>
              <a:gd name="connsiteY0-226" fmla="*/ 0 h 10000"/>
              <a:gd name="connsiteX1-227" fmla="*/ 0 w 10000"/>
              <a:gd name="connsiteY1-228" fmla="*/ 0 h 10000"/>
              <a:gd name="connsiteX2-229" fmla="*/ 280 w 10000"/>
              <a:gd name="connsiteY2-230" fmla="*/ 5005 h 10000"/>
              <a:gd name="connsiteX3-231" fmla="*/ 0 w 10000"/>
              <a:gd name="connsiteY3-232" fmla="*/ 9962 h 10000"/>
              <a:gd name="connsiteX4-233" fmla="*/ 10000 w 10000"/>
              <a:gd name="connsiteY4-234" fmla="*/ 10000 h 10000"/>
              <a:gd name="connsiteX5-235" fmla="*/ 10000 w 10000"/>
              <a:gd name="connsiteY5-236" fmla="*/ 5745 h 10000"/>
              <a:gd name="connsiteX6-237" fmla="*/ 9999 w 10000"/>
              <a:gd name="connsiteY6-238" fmla="*/ 0 h 10000"/>
              <a:gd name="connsiteX0-239" fmla="*/ 14796 w 14796"/>
              <a:gd name="connsiteY0-240" fmla="*/ 0 h 10000"/>
              <a:gd name="connsiteX1-241" fmla="*/ 0 w 14796"/>
              <a:gd name="connsiteY1-242" fmla="*/ 0 h 10000"/>
              <a:gd name="connsiteX2-243" fmla="*/ 280 w 14796"/>
              <a:gd name="connsiteY2-244" fmla="*/ 5005 h 10000"/>
              <a:gd name="connsiteX3-245" fmla="*/ 0 w 14796"/>
              <a:gd name="connsiteY3-246" fmla="*/ 9962 h 10000"/>
              <a:gd name="connsiteX4-247" fmla="*/ 10000 w 14796"/>
              <a:gd name="connsiteY4-248" fmla="*/ 10000 h 10000"/>
              <a:gd name="connsiteX5-249" fmla="*/ 10000 w 14796"/>
              <a:gd name="connsiteY5-250" fmla="*/ 5745 h 10000"/>
              <a:gd name="connsiteX6-251" fmla="*/ 14796 w 14796"/>
              <a:gd name="connsiteY6-252" fmla="*/ 0 h 10000"/>
              <a:gd name="connsiteX0-253" fmla="*/ 14796 w 14796"/>
              <a:gd name="connsiteY0-254" fmla="*/ 0 h 9968"/>
              <a:gd name="connsiteX1-255" fmla="*/ 0 w 14796"/>
              <a:gd name="connsiteY1-256" fmla="*/ 0 h 9968"/>
              <a:gd name="connsiteX2-257" fmla="*/ 280 w 14796"/>
              <a:gd name="connsiteY2-258" fmla="*/ 5005 h 9968"/>
              <a:gd name="connsiteX3-259" fmla="*/ 0 w 14796"/>
              <a:gd name="connsiteY3-260" fmla="*/ 9962 h 9968"/>
              <a:gd name="connsiteX4-261" fmla="*/ 14788 w 14796"/>
              <a:gd name="connsiteY4-262" fmla="*/ 9968 h 9968"/>
              <a:gd name="connsiteX5-263" fmla="*/ 10000 w 14796"/>
              <a:gd name="connsiteY5-264" fmla="*/ 5745 h 9968"/>
              <a:gd name="connsiteX6-265" fmla="*/ 14796 w 14796"/>
              <a:gd name="connsiteY6-266" fmla="*/ 0 h 9968"/>
              <a:gd name="connsiteX0-267" fmla="*/ 10000 w 10000"/>
              <a:gd name="connsiteY0-268" fmla="*/ 0 h 10000"/>
              <a:gd name="connsiteX1-269" fmla="*/ 0 w 10000"/>
              <a:gd name="connsiteY1-270" fmla="*/ 0 h 10000"/>
              <a:gd name="connsiteX2-271" fmla="*/ 189 w 10000"/>
              <a:gd name="connsiteY2-272" fmla="*/ 5021 h 10000"/>
              <a:gd name="connsiteX3-273" fmla="*/ 0 w 10000"/>
              <a:gd name="connsiteY3-274" fmla="*/ 9994 h 10000"/>
              <a:gd name="connsiteX4-275" fmla="*/ 9995 w 10000"/>
              <a:gd name="connsiteY4-276" fmla="*/ 10000 h 10000"/>
              <a:gd name="connsiteX5-277" fmla="*/ 9998 w 10000"/>
              <a:gd name="connsiteY5-278" fmla="*/ 6152 h 10000"/>
              <a:gd name="connsiteX6-279" fmla="*/ 10000 w 10000"/>
              <a:gd name="connsiteY6-280" fmla="*/ 0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0000" h="10000">
                <a:moveTo>
                  <a:pt x="10000" y="0"/>
                </a:moveTo>
                <a:lnTo>
                  <a:pt x="0" y="0"/>
                </a:lnTo>
                <a:cubicBezTo>
                  <a:pt x="62" y="1674"/>
                  <a:pt x="124" y="3347"/>
                  <a:pt x="189" y="5021"/>
                </a:cubicBezTo>
                <a:cubicBezTo>
                  <a:pt x="124" y="6679"/>
                  <a:pt x="62" y="8336"/>
                  <a:pt x="0" y="9994"/>
                </a:cubicBezTo>
                <a:lnTo>
                  <a:pt x="9995" y="10000"/>
                </a:lnTo>
                <a:cubicBezTo>
                  <a:pt x="9993" y="8184"/>
                  <a:pt x="9998" y="8051"/>
                  <a:pt x="9998" y="6152"/>
                </a:cubicBezTo>
                <a:cubicBezTo>
                  <a:pt x="9996" y="3296"/>
                  <a:pt x="10001" y="2674"/>
                  <a:pt x="10000" y="0"/>
                </a:cubicBez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04" tIns="45702" rIns="91404" bIns="45702" numCol="1" spcCol="0" rtlCol="0" fromWordArt="0" anchor="t" anchorCtr="0" forceAA="0" compatLnSpc="1">
            <a:noAutofit/>
          </a:bodyPr>
          <a:lstStyle/>
          <a:p>
            <a:endParaRPr lang="zh-CN" altLang="en-US" sz="1800" baseline="0">
              <a:latin typeface="Huawei Sans" panose="020C0503030203020204" pitchFamily="34" charset="0"/>
              <a:ea typeface="方正兰亭黑简体" panose="02000000000000000000" pitchFamily="2" charset="-122"/>
            </a:endParaRPr>
          </a:p>
        </p:txBody>
      </p:sp>
      <p:sp>
        <p:nvSpPr>
          <p:cNvPr id="22" name="Freeform 11"/>
          <p:cNvSpPr/>
          <p:nvPr userDrawn="1"/>
        </p:nvSpPr>
        <p:spPr bwMode="auto">
          <a:xfrm>
            <a:off x="3482973" y="296368"/>
            <a:ext cx="223610"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04" tIns="45702" rIns="91404" bIns="45702" numCol="1" spcCol="0" rtlCol="0" fromWordArt="0" anchor="t" anchorCtr="0" forceAA="0" compatLnSpc="1">
            <a:noAutofit/>
          </a:bodyPr>
          <a:lstStyle/>
          <a:p>
            <a:endParaRPr lang="zh-CN" altLang="en-US" sz="1800" baseline="0">
              <a:latin typeface="Huawei Sans" panose="020C0503030203020204" pitchFamily="34" charset="0"/>
              <a:ea typeface="方正兰亭黑简体" panose="02000000000000000000" pitchFamily="2" charset="-122"/>
            </a:endParaRPr>
          </a:p>
        </p:txBody>
      </p:sp>
      <p:sp>
        <p:nvSpPr>
          <p:cNvPr id="23" name="文本占位符 6"/>
          <p:cNvSpPr>
            <a:spLocks noGrp="1"/>
          </p:cNvSpPr>
          <p:nvPr>
            <p:ph type="body" sz="quarter" idx="11" hasCustomPrompt="1"/>
          </p:nvPr>
        </p:nvSpPr>
        <p:spPr>
          <a:xfrm>
            <a:off x="451191" y="1247555"/>
            <a:ext cx="11307600" cy="4680000"/>
          </a:xfrm>
          <a:prstGeom prst="rect">
            <a:avLst/>
          </a:prstGeom>
        </p:spPr>
        <p:txBody>
          <a:bodyPr/>
          <a:lstStyle>
            <a:lvl1pPr marL="457200" marR="0" indent="-457200" algn="just" defTabSz="802005" rtl="0" eaLnBrk="1" fontAlgn="ctr" latinLnBrk="0" hangingPunct="1">
              <a:lnSpc>
                <a:spcPct val="140000"/>
              </a:lnSpc>
              <a:spcBef>
                <a:spcPct val="30000"/>
              </a:spcBef>
              <a:spcAft>
                <a:spcPct val="0"/>
              </a:spcAft>
              <a:buClr>
                <a:schemeClr val="tx1"/>
              </a:buClr>
              <a:buSzPct val="100000"/>
              <a:buFont typeface="+mj-lt"/>
              <a:buAutoNum type="arabicPeriod"/>
              <a:defRPr sz="2000" baseline="0">
                <a:latin typeface="Huawei Sans" panose="020C0503030203020204" pitchFamily="34" charset="0"/>
                <a:ea typeface="方正兰亭黑简体" panose="02000000000000000000" pitchFamily="2" charset="-122"/>
                <a:cs typeface="Huawei Sans" panose="020C0503030203020204" pitchFamily="34" charset="0"/>
              </a:defRPr>
            </a:lvl1pPr>
            <a:lvl2pPr marL="401320" indent="0" algn="just">
              <a:buSzPct val="100000"/>
              <a:buFont typeface="+mj-lt"/>
              <a:buNone/>
              <a:defRPr sz="1800" baseline="0">
                <a:latin typeface="Huawei Sans" panose="020C0503030203020204" pitchFamily="34" charset="0"/>
              </a:defRPr>
            </a:lvl2pPr>
            <a:lvl3pPr>
              <a:defRPr/>
            </a:lvl3pPr>
            <a:lvl5pPr>
              <a:buNone/>
              <a:defRPr/>
            </a:lvl5pPr>
          </a:lstStyle>
          <a:p>
            <a:r>
              <a:rPr lang="zh-CN" altLang="en-US" dirty="0" smtClean="0"/>
              <a:t>此版式用于思考题</a:t>
            </a:r>
            <a:r>
              <a:rPr lang="en-US" altLang="zh-CN" dirty="0" smtClean="0"/>
              <a:t>-201501</a:t>
            </a:r>
            <a:r>
              <a:rPr lang="zh-CN" altLang="en-US" dirty="0" smtClean="0"/>
              <a:t>具体格式（序号格式需以模板展示）</a:t>
            </a:r>
            <a:endParaRPr lang="en-US" altLang="zh-CN" dirty="0" smtClean="0"/>
          </a:p>
          <a:p>
            <a:pPr lvl="1"/>
            <a:endParaRPr lang="en-US" altLang="zh-CN" dirty="0"/>
          </a:p>
        </p:txBody>
      </p:sp>
    </p:spTree>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1#本节小结(可选)">
    <p:spTree>
      <p:nvGrpSpPr>
        <p:cNvPr id="1" name=""/>
        <p:cNvGrpSpPr/>
        <p:nvPr/>
      </p:nvGrpSpPr>
      <p:grpSpPr>
        <a:xfrm>
          <a:off x="0" y="0"/>
          <a:ext cx="0" cy="0"/>
          <a:chOff x="0" y="0"/>
          <a:chExt cx="0" cy="0"/>
        </a:xfrm>
      </p:grpSpPr>
      <p:sp>
        <p:nvSpPr>
          <p:cNvPr id="4" name="TextBox 10"/>
          <p:cNvSpPr txBox="1"/>
          <p:nvPr userDrawn="1"/>
        </p:nvSpPr>
        <p:spPr bwMode="auto">
          <a:xfrm>
            <a:off x="1594877" y="408780"/>
            <a:ext cx="2015437" cy="639559"/>
          </a:xfrm>
          <a:prstGeom prst="rect">
            <a:avLst/>
          </a:prstGeom>
          <a:noFill/>
          <a:ln w="9525">
            <a:noFill/>
            <a:miter lim="800000"/>
          </a:ln>
        </p:spPr>
        <p:txBody>
          <a:bodyPr wrap="square" lIns="99941" tIns="49967" rIns="99941" bIns="49967" rtlCol="0">
            <a:spAutoFit/>
          </a:bodyPr>
          <a:lstStyle/>
          <a:p>
            <a:pPr defTabSz="1001395" eaLnBrk="0" fontAlgn="ctr" hangingPunct="0"/>
            <a:r>
              <a:rPr lang="zh-CN" altLang="en-US" sz="3500" b="1" baseline="0" dirty="0">
                <a:solidFill>
                  <a:schemeClr val="tx1">
                    <a:lumMod val="75000"/>
                    <a:lumOff val="25000"/>
                  </a:schemeClr>
                </a:solidFill>
                <a:latin typeface="Huawei Sans" panose="020C0503030203020204" pitchFamily="34" charset="0"/>
                <a:ea typeface="方正兰亭黑简体" panose="02000000000000000000" pitchFamily="2" charset="-122"/>
                <a:cs typeface="Huawei Sans" panose="020C0503030203020204" pitchFamily="34" charset="0"/>
              </a:rPr>
              <a:t>本节小结</a:t>
            </a:r>
            <a:endParaRPr lang="zh-CN" altLang="en-US" sz="3500" b="1" baseline="0" dirty="0">
              <a:solidFill>
                <a:schemeClr val="tx1">
                  <a:lumMod val="75000"/>
                  <a:lumOff val="25000"/>
                </a:schemeClr>
              </a:solidFill>
              <a:latin typeface="Huawei Sans" panose="020C0503030203020204" pitchFamily="34" charset="0"/>
              <a:ea typeface="方正兰亭黑简体" panose="02000000000000000000" pitchFamily="2" charset="-122"/>
              <a:cs typeface="Huawei Sans" panose="020C0503030203020204" pitchFamily="34" charset="0"/>
            </a:endParaRPr>
          </a:p>
        </p:txBody>
      </p:sp>
      <p:sp>
        <p:nvSpPr>
          <p:cNvPr id="5" name="Freeform 9"/>
          <p:cNvSpPr/>
          <p:nvPr userDrawn="1"/>
        </p:nvSpPr>
        <p:spPr bwMode="auto">
          <a:xfrm>
            <a:off x="3112" y="296368"/>
            <a:ext cx="1375826"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04" tIns="45702" rIns="91404" bIns="45702" numCol="1" spcCol="0" rtlCol="0" fromWordArt="0" anchor="t" anchorCtr="0" forceAA="0" compatLnSpc="1">
            <a:noAutofit/>
          </a:bodyPr>
          <a:lstStyle/>
          <a:p>
            <a:endParaRPr lang="zh-CN" altLang="en-US" sz="1800" baseline="0">
              <a:latin typeface="Huawei Sans" panose="020C0503030203020204" pitchFamily="34" charset="0"/>
              <a:ea typeface="方正兰亭黑简体" panose="02000000000000000000" pitchFamily="2" charset="-122"/>
            </a:endParaRPr>
          </a:p>
        </p:txBody>
      </p:sp>
      <p:sp>
        <p:nvSpPr>
          <p:cNvPr id="6" name="Freeform 11"/>
          <p:cNvSpPr/>
          <p:nvPr userDrawn="1"/>
        </p:nvSpPr>
        <p:spPr bwMode="auto">
          <a:xfrm>
            <a:off x="1245702" y="296368"/>
            <a:ext cx="233272"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04" tIns="45702" rIns="91404" bIns="45702" numCol="1" spcCol="0" rtlCol="0" fromWordArt="0" anchor="t" anchorCtr="0" forceAA="0" compatLnSpc="1">
            <a:noAutofit/>
          </a:bodyPr>
          <a:lstStyle/>
          <a:p>
            <a:endParaRPr lang="zh-CN" altLang="en-US" sz="1800" baseline="0">
              <a:latin typeface="Huawei Sans" panose="020C0503030203020204" pitchFamily="34" charset="0"/>
              <a:ea typeface="方正兰亭黑简体" panose="02000000000000000000" pitchFamily="2" charset="-122"/>
            </a:endParaRPr>
          </a:p>
        </p:txBody>
      </p:sp>
      <p:grpSp>
        <p:nvGrpSpPr>
          <p:cNvPr id="7" name="组合 6"/>
          <p:cNvGrpSpPr/>
          <p:nvPr userDrawn="1"/>
        </p:nvGrpSpPr>
        <p:grpSpPr>
          <a:xfrm>
            <a:off x="515179" y="490849"/>
            <a:ext cx="470510" cy="475421"/>
            <a:chOff x="5540375" y="2868613"/>
            <a:chExt cx="1106488" cy="1117600"/>
          </a:xfrm>
          <a:solidFill>
            <a:schemeClr val="bg1"/>
          </a:solidFill>
        </p:grpSpPr>
        <p:sp>
          <p:nvSpPr>
            <p:cNvPr id="8" name="Freeform 6"/>
            <p:cNvSpPr/>
            <p:nvPr/>
          </p:nvSpPr>
          <p:spPr bwMode="auto">
            <a:xfrm>
              <a:off x="5970588" y="3251201"/>
              <a:ext cx="676275" cy="517525"/>
            </a:xfrm>
            <a:custGeom>
              <a:avLst/>
              <a:gdLst>
                <a:gd name="T0" fmla="*/ 40 w 180"/>
                <a:gd name="T1" fmla="*/ 42 h 138"/>
                <a:gd name="T2" fmla="*/ 27 w 180"/>
                <a:gd name="T3" fmla="*/ 42 h 138"/>
                <a:gd name="T4" fmla="*/ 3 w 180"/>
                <a:gd name="T5" fmla="*/ 66 h 138"/>
                <a:gd name="T6" fmla="*/ 3 w 180"/>
                <a:gd name="T7" fmla="*/ 79 h 138"/>
                <a:gd name="T8" fmla="*/ 59 w 180"/>
                <a:gd name="T9" fmla="*/ 135 h 138"/>
                <a:gd name="T10" fmla="*/ 72 w 180"/>
                <a:gd name="T11" fmla="*/ 135 h 138"/>
                <a:gd name="T12" fmla="*/ 176 w 180"/>
                <a:gd name="T13" fmla="*/ 31 h 138"/>
                <a:gd name="T14" fmla="*/ 176 w 180"/>
                <a:gd name="T15" fmla="*/ 18 h 138"/>
                <a:gd name="T16" fmla="*/ 162 w 180"/>
                <a:gd name="T17" fmla="*/ 4 h 138"/>
                <a:gd name="T18" fmla="*/ 149 w 180"/>
                <a:gd name="T19" fmla="*/ 3 h 138"/>
                <a:gd name="T20" fmla="*/ 74 w 180"/>
                <a:gd name="T21" fmla="*/ 66 h 138"/>
                <a:gd name="T22" fmla="*/ 60 w 180"/>
                <a:gd name="T23" fmla="*/ 65 h 138"/>
                <a:gd name="T24" fmla="*/ 40 w 180"/>
                <a:gd name="T25" fmla="*/ 4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0" h="138">
                  <a:moveTo>
                    <a:pt x="40" y="42"/>
                  </a:moveTo>
                  <a:cubicBezTo>
                    <a:pt x="36" y="39"/>
                    <a:pt x="30" y="38"/>
                    <a:pt x="27" y="42"/>
                  </a:cubicBezTo>
                  <a:cubicBezTo>
                    <a:pt x="3" y="66"/>
                    <a:pt x="3" y="66"/>
                    <a:pt x="3" y="66"/>
                  </a:cubicBezTo>
                  <a:cubicBezTo>
                    <a:pt x="0" y="69"/>
                    <a:pt x="0" y="75"/>
                    <a:pt x="3" y="79"/>
                  </a:cubicBezTo>
                  <a:cubicBezTo>
                    <a:pt x="59" y="135"/>
                    <a:pt x="59" y="135"/>
                    <a:pt x="59" y="135"/>
                  </a:cubicBezTo>
                  <a:cubicBezTo>
                    <a:pt x="63" y="138"/>
                    <a:pt x="69" y="138"/>
                    <a:pt x="72" y="135"/>
                  </a:cubicBezTo>
                  <a:cubicBezTo>
                    <a:pt x="176" y="31"/>
                    <a:pt x="176" y="31"/>
                    <a:pt x="176" y="31"/>
                  </a:cubicBezTo>
                  <a:cubicBezTo>
                    <a:pt x="179" y="27"/>
                    <a:pt x="180" y="21"/>
                    <a:pt x="176" y="18"/>
                  </a:cubicBezTo>
                  <a:cubicBezTo>
                    <a:pt x="162" y="4"/>
                    <a:pt x="162" y="4"/>
                    <a:pt x="162" y="4"/>
                  </a:cubicBezTo>
                  <a:cubicBezTo>
                    <a:pt x="159" y="0"/>
                    <a:pt x="153" y="0"/>
                    <a:pt x="149" y="3"/>
                  </a:cubicBezTo>
                  <a:cubicBezTo>
                    <a:pt x="74" y="66"/>
                    <a:pt x="74" y="66"/>
                    <a:pt x="74" y="66"/>
                  </a:cubicBezTo>
                  <a:cubicBezTo>
                    <a:pt x="70" y="69"/>
                    <a:pt x="64" y="68"/>
                    <a:pt x="60" y="65"/>
                  </a:cubicBezTo>
                  <a:lnTo>
                    <a:pt x="40" y="4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aseline="0">
                <a:latin typeface="Huawei Sans" panose="020C0503030203020204" pitchFamily="34" charset="0"/>
                <a:ea typeface="方正兰亭黑简体" panose="02000000000000000000" pitchFamily="2" charset="-122"/>
              </a:endParaRPr>
            </a:p>
          </p:txBody>
        </p:sp>
        <p:sp>
          <p:nvSpPr>
            <p:cNvPr id="9" name="Freeform 7"/>
            <p:cNvSpPr/>
            <p:nvPr/>
          </p:nvSpPr>
          <p:spPr bwMode="auto">
            <a:xfrm>
              <a:off x="5540375" y="2868613"/>
              <a:ext cx="941388" cy="1117600"/>
            </a:xfrm>
            <a:custGeom>
              <a:avLst/>
              <a:gdLst>
                <a:gd name="T0" fmla="*/ 233 w 251"/>
                <a:gd name="T1" fmla="*/ 279 h 298"/>
                <a:gd name="T2" fmla="*/ 19 w 251"/>
                <a:gd name="T3" fmla="*/ 279 h 298"/>
                <a:gd name="T4" fmla="*/ 19 w 251"/>
                <a:gd name="T5" fmla="*/ 38 h 298"/>
                <a:gd name="T6" fmla="*/ 44 w 251"/>
                <a:gd name="T7" fmla="*/ 38 h 298"/>
                <a:gd name="T8" fmla="*/ 44 w 251"/>
                <a:gd name="T9" fmla="*/ 47 h 298"/>
                <a:gd name="T10" fmla="*/ 54 w 251"/>
                <a:gd name="T11" fmla="*/ 57 h 298"/>
                <a:gd name="T12" fmla="*/ 56 w 251"/>
                <a:gd name="T13" fmla="*/ 57 h 298"/>
                <a:gd name="T14" fmla="*/ 65 w 251"/>
                <a:gd name="T15" fmla="*/ 47 h 298"/>
                <a:gd name="T16" fmla="*/ 65 w 251"/>
                <a:gd name="T17" fmla="*/ 38 h 298"/>
                <a:gd name="T18" fmla="*/ 92 w 251"/>
                <a:gd name="T19" fmla="*/ 38 h 298"/>
                <a:gd name="T20" fmla="*/ 92 w 251"/>
                <a:gd name="T21" fmla="*/ 47 h 298"/>
                <a:gd name="T22" fmla="*/ 102 w 251"/>
                <a:gd name="T23" fmla="*/ 57 h 298"/>
                <a:gd name="T24" fmla="*/ 104 w 251"/>
                <a:gd name="T25" fmla="*/ 57 h 298"/>
                <a:gd name="T26" fmla="*/ 113 w 251"/>
                <a:gd name="T27" fmla="*/ 47 h 298"/>
                <a:gd name="T28" fmla="*/ 113 w 251"/>
                <a:gd name="T29" fmla="*/ 38 h 298"/>
                <a:gd name="T30" fmla="*/ 140 w 251"/>
                <a:gd name="T31" fmla="*/ 38 h 298"/>
                <a:gd name="T32" fmla="*/ 140 w 251"/>
                <a:gd name="T33" fmla="*/ 47 h 298"/>
                <a:gd name="T34" fmla="*/ 150 w 251"/>
                <a:gd name="T35" fmla="*/ 57 h 298"/>
                <a:gd name="T36" fmla="*/ 152 w 251"/>
                <a:gd name="T37" fmla="*/ 57 h 298"/>
                <a:gd name="T38" fmla="*/ 161 w 251"/>
                <a:gd name="T39" fmla="*/ 47 h 298"/>
                <a:gd name="T40" fmla="*/ 161 w 251"/>
                <a:gd name="T41" fmla="*/ 38 h 298"/>
                <a:gd name="T42" fmla="*/ 189 w 251"/>
                <a:gd name="T43" fmla="*/ 38 h 298"/>
                <a:gd name="T44" fmla="*/ 189 w 251"/>
                <a:gd name="T45" fmla="*/ 47 h 298"/>
                <a:gd name="T46" fmla="*/ 198 w 251"/>
                <a:gd name="T47" fmla="*/ 57 h 298"/>
                <a:gd name="T48" fmla="*/ 200 w 251"/>
                <a:gd name="T49" fmla="*/ 57 h 298"/>
                <a:gd name="T50" fmla="*/ 210 w 251"/>
                <a:gd name="T51" fmla="*/ 47 h 298"/>
                <a:gd name="T52" fmla="*/ 210 w 251"/>
                <a:gd name="T53" fmla="*/ 38 h 298"/>
                <a:gd name="T54" fmla="*/ 215 w 251"/>
                <a:gd name="T55" fmla="*/ 38 h 298"/>
                <a:gd name="T56" fmla="*/ 233 w 251"/>
                <a:gd name="T57" fmla="*/ 55 h 298"/>
                <a:gd name="T58" fmla="*/ 233 w 251"/>
                <a:gd name="T59" fmla="*/ 114 h 298"/>
                <a:gd name="T60" fmla="*/ 251 w 251"/>
                <a:gd name="T61" fmla="*/ 98 h 298"/>
                <a:gd name="T62" fmla="*/ 251 w 251"/>
                <a:gd name="T63" fmla="*/ 47 h 298"/>
                <a:gd name="T64" fmla="*/ 223 w 251"/>
                <a:gd name="T65" fmla="*/ 19 h 298"/>
                <a:gd name="T66" fmla="*/ 210 w 251"/>
                <a:gd name="T67" fmla="*/ 19 h 298"/>
                <a:gd name="T68" fmla="*/ 210 w 251"/>
                <a:gd name="T69" fmla="*/ 10 h 298"/>
                <a:gd name="T70" fmla="*/ 200 w 251"/>
                <a:gd name="T71" fmla="*/ 0 h 298"/>
                <a:gd name="T72" fmla="*/ 198 w 251"/>
                <a:gd name="T73" fmla="*/ 0 h 298"/>
                <a:gd name="T74" fmla="*/ 189 w 251"/>
                <a:gd name="T75" fmla="*/ 10 h 298"/>
                <a:gd name="T76" fmla="*/ 189 w 251"/>
                <a:gd name="T77" fmla="*/ 19 h 298"/>
                <a:gd name="T78" fmla="*/ 161 w 251"/>
                <a:gd name="T79" fmla="*/ 19 h 298"/>
                <a:gd name="T80" fmla="*/ 161 w 251"/>
                <a:gd name="T81" fmla="*/ 10 h 298"/>
                <a:gd name="T82" fmla="*/ 152 w 251"/>
                <a:gd name="T83" fmla="*/ 0 h 298"/>
                <a:gd name="T84" fmla="*/ 150 w 251"/>
                <a:gd name="T85" fmla="*/ 0 h 298"/>
                <a:gd name="T86" fmla="*/ 140 w 251"/>
                <a:gd name="T87" fmla="*/ 10 h 298"/>
                <a:gd name="T88" fmla="*/ 140 w 251"/>
                <a:gd name="T89" fmla="*/ 19 h 298"/>
                <a:gd name="T90" fmla="*/ 113 w 251"/>
                <a:gd name="T91" fmla="*/ 19 h 298"/>
                <a:gd name="T92" fmla="*/ 113 w 251"/>
                <a:gd name="T93" fmla="*/ 10 h 298"/>
                <a:gd name="T94" fmla="*/ 104 w 251"/>
                <a:gd name="T95" fmla="*/ 0 h 298"/>
                <a:gd name="T96" fmla="*/ 102 w 251"/>
                <a:gd name="T97" fmla="*/ 0 h 298"/>
                <a:gd name="T98" fmla="*/ 92 w 251"/>
                <a:gd name="T99" fmla="*/ 10 h 298"/>
                <a:gd name="T100" fmla="*/ 92 w 251"/>
                <a:gd name="T101" fmla="*/ 19 h 298"/>
                <a:gd name="T102" fmla="*/ 65 w 251"/>
                <a:gd name="T103" fmla="*/ 19 h 298"/>
                <a:gd name="T104" fmla="*/ 65 w 251"/>
                <a:gd name="T105" fmla="*/ 10 h 298"/>
                <a:gd name="T106" fmla="*/ 56 w 251"/>
                <a:gd name="T107" fmla="*/ 0 h 298"/>
                <a:gd name="T108" fmla="*/ 54 w 251"/>
                <a:gd name="T109" fmla="*/ 0 h 298"/>
                <a:gd name="T110" fmla="*/ 44 w 251"/>
                <a:gd name="T111" fmla="*/ 10 h 298"/>
                <a:gd name="T112" fmla="*/ 44 w 251"/>
                <a:gd name="T113" fmla="*/ 19 h 298"/>
                <a:gd name="T114" fmla="*/ 0 w 251"/>
                <a:gd name="T115" fmla="*/ 19 h 298"/>
                <a:gd name="T116" fmla="*/ 0 w 251"/>
                <a:gd name="T117" fmla="*/ 298 h 298"/>
                <a:gd name="T118" fmla="*/ 251 w 251"/>
                <a:gd name="T119" fmla="*/ 298 h 298"/>
                <a:gd name="T120" fmla="*/ 251 w 251"/>
                <a:gd name="T121" fmla="*/ 199 h 298"/>
                <a:gd name="T122" fmla="*/ 233 w 251"/>
                <a:gd name="T123" fmla="*/ 218 h 298"/>
                <a:gd name="T124" fmla="*/ 233 w 251"/>
                <a:gd name="T125" fmla="*/ 279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51" h="298">
                  <a:moveTo>
                    <a:pt x="233" y="279"/>
                  </a:moveTo>
                  <a:cubicBezTo>
                    <a:pt x="19" y="279"/>
                    <a:pt x="19" y="279"/>
                    <a:pt x="19" y="279"/>
                  </a:cubicBezTo>
                  <a:cubicBezTo>
                    <a:pt x="19" y="38"/>
                    <a:pt x="19" y="38"/>
                    <a:pt x="19" y="38"/>
                  </a:cubicBezTo>
                  <a:cubicBezTo>
                    <a:pt x="44" y="38"/>
                    <a:pt x="44" y="38"/>
                    <a:pt x="44" y="38"/>
                  </a:cubicBezTo>
                  <a:cubicBezTo>
                    <a:pt x="44" y="47"/>
                    <a:pt x="44" y="47"/>
                    <a:pt x="44" y="47"/>
                  </a:cubicBezTo>
                  <a:cubicBezTo>
                    <a:pt x="44" y="52"/>
                    <a:pt x="48" y="57"/>
                    <a:pt x="54" y="57"/>
                  </a:cubicBezTo>
                  <a:cubicBezTo>
                    <a:pt x="56" y="57"/>
                    <a:pt x="56" y="57"/>
                    <a:pt x="56" y="57"/>
                  </a:cubicBezTo>
                  <a:cubicBezTo>
                    <a:pt x="61" y="57"/>
                    <a:pt x="65" y="52"/>
                    <a:pt x="65" y="47"/>
                  </a:cubicBezTo>
                  <a:cubicBezTo>
                    <a:pt x="65" y="38"/>
                    <a:pt x="65" y="38"/>
                    <a:pt x="65" y="38"/>
                  </a:cubicBezTo>
                  <a:cubicBezTo>
                    <a:pt x="92" y="38"/>
                    <a:pt x="92" y="38"/>
                    <a:pt x="92" y="38"/>
                  </a:cubicBezTo>
                  <a:cubicBezTo>
                    <a:pt x="92" y="47"/>
                    <a:pt x="92" y="47"/>
                    <a:pt x="92" y="47"/>
                  </a:cubicBezTo>
                  <a:cubicBezTo>
                    <a:pt x="92" y="52"/>
                    <a:pt x="97" y="57"/>
                    <a:pt x="102" y="57"/>
                  </a:cubicBezTo>
                  <a:cubicBezTo>
                    <a:pt x="104" y="57"/>
                    <a:pt x="104" y="57"/>
                    <a:pt x="104" y="57"/>
                  </a:cubicBezTo>
                  <a:cubicBezTo>
                    <a:pt x="109" y="57"/>
                    <a:pt x="113" y="52"/>
                    <a:pt x="113" y="47"/>
                  </a:cubicBezTo>
                  <a:cubicBezTo>
                    <a:pt x="113" y="38"/>
                    <a:pt x="113" y="38"/>
                    <a:pt x="113" y="38"/>
                  </a:cubicBezTo>
                  <a:cubicBezTo>
                    <a:pt x="140" y="38"/>
                    <a:pt x="140" y="38"/>
                    <a:pt x="140" y="38"/>
                  </a:cubicBezTo>
                  <a:cubicBezTo>
                    <a:pt x="140" y="47"/>
                    <a:pt x="140" y="47"/>
                    <a:pt x="140" y="47"/>
                  </a:cubicBezTo>
                  <a:cubicBezTo>
                    <a:pt x="140" y="52"/>
                    <a:pt x="145" y="57"/>
                    <a:pt x="150" y="57"/>
                  </a:cubicBezTo>
                  <a:cubicBezTo>
                    <a:pt x="152" y="57"/>
                    <a:pt x="152" y="57"/>
                    <a:pt x="152" y="57"/>
                  </a:cubicBezTo>
                  <a:cubicBezTo>
                    <a:pt x="157" y="57"/>
                    <a:pt x="161" y="52"/>
                    <a:pt x="161" y="47"/>
                  </a:cubicBezTo>
                  <a:cubicBezTo>
                    <a:pt x="161" y="38"/>
                    <a:pt x="161" y="38"/>
                    <a:pt x="161" y="38"/>
                  </a:cubicBezTo>
                  <a:cubicBezTo>
                    <a:pt x="189" y="38"/>
                    <a:pt x="189" y="38"/>
                    <a:pt x="189" y="38"/>
                  </a:cubicBezTo>
                  <a:cubicBezTo>
                    <a:pt x="189" y="47"/>
                    <a:pt x="189" y="47"/>
                    <a:pt x="189" y="47"/>
                  </a:cubicBezTo>
                  <a:cubicBezTo>
                    <a:pt x="189" y="52"/>
                    <a:pt x="193" y="57"/>
                    <a:pt x="198" y="57"/>
                  </a:cubicBezTo>
                  <a:cubicBezTo>
                    <a:pt x="200" y="57"/>
                    <a:pt x="200" y="57"/>
                    <a:pt x="200" y="57"/>
                  </a:cubicBezTo>
                  <a:cubicBezTo>
                    <a:pt x="205" y="57"/>
                    <a:pt x="210" y="52"/>
                    <a:pt x="210" y="47"/>
                  </a:cubicBezTo>
                  <a:cubicBezTo>
                    <a:pt x="210" y="38"/>
                    <a:pt x="210" y="38"/>
                    <a:pt x="210" y="38"/>
                  </a:cubicBezTo>
                  <a:cubicBezTo>
                    <a:pt x="215" y="38"/>
                    <a:pt x="215" y="38"/>
                    <a:pt x="215" y="38"/>
                  </a:cubicBezTo>
                  <a:cubicBezTo>
                    <a:pt x="233" y="55"/>
                    <a:pt x="233" y="55"/>
                    <a:pt x="233" y="55"/>
                  </a:cubicBezTo>
                  <a:cubicBezTo>
                    <a:pt x="233" y="114"/>
                    <a:pt x="233" y="114"/>
                    <a:pt x="233" y="114"/>
                  </a:cubicBezTo>
                  <a:cubicBezTo>
                    <a:pt x="251" y="98"/>
                    <a:pt x="251" y="98"/>
                    <a:pt x="251" y="98"/>
                  </a:cubicBezTo>
                  <a:cubicBezTo>
                    <a:pt x="251" y="47"/>
                    <a:pt x="251" y="47"/>
                    <a:pt x="251" y="47"/>
                  </a:cubicBezTo>
                  <a:cubicBezTo>
                    <a:pt x="223" y="19"/>
                    <a:pt x="223" y="19"/>
                    <a:pt x="223" y="19"/>
                  </a:cubicBezTo>
                  <a:cubicBezTo>
                    <a:pt x="210" y="19"/>
                    <a:pt x="210" y="19"/>
                    <a:pt x="210" y="19"/>
                  </a:cubicBezTo>
                  <a:cubicBezTo>
                    <a:pt x="210" y="10"/>
                    <a:pt x="210" y="10"/>
                    <a:pt x="210" y="10"/>
                  </a:cubicBezTo>
                  <a:cubicBezTo>
                    <a:pt x="210" y="4"/>
                    <a:pt x="205" y="0"/>
                    <a:pt x="200" y="0"/>
                  </a:cubicBezTo>
                  <a:cubicBezTo>
                    <a:pt x="198" y="0"/>
                    <a:pt x="198" y="0"/>
                    <a:pt x="198" y="0"/>
                  </a:cubicBezTo>
                  <a:cubicBezTo>
                    <a:pt x="193" y="0"/>
                    <a:pt x="189" y="4"/>
                    <a:pt x="189" y="10"/>
                  </a:cubicBezTo>
                  <a:cubicBezTo>
                    <a:pt x="189" y="19"/>
                    <a:pt x="189" y="19"/>
                    <a:pt x="189" y="19"/>
                  </a:cubicBezTo>
                  <a:cubicBezTo>
                    <a:pt x="161" y="19"/>
                    <a:pt x="161" y="19"/>
                    <a:pt x="161" y="19"/>
                  </a:cubicBezTo>
                  <a:cubicBezTo>
                    <a:pt x="161" y="10"/>
                    <a:pt x="161" y="10"/>
                    <a:pt x="161" y="10"/>
                  </a:cubicBezTo>
                  <a:cubicBezTo>
                    <a:pt x="161" y="4"/>
                    <a:pt x="157" y="0"/>
                    <a:pt x="152" y="0"/>
                  </a:cubicBezTo>
                  <a:cubicBezTo>
                    <a:pt x="150" y="0"/>
                    <a:pt x="150" y="0"/>
                    <a:pt x="150" y="0"/>
                  </a:cubicBezTo>
                  <a:cubicBezTo>
                    <a:pt x="145" y="0"/>
                    <a:pt x="140" y="4"/>
                    <a:pt x="140" y="10"/>
                  </a:cubicBezTo>
                  <a:cubicBezTo>
                    <a:pt x="140" y="19"/>
                    <a:pt x="140" y="19"/>
                    <a:pt x="140" y="19"/>
                  </a:cubicBezTo>
                  <a:cubicBezTo>
                    <a:pt x="113" y="19"/>
                    <a:pt x="113" y="19"/>
                    <a:pt x="113" y="19"/>
                  </a:cubicBezTo>
                  <a:cubicBezTo>
                    <a:pt x="113" y="10"/>
                    <a:pt x="113" y="10"/>
                    <a:pt x="113" y="10"/>
                  </a:cubicBezTo>
                  <a:cubicBezTo>
                    <a:pt x="113" y="4"/>
                    <a:pt x="109" y="0"/>
                    <a:pt x="104" y="0"/>
                  </a:cubicBezTo>
                  <a:cubicBezTo>
                    <a:pt x="102" y="0"/>
                    <a:pt x="102" y="0"/>
                    <a:pt x="102" y="0"/>
                  </a:cubicBezTo>
                  <a:cubicBezTo>
                    <a:pt x="97" y="0"/>
                    <a:pt x="92" y="4"/>
                    <a:pt x="92" y="10"/>
                  </a:cubicBezTo>
                  <a:cubicBezTo>
                    <a:pt x="92" y="19"/>
                    <a:pt x="92" y="19"/>
                    <a:pt x="92" y="19"/>
                  </a:cubicBezTo>
                  <a:cubicBezTo>
                    <a:pt x="65" y="19"/>
                    <a:pt x="65" y="19"/>
                    <a:pt x="65" y="19"/>
                  </a:cubicBezTo>
                  <a:cubicBezTo>
                    <a:pt x="65" y="10"/>
                    <a:pt x="65" y="10"/>
                    <a:pt x="65" y="10"/>
                  </a:cubicBezTo>
                  <a:cubicBezTo>
                    <a:pt x="65" y="4"/>
                    <a:pt x="61" y="0"/>
                    <a:pt x="56" y="0"/>
                  </a:cubicBezTo>
                  <a:cubicBezTo>
                    <a:pt x="54" y="0"/>
                    <a:pt x="54" y="0"/>
                    <a:pt x="54" y="0"/>
                  </a:cubicBezTo>
                  <a:cubicBezTo>
                    <a:pt x="48" y="0"/>
                    <a:pt x="44" y="4"/>
                    <a:pt x="44" y="10"/>
                  </a:cubicBezTo>
                  <a:cubicBezTo>
                    <a:pt x="44" y="19"/>
                    <a:pt x="44" y="19"/>
                    <a:pt x="44" y="19"/>
                  </a:cubicBezTo>
                  <a:cubicBezTo>
                    <a:pt x="0" y="19"/>
                    <a:pt x="0" y="19"/>
                    <a:pt x="0" y="19"/>
                  </a:cubicBezTo>
                  <a:cubicBezTo>
                    <a:pt x="0" y="298"/>
                    <a:pt x="0" y="298"/>
                    <a:pt x="0" y="298"/>
                  </a:cubicBezTo>
                  <a:cubicBezTo>
                    <a:pt x="251" y="298"/>
                    <a:pt x="251" y="298"/>
                    <a:pt x="251" y="298"/>
                  </a:cubicBezTo>
                  <a:cubicBezTo>
                    <a:pt x="251" y="199"/>
                    <a:pt x="251" y="199"/>
                    <a:pt x="251" y="199"/>
                  </a:cubicBezTo>
                  <a:cubicBezTo>
                    <a:pt x="233" y="218"/>
                    <a:pt x="233" y="218"/>
                    <a:pt x="233" y="218"/>
                  </a:cubicBezTo>
                  <a:lnTo>
                    <a:pt x="233" y="27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aseline="0">
                <a:latin typeface="Huawei Sans" panose="020C0503030203020204" pitchFamily="34" charset="0"/>
                <a:ea typeface="方正兰亭黑简体" panose="02000000000000000000" pitchFamily="2" charset="-122"/>
              </a:endParaRPr>
            </a:p>
          </p:txBody>
        </p:sp>
      </p:grpSp>
      <p:sp>
        <p:nvSpPr>
          <p:cNvPr id="10" name="内容占位符 6"/>
          <p:cNvSpPr>
            <a:spLocks noGrp="1"/>
          </p:cNvSpPr>
          <p:nvPr>
            <p:ph sz="quarter" idx="10" hasCustomPrompt="1"/>
          </p:nvPr>
        </p:nvSpPr>
        <p:spPr>
          <a:xfrm>
            <a:off x="445283" y="1247555"/>
            <a:ext cx="11307600" cy="4680000"/>
          </a:xfrm>
          <a:prstGeom prst="rect">
            <a:avLst/>
          </a:prstGeom>
        </p:spPr>
        <p:txBody>
          <a:bodyPr/>
          <a:lstStyle>
            <a:lvl1pPr algn="just" fontAlgn="ctr">
              <a:buClrTx/>
              <a:defRPr baseline="0">
                <a:latin typeface="Huawei Sans" panose="020C0503030203020204" pitchFamily="34" charset="0"/>
                <a:ea typeface="方正兰亭黑简体" panose="02000000000000000000" pitchFamily="2" charset="-122"/>
                <a:cs typeface="Huawei Sans" panose="020C0503030203020204" pitchFamily="34" charset="0"/>
              </a:defRPr>
            </a:lvl1pPr>
            <a:lvl2pPr algn="just" fontAlgn="ctr">
              <a:buClrTx/>
              <a:defRPr baseline="0">
                <a:latin typeface="Huawei Sans" panose="020C0503030203020204" pitchFamily="34" charset="0"/>
                <a:ea typeface="方正兰亭黑简体" panose="02000000000000000000" pitchFamily="2" charset="-122"/>
                <a:cs typeface="Huawei Sans" panose="020C0503030203020204" pitchFamily="34" charset="0"/>
              </a:defRPr>
            </a:lvl2pPr>
            <a:lvl3pPr algn="just" fontAlgn="ctr">
              <a:buClrTx/>
              <a:defRPr baseline="0">
                <a:latin typeface="Huawei Sans" panose="020C0503030203020204" pitchFamily="34" charset="0"/>
                <a:ea typeface="方正兰亭黑简体" panose="02000000000000000000" pitchFamily="2" charset="-122"/>
                <a:cs typeface="Huawei Sans" panose="020C0503030203020204" pitchFamily="34" charset="0"/>
              </a:defRPr>
            </a:lvl3pPr>
            <a:lvl4pPr algn="just" fontAlgn="ctr">
              <a:buClrTx/>
              <a:defRPr baseline="0">
                <a:latin typeface="Huawei Sans" panose="020C0503030203020204" pitchFamily="34" charset="0"/>
                <a:ea typeface="方正兰亭黑简体" panose="02000000000000000000" pitchFamily="2" charset="-122"/>
                <a:cs typeface="Huawei Sans" panose="020C0503030203020204" pitchFamily="34" charset="0"/>
              </a:defRPr>
            </a:lvl4pPr>
            <a:lvl5pPr algn="just" fontAlgn="ctr">
              <a:buClrTx/>
              <a:defRPr baseline="0">
                <a:latin typeface="Huawei Sans" panose="020C0503030203020204" pitchFamily="34" charset="0"/>
                <a:ea typeface="方正兰亭黑简体" panose="02000000000000000000" pitchFamily="2" charset="-122"/>
                <a:cs typeface="Huawei Sans" panose="020C0503030203020204" pitchFamily="34" charset="0"/>
              </a:defRPr>
            </a:lvl5pPr>
          </a:lstStyle>
          <a:p>
            <a:pPr lvl="0"/>
            <a:r>
              <a:rPr lang="zh-CN" altLang="en-US" dirty="0" smtClean="0"/>
              <a:t>此版式用于每一节的小结</a:t>
            </a:r>
            <a:endParaRPr lang="zh-CN" altLang="en-US" dirty="0" smtClean="0"/>
          </a:p>
          <a:p>
            <a:pPr lvl="1"/>
            <a:r>
              <a:rPr lang="zh-CN" altLang="en-US" dirty="0" smtClean="0"/>
              <a:t>第二</a:t>
            </a:r>
            <a:r>
              <a:rPr lang="zh-CN" altLang="en-US" dirty="0"/>
              <a:t>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2#本章总结">
    <p:spTree>
      <p:nvGrpSpPr>
        <p:cNvPr id="1" name=""/>
        <p:cNvGrpSpPr/>
        <p:nvPr/>
      </p:nvGrpSpPr>
      <p:grpSpPr>
        <a:xfrm>
          <a:off x="0" y="0"/>
          <a:ext cx="0" cy="0"/>
          <a:chOff x="0" y="0"/>
          <a:chExt cx="0" cy="0"/>
        </a:xfrm>
      </p:grpSpPr>
      <p:sp>
        <p:nvSpPr>
          <p:cNvPr id="3" name="TextBox 10"/>
          <p:cNvSpPr txBox="1"/>
          <p:nvPr userDrawn="1"/>
        </p:nvSpPr>
        <p:spPr bwMode="auto">
          <a:xfrm>
            <a:off x="1594877" y="408780"/>
            <a:ext cx="2015437" cy="639559"/>
          </a:xfrm>
          <a:prstGeom prst="rect">
            <a:avLst/>
          </a:prstGeom>
          <a:noFill/>
          <a:ln w="9525">
            <a:noFill/>
            <a:miter lim="800000"/>
          </a:ln>
        </p:spPr>
        <p:txBody>
          <a:bodyPr wrap="square" lIns="99941" tIns="49967" rIns="99941" bIns="49967" rtlCol="0">
            <a:spAutoFit/>
          </a:bodyPr>
          <a:lstStyle/>
          <a:p>
            <a:pPr defTabSz="1001395" eaLnBrk="0" fontAlgn="ctr" hangingPunct="0"/>
            <a:r>
              <a:rPr lang="zh-CN" altLang="en-US" sz="3500" b="1" baseline="0" dirty="0">
                <a:solidFill>
                  <a:schemeClr val="tx1">
                    <a:lumMod val="75000"/>
                    <a:lumOff val="25000"/>
                  </a:schemeClr>
                </a:solidFill>
                <a:latin typeface="Huawei Sans" panose="020C0503030203020204" pitchFamily="34" charset="0"/>
                <a:ea typeface="方正兰亭黑简体" panose="02000000000000000000" pitchFamily="2" charset="-122"/>
                <a:cs typeface="Huawei Sans" panose="020C0503030203020204" pitchFamily="34" charset="0"/>
              </a:rPr>
              <a:t>本章总结</a:t>
            </a:r>
            <a:endParaRPr lang="zh-CN" altLang="en-US" sz="3500" b="1" baseline="0" dirty="0">
              <a:solidFill>
                <a:schemeClr val="tx1">
                  <a:lumMod val="75000"/>
                  <a:lumOff val="25000"/>
                </a:schemeClr>
              </a:solidFill>
              <a:latin typeface="Huawei Sans" panose="020C0503030203020204" pitchFamily="34" charset="0"/>
              <a:ea typeface="方正兰亭黑简体" panose="02000000000000000000" pitchFamily="2" charset="-122"/>
              <a:cs typeface="Huawei Sans" panose="020C0503030203020204" pitchFamily="34" charset="0"/>
            </a:endParaRPr>
          </a:p>
        </p:txBody>
      </p:sp>
      <p:sp>
        <p:nvSpPr>
          <p:cNvPr id="4" name="Freeform 9"/>
          <p:cNvSpPr/>
          <p:nvPr userDrawn="1"/>
        </p:nvSpPr>
        <p:spPr bwMode="auto">
          <a:xfrm>
            <a:off x="3112" y="296368"/>
            <a:ext cx="1375826"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04" tIns="45702" rIns="91404" bIns="45702" numCol="1" spcCol="0" rtlCol="0" fromWordArt="0" anchor="t" anchorCtr="0" forceAA="0" compatLnSpc="1">
            <a:noAutofit/>
          </a:bodyPr>
          <a:lstStyle/>
          <a:p>
            <a:endParaRPr lang="zh-CN" altLang="en-US" sz="1800" baseline="0">
              <a:latin typeface="Huawei Sans" panose="020C0503030203020204" pitchFamily="34" charset="0"/>
              <a:ea typeface="方正兰亭黑简体" panose="02000000000000000000" pitchFamily="2" charset="-122"/>
            </a:endParaRPr>
          </a:p>
        </p:txBody>
      </p:sp>
      <p:sp>
        <p:nvSpPr>
          <p:cNvPr id="5" name="Freeform 11"/>
          <p:cNvSpPr/>
          <p:nvPr userDrawn="1"/>
        </p:nvSpPr>
        <p:spPr bwMode="auto">
          <a:xfrm>
            <a:off x="1245702" y="296368"/>
            <a:ext cx="233272"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04" tIns="45702" rIns="91404" bIns="45702" numCol="1" spcCol="0" rtlCol="0" fromWordArt="0" anchor="t" anchorCtr="0" forceAA="0" compatLnSpc="1">
            <a:noAutofit/>
          </a:bodyPr>
          <a:lstStyle/>
          <a:p>
            <a:endParaRPr lang="zh-CN" altLang="en-US" sz="1800" baseline="0">
              <a:latin typeface="Huawei Sans" panose="020C0503030203020204" pitchFamily="34" charset="0"/>
              <a:ea typeface="方正兰亭黑简体" panose="02000000000000000000" pitchFamily="2" charset="-122"/>
            </a:endParaRPr>
          </a:p>
        </p:txBody>
      </p:sp>
      <p:grpSp>
        <p:nvGrpSpPr>
          <p:cNvPr id="6" name="组合 5"/>
          <p:cNvGrpSpPr/>
          <p:nvPr userDrawn="1"/>
        </p:nvGrpSpPr>
        <p:grpSpPr>
          <a:xfrm>
            <a:off x="515179" y="490849"/>
            <a:ext cx="470510" cy="475421"/>
            <a:chOff x="5540375" y="2868613"/>
            <a:chExt cx="1106488" cy="1117600"/>
          </a:xfrm>
          <a:solidFill>
            <a:schemeClr val="bg1"/>
          </a:solidFill>
        </p:grpSpPr>
        <p:sp>
          <p:nvSpPr>
            <p:cNvPr id="7" name="Freeform 6"/>
            <p:cNvSpPr/>
            <p:nvPr/>
          </p:nvSpPr>
          <p:spPr bwMode="auto">
            <a:xfrm>
              <a:off x="5970588" y="3251201"/>
              <a:ext cx="676275" cy="517525"/>
            </a:xfrm>
            <a:custGeom>
              <a:avLst/>
              <a:gdLst>
                <a:gd name="T0" fmla="*/ 40 w 180"/>
                <a:gd name="T1" fmla="*/ 42 h 138"/>
                <a:gd name="T2" fmla="*/ 27 w 180"/>
                <a:gd name="T3" fmla="*/ 42 h 138"/>
                <a:gd name="T4" fmla="*/ 3 w 180"/>
                <a:gd name="T5" fmla="*/ 66 h 138"/>
                <a:gd name="T6" fmla="*/ 3 w 180"/>
                <a:gd name="T7" fmla="*/ 79 h 138"/>
                <a:gd name="T8" fmla="*/ 59 w 180"/>
                <a:gd name="T9" fmla="*/ 135 h 138"/>
                <a:gd name="T10" fmla="*/ 72 w 180"/>
                <a:gd name="T11" fmla="*/ 135 h 138"/>
                <a:gd name="T12" fmla="*/ 176 w 180"/>
                <a:gd name="T13" fmla="*/ 31 h 138"/>
                <a:gd name="T14" fmla="*/ 176 w 180"/>
                <a:gd name="T15" fmla="*/ 18 h 138"/>
                <a:gd name="T16" fmla="*/ 162 w 180"/>
                <a:gd name="T17" fmla="*/ 4 h 138"/>
                <a:gd name="T18" fmla="*/ 149 w 180"/>
                <a:gd name="T19" fmla="*/ 3 h 138"/>
                <a:gd name="T20" fmla="*/ 74 w 180"/>
                <a:gd name="T21" fmla="*/ 66 h 138"/>
                <a:gd name="T22" fmla="*/ 60 w 180"/>
                <a:gd name="T23" fmla="*/ 65 h 138"/>
                <a:gd name="T24" fmla="*/ 40 w 180"/>
                <a:gd name="T25" fmla="*/ 4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0" h="138">
                  <a:moveTo>
                    <a:pt x="40" y="42"/>
                  </a:moveTo>
                  <a:cubicBezTo>
                    <a:pt x="36" y="39"/>
                    <a:pt x="30" y="38"/>
                    <a:pt x="27" y="42"/>
                  </a:cubicBezTo>
                  <a:cubicBezTo>
                    <a:pt x="3" y="66"/>
                    <a:pt x="3" y="66"/>
                    <a:pt x="3" y="66"/>
                  </a:cubicBezTo>
                  <a:cubicBezTo>
                    <a:pt x="0" y="69"/>
                    <a:pt x="0" y="75"/>
                    <a:pt x="3" y="79"/>
                  </a:cubicBezTo>
                  <a:cubicBezTo>
                    <a:pt x="59" y="135"/>
                    <a:pt x="59" y="135"/>
                    <a:pt x="59" y="135"/>
                  </a:cubicBezTo>
                  <a:cubicBezTo>
                    <a:pt x="63" y="138"/>
                    <a:pt x="69" y="138"/>
                    <a:pt x="72" y="135"/>
                  </a:cubicBezTo>
                  <a:cubicBezTo>
                    <a:pt x="176" y="31"/>
                    <a:pt x="176" y="31"/>
                    <a:pt x="176" y="31"/>
                  </a:cubicBezTo>
                  <a:cubicBezTo>
                    <a:pt x="179" y="27"/>
                    <a:pt x="180" y="21"/>
                    <a:pt x="176" y="18"/>
                  </a:cubicBezTo>
                  <a:cubicBezTo>
                    <a:pt x="162" y="4"/>
                    <a:pt x="162" y="4"/>
                    <a:pt x="162" y="4"/>
                  </a:cubicBezTo>
                  <a:cubicBezTo>
                    <a:pt x="159" y="0"/>
                    <a:pt x="153" y="0"/>
                    <a:pt x="149" y="3"/>
                  </a:cubicBezTo>
                  <a:cubicBezTo>
                    <a:pt x="74" y="66"/>
                    <a:pt x="74" y="66"/>
                    <a:pt x="74" y="66"/>
                  </a:cubicBezTo>
                  <a:cubicBezTo>
                    <a:pt x="70" y="69"/>
                    <a:pt x="64" y="68"/>
                    <a:pt x="60" y="65"/>
                  </a:cubicBezTo>
                  <a:lnTo>
                    <a:pt x="40" y="4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aseline="0">
                <a:latin typeface="Huawei Sans" panose="020C0503030203020204" pitchFamily="34" charset="0"/>
                <a:ea typeface="方正兰亭黑简体" panose="02000000000000000000" pitchFamily="2" charset="-122"/>
              </a:endParaRPr>
            </a:p>
          </p:txBody>
        </p:sp>
        <p:sp>
          <p:nvSpPr>
            <p:cNvPr id="8" name="Freeform 7"/>
            <p:cNvSpPr/>
            <p:nvPr/>
          </p:nvSpPr>
          <p:spPr bwMode="auto">
            <a:xfrm>
              <a:off x="5540375" y="2868613"/>
              <a:ext cx="941388" cy="1117600"/>
            </a:xfrm>
            <a:custGeom>
              <a:avLst/>
              <a:gdLst>
                <a:gd name="T0" fmla="*/ 233 w 251"/>
                <a:gd name="T1" fmla="*/ 279 h 298"/>
                <a:gd name="T2" fmla="*/ 19 w 251"/>
                <a:gd name="T3" fmla="*/ 279 h 298"/>
                <a:gd name="T4" fmla="*/ 19 w 251"/>
                <a:gd name="T5" fmla="*/ 38 h 298"/>
                <a:gd name="T6" fmla="*/ 44 w 251"/>
                <a:gd name="T7" fmla="*/ 38 h 298"/>
                <a:gd name="T8" fmla="*/ 44 w 251"/>
                <a:gd name="T9" fmla="*/ 47 h 298"/>
                <a:gd name="T10" fmla="*/ 54 w 251"/>
                <a:gd name="T11" fmla="*/ 57 h 298"/>
                <a:gd name="T12" fmla="*/ 56 w 251"/>
                <a:gd name="T13" fmla="*/ 57 h 298"/>
                <a:gd name="T14" fmla="*/ 65 w 251"/>
                <a:gd name="T15" fmla="*/ 47 h 298"/>
                <a:gd name="T16" fmla="*/ 65 w 251"/>
                <a:gd name="T17" fmla="*/ 38 h 298"/>
                <a:gd name="T18" fmla="*/ 92 w 251"/>
                <a:gd name="T19" fmla="*/ 38 h 298"/>
                <a:gd name="T20" fmla="*/ 92 w 251"/>
                <a:gd name="T21" fmla="*/ 47 h 298"/>
                <a:gd name="T22" fmla="*/ 102 w 251"/>
                <a:gd name="T23" fmla="*/ 57 h 298"/>
                <a:gd name="T24" fmla="*/ 104 w 251"/>
                <a:gd name="T25" fmla="*/ 57 h 298"/>
                <a:gd name="T26" fmla="*/ 113 w 251"/>
                <a:gd name="T27" fmla="*/ 47 h 298"/>
                <a:gd name="T28" fmla="*/ 113 w 251"/>
                <a:gd name="T29" fmla="*/ 38 h 298"/>
                <a:gd name="T30" fmla="*/ 140 w 251"/>
                <a:gd name="T31" fmla="*/ 38 h 298"/>
                <a:gd name="T32" fmla="*/ 140 w 251"/>
                <a:gd name="T33" fmla="*/ 47 h 298"/>
                <a:gd name="T34" fmla="*/ 150 w 251"/>
                <a:gd name="T35" fmla="*/ 57 h 298"/>
                <a:gd name="T36" fmla="*/ 152 w 251"/>
                <a:gd name="T37" fmla="*/ 57 h 298"/>
                <a:gd name="T38" fmla="*/ 161 w 251"/>
                <a:gd name="T39" fmla="*/ 47 h 298"/>
                <a:gd name="T40" fmla="*/ 161 w 251"/>
                <a:gd name="T41" fmla="*/ 38 h 298"/>
                <a:gd name="T42" fmla="*/ 189 w 251"/>
                <a:gd name="T43" fmla="*/ 38 h 298"/>
                <a:gd name="T44" fmla="*/ 189 w 251"/>
                <a:gd name="T45" fmla="*/ 47 h 298"/>
                <a:gd name="T46" fmla="*/ 198 w 251"/>
                <a:gd name="T47" fmla="*/ 57 h 298"/>
                <a:gd name="T48" fmla="*/ 200 w 251"/>
                <a:gd name="T49" fmla="*/ 57 h 298"/>
                <a:gd name="T50" fmla="*/ 210 w 251"/>
                <a:gd name="T51" fmla="*/ 47 h 298"/>
                <a:gd name="T52" fmla="*/ 210 w 251"/>
                <a:gd name="T53" fmla="*/ 38 h 298"/>
                <a:gd name="T54" fmla="*/ 215 w 251"/>
                <a:gd name="T55" fmla="*/ 38 h 298"/>
                <a:gd name="T56" fmla="*/ 233 w 251"/>
                <a:gd name="T57" fmla="*/ 55 h 298"/>
                <a:gd name="T58" fmla="*/ 233 w 251"/>
                <a:gd name="T59" fmla="*/ 114 h 298"/>
                <a:gd name="T60" fmla="*/ 251 w 251"/>
                <a:gd name="T61" fmla="*/ 98 h 298"/>
                <a:gd name="T62" fmla="*/ 251 w 251"/>
                <a:gd name="T63" fmla="*/ 47 h 298"/>
                <a:gd name="T64" fmla="*/ 223 w 251"/>
                <a:gd name="T65" fmla="*/ 19 h 298"/>
                <a:gd name="T66" fmla="*/ 210 w 251"/>
                <a:gd name="T67" fmla="*/ 19 h 298"/>
                <a:gd name="T68" fmla="*/ 210 w 251"/>
                <a:gd name="T69" fmla="*/ 10 h 298"/>
                <a:gd name="T70" fmla="*/ 200 w 251"/>
                <a:gd name="T71" fmla="*/ 0 h 298"/>
                <a:gd name="T72" fmla="*/ 198 w 251"/>
                <a:gd name="T73" fmla="*/ 0 h 298"/>
                <a:gd name="T74" fmla="*/ 189 w 251"/>
                <a:gd name="T75" fmla="*/ 10 h 298"/>
                <a:gd name="T76" fmla="*/ 189 w 251"/>
                <a:gd name="T77" fmla="*/ 19 h 298"/>
                <a:gd name="T78" fmla="*/ 161 w 251"/>
                <a:gd name="T79" fmla="*/ 19 h 298"/>
                <a:gd name="T80" fmla="*/ 161 w 251"/>
                <a:gd name="T81" fmla="*/ 10 h 298"/>
                <a:gd name="T82" fmla="*/ 152 w 251"/>
                <a:gd name="T83" fmla="*/ 0 h 298"/>
                <a:gd name="T84" fmla="*/ 150 w 251"/>
                <a:gd name="T85" fmla="*/ 0 h 298"/>
                <a:gd name="T86" fmla="*/ 140 w 251"/>
                <a:gd name="T87" fmla="*/ 10 h 298"/>
                <a:gd name="T88" fmla="*/ 140 w 251"/>
                <a:gd name="T89" fmla="*/ 19 h 298"/>
                <a:gd name="T90" fmla="*/ 113 w 251"/>
                <a:gd name="T91" fmla="*/ 19 h 298"/>
                <a:gd name="T92" fmla="*/ 113 w 251"/>
                <a:gd name="T93" fmla="*/ 10 h 298"/>
                <a:gd name="T94" fmla="*/ 104 w 251"/>
                <a:gd name="T95" fmla="*/ 0 h 298"/>
                <a:gd name="T96" fmla="*/ 102 w 251"/>
                <a:gd name="T97" fmla="*/ 0 h 298"/>
                <a:gd name="T98" fmla="*/ 92 w 251"/>
                <a:gd name="T99" fmla="*/ 10 h 298"/>
                <a:gd name="T100" fmla="*/ 92 w 251"/>
                <a:gd name="T101" fmla="*/ 19 h 298"/>
                <a:gd name="T102" fmla="*/ 65 w 251"/>
                <a:gd name="T103" fmla="*/ 19 h 298"/>
                <a:gd name="T104" fmla="*/ 65 w 251"/>
                <a:gd name="T105" fmla="*/ 10 h 298"/>
                <a:gd name="T106" fmla="*/ 56 w 251"/>
                <a:gd name="T107" fmla="*/ 0 h 298"/>
                <a:gd name="T108" fmla="*/ 54 w 251"/>
                <a:gd name="T109" fmla="*/ 0 h 298"/>
                <a:gd name="T110" fmla="*/ 44 w 251"/>
                <a:gd name="T111" fmla="*/ 10 h 298"/>
                <a:gd name="T112" fmla="*/ 44 w 251"/>
                <a:gd name="T113" fmla="*/ 19 h 298"/>
                <a:gd name="T114" fmla="*/ 0 w 251"/>
                <a:gd name="T115" fmla="*/ 19 h 298"/>
                <a:gd name="T116" fmla="*/ 0 w 251"/>
                <a:gd name="T117" fmla="*/ 298 h 298"/>
                <a:gd name="T118" fmla="*/ 251 w 251"/>
                <a:gd name="T119" fmla="*/ 298 h 298"/>
                <a:gd name="T120" fmla="*/ 251 w 251"/>
                <a:gd name="T121" fmla="*/ 199 h 298"/>
                <a:gd name="T122" fmla="*/ 233 w 251"/>
                <a:gd name="T123" fmla="*/ 218 h 298"/>
                <a:gd name="T124" fmla="*/ 233 w 251"/>
                <a:gd name="T125" fmla="*/ 279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51" h="298">
                  <a:moveTo>
                    <a:pt x="233" y="279"/>
                  </a:moveTo>
                  <a:cubicBezTo>
                    <a:pt x="19" y="279"/>
                    <a:pt x="19" y="279"/>
                    <a:pt x="19" y="279"/>
                  </a:cubicBezTo>
                  <a:cubicBezTo>
                    <a:pt x="19" y="38"/>
                    <a:pt x="19" y="38"/>
                    <a:pt x="19" y="38"/>
                  </a:cubicBezTo>
                  <a:cubicBezTo>
                    <a:pt x="44" y="38"/>
                    <a:pt x="44" y="38"/>
                    <a:pt x="44" y="38"/>
                  </a:cubicBezTo>
                  <a:cubicBezTo>
                    <a:pt x="44" y="47"/>
                    <a:pt x="44" y="47"/>
                    <a:pt x="44" y="47"/>
                  </a:cubicBezTo>
                  <a:cubicBezTo>
                    <a:pt x="44" y="52"/>
                    <a:pt x="48" y="57"/>
                    <a:pt x="54" y="57"/>
                  </a:cubicBezTo>
                  <a:cubicBezTo>
                    <a:pt x="56" y="57"/>
                    <a:pt x="56" y="57"/>
                    <a:pt x="56" y="57"/>
                  </a:cubicBezTo>
                  <a:cubicBezTo>
                    <a:pt x="61" y="57"/>
                    <a:pt x="65" y="52"/>
                    <a:pt x="65" y="47"/>
                  </a:cubicBezTo>
                  <a:cubicBezTo>
                    <a:pt x="65" y="38"/>
                    <a:pt x="65" y="38"/>
                    <a:pt x="65" y="38"/>
                  </a:cubicBezTo>
                  <a:cubicBezTo>
                    <a:pt x="92" y="38"/>
                    <a:pt x="92" y="38"/>
                    <a:pt x="92" y="38"/>
                  </a:cubicBezTo>
                  <a:cubicBezTo>
                    <a:pt x="92" y="47"/>
                    <a:pt x="92" y="47"/>
                    <a:pt x="92" y="47"/>
                  </a:cubicBezTo>
                  <a:cubicBezTo>
                    <a:pt x="92" y="52"/>
                    <a:pt x="97" y="57"/>
                    <a:pt x="102" y="57"/>
                  </a:cubicBezTo>
                  <a:cubicBezTo>
                    <a:pt x="104" y="57"/>
                    <a:pt x="104" y="57"/>
                    <a:pt x="104" y="57"/>
                  </a:cubicBezTo>
                  <a:cubicBezTo>
                    <a:pt x="109" y="57"/>
                    <a:pt x="113" y="52"/>
                    <a:pt x="113" y="47"/>
                  </a:cubicBezTo>
                  <a:cubicBezTo>
                    <a:pt x="113" y="38"/>
                    <a:pt x="113" y="38"/>
                    <a:pt x="113" y="38"/>
                  </a:cubicBezTo>
                  <a:cubicBezTo>
                    <a:pt x="140" y="38"/>
                    <a:pt x="140" y="38"/>
                    <a:pt x="140" y="38"/>
                  </a:cubicBezTo>
                  <a:cubicBezTo>
                    <a:pt x="140" y="47"/>
                    <a:pt x="140" y="47"/>
                    <a:pt x="140" y="47"/>
                  </a:cubicBezTo>
                  <a:cubicBezTo>
                    <a:pt x="140" y="52"/>
                    <a:pt x="145" y="57"/>
                    <a:pt x="150" y="57"/>
                  </a:cubicBezTo>
                  <a:cubicBezTo>
                    <a:pt x="152" y="57"/>
                    <a:pt x="152" y="57"/>
                    <a:pt x="152" y="57"/>
                  </a:cubicBezTo>
                  <a:cubicBezTo>
                    <a:pt x="157" y="57"/>
                    <a:pt x="161" y="52"/>
                    <a:pt x="161" y="47"/>
                  </a:cubicBezTo>
                  <a:cubicBezTo>
                    <a:pt x="161" y="38"/>
                    <a:pt x="161" y="38"/>
                    <a:pt x="161" y="38"/>
                  </a:cubicBezTo>
                  <a:cubicBezTo>
                    <a:pt x="189" y="38"/>
                    <a:pt x="189" y="38"/>
                    <a:pt x="189" y="38"/>
                  </a:cubicBezTo>
                  <a:cubicBezTo>
                    <a:pt x="189" y="47"/>
                    <a:pt x="189" y="47"/>
                    <a:pt x="189" y="47"/>
                  </a:cubicBezTo>
                  <a:cubicBezTo>
                    <a:pt x="189" y="52"/>
                    <a:pt x="193" y="57"/>
                    <a:pt x="198" y="57"/>
                  </a:cubicBezTo>
                  <a:cubicBezTo>
                    <a:pt x="200" y="57"/>
                    <a:pt x="200" y="57"/>
                    <a:pt x="200" y="57"/>
                  </a:cubicBezTo>
                  <a:cubicBezTo>
                    <a:pt x="205" y="57"/>
                    <a:pt x="210" y="52"/>
                    <a:pt x="210" y="47"/>
                  </a:cubicBezTo>
                  <a:cubicBezTo>
                    <a:pt x="210" y="38"/>
                    <a:pt x="210" y="38"/>
                    <a:pt x="210" y="38"/>
                  </a:cubicBezTo>
                  <a:cubicBezTo>
                    <a:pt x="215" y="38"/>
                    <a:pt x="215" y="38"/>
                    <a:pt x="215" y="38"/>
                  </a:cubicBezTo>
                  <a:cubicBezTo>
                    <a:pt x="233" y="55"/>
                    <a:pt x="233" y="55"/>
                    <a:pt x="233" y="55"/>
                  </a:cubicBezTo>
                  <a:cubicBezTo>
                    <a:pt x="233" y="114"/>
                    <a:pt x="233" y="114"/>
                    <a:pt x="233" y="114"/>
                  </a:cubicBezTo>
                  <a:cubicBezTo>
                    <a:pt x="251" y="98"/>
                    <a:pt x="251" y="98"/>
                    <a:pt x="251" y="98"/>
                  </a:cubicBezTo>
                  <a:cubicBezTo>
                    <a:pt x="251" y="47"/>
                    <a:pt x="251" y="47"/>
                    <a:pt x="251" y="47"/>
                  </a:cubicBezTo>
                  <a:cubicBezTo>
                    <a:pt x="223" y="19"/>
                    <a:pt x="223" y="19"/>
                    <a:pt x="223" y="19"/>
                  </a:cubicBezTo>
                  <a:cubicBezTo>
                    <a:pt x="210" y="19"/>
                    <a:pt x="210" y="19"/>
                    <a:pt x="210" y="19"/>
                  </a:cubicBezTo>
                  <a:cubicBezTo>
                    <a:pt x="210" y="10"/>
                    <a:pt x="210" y="10"/>
                    <a:pt x="210" y="10"/>
                  </a:cubicBezTo>
                  <a:cubicBezTo>
                    <a:pt x="210" y="4"/>
                    <a:pt x="205" y="0"/>
                    <a:pt x="200" y="0"/>
                  </a:cubicBezTo>
                  <a:cubicBezTo>
                    <a:pt x="198" y="0"/>
                    <a:pt x="198" y="0"/>
                    <a:pt x="198" y="0"/>
                  </a:cubicBezTo>
                  <a:cubicBezTo>
                    <a:pt x="193" y="0"/>
                    <a:pt x="189" y="4"/>
                    <a:pt x="189" y="10"/>
                  </a:cubicBezTo>
                  <a:cubicBezTo>
                    <a:pt x="189" y="19"/>
                    <a:pt x="189" y="19"/>
                    <a:pt x="189" y="19"/>
                  </a:cubicBezTo>
                  <a:cubicBezTo>
                    <a:pt x="161" y="19"/>
                    <a:pt x="161" y="19"/>
                    <a:pt x="161" y="19"/>
                  </a:cubicBezTo>
                  <a:cubicBezTo>
                    <a:pt x="161" y="10"/>
                    <a:pt x="161" y="10"/>
                    <a:pt x="161" y="10"/>
                  </a:cubicBezTo>
                  <a:cubicBezTo>
                    <a:pt x="161" y="4"/>
                    <a:pt x="157" y="0"/>
                    <a:pt x="152" y="0"/>
                  </a:cubicBezTo>
                  <a:cubicBezTo>
                    <a:pt x="150" y="0"/>
                    <a:pt x="150" y="0"/>
                    <a:pt x="150" y="0"/>
                  </a:cubicBezTo>
                  <a:cubicBezTo>
                    <a:pt x="145" y="0"/>
                    <a:pt x="140" y="4"/>
                    <a:pt x="140" y="10"/>
                  </a:cubicBezTo>
                  <a:cubicBezTo>
                    <a:pt x="140" y="19"/>
                    <a:pt x="140" y="19"/>
                    <a:pt x="140" y="19"/>
                  </a:cubicBezTo>
                  <a:cubicBezTo>
                    <a:pt x="113" y="19"/>
                    <a:pt x="113" y="19"/>
                    <a:pt x="113" y="19"/>
                  </a:cubicBezTo>
                  <a:cubicBezTo>
                    <a:pt x="113" y="10"/>
                    <a:pt x="113" y="10"/>
                    <a:pt x="113" y="10"/>
                  </a:cubicBezTo>
                  <a:cubicBezTo>
                    <a:pt x="113" y="4"/>
                    <a:pt x="109" y="0"/>
                    <a:pt x="104" y="0"/>
                  </a:cubicBezTo>
                  <a:cubicBezTo>
                    <a:pt x="102" y="0"/>
                    <a:pt x="102" y="0"/>
                    <a:pt x="102" y="0"/>
                  </a:cubicBezTo>
                  <a:cubicBezTo>
                    <a:pt x="97" y="0"/>
                    <a:pt x="92" y="4"/>
                    <a:pt x="92" y="10"/>
                  </a:cubicBezTo>
                  <a:cubicBezTo>
                    <a:pt x="92" y="19"/>
                    <a:pt x="92" y="19"/>
                    <a:pt x="92" y="19"/>
                  </a:cubicBezTo>
                  <a:cubicBezTo>
                    <a:pt x="65" y="19"/>
                    <a:pt x="65" y="19"/>
                    <a:pt x="65" y="19"/>
                  </a:cubicBezTo>
                  <a:cubicBezTo>
                    <a:pt x="65" y="10"/>
                    <a:pt x="65" y="10"/>
                    <a:pt x="65" y="10"/>
                  </a:cubicBezTo>
                  <a:cubicBezTo>
                    <a:pt x="65" y="4"/>
                    <a:pt x="61" y="0"/>
                    <a:pt x="56" y="0"/>
                  </a:cubicBezTo>
                  <a:cubicBezTo>
                    <a:pt x="54" y="0"/>
                    <a:pt x="54" y="0"/>
                    <a:pt x="54" y="0"/>
                  </a:cubicBezTo>
                  <a:cubicBezTo>
                    <a:pt x="48" y="0"/>
                    <a:pt x="44" y="4"/>
                    <a:pt x="44" y="10"/>
                  </a:cubicBezTo>
                  <a:cubicBezTo>
                    <a:pt x="44" y="19"/>
                    <a:pt x="44" y="19"/>
                    <a:pt x="44" y="19"/>
                  </a:cubicBezTo>
                  <a:cubicBezTo>
                    <a:pt x="0" y="19"/>
                    <a:pt x="0" y="19"/>
                    <a:pt x="0" y="19"/>
                  </a:cubicBezTo>
                  <a:cubicBezTo>
                    <a:pt x="0" y="298"/>
                    <a:pt x="0" y="298"/>
                    <a:pt x="0" y="298"/>
                  </a:cubicBezTo>
                  <a:cubicBezTo>
                    <a:pt x="251" y="298"/>
                    <a:pt x="251" y="298"/>
                    <a:pt x="251" y="298"/>
                  </a:cubicBezTo>
                  <a:cubicBezTo>
                    <a:pt x="251" y="199"/>
                    <a:pt x="251" y="199"/>
                    <a:pt x="251" y="199"/>
                  </a:cubicBezTo>
                  <a:cubicBezTo>
                    <a:pt x="233" y="218"/>
                    <a:pt x="233" y="218"/>
                    <a:pt x="233" y="218"/>
                  </a:cubicBezTo>
                  <a:lnTo>
                    <a:pt x="233" y="27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aseline="0">
                <a:latin typeface="Huawei Sans" panose="020C0503030203020204" pitchFamily="34" charset="0"/>
                <a:ea typeface="方正兰亭黑简体" panose="02000000000000000000" pitchFamily="2" charset="-122"/>
              </a:endParaRPr>
            </a:p>
          </p:txBody>
        </p:sp>
      </p:grpSp>
      <p:sp>
        <p:nvSpPr>
          <p:cNvPr id="10" name="内容占位符 6"/>
          <p:cNvSpPr>
            <a:spLocks noGrp="1"/>
          </p:cNvSpPr>
          <p:nvPr>
            <p:ph sz="quarter" idx="10"/>
          </p:nvPr>
        </p:nvSpPr>
        <p:spPr>
          <a:xfrm>
            <a:off x="445283" y="1247555"/>
            <a:ext cx="11307600" cy="4680000"/>
          </a:xfrm>
          <a:prstGeom prst="rect">
            <a:avLst/>
          </a:prstGeom>
        </p:spPr>
        <p:txBody>
          <a:bodyPr/>
          <a:lstStyle>
            <a:lvl1pPr algn="just" fontAlgn="ctr">
              <a:buClrTx/>
              <a:defRPr baseline="0">
                <a:latin typeface="Huawei Sans" panose="020C0503030203020204" pitchFamily="34" charset="0"/>
                <a:ea typeface="方正兰亭黑简体" panose="02000000000000000000" pitchFamily="2" charset="-122"/>
                <a:cs typeface="Huawei Sans" panose="020C0503030203020204" pitchFamily="34" charset="0"/>
              </a:defRPr>
            </a:lvl1pPr>
            <a:lvl2pPr algn="just" fontAlgn="ctr">
              <a:buClrTx/>
              <a:defRPr baseline="0">
                <a:latin typeface="Huawei Sans" panose="020C0503030203020204" pitchFamily="34" charset="0"/>
                <a:ea typeface="方正兰亭黑简体" panose="02000000000000000000" pitchFamily="2" charset="-122"/>
                <a:cs typeface="Huawei Sans" panose="020C0503030203020204" pitchFamily="34" charset="0"/>
              </a:defRPr>
            </a:lvl2pPr>
            <a:lvl3pPr algn="just" fontAlgn="ctr">
              <a:buClrTx/>
              <a:defRPr baseline="0">
                <a:latin typeface="Huawei Sans" panose="020C0503030203020204" pitchFamily="34" charset="0"/>
                <a:ea typeface="方正兰亭黑简体" panose="02000000000000000000" pitchFamily="2" charset="-122"/>
                <a:cs typeface="Huawei Sans" panose="020C0503030203020204" pitchFamily="34" charset="0"/>
              </a:defRPr>
            </a:lvl3pPr>
            <a:lvl4pPr algn="just" fontAlgn="ctr">
              <a:buClrTx/>
              <a:defRPr baseline="0">
                <a:latin typeface="Huawei Sans" panose="020C0503030203020204" pitchFamily="34" charset="0"/>
                <a:ea typeface="方正兰亭黑简体" panose="02000000000000000000" pitchFamily="2" charset="-122"/>
                <a:cs typeface="Huawei Sans" panose="020C0503030203020204" pitchFamily="34" charset="0"/>
              </a:defRPr>
            </a:lvl4pPr>
            <a:lvl5pPr algn="just" fontAlgn="ctr">
              <a:buClrTx/>
              <a:defRPr baseline="0">
                <a:latin typeface="Huawei Sans" panose="020C0503030203020204" pitchFamily="34" charset="0"/>
                <a:ea typeface="方正兰亭黑简体" panose="02000000000000000000" pitchFamily="2" charset="-122"/>
                <a:cs typeface="Huawei Sans" panose="020C0503030203020204" pitchFamily="34" charset="0"/>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3#更多信息(可选)">
    <p:spTree>
      <p:nvGrpSpPr>
        <p:cNvPr id="1" name=""/>
        <p:cNvGrpSpPr/>
        <p:nvPr/>
      </p:nvGrpSpPr>
      <p:grpSpPr>
        <a:xfrm>
          <a:off x="0" y="0"/>
          <a:ext cx="0" cy="0"/>
          <a:chOff x="0" y="0"/>
          <a:chExt cx="0" cy="0"/>
        </a:xfrm>
      </p:grpSpPr>
      <p:sp>
        <p:nvSpPr>
          <p:cNvPr id="3" name="文本占位符 6"/>
          <p:cNvSpPr>
            <a:spLocks noGrp="1"/>
          </p:cNvSpPr>
          <p:nvPr>
            <p:ph type="body" sz="quarter" idx="10" hasCustomPrompt="1"/>
          </p:nvPr>
        </p:nvSpPr>
        <p:spPr>
          <a:xfrm>
            <a:off x="445283" y="1247555"/>
            <a:ext cx="11307600" cy="4680000"/>
          </a:xfrm>
          <a:prstGeom prst="rect">
            <a:avLst/>
          </a:prstGeom>
        </p:spPr>
        <p:txBody>
          <a:bodyPr/>
          <a:lstStyle>
            <a:lvl1pPr algn="just" fontAlgn="ctr">
              <a:buClrTx/>
              <a:defRPr baseline="0">
                <a:latin typeface="Huawei Sans" panose="020C0503030203020204" pitchFamily="34" charset="0"/>
                <a:ea typeface="方正兰亭黑简体" panose="02000000000000000000" pitchFamily="2" charset="-122"/>
                <a:cs typeface="Huawei Sans" panose="020C0503030203020204" pitchFamily="34" charset="0"/>
              </a:defRPr>
            </a:lvl1pPr>
            <a:lvl5pPr>
              <a:buNone/>
              <a:defRPr/>
            </a:lvl5pPr>
          </a:lstStyle>
          <a:p>
            <a:r>
              <a:rPr lang="zh-CN" altLang="en-US" dirty="0"/>
              <a:t>此版式用于提供给学员更多学习信息。</a:t>
            </a:r>
            <a:endParaRPr lang="zh-CN" altLang="en-US" dirty="0"/>
          </a:p>
        </p:txBody>
      </p:sp>
      <p:sp>
        <p:nvSpPr>
          <p:cNvPr id="4" name="TextBox 10"/>
          <p:cNvSpPr txBox="1"/>
          <p:nvPr userDrawn="1"/>
        </p:nvSpPr>
        <p:spPr bwMode="auto">
          <a:xfrm>
            <a:off x="1594877" y="408780"/>
            <a:ext cx="5038592" cy="639559"/>
          </a:xfrm>
          <a:prstGeom prst="rect">
            <a:avLst/>
          </a:prstGeom>
          <a:noFill/>
          <a:ln w="9525">
            <a:noFill/>
            <a:miter lim="800000"/>
          </a:ln>
        </p:spPr>
        <p:txBody>
          <a:bodyPr wrap="square" lIns="99941" tIns="49967" rIns="99941" bIns="49967" rtlCol="0">
            <a:spAutoFit/>
          </a:bodyPr>
          <a:lstStyle/>
          <a:p>
            <a:pPr defTabSz="1001395" eaLnBrk="0" fontAlgn="ctr" hangingPunct="0"/>
            <a:r>
              <a:rPr lang="zh-CN" altLang="en-US" sz="3500" b="1" baseline="0" dirty="0">
                <a:solidFill>
                  <a:schemeClr val="tx1">
                    <a:lumMod val="75000"/>
                    <a:lumOff val="25000"/>
                  </a:schemeClr>
                </a:solidFill>
                <a:latin typeface="Huawei Sans" panose="020C0503030203020204" pitchFamily="34" charset="0"/>
                <a:ea typeface="方正兰亭黑简体" panose="02000000000000000000" pitchFamily="2" charset="-122"/>
                <a:cs typeface="Huawei Sans" panose="020C0503030203020204" pitchFamily="34" charset="0"/>
              </a:rPr>
              <a:t>更多信息</a:t>
            </a:r>
            <a:endParaRPr lang="zh-CN" altLang="en-US" sz="3500" b="1" baseline="0" dirty="0">
              <a:solidFill>
                <a:schemeClr val="tx1">
                  <a:lumMod val="75000"/>
                  <a:lumOff val="25000"/>
                </a:schemeClr>
              </a:solidFill>
              <a:latin typeface="Huawei Sans" panose="020C0503030203020204" pitchFamily="34" charset="0"/>
              <a:ea typeface="方正兰亭黑简体" panose="02000000000000000000" pitchFamily="2" charset="-122"/>
              <a:cs typeface="Huawei Sans" panose="020C0503030203020204" pitchFamily="34" charset="0"/>
            </a:endParaRPr>
          </a:p>
        </p:txBody>
      </p:sp>
      <p:sp>
        <p:nvSpPr>
          <p:cNvPr id="5" name="Freeform 9"/>
          <p:cNvSpPr/>
          <p:nvPr userDrawn="1"/>
        </p:nvSpPr>
        <p:spPr bwMode="auto">
          <a:xfrm>
            <a:off x="3112" y="296368"/>
            <a:ext cx="1375826"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04" tIns="45702" rIns="91404" bIns="45702" numCol="1" spcCol="0" rtlCol="0" fromWordArt="0" anchor="t" anchorCtr="0" forceAA="0" compatLnSpc="1">
            <a:noAutofit/>
          </a:bodyPr>
          <a:lstStyle/>
          <a:p>
            <a:endParaRPr lang="zh-CN" altLang="en-US" sz="1800" baseline="0">
              <a:latin typeface="Huawei Sans" panose="020C0503030203020204" pitchFamily="34" charset="0"/>
              <a:ea typeface="方正兰亭黑简体" panose="02000000000000000000" pitchFamily="2" charset="-122"/>
            </a:endParaRPr>
          </a:p>
        </p:txBody>
      </p:sp>
      <p:sp>
        <p:nvSpPr>
          <p:cNvPr id="6" name="Freeform 11"/>
          <p:cNvSpPr/>
          <p:nvPr userDrawn="1"/>
        </p:nvSpPr>
        <p:spPr bwMode="auto">
          <a:xfrm>
            <a:off x="1245702" y="296368"/>
            <a:ext cx="233272"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04" tIns="45702" rIns="91404" bIns="45702" numCol="1" spcCol="0" rtlCol="0" fromWordArt="0" anchor="t" anchorCtr="0" forceAA="0" compatLnSpc="1">
            <a:noAutofit/>
          </a:bodyPr>
          <a:lstStyle/>
          <a:p>
            <a:endParaRPr lang="zh-CN" altLang="en-US" sz="1800" baseline="0">
              <a:latin typeface="Huawei Sans" panose="020C0503030203020204" pitchFamily="34" charset="0"/>
              <a:ea typeface="方正兰亭黑简体" panose="02000000000000000000" pitchFamily="2" charset="-122"/>
            </a:endParaRPr>
          </a:p>
        </p:txBody>
      </p:sp>
      <p:grpSp>
        <p:nvGrpSpPr>
          <p:cNvPr id="7" name="组合 6"/>
          <p:cNvGrpSpPr/>
          <p:nvPr userDrawn="1"/>
        </p:nvGrpSpPr>
        <p:grpSpPr>
          <a:xfrm>
            <a:off x="479189" y="480269"/>
            <a:ext cx="496387" cy="496581"/>
            <a:chOff x="4485904" y="3429000"/>
            <a:chExt cx="2003425" cy="2003425"/>
          </a:xfrm>
          <a:solidFill>
            <a:schemeClr val="bg1"/>
          </a:solidFill>
        </p:grpSpPr>
        <p:sp>
          <p:nvSpPr>
            <p:cNvPr id="8" name="Freeform 6"/>
            <p:cNvSpPr>
              <a:spLocks noEditPoints="1"/>
            </p:cNvSpPr>
            <p:nvPr/>
          </p:nvSpPr>
          <p:spPr bwMode="auto">
            <a:xfrm>
              <a:off x="4485904" y="3429000"/>
              <a:ext cx="2003425" cy="2003425"/>
            </a:xfrm>
            <a:custGeom>
              <a:avLst/>
              <a:gdLst>
                <a:gd name="T0" fmla="*/ 669 w 1338"/>
                <a:gd name="T1" fmla="*/ 0 h 1338"/>
                <a:gd name="T2" fmla="*/ 1338 w 1338"/>
                <a:gd name="T3" fmla="*/ 669 h 1338"/>
                <a:gd name="T4" fmla="*/ 669 w 1338"/>
                <a:gd name="T5" fmla="*/ 1338 h 1338"/>
                <a:gd name="T6" fmla="*/ 0 w 1338"/>
                <a:gd name="T7" fmla="*/ 669 h 1338"/>
                <a:gd name="T8" fmla="*/ 669 w 1338"/>
                <a:gd name="T9" fmla="*/ 0 h 1338"/>
                <a:gd name="T10" fmla="*/ 669 w 1338"/>
                <a:gd name="T11" fmla="*/ 92 h 1338"/>
                <a:gd name="T12" fmla="*/ 1246 w 1338"/>
                <a:gd name="T13" fmla="*/ 669 h 1338"/>
                <a:gd name="T14" fmla="*/ 669 w 1338"/>
                <a:gd name="T15" fmla="*/ 1246 h 1338"/>
                <a:gd name="T16" fmla="*/ 92 w 1338"/>
                <a:gd name="T17" fmla="*/ 669 h 1338"/>
                <a:gd name="T18" fmla="*/ 669 w 1338"/>
                <a:gd name="T19" fmla="*/ 92 h 1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38" h="1338">
                  <a:moveTo>
                    <a:pt x="669" y="0"/>
                  </a:moveTo>
                  <a:cubicBezTo>
                    <a:pt x="1039" y="0"/>
                    <a:pt x="1338" y="299"/>
                    <a:pt x="1338" y="669"/>
                  </a:cubicBezTo>
                  <a:cubicBezTo>
                    <a:pt x="1338" y="1039"/>
                    <a:pt x="1039" y="1338"/>
                    <a:pt x="669" y="1338"/>
                  </a:cubicBezTo>
                  <a:cubicBezTo>
                    <a:pt x="299" y="1338"/>
                    <a:pt x="0" y="1039"/>
                    <a:pt x="0" y="669"/>
                  </a:cubicBezTo>
                  <a:cubicBezTo>
                    <a:pt x="0" y="299"/>
                    <a:pt x="299" y="0"/>
                    <a:pt x="669" y="0"/>
                  </a:cubicBezTo>
                  <a:close/>
                  <a:moveTo>
                    <a:pt x="669" y="92"/>
                  </a:moveTo>
                  <a:cubicBezTo>
                    <a:pt x="988" y="92"/>
                    <a:pt x="1246" y="350"/>
                    <a:pt x="1246" y="669"/>
                  </a:cubicBezTo>
                  <a:cubicBezTo>
                    <a:pt x="1246" y="988"/>
                    <a:pt x="988" y="1246"/>
                    <a:pt x="669" y="1246"/>
                  </a:cubicBezTo>
                  <a:cubicBezTo>
                    <a:pt x="350" y="1246"/>
                    <a:pt x="92" y="988"/>
                    <a:pt x="92" y="669"/>
                  </a:cubicBezTo>
                  <a:cubicBezTo>
                    <a:pt x="92" y="350"/>
                    <a:pt x="350" y="92"/>
                    <a:pt x="669" y="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aseline="0">
                <a:latin typeface="Huawei Sans" panose="020C0503030203020204" pitchFamily="34" charset="0"/>
                <a:ea typeface="方正兰亭黑简体" panose="02000000000000000000" pitchFamily="2" charset="-122"/>
              </a:endParaRPr>
            </a:p>
          </p:txBody>
        </p:sp>
        <p:sp>
          <p:nvSpPr>
            <p:cNvPr id="9" name="Freeform 7"/>
            <p:cNvSpPr/>
            <p:nvPr/>
          </p:nvSpPr>
          <p:spPr bwMode="auto">
            <a:xfrm>
              <a:off x="4978029" y="4324350"/>
              <a:ext cx="212725" cy="212725"/>
            </a:xfrm>
            <a:custGeom>
              <a:avLst/>
              <a:gdLst>
                <a:gd name="T0" fmla="*/ 0 w 142"/>
                <a:gd name="T1" fmla="*/ 72 h 142"/>
                <a:gd name="T2" fmla="*/ 0 w 142"/>
                <a:gd name="T3" fmla="*/ 70 h 142"/>
                <a:gd name="T4" fmla="*/ 71 w 142"/>
                <a:gd name="T5" fmla="*/ 0 h 142"/>
                <a:gd name="T6" fmla="*/ 71 w 142"/>
                <a:gd name="T7" fmla="*/ 0 h 142"/>
                <a:gd name="T8" fmla="*/ 142 w 142"/>
                <a:gd name="T9" fmla="*/ 70 h 142"/>
                <a:gd name="T10" fmla="*/ 142 w 142"/>
                <a:gd name="T11" fmla="*/ 72 h 142"/>
                <a:gd name="T12" fmla="*/ 71 w 142"/>
                <a:gd name="T13" fmla="*/ 142 h 142"/>
                <a:gd name="T14" fmla="*/ 71 w 142"/>
                <a:gd name="T15" fmla="*/ 142 h 142"/>
                <a:gd name="T16" fmla="*/ 0 w 142"/>
                <a:gd name="T17" fmla="*/ 72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2" h="142">
                  <a:moveTo>
                    <a:pt x="0" y="72"/>
                  </a:moveTo>
                  <a:cubicBezTo>
                    <a:pt x="0" y="70"/>
                    <a:pt x="0" y="70"/>
                    <a:pt x="0" y="70"/>
                  </a:cubicBezTo>
                  <a:cubicBezTo>
                    <a:pt x="0" y="32"/>
                    <a:pt x="32" y="0"/>
                    <a:pt x="71" y="0"/>
                  </a:cubicBezTo>
                  <a:cubicBezTo>
                    <a:pt x="71" y="0"/>
                    <a:pt x="71" y="0"/>
                    <a:pt x="71" y="0"/>
                  </a:cubicBezTo>
                  <a:cubicBezTo>
                    <a:pt x="110" y="0"/>
                    <a:pt x="142" y="32"/>
                    <a:pt x="142" y="70"/>
                  </a:cubicBezTo>
                  <a:cubicBezTo>
                    <a:pt x="142" y="72"/>
                    <a:pt x="142" y="72"/>
                    <a:pt x="142" y="72"/>
                  </a:cubicBezTo>
                  <a:cubicBezTo>
                    <a:pt x="142" y="110"/>
                    <a:pt x="110" y="142"/>
                    <a:pt x="71" y="142"/>
                  </a:cubicBezTo>
                  <a:cubicBezTo>
                    <a:pt x="71" y="142"/>
                    <a:pt x="71" y="142"/>
                    <a:pt x="71" y="142"/>
                  </a:cubicBezTo>
                  <a:cubicBezTo>
                    <a:pt x="32" y="142"/>
                    <a:pt x="0" y="110"/>
                    <a:pt x="0" y="7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aseline="0">
                <a:latin typeface="Huawei Sans" panose="020C0503030203020204" pitchFamily="34" charset="0"/>
                <a:ea typeface="方正兰亭黑简体" panose="02000000000000000000" pitchFamily="2" charset="-122"/>
              </a:endParaRPr>
            </a:p>
          </p:txBody>
        </p:sp>
        <p:sp>
          <p:nvSpPr>
            <p:cNvPr id="10" name="Freeform 8"/>
            <p:cNvSpPr/>
            <p:nvPr/>
          </p:nvSpPr>
          <p:spPr bwMode="auto">
            <a:xfrm>
              <a:off x="5395542" y="4324350"/>
              <a:ext cx="211138" cy="212725"/>
            </a:xfrm>
            <a:custGeom>
              <a:avLst/>
              <a:gdLst>
                <a:gd name="T0" fmla="*/ 0 w 141"/>
                <a:gd name="T1" fmla="*/ 72 h 142"/>
                <a:gd name="T2" fmla="*/ 0 w 141"/>
                <a:gd name="T3" fmla="*/ 70 h 142"/>
                <a:gd name="T4" fmla="*/ 70 w 141"/>
                <a:gd name="T5" fmla="*/ 0 h 142"/>
                <a:gd name="T6" fmla="*/ 70 w 141"/>
                <a:gd name="T7" fmla="*/ 0 h 142"/>
                <a:gd name="T8" fmla="*/ 141 w 141"/>
                <a:gd name="T9" fmla="*/ 70 h 142"/>
                <a:gd name="T10" fmla="*/ 141 w 141"/>
                <a:gd name="T11" fmla="*/ 72 h 142"/>
                <a:gd name="T12" fmla="*/ 70 w 141"/>
                <a:gd name="T13" fmla="*/ 142 h 142"/>
                <a:gd name="T14" fmla="*/ 70 w 141"/>
                <a:gd name="T15" fmla="*/ 142 h 142"/>
                <a:gd name="T16" fmla="*/ 0 w 141"/>
                <a:gd name="T17" fmla="*/ 72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 h="142">
                  <a:moveTo>
                    <a:pt x="0" y="72"/>
                  </a:moveTo>
                  <a:cubicBezTo>
                    <a:pt x="0" y="70"/>
                    <a:pt x="0" y="70"/>
                    <a:pt x="0" y="70"/>
                  </a:cubicBezTo>
                  <a:cubicBezTo>
                    <a:pt x="0" y="32"/>
                    <a:pt x="31" y="0"/>
                    <a:pt x="70" y="0"/>
                  </a:cubicBezTo>
                  <a:cubicBezTo>
                    <a:pt x="70" y="0"/>
                    <a:pt x="70" y="0"/>
                    <a:pt x="70" y="0"/>
                  </a:cubicBezTo>
                  <a:cubicBezTo>
                    <a:pt x="109" y="0"/>
                    <a:pt x="141" y="32"/>
                    <a:pt x="141" y="70"/>
                  </a:cubicBezTo>
                  <a:cubicBezTo>
                    <a:pt x="141" y="72"/>
                    <a:pt x="141" y="72"/>
                    <a:pt x="141" y="72"/>
                  </a:cubicBezTo>
                  <a:cubicBezTo>
                    <a:pt x="141" y="110"/>
                    <a:pt x="109" y="142"/>
                    <a:pt x="70" y="142"/>
                  </a:cubicBezTo>
                  <a:cubicBezTo>
                    <a:pt x="70" y="142"/>
                    <a:pt x="70" y="142"/>
                    <a:pt x="70" y="142"/>
                  </a:cubicBezTo>
                  <a:cubicBezTo>
                    <a:pt x="31" y="142"/>
                    <a:pt x="0" y="110"/>
                    <a:pt x="0" y="7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aseline="0">
                <a:latin typeface="Huawei Sans" panose="020C0503030203020204" pitchFamily="34" charset="0"/>
                <a:ea typeface="方正兰亭黑简体" panose="02000000000000000000" pitchFamily="2" charset="-122"/>
              </a:endParaRPr>
            </a:p>
          </p:txBody>
        </p:sp>
        <p:sp>
          <p:nvSpPr>
            <p:cNvPr id="11" name="Freeform 9"/>
            <p:cNvSpPr/>
            <p:nvPr/>
          </p:nvSpPr>
          <p:spPr bwMode="auto">
            <a:xfrm>
              <a:off x="5809879" y="4324350"/>
              <a:ext cx="211138" cy="212725"/>
            </a:xfrm>
            <a:custGeom>
              <a:avLst/>
              <a:gdLst>
                <a:gd name="T0" fmla="*/ 0 w 141"/>
                <a:gd name="T1" fmla="*/ 72 h 142"/>
                <a:gd name="T2" fmla="*/ 0 w 141"/>
                <a:gd name="T3" fmla="*/ 70 h 142"/>
                <a:gd name="T4" fmla="*/ 70 w 141"/>
                <a:gd name="T5" fmla="*/ 0 h 142"/>
                <a:gd name="T6" fmla="*/ 70 w 141"/>
                <a:gd name="T7" fmla="*/ 0 h 142"/>
                <a:gd name="T8" fmla="*/ 141 w 141"/>
                <a:gd name="T9" fmla="*/ 70 h 142"/>
                <a:gd name="T10" fmla="*/ 141 w 141"/>
                <a:gd name="T11" fmla="*/ 72 h 142"/>
                <a:gd name="T12" fmla="*/ 70 w 141"/>
                <a:gd name="T13" fmla="*/ 142 h 142"/>
                <a:gd name="T14" fmla="*/ 70 w 141"/>
                <a:gd name="T15" fmla="*/ 142 h 142"/>
                <a:gd name="T16" fmla="*/ 0 w 141"/>
                <a:gd name="T17" fmla="*/ 72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 h="142">
                  <a:moveTo>
                    <a:pt x="0" y="72"/>
                  </a:moveTo>
                  <a:cubicBezTo>
                    <a:pt x="0" y="70"/>
                    <a:pt x="0" y="70"/>
                    <a:pt x="0" y="70"/>
                  </a:cubicBezTo>
                  <a:cubicBezTo>
                    <a:pt x="0" y="32"/>
                    <a:pt x="32" y="0"/>
                    <a:pt x="70" y="0"/>
                  </a:cubicBezTo>
                  <a:cubicBezTo>
                    <a:pt x="70" y="0"/>
                    <a:pt x="70" y="0"/>
                    <a:pt x="70" y="0"/>
                  </a:cubicBezTo>
                  <a:cubicBezTo>
                    <a:pt x="109" y="0"/>
                    <a:pt x="141" y="32"/>
                    <a:pt x="141" y="70"/>
                  </a:cubicBezTo>
                  <a:cubicBezTo>
                    <a:pt x="141" y="72"/>
                    <a:pt x="141" y="72"/>
                    <a:pt x="141" y="72"/>
                  </a:cubicBezTo>
                  <a:cubicBezTo>
                    <a:pt x="141" y="110"/>
                    <a:pt x="109" y="142"/>
                    <a:pt x="70" y="142"/>
                  </a:cubicBezTo>
                  <a:cubicBezTo>
                    <a:pt x="70" y="142"/>
                    <a:pt x="70" y="142"/>
                    <a:pt x="70" y="142"/>
                  </a:cubicBezTo>
                  <a:cubicBezTo>
                    <a:pt x="32" y="142"/>
                    <a:pt x="0" y="110"/>
                    <a:pt x="0" y="7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aseline="0">
                <a:latin typeface="Huawei Sans" panose="020C0503030203020204" pitchFamily="34" charset="0"/>
                <a:ea typeface="方正兰亭黑简体" panose="02000000000000000000" pitchFamily="2" charset="-122"/>
              </a:endParaRPr>
            </a:p>
          </p:txBody>
        </p:sp>
      </p:grpSp>
    </p:spTree>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4#学习推荐(可选)">
    <p:spTree>
      <p:nvGrpSpPr>
        <p:cNvPr id="1" name=""/>
        <p:cNvGrpSpPr/>
        <p:nvPr/>
      </p:nvGrpSpPr>
      <p:grpSpPr>
        <a:xfrm>
          <a:off x="0" y="0"/>
          <a:ext cx="0" cy="0"/>
          <a:chOff x="0" y="0"/>
          <a:chExt cx="0" cy="0"/>
        </a:xfrm>
      </p:grpSpPr>
      <p:sp>
        <p:nvSpPr>
          <p:cNvPr id="3" name="文本占位符 6"/>
          <p:cNvSpPr>
            <a:spLocks noGrp="1"/>
          </p:cNvSpPr>
          <p:nvPr>
            <p:ph type="body" sz="quarter" idx="10"/>
          </p:nvPr>
        </p:nvSpPr>
        <p:spPr>
          <a:xfrm>
            <a:off x="445283" y="1247555"/>
            <a:ext cx="11307600" cy="4680000"/>
          </a:xfrm>
          <a:prstGeom prst="rect">
            <a:avLst/>
          </a:prstGeom>
        </p:spPr>
        <p:txBody>
          <a:bodyPr/>
          <a:lstStyle>
            <a:lvl1pPr algn="just" fontAlgn="ctr">
              <a:buClrTx/>
              <a:defRPr baseline="0">
                <a:latin typeface="Huawei Sans" panose="020C0503030203020204" pitchFamily="34" charset="0"/>
                <a:ea typeface="方正兰亭黑简体" panose="02000000000000000000" pitchFamily="2" charset="-122"/>
                <a:cs typeface="Huawei Sans" panose="020C0503030203020204" pitchFamily="34" charset="0"/>
              </a:defRPr>
            </a:lvl1pPr>
          </a:lstStyle>
          <a:p>
            <a:endParaRPr lang="zh-CN" altLang="en-US" dirty="0"/>
          </a:p>
        </p:txBody>
      </p:sp>
      <p:sp>
        <p:nvSpPr>
          <p:cNvPr id="4" name="TextBox 10"/>
          <p:cNvSpPr txBox="1"/>
          <p:nvPr userDrawn="1"/>
        </p:nvSpPr>
        <p:spPr bwMode="auto">
          <a:xfrm>
            <a:off x="1594877" y="408780"/>
            <a:ext cx="5038592" cy="639559"/>
          </a:xfrm>
          <a:prstGeom prst="rect">
            <a:avLst/>
          </a:prstGeom>
          <a:noFill/>
          <a:ln w="9525">
            <a:noFill/>
            <a:miter lim="800000"/>
          </a:ln>
        </p:spPr>
        <p:txBody>
          <a:bodyPr wrap="square" lIns="99941" tIns="49967" rIns="99941" bIns="49967" rtlCol="0">
            <a:spAutoFit/>
          </a:bodyPr>
          <a:lstStyle/>
          <a:p>
            <a:pPr defTabSz="1001395" eaLnBrk="0" fontAlgn="ctr" hangingPunct="0"/>
            <a:r>
              <a:rPr lang="zh-CN" altLang="en-US" sz="3500" b="1" baseline="0" dirty="0">
                <a:solidFill>
                  <a:schemeClr val="tx1">
                    <a:lumMod val="75000"/>
                    <a:lumOff val="25000"/>
                  </a:schemeClr>
                </a:solidFill>
                <a:latin typeface="Huawei Sans" panose="020C0503030203020204" pitchFamily="34" charset="0"/>
                <a:ea typeface="方正兰亭黑简体" panose="02000000000000000000" pitchFamily="2" charset="-122"/>
                <a:cs typeface="Huawei Sans" panose="020C0503030203020204" pitchFamily="34" charset="0"/>
              </a:rPr>
              <a:t>学习推荐</a:t>
            </a:r>
            <a:endParaRPr lang="zh-CN" altLang="en-US" sz="3500" b="1" baseline="0" dirty="0">
              <a:solidFill>
                <a:schemeClr val="tx1">
                  <a:lumMod val="75000"/>
                  <a:lumOff val="25000"/>
                </a:schemeClr>
              </a:solidFill>
              <a:latin typeface="Huawei Sans" panose="020C0503030203020204" pitchFamily="34" charset="0"/>
              <a:ea typeface="方正兰亭黑简体" panose="02000000000000000000" pitchFamily="2" charset="-122"/>
              <a:cs typeface="Huawei Sans" panose="020C0503030203020204" pitchFamily="34" charset="0"/>
            </a:endParaRPr>
          </a:p>
        </p:txBody>
      </p:sp>
      <p:sp>
        <p:nvSpPr>
          <p:cNvPr id="5" name="Freeform 9"/>
          <p:cNvSpPr/>
          <p:nvPr userDrawn="1"/>
        </p:nvSpPr>
        <p:spPr bwMode="auto">
          <a:xfrm>
            <a:off x="3112" y="296368"/>
            <a:ext cx="1375826"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04" tIns="45702" rIns="91404" bIns="45702" numCol="1" spcCol="0" rtlCol="0" fromWordArt="0" anchor="t" anchorCtr="0" forceAA="0" compatLnSpc="1">
            <a:noAutofit/>
          </a:bodyPr>
          <a:lstStyle/>
          <a:p>
            <a:endParaRPr lang="zh-CN" altLang="en-US" sz="1800" baseline="0">
              <a:latin typeface="Huawei Sans" panose="020C0503030203020204" pitchFamily="34" charset="0"/>
              <a:ea typeface="方正兰亭黑简体" panose="02000000000000000000" pitchFamily="2" charset="-122"/>
            </a:endParaRPr>
          </a:p>
        </p:txBody>
      </p:sp>
      <p:sp>
        <p:nvSpPr>
          <p:cNvPr id="6" name="Freeform 11"/>
          <p:cNvSpPr/>
          <p:nvPr userDrawn="1"/>
        </p:nvSpPr>
        <p:spPr bwMode="auto">
          <a:xfrm>
            <a:off x="1245702" y="296368"/>
            <a:ext cx="233272"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04" tIns="45702" rIns="91404" bIns="45702" numCol="1" spcCol="0" rtlCol="0" fromWordArt="0" anchor="t" anchorCtr="0" forceAA="0" compatLnSpc="1">
            <a:noAutofit/>
          </a:bodyPr>
          <a:lstStyle/>
          <a:p>
            <a:endParaRPr lang="zh-CN" altLang="en-US" sz="1800" baseline="0">
              <a:latin typeface="Huawei Sans" panose="020C0503030203020204" pitchFamily="34" charset="0"/>
              <a:ea typeface="方正兰亭黑简体" panose="02000000000000000000" pitchFamily="2" charset="-122"/>
            </a:endParaRPr>
          </a:p>
        </p:txBody>
      </p:sp>
      <p:grpSp>
        <p:nvGrpSpPr>
          <p:cNvPr id="7" name="组合 6"/>
          <p:cNvGrpSpPr/>
          <p:nvPr userDrawn="1"/>
        </p:nvGrpSpPr>
        <p:grpSpPr>
          <a:xfrm>
            <a:off x="515179" y="456929"/>
            <a:ext cx="461783" cy="485190"/>
            <a:chOff x="-779463" y="1835151"/>
            <a:chExt cx="1136650" cy="1193799"/>
          </a:xfrm>
          <a:solidFill>
            <a:schemeClr val="bg1"/>
          </a:solidFill>
        </p:grpSpPr>
        <p:sp>
          <p:nvSpPr>
            <p:cNvPr id="8" name="Freeform 6"/>
            <p:cNvSpPr/>
            <p:nvPr/>
          </p:nvSpPr>
          <p:spPr bwMode="auto">
            <a:xfrm>
              <a:off x="-727075" y="2262188"/>
              <a:ext cx="1031875" cy="625475"/>
            </a:xfrm>
            <a:custGeom>
              <a:avLst/>
              <a:gdLst>
                <a:gd name="T0" fmla="*/ 946 w 968"/>
                <a:gd name="T1" fmla="*/ 587 h 587"/>
                <a:gd name="T2" fmla="*/ 22 w 968"/>
                <a:gd name="T3" fmla="*/ 587 h 587"/>
                <a:gd name="T4" fmla="*/ 0 w 968"/>
                <a:gd name="T5" fmla="*/ 565 h 587"/>
                <a:gd name="T6" fmla="*/ 0 w 968"/>
                <a:gd name="T7" fmla="*/ 63 h 587"/>
                <a:gd name="T8" fmla="*/ 62 w 968"/>
                <a:gd name="T9" fmla="*/ 0 h 587"/>
                <a:gd name="T10" fmla="*/ 104 w 968"/>
                <a:gd name="T11" fmla="*/ 0 h 587"/>
                <a:gd name="T12" fmla="*/ 126 w 968"/>
                <a:gd name="T13" fmla="*/ 22 h 587"/>
                <a:gd name="T14" fmla="*/ 104 w 968"/>
                <a:gd name="T15" fmla="*/ 43 h 587"/>
                <a:gd name="T16" fmla="*/ 62 w 968"/>
                <a:gd name="T17" fmla="*/ 43 h 587"/>
                <a:gd name="T18" fmla="*/ 43 w 968"/>
                <a:gd name="T19" fmla="*/ 63 h 587"/>
                <a:gd name="T20" fmla="*/ 43 w 968"/>
                <a:gd name="T21" fmla="*/ 544 h 587"/>
                <a:gd name="T22" fmla="*/ 925 w 968"/>
                <a:gd name="T23" fmla="*/ 544 h 587"/>
                <a:gd name="T24" fmla="*/ 925 w 968"/>
                <a:gd name="T25" fmla="*/ 63 h 587"/>
                <a:gd name="T26" fmla="*/ 906 w 968"/>
                <a:gd name="T27" fmla="*/ 43 h 587"/>
                <a:gd name="T28" fmla="*/ 859 w 968"/>
                <a:gd name="T29" fmla="*/ 43 h 587"/>
                <a:gd name="T30" fmla="*/ 837 w 968"/>
                <a:gd name="T31" fmla="*/ 22 h 587"/>
                <a:gd name="T32" fmla="*/ 859 w 968"/>
                <a:gd name="T33" fmla="*/ 0 h 587"/>
                <a:gd name="T34" fmla="*/ 906 w 968"/>
                <a:gd name="T35" fmla="*/ 0 h 587"/>
                <a:gd name="T36" fmla="*/ 968 w 968"/>
                <a:gd name="T37" fmla="*/ 63 h 587"/>
                <a:gd name="T38" fmla="*/ 968 w 968"/>
                <a:gd name="T39" fmla="*/ 565 h 587"/>
                <a:gd name="T40" fmla="*/ 946 w 968"/>
                <a:gd name="T41" fmla="*/ 587 h 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68" h="587">
                  <a:moveTo>
                    <a:pt x="946" y="587"/>
                  </a:moveTo>
                  <a:cubicBezTo>
                    <a:pt x="22" y="587"/>
                    <a:pt x="22" y="587"/>
                    <a:pt x="22" y="587"/>
                  </a:cubicBezTo>
                  <a:cubicBezTo>
                    <a:pt x="10" y="587"/>
                    <a:pt x="0" y="577"/>
                    <a:pt x="0" y="565"/>
                  </a:cubicBezTo>
                  <a:cubicBezTo>
                    <a:pt x="0" y="63"/>
                    <a:pt x="0" y="63"/>
                    <a:pt x="0" y="63"/>
                  </a:cubicBezTo>
                  <a:cubicBezTo>
                    <a:pt x="0" y="28"/>
                    <a:pt x="28" y="0"/>
                    <a:pt x="62" y="0"/>
                  </a:cubicBezTo>
                  <a:cubicBezTo>
                    <a:pt x="104" y="0"/>
                    <a:pt x="104" y="0"/>
                    <a:pt x="104" y="0"/>
                  </a:cubicBezTo>
                  <a:cubicBezTo>
                    <a:pt x="116" y="0"/>
                    <a:pt x="126" y="10"/>
                    <a:pt x="126" y="22"/>
                  </a:cubicBezTo>
                  <a:cubicBezTo>
                    <a:pt x="126" y="34"/>
                    <a:pt x="116" y="43"/>
                    <a:pt x="104" y="43"/>
                  </a:cubicBezTo>
                  <a:cubicBezTo>
                    <a:pt x="62" y="43"/>
                    <a:pt x="62" y="43"/>
                    <a:pt x="62" y="43"/>
                  </a:cubicBezTo>
                  <a:cubicBezTo>
                    <a:pt x="52" y="43"/>
                    <a:pt x="43" y="52"/>
                    <a:pt x="43" y="63"/>
                  </a:cubicBezTo>
                  <a:cubicBezTo>
                    <a:pt x="43" y="544"/>
                    <a:pt x="43" y="544"/>
                    <a:pt x="43" y="544"/>
                  </a:cubicBezTo>
                  <a:cubicBezTo>
                    <a:pt x="925" y="544"/>
                    <a:pt x="925" y="544"/>
                    <a:pt x="925" y="544"/>
                  </a:cubicBezTo>
                  <a:cubicBezTo>
                    <a:pt x="925" y="63"/>
                    <a:pt x="925" y="63"/>
                    <a:pt x="925" y="63"/>
                  </a:cubicBezTo>
                  <a:cubicBezTo>
                    <a:pt x="925" y="52"/>
                    <a:pt x="916" y="43"/>
                    <a:pt x="906" y="43"/>
                  </a:cubicBezTo>
                  <a:cubicBezTo>
                    <a:pt x="859" y="43"/>
                    <a:pt x="859" y="43"/>
                    <a:pt x="859" y="43"/>
                  </a:cubicBezTo>
                  <a:cubicBezTo>
                    <a:pt x="847" y="43"/>
                    <a:pt x="837" y="34"/>
                    <a:pt x="837" y="22"/>
                  </a:cubicBezTo>
                  <a:cubicBezTo>
                    <a:pt x="837" y="10"/>
                    <a:pt x="847" y="0"/>
                    <a:pt x="859" y="0"/>
                  </a:cubicBezTo>
                  <a:cubicBezTo>
                    <a:pt x="906" y="0"/>
                    <a:pt x="906" y="0"/>
                    <a:pt x="906" y="0"/>
                  </a:cubicBezTo>
                  <a:cubicBezTo>
                    <a:pt x="940" y="0"/>
                    <a:pt x="968" y="28"/>
                    <a:pt x="968" y="63"/>
                  </a:cubicBezTo>
                  <a:cubicBezTo>
                    <a:pt x="968" y="565"/>
                    <a:pt x="968" y="565"/>
                    <a:pt x="968" y="565"/>
                  </a:cubicBezTo>
                  <a:cubicBezTo>
                    <a:pt x="968" y="577"/>
                    <a:pt x="958" y="587"/>
                    <a:pt x="946" y="5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aseline="0">
                <a:latin typeface="Huawei Sans" panose="020C0503030203020204" pitchFamily="34" charset="0"/>
                <a:ea typeface="方正兰亭黑简体" panose="02000000000000000000" pitchFamily="2" charset="-122"/>
              </a:endParaRPr>
            </a:p>
          </p:txBody>
        </p:sp>
        <p:sp>
          <p:nvSpPr>
            <p:cNvPr id="9" name="Freeform 7"/>
            <p:cNvSpPr>
              <a:spLocks noEditPoints="1"/>
            </p:cNvSpPr>
            <p:nvPr/>
          </p:nvSpPr>
          <p:spPr bwMode="auto">
            <a:xfrm>
              <a:off x="-779463" y="2841625"/>
              <a:ext cx="1136650" cy="187325"/>
            </a:xfrm>
            <a:custGeom>
              <a:avLst/>
              <a:gdLst>
                <a:gd name="T0" fmla="*/ 1024 w 1066"/>
                <a:gd name="T1" fmla="*/ 176 h 176"/>
                <a:gd name="T2" fmla="*/ 42 w 1066"/>
                <a:gd name="T3" fmla="*/ 176 h 176"/>
                <a:gd name="T4" fmla="*/ 0 w 1066"/>
                <a:gd name="T5" fmla="*/ 134 h 176"/>
                <a:gd name="T6" fmla="*/ 0 w 1066"/>
                <a:gd name="T7" fmla="*/ 42 h 176"/>
                <a:gd name="T8" fmla="*/ 42 w 1066"/>
                <a:gd name="T9" fmla="*/ 0 h 176"/>
                <a:gd name="T10" fmla="*/ 1024 w 1066"/>
                <a:gd name="T11" fmla="*/ 0 h 176"/>
                <a:gd name="T12" fmla="*/ 1066 w 1066"/>
                <a:gd name="T13" fmla="*/ 42 h 176"/>
                <a:gd name="T14" fmla="*/ 1066 w 1066"/>
                <a:gd name="T15" fmla="*/ 134 h 176"/>
                <a:gd name="T16" fmla="*/ 1024 w 1066"/>
                <a:gd name="T17" fmla="*/ 176 h 176"/>
                <a:gd name="T18" fmla="*/ 1023 w 1066"/>
                <a:gd name="T19" fmla="*/ 42 h 176"/>
                <a:gd name="T20" fmla="*/ 42 w 1066"/>
                <a:gd name="T21" fmla="*/ 43 h 176"/>
                <a:gd name="T22" fmla="*/ 43 w 1066"/>
                <a:gd name="T23" fmla="*/ 134 h 176"/>
                <a:gd name="T24" fmla="*/ 1023 w 1066"/>
                <a:gd name="T25" fmla="*/ 133 h 176"/>
                <a:gd name="T26" fmla="*/ 1023 w 1066"/>
                <a:gd name="T27" fmla="*/ 42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66" h="176">
                  <a:moveTo>
                    <a:pt x="1024" y="176"/>
                  </a:moveTo>
                  <a:cubicBezTo>
                    <a:pt x="42" y="176"/>
                    <a:pt x="42" y="176"/>
                    <a:pt x="42" y="176"/>
                  </a:cubicBezTo>
                  <a:cubicBezTo>
                    <a:pt x="19" y="176"/>
                    <a:pt x="0" y="157"/>
                    <a:pt x="0" y="134"/>
                  </a:cubicBezTo>
                  <a:cubicBezTo>
                    <a:pt x="0" y="42"/>
                    <a:pt x="0" y="42"/>
                    <a:pt x="0" y="42"/>
                  </a:cubicBezTo>
                  <a:cubicBezTo>
                    <a:pt x="0" y="18"/>
                    <a:pt x="19" y="0"/>
                    <a:pt x="42" y="0"/>
                  </a:cubicBezTo>
                  <a:cubicBezTo>
                    <a:pt x="1024" y="0"/>
                    <a:pt x="1024" y="0"/>
                    <a:pt x="1024" y="0"/>
                  </a:cubicBezTo>
                  <a:cubicBezTo>
                    <a:pt x="1047" y="0"/>
                    <a:pt x="1066" y="18"/>
                    <a:pt x="1066" y="42"/>
                  </a:cubicBezTo>
                  <a:cubicBezTo>
                    <a:pt x="1066" y="134"/>
                    <a:pt x="1066" y="134"/>
                    <a:pt x="1066" y="134"/>
                  </a:cubicBezTo>
                  <a:cubicBezTo>
                    <a:pt x="1066" y="157"/>
                    <a:pt x="1047" y="176"/>
                    <a:pt x="1024" y="176"/>
                  </a:cubicBezTo>
                  <a:close/>
                  <a:moveTo>
                    <a:pt x="1023" y="42"/>
                  </a:moveTo>
                  <a:cubicBezTo>
                    <a:pt x="42" y="43"/>
                    <a:pt x="42" y="43"/>
                    <a:pt x="42" y="43"/>
                  </a:cubicBezTo>
                  <a:cubicBezTo>
                    <a:pt x="43" y="134"/>
                    <a:pt x="43" y="134"/>
                    <a:pt x="43" y="134"/>
                  </a:cubicBezTo>
                  <a:cubicBezTo>
                    <a:pt x="1023" y="133"/>
                    <a:pt x="1023" y="133"/>
                    <a:pt x="1023" y="133"/>
                  </a:cubicBezTo>
                  <a:lnTo>
                    <a:pt x="1023" y="4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aseline="0">
                <a:latin typeface="Huawei Sans" panose="020C0503030203020204" pitchFamily="34" charset="0"/>
                <a:ea typeface="方正兰亭黑简体" panose="02000000000000000000" pitchFamily="2" charset="-122"/>
              </a:endParaRPr>
            </a:p>
          </p:txBody>
        </p:sp>
        <p:sp>
          <p:nvSpPr>
            <p:cNvPr id="10" name="Freeform 8"/>
            <p:cNvSpPr/>
            <p:nvPr/>
          </p:nvSpPr>
          <p:spPr bwMode="auto">
            <a:xfrm>
              <a:off x="-303213" y="2911475"/>
              <a:ext cx="184150" cy="46037"/>
            </a:xfrm>
            <a:custGeom>
              <a:avLst/>
              <a:gdLst>
                <a:gd name="T0" fmla="*/ 151 w 172"/>
                <a:gd name="T1" fmla="*/ 43 h 43"/>
                <a:gd name="T2" fmla="*/ 21 w 172"/>
                <a:gd name="T3" fmla="*/ 43 h 43"/>
                <a:gd name="T4" fmla="*/ 0 w 172"/>
                <a:gd name="T5" fmla="*/ 22 h 43"/>
                <a:gd name="T6" fmla="*/ 21 w 172"/>
                <a:gd name="T7" fmla="*/ 0 h 43"/>
                <a:gd name="T8" fmla="*/ 151 w 172"/>
                <a:gd name="T9" fmla="*/ 0 h 43"/>
                <a:gd name="T10" fmla="*/ 172 w 172"/>
                <a:gd name="T11" fmla="*/ 22 h 43"/>
                <a:gd name="T12" fmla="*/ 151 w 172"/>
                <a:gd name="T13" fmla="*/ 43 h 43"/>
              </a:gdLst>
              <a:ahLst/>
              <a:cxnLst>
                <a:cxn ang="0">
                  <a:pos x="T0" y="T1"/>
                </a:cxn>
                <a:cxn ang="0">
                  <a:pos x="T2" y="T3"/>
                </a:cxn>
                <a:cxn ang="0">
                  <a:pos x="T4" y="T5"/>
                </a:cxn>
                <a:cxn ang="0">
                  <a:pos x="T6" y="T7"/>
                </a:cxn>
                <a:cxn ang="0">
                  <a:pos x="T8" y="T9"/>
                </a:cxn>
                <a:cxn ang="0">
                  <a:pos x="T10" y="T11"/>
                </a:cxn>
                <a:cxn ang="0">
                  <a:pos x="T12" y="T13"/>
                </a:cxn>
              </a:cxnLst>
              <a:rect l="0" t="0" r="r" b="b"/>
              <a:pathLst>
                <a:path w="172" h="43">
                  <a:moveTo>
                    <a:pt x="151" y="43"/>
                  </a:moveTo>
                  <a:cubicBezTo>
                    <a:pt x="21" y="43"/>
                    <a:pt x="21" y="43"/>
                    <a:pt x="21" y="43"/>
                  </a:cubicBezTo>
                  <a:cubicBezTo>
                    <a:pt x="10" y="43"/>
                    <a:pt x="0" y="34"/>
                    <a:pt x="0" y="22"/>
                  </a:cubicBezTo>
                  <a:cubicBezTo>
                    <a:pt x="0" y="10"/>
                    <a:pt x="10" y="0"/>
                    <a:pt x="21" y="0"/>
                  </a:cubicBezTo>
                  <a:cubicBezTo>
                    <a:pt x="151" y="0"/>
                    <a:pt x="151" y="0"/>
                    <a:pt x="151" y="0"/>
                  </a:cubicBezTo>
                  <a:cubicBezTo>
                    <a:pt x="162" y="0"/>
                    <a:pt x="172" y="10"/>
                    <a:pt x="172" y="22"/>
                  </a:cubicBezTo>
                  <a:cubicBezTo>
                    <a:pt x="172" y="34"/>
                    <a:pt x="162" y="43"/>
                    <a:pt x="151" y="4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aseline="0">
                <a:latin typeface="Huawei Sans" panose="020C0503030203020204" pitchFamily="34" charset="0"/>
                <a:ea typeface="方正兰亭黑简体" panose="02000000000000000000" pitchFamily="2" charset="-122"/>
              </a:endParaRPr>
            </a:p>
          </p:txBody>
        </p:sp>
        <p:sp>
          <p:nvSpPr>
            <p:cNvPr id="11" name="Freeform 9"/>
            <p:cNvSpPr>
              <a:spLocks noEditPoints="1"/>
            </p:cNvSpPr>
            <p:nvPr/>
          </p:nvSpPr>
          <p:spPr bwMode="auto">
            <a:xfrm>
              <a:off x="-568325" y="1835151"/>
              <a:ext cx="712788" cy="852487"/>
            </a:xfrm>
            <a:custGeom>
              <a:avLst/>
              <a:gdLst>
                <a:gd name="T0" fmla="*/ 335 w 668"/>
                <a:gd name="T1" fmla="*/ 800 h 800"/>
                <a:gd name="T2" fmla="*/ 316 w 668"/>
                <a:gd name="T3" fmla="*/ 789 h 800"/>
                <a:gd name="T4" fmla="*/ 246 w 668"/>
                <a:gd name="T5" fmla="*/ 662 h 800"/>
                <a:gd name="T6" fmla="*/ 57 w 668"/>
                <a:gd name="T7" fmla="*/ 508 h 800"/>
                <a:gd name="T8" fmla="*/ 49 w 668"/>
                <a:gd name="T9" fmla="*/ 492 h 800"/>
                <a:gd name="T10" fmla="*/ 84 w 668"/>
                <a:gd name="T11" fmla="*/ 168 h 800"/>
                <a:gd name="T12" fmla="*/ 202 w 668"/>
                <a:gd name="T13" fmla="*/ 73 h 800"/>
                <a:gd name="T14" fmla="*/ 621 w 668"/>
                <a:gd name="T15" fmla="*/ 226 h 800"/>
                <a:gd name="T16" fmla="*/ 621 w 668"/>
                <a:gd name="T17" fmla="*/ 226 h 800"/>
                <a:gd name="T18" fmla="*/ 594 w 668"/>
                <a:gd name="T19" fmla="*/ 538 h 800"/>
                <a:gd name="T20" fmla="*/ 468 w 668"/>
                <a:gd name="T21" fmla="*/ 645 h 800"/>
                <a:gd name="T22" fmla="*/ 412 w 668"/>
                <a:gd name="T23" fmla="*/ 665 h 800"/>
                <a:gd name="T24" fmla="*/ 355 w 668"/>
                <a:gd name="T25" fmla="*/ 787 h 800"/>
                <a:gd name="T26" fmla="*/ 336 w 668"/>
                <a:gd name="T27" fmla="*/ 800 h 800"/>
                <a:gd name="T28" fmla="*/ 335 w 668"/>
                <a:gd name="T29" fmla="*/ 800 h 800"/>
                <a:gd name="T30" fmla="*/ 334 w 668"/>
                <a:gd name="T31" fmla="*/ 87 h 800"/>
                <a:gd name="T32" fmla="*/ 220 w 668"/>
                <a:gd name="T33" fmla="*/ 112 h 800"/>
                <a:gd name="T34" fmla="*/ 119 w 668"/>
                <a:gd name="T35" fmla="*/ 194 h 800"/>
                <a:gd name="T36" fmla="*/ 88 w 668"/>
                <a:gd name="T37" fmla="*/ 474 h 800"/>
                <a:gd name="T38" fmla="*/ 95 w 668"/>
                <a:gd name="T39" fmla="*/ 487 h 800"/>
                <a:gd name="T40" fmla="*/ 266 w 668"/>
                <a:gd name="T41" fmla="*/ 622 h 800"/>
                <a:gd name="T42" fmla="*/ 280 w 668"/>
                <a:gd name="T43" fmla="*/ 633 h 800"/>
                <a:gd name="T44" fmla="*/ 333 w 668"/>
                <a:gd name="T45" fmla="*/ 731 h 800"/>
                <a:gd name="T46" fmla="*/ 377 w 668"/>
                <a:gd name="T47" fmla="*/ 637 h 800"/>
                <a:gd name="T48" fmla="*/ 392 w 668"/>
                <a:gd name="T49" fmla="*/ 625 h 800"/>
                <a:gd name="T50" fmla="*/ 450 w 668"/>
                <a:gd name="T51" fmla="*/ 606 h 800"/>
                <a:gd name="T52" fmla="*/ 559 w 668"/>
                <a:gd name="T53" fmla="*/ 514 h 800"/>
                <a:gd name="T54" fmla="*/ 582 w 668"/>
                <a:gd name="T55" fmla="*/ 244 h 800"/>
                <a:gd name="T56" fmla="*/ 582 w 668"/>
                <a:gd name="T57" fmla="*/ 244 h 800"/>
                <a:gd name="T58" fmla="*/ 334 w 668"/>
                <a:gd name="T59" fmla="*/ 87 h 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68" h="800">
                  <a:moveTo>
                    <a:pt x="335" y="800"/>
                  </a:moveTo>
                  <a:cubicBezTo>
                    <a:pt x="327" y="800"/>
                    <a:pt x="320" y="796"/>
                    <a:pt x="316" y="789"/>
                  </a:cubicBezTo>
                  <a:cubicBezTo>
                    <a:pt x="246" y="662"/>
                    <a:pt x="246" y="662"/>
                    <a:pt x="246" y="662"/>
                  </a:cubicBezTo>
                  <a:cubicBezTo>
                    <a:pt x="165" y="638"/>
                    <a:pt x="97" y="582"/>
                    <a:pt x="57" y="508"/>
                  </a:cubicBezTo>
                  <a:cubicBezTo>
                    <a:pt x="54" y="502"/>
                    <a:pt x="52" y="497"/>
                    <a:pt x="49" y="492"/>
                  </a:cubicBezTo>
                  <a:cubicBezTo>
                    <a:pt x="0" y="385"/>
                    <a:pt x="13" y="261"/>
                    <a:pt x="84" y="168"/>
                  </a:cubicBezTo>
                  <a:cubicBezTo>
                    <a:pt x="115" y="127"/>
                    <a:pt x="155" y="95"/>
                    <a:pt x="202" y="73"/>
                  </a:cubicBezTo>
                  <a:cubicBezTo>
                    <a:pt x="360" y="0"/>
                    <a:pt x="548" y="69"/>
                    <a:pt x="621" y="226"/>
                  </a:cubicBezTo>
                  <a:cubicBezTo>
                    <a:pt x="621" y="226"/>
                    <a:pt x="621" y="226"/>
                    <a:pt x="621" y="226"/>
                  </a:cubicBezTo>
                  <a:cubicBezTo>
                    <a:pt x="668" y="327"/>
                    <a:pt x="658" y="447"/>
                    <a:pt x="594" y="538"/>
                  </a:cubicBezTo>
                  <a:cubicBezTo>
                    <a:pt x="563" y="584"/>
                    <a:pt x="519" y="621"/>
                    <a:pt x="468" y="645"/>
                  </a:cubicBezTo>
                  <a:cubicBezTo>
                    <a:pt x="450" y="653"/>
                    <a:pt x="431" y="660"/>
                    <a:pt x="412" y="665"/>
                  </a:cubicBezTo>
                  <a:cubicBezTo>
                    <a:pt x="355" y="787"/>
                    <a:pt x="355" y="787"/>
                    <a:pt x="355" y="787"/>
                  </a:cubicBezTo>
                  <a:cubicBezTo>
                    <a:pt x="351" y="795"/>
                    <a:pt x="344" y="800"/>
                    <a:pt x="336" y="800"/>
                  </a:cubicBezTo>
                  <a:cubicBezTo>
                    <a:pt x="335" y="800"/>
                    <a:pt x="335" y="800"/>
                    <a:pt x="335" y="800"/>
                  </a:cubicBezTo>
                  <a:close/>
                  <a:moveTo>
                    <a:pt x="334" y="87"/>
                  </a:moveTo>
                  <a:cubicBezTo>
                    <a:pt x="296" y="87"/>
                    <a:pt x="257" y="95"/>
                    <a:pt x="220" y="112"/>
                  </a:cubicBezTo>
                  <a:cubicBezTo>
                    <a:pt x="180" y="131"/>
                    <a:pt x="145" y="159"/>
                    <a:pt x="119" y="194"/>
                  </a:cubicBezTo>
                  <a:cubicBezTo>
                    <a:pt x="57" y="275"/>
                    <a:pt x="45" y="382"/>
                    <a:pt x="88" y="474"/>
                  </a:cubicBezTo>
                  <a:cubicBezTo>
                    <a:pt x="90" y="478"/>
                    <a:pt x="92" y="483"/>
                    <a:pt x="95" y="487"/>
                  </a:cubicBezTo>
                  <a:cubicBezTo>
                    <a:pt x="130" y="554"/>
                    <a:pt x="193" y="603"/>
                    <a:pt x="266" y="622"/>
                  </a:cubicBezTo>
                  <a:cubicBezTo>
                    <a:pt x="272" y="624"/>
                    <a:pt x="277" y="628"/>
                    <a:pt x="280" y="633"/>
                  </a:cubicBezTo>
                  <a:cubicBezTo>
                    <a:pt x="333" y="731"/>
                    <a:pt x="333" y="731"/>
                    <a:pt x="333" y="731"/>
                  </a:cubicBezTo>
                  <a:cubicBezTo>
                    <a:pt x="377" y="637"/>
                    <a:pt x="377" y="637"/>
                    <a:pt x="377" y="637"/>
                  </a:cubicBezTo>
                  <a:cubicBezTo>
                    <a:pt x="380" y="631"/>
                    <a:pt x="386" y="626"/>
                    <a:pt x="392" y="625"/>
                  </a:cubicBezTo>
                  <a:cubicBezTo>
                    <a:pt x="413" y="621"/>
                    <a:pt x="432" y="614"/>
                    <a:pt x="450" y="606"/>
                  </a:cubicBezTo>
                  <a:cubicBezTo>
                    <a:pt x="494" y="585"/>
                    <a:pt x="532" y="554"/>
                    <a:pt x="559" y="514"/>
                  </a:cubicBezTo>
                  <a:cubicBezTo>
                    <a:pt x="613" y="435"/>
                    <a:pt x="622" y="331"/>
                    <a:pt x="582" y="244"/>
                  </a:cubicBezTo>
                  <a:cubicBezTo>
                    <a:pt x="582" y="244"/>
                    <a:pt x="582" y="244"/>
                    <a:pt x="582" y="244"/>
                  </a:cubicBezTo>
                  <a:cubicBezTo>
                    <a:pt x="536" y="145"/>
                    <a:pt x="437" y="87"/>
                    <a:pt x="334"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aseline="0">
                <a:latin typeface="Huawei Sans" panose="020C0503030203020204" pitchFamily="34" charset="0"/>
                <a:ea typeface="方正兰亭黑简体" panose="02000000000000000000" pitchFamily="2" charset="-122"/>
              </a:endParaRPr>
            </a:p>
          </p:txBody>
        </p:sp>
        <p:sp>
          <p:nvSpPr>
            <p:cNvPr id="12" name="Freeform 10"/>
            <p:cNvSpPr>
              <a:spLocks noEditPoints="1"/>
            </p:cNvSpPr>
            <p:nvPr/>
          </p:nvSpPr>
          <p:spPr bwMode="auto">
            <a:xfrm>
              <a:off x="-354013" y="2181225"/>
              <a:ext cx="280988" cy="187325"/>
            </a:xfrm>
            <a:custGeom>
              <a:avLst/>
              <a:gdLst>
                <a:gd name="T0" fmla="*/ 140 w 263"/>
                <a:gd name="T1" fmla="*/ 177 h 177"/>
                <a:gd name="T2" fmla="*/ 130 w 263"/>
                <a:gd name="T3" fmla="*/ 177 h 177"/>
                <a:gd name="T4" fmla="*/ 2 w 263"/>
                <a:gd name="T5" fmla="*/ 115 h 177"/>
                <a:gd name="T6" fmla="*/ 3 w 263"/>
                <a:gd name="T7" fmla="*/ 21 h 177"/>
                <a:gd name="T8" fmla="*/ 25 w 263"/>
                <a:gd name="T9" fmla="*/ 0 h 177"/>
                <a:gd name="T10" fmla="*/ 46 w 263"/>
                <a:gd name="T11" fmla="*/ 21 h 177"/>
                <a:gd name="T12" fmla="*/ 45 w 263"/>
                <a:gd name="T13" fmla="*/ 113 h 177"/>
                <a:gd name="T14" fmla="*/ 131 w 263"/>
                <a:gd name="T15" fmla="*/ 134 h 177"/>
                <a:gd name="T16" fmla="*/ 218 w 263"/>
                <a:gd name="T17" fmla="*/ 119 h 177"/>
                <a:gd name="T18" fmla="*/ 220 w 263"/>
                <a:gd name="T19" fmla="*/ 27 h 177"/>
                <a:gd name="T20" fmla="*/ 242 w 263"/>
                <a:gd name="T21" fmla="*/ 6 h 177"/>
                <a:gd name="T22" fmla="*/ 263 w 263"/>
                <a:gd name="T23" fmla="*/ 28 h 177"/>
                <a:gd name="T24" fmla="*/ 261 w 263"/>
                <a:gd name="T25" fmla="*/ 122 h 177"/>
                <a:gd name="T26" fmla="*/ 214 w 263"/>
                <a:gd name="T27" fmla="*/ 168 h 177"/>
                <a:gd name="T28" fmla="*/ 140 w 263"/>
                <a:gd name="T29" fmla="*/ 177 h 177"/>
                <a:gd name="T30" fmla="*/ 45 w 263"/>
                <a:gd name="T31" fmla="*/ 116 h 177"/>
                <a:gd name="T32" fmla="*/ 45 w 263"/>
                <a:gd name="T33" fmla="*/ 116 h 177"/>
                <a:gd name="T34" fmla="*/ 45 w 263"/>
                <a:gd name="T35" fmla="*/ 116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3" h="177">
                  <a:moveTo>
                    <a:pt x="140" y="177"/>
                  </a:moveTo>
                  <a:cubicBezTo>
                    <a:pt x="137" y="177"/>
                    <a:pt x="133" y="177"/>
                    <a:pt x="130" y="177"/>
                  </a:cubicBezTo>
                  <a:cubicBezTo>
                    <a:pt x="65" y="175"/>
                    <a:pt x="0" y="155"/>
                    <a:pt x="2" y="115"/>
                  </a:cubicBezTo>
                  <a:cubicBezTo>
                    <a:pt x="3" y="21"/>
                    <a:pt x="3" y="21"/>
                    <a:pt x="3" y="21"/>
                  </a:cubicBezTo>
                  <a:cubicBezTo>
                    <a:pt x="3" y="9"/>
                    <a:pt x="14" y="0"/>
                    <a:pt x="25" y="0"/>
                  </a:cubicBezTo>
                  <a:cubicBezTo>
                    <a:pt x="37" y="0"/>
                    <a:pt x="47" y="10"/>
                    <a:pt x="46" y="21"/>
                  </a:cubicBezTo>
                  <a:cubicBezTo>
                    <a:pt x="45" y="113"/>
                    <a:pt x="45" y="113"/>
                    <a:pt x="45" y="113"/>
                  </a:cubicBezTo>
                  <a:cubicBezTo>
                    <a:pt x="51" y="120"/>
                    <a:pt x="82" y="133"/>
                    <a:pt x="131" y="134"/>
                  </a:cubicBezTo>
                  <a:cubicBezTo>
                    <a:pt x="180" y="136"/>
                    <a:pt x="211" y="125"/>
                    <a:pt x="218" y="119"/>
                  </a:cubicBezTo>
                  <a:cubicBezTo>
                    <a:pt x="220" y="27"/>
                    <a:pt x="220" y="27"/>
                    <a:pt x="220" y="27"/>
                  </a:cubicBezTo>
                  <a:cubicBezTo>
                    <a:pt x="220" y="15"/>
                    <a:pt x="231" y="5"/>
                    <a:pt x="242" y="6"/>
                  </a:cubicBezTo>
                  <a:cubicBezTo>
                    <a:pt x="254" y="6"/>
                    <a:pt x="263" y="16"/>
                    <a:pt x="263" y="28"/>
                  </a:cubicBezTo>
                  <a:cubicBezTo>
                    <a:pt x="261" y="122"/>
                    <a:pt x="261" y="122"/>
                    <a:pt x="261" y="122"/>
                  </a:cubicBezTo>
                  <a:cubicBezTo>
                    <a:pt x="261" y="136"/>
                    <a:pt x="252" y="156"/>
                    <a:pt x="214" y="168"/>
                  </a:cubicBezTo>
                  <a:cubicBezTo>
                    <a:pt x="193" y="174"/>
                    <a:pt x="167" y="177"/>
                    <a:pt x="140" y="177"/>
                  </a:cubicBezTo>
                  <a:close/>
                  <a:moveTo>
                    <a:pt x="45" y="116"/>
                  </a:moveTo>
                  <a:cubicBezTo>
                    <a:pt x="45" y="116"/>
                    <a:pt x="45" y="116"/>
                    <a:pt x="45" y="116"/>
                  </a:cubicBezTo>
                  <a:cubicBezTo>
                    <a:pt x="45" y="116"/>
                    <a:pt x="45" y="116"/>
                    <a:pt x="45" y="1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aseline="0">
                <a:latin typeface="Huawei Sans" panose="020C0503030203020204" pitchFamily="34" charset="0"/>
                <a:ea typeface="方正兰亭黑简体" panose="02000000000000000000" pitchFamily="2" charset="-122"/>
              </a:endParaRPr>
            </a:p>
          </p:txBody>
        </p:sp>
        <p:sp>
          <p:nvSpPr>
            <p:cNvPr id="13" name="Freeform 11"/>
            <p:cNvSpPr>
              <a:spLocks noEditPoints="1"/>
            </p:cNvSpPr>
            <p:nvPr/>
          </p:nvSpPr>
          <p:spPr bwMode="auto">
            <a:xfrm>
              <a:off x="-420688" y="2066925"/>
              <a:ext cx="419100" cy="209550"/>
            </a:xfrm>
            <a:custGeom>
              <a:avLst/>
              <a:gdLst>
                <a:gd name="T0" fmla="*/ 195 w 394"/>
                <a:gd name="T1" fmla="*/ 197 h 197"/>
                <a:gd name="T2" fmla="*/ 186 w 394"/>
                <a:gd name="T3" fmla="*/ 195 h 197"/>
                <a:gd name="T4" fmla="*/ 13 w 394"/>
                <a:gd name="T5" fmla="*/ 117 h 197"/>
                <a:gd name="T6" fmla="*/ 0 w 394"/>
                <a:gd name="T7" fmla="*/ 97 h 197"/>
                <a:gd name="T8" fmla="*/ 14 w 394"/>
                <a:gd name="T9" fmla="*/ 77 h 197"/>
                <a:gd name="T10" fmla="*/ 191 w 394"/>
                <a:gd name="T11" fmla="*/ 2 h 197"/>
                <a:gd name="T12" fmla="*/ 209 w 394"/>
                <a:gd name="T13" fmla="*/ 3 h 197"/>
                <a:gd name="T14" fmla="*/ 382 w 394"/>
                <a:gd name="T15" fmla="*/ 88 h 197"/>
                <a:gd name="T16" fmla="*/ 394 w 394"/>
                <a:gd name="T17" fmla="*/ 108 h 197"/>
                <a:gd name="T18" fmla="*/ 380 w 394"/>
                <a:gd name="T19" fmla="*/ 128 h 197"/>
                <a:gd name="T20" fmla="*/ 203 w 394"/>
                <a:gd name="T21" fmla="*/ 195 h 197"/>
                <a:gd name="T22" fmla="*/ 195 w 394"/>
                <a:gd name="T23" fmla="*/ 197 h 197"/>
                <a:gd name="T24" fmla="*/ 76 w 394"/>
                <a:gd name="T25" fmla="*/ 98 h 197"/>
                <a:gd name="T26" fmla="*/ 196 w 394"/>
                <a:gd name="T27" fmla="*/ 152 h 197"/>
                <a:gd name="T28" fmla="*/ 318 w 394"/>
                <a:gd name="T29" fmla="*/ 105 h 197"/>
                <a:gd name="T30" fmla="*/ 199 w 394"/>
                <a:gd name="T31" fmla="*/ 46 h 197"/>
                <a:gd name="T32" fmla="*/ 76 w 394"/>
                <a:gd name="T33" fmla="*/ 98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4" h="197">
                  <a:moveTo>
                    <a:pt x="195" y="197"/>
                  </a:moveTo>
                  <a:cubicBezTo>
                    <a:pt x="192" y="197"/>
                    <a:pt x="189" y="196"/>
                    <a:pt x="186" y="195"/>
                  </a:cubicBezTo>
                  <a:cubicBezTo>
                    <a:pt x="13" y="117"/>
                    <a:pt x="13" y="117"/>
                    <a:pt x="13" y="117"/>
                  </a:cubicBezTo>
                  <a:cubicBezTo>
                    <a:pt x="5" y="113"/>
                    <a:pt x="0" y="105"/>
                    <a:pt x="0" y="97"/>
                  </a:cubicBezTo>
                  <a:cubicBezTo>
                    <a:pt x="1" y="88"/>
                    <a:pt x="6" y="80"/>
                    <a:pt x="14" y="77"/>
                  </a:cubicBezTo>
                  <a:cubicBezTo>
                    <a:pt x="191" y="2"/>
                    <a:pt x="191" y="2"/>
                    <a:pt x="191" y="2"/>
                  </a:cubicBezTo>
                  <a:cubicBezTo>
                    <a:pt x="197" y="0"/>
                    <a:pt x="203" y="0"/>
                    <a:pt x="209" y="3"/>
                  </a:cubicBezTo>
                  <a:cubicBezTo>
                    <a:pt x="382" y="88"/>
                    <a:pt x="382" y="88"/>
                    <a:pt x="382" y="88"/>
                  </a:cubicBezTo>
                  <a:cubicBezTo>
                    <a:pt x="389" y="92"/>
                    <a:pt x="394" y="100"/>
                    <a:pt x="394" y="108"/>
                  </a:cubicBezTo>
                  <a:cubicBezTo>
                    <a:pt x="393" y="117"/>
                    <a:pt x="388" y="124"/>
                    <a:pt x="380" y="128"/>
                  </a:cubicBezTo>
                  <a:cubicBezTo>
                    <a:pt x="203" y="195"/>
                    <a:pt x="203" y="195"/>
                    <a:pt x="203" y="195"/>
                  </a:cubicBezTo>
                  <a:cubicBezTo>
                    <a:pt x="200" y="196"/>
                    <a:pt x="197" y="197"/>
                    <a:pt x="195" y="197"/>
                  </a:cubicBezTo>
                  <a:close/>
                  <a:moveTo>
                    <a:pt x="76" y="98"/>
                  </a:moveTo>
                  <a:cubicBezTo>
                    <a:pt x="196" y="152"/>
                    <a:pt x="196" y="152"/>
                    <a:pt x="196" y="152"/>
                  </a:cubicBezTo>
                  <a:cubicBezTo>
                    <a:pt x="318" y="105"/>
                    <a:pt x="318" y="105"/>
                    <a:pt x="318" y="105"/>
                  </a:cubicBezTo>
                  <a:cubicBezTo>
                    <a:pt x="199" y="46"/>
                    <a:pt x="199" y="46"/>
                    <a:pt x="199" y="46"/>
                  </a:cubicBezTo>
                  <a:lnTo>
                    <a:pt x="76" y="9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aseline="0">
                <a:latin typeface="Huawei Sans" panose="020C0503030203020204" pitchFamily="34" charset="0"/>
                <a:ea typeface="方正兰亭黑简体" panose="02000000000000000000" pitchFamily="2" charset="-122"/>
              </a:endParaRPr>
            </a:p>
          </p:txBody>
        </p:sp>
      </p:grpSp>
    </p:spTree>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5#谢谢">
    <p:spTree>
      <p:nvGrpSpPr>
        <p:cNvPr id="1" name=""/>
        <p:cNvGrpSpPr/>
        <p:nvPr/>
      </p:nvGrpSpPr>
      <p:grpSpPr>
        <a:xfrm>
          <a:off x="0" y="0"/>
          <a:ext cx="0" cy="0"/>
          <a:chOff x="0" y="0"/>
          <a:chExt cx="0" cy="0"/>
        </a:xfrm>
      </p:grpSpPr>
      <p:pic>
        <p:nvPicPr>
          <p:cNvPr id="9" name="Picture 2" descr="D:\201207257配图\培训\shutterstock_242224906.jpg"/>
          <p:cNvPicPr>
            <a:picLocks noChangeAspect="1" noChangeArrowheads="1"/>
          </p:cNvPicPr>
          <p:nvPr userDrawn="1"/>
        </p:nvPicPr>
        <p:blipFill rotWithShape="1">
          <a:blip r:embed="rId2" cstate="email"/>
          <a:srcRect t="17896" b="10658"/>
          <a:stretch>
            <a:fillRect/>
          </a:stretch>
        </p:blipFill>
        <p:spPr bwMode="auto">
          <a:xfrm>
            <a:off x="1549" y="0"/>
            <a:ext cx="12188902" cy="6858000"/>
          </a:xfrm>
          <a:prstGeom prst="rect">
            <a:avLst/>
          </a:prstGeom>
          <a:noFill/>
          <a:extLst>
            <a:ext uri="{909E8E84-426E-40DD-AFC4-6F175D3DCCD1}">
              <a14:hiddenFill xmlns:a14="http://schemas.microsoft.com/office/drawing/2010/main">
                <a:solidFill>
                  <a:srgbClr val="FFFFFF"/>
                </a:solidFill>
              </a14:hiddenFill>
            </a:ext>
          </a:extLst>
        </p:spPr>
      </p:pic>
      <p:sp>
        <p:nvSpPr>
          <p:cNvPr id="10" name="矩形 9"/>
          <p:cNvSpPr/>
          <p:nvPr userDrawn="1"/>
        </p:nvSpPr>
        <p:spPr bwMode="auto">
          <a:xfrm>
            <a:off x="2380" y="0"/>
            <a:ext cx="12187239" cy="6858000"/>
          </a:xfrm>
          <a:prstGeom prst="rect">
            <a:avLst/>
          </a:prstGeom>
          <a:solidFill>
            <a:srgbClr val="003C78">
              <a:alpha val="40000"/>
            </a:srgbClr>
          </a:solidFill>
          <a:ln w="9525" cap="flat" cmpd="sng" algn="ctr">
            <a:noFill/>
            <a:prstDash val="solid"/>
            <a:round/>
            <a:headEnd type="none" w="med" len="med"/>
            <a:tailEnd type="none" w="med" len="med"/>
          </a:ln>
          <a:effectLst/>
        </p:spPr>
        <p:txBody>
          <a:bodyPr vert="horz" wrap="square" lIns="91404" tIns="45702" rIns="91404" bIns="45702" numCol="1" rtlCol="0" anchor="t" anchorCtr="0" compatLnSpc="1"/>
          <a:lstStyle/>
          <a:p>
            <a:pPr marL="0" marR="0" indent="0" algn="l" defTabSz="913765" rtl="0" eaLnBrk="1" fontAlgn="ctr" latinLnBrk="0" hangingPunct="1">
              <a:lnSpc>
                <a:spcPct val="100000"/>
              </a:lnSpc>
              <a:spcBef>
                <a:spcPct val="0"/>
              </a:spcBef>
              <a:spcAft>
                <a:spcPct val="0"/>
              </a:spcAft>
              <a:buClrTx/>
              <a:buSzTx/>
              <a:buFontTx/>
              <a:buNone/>
            </a:pPr>
            <a:endParaRPr kumimoji="0" lang="zh-CN" altLang="en-US" sz="1000" b="0" i="0" u="none" strike="noStrike" cap="none" normalizeH="0" baseline="0">
              <a:ln>
                <a:noFill/>
              </a:ln>
              <a:solidFill>
                <a:schemeClr val="tx1"/>
              </a:solidFill>
              <a:effectLst/>
              <a:latin typeface="Huawei Sans" panose="020C0503030203020204" pitchFamily="34" charset="0"/>
              <a:ea typeface="方正兰亭黑简体" panose="02000000000000000000" pitchFamily="2" charset="-122"/>
            </a:endParaRPr>
          </a:p>
        </p:txBody>
      </p:sp>
      <p:grpSp>
        <p:nvGrpSpPr>
          <p:cNvPr id="16" name="组合 15"/>
          <p:cNvGrpSpPr/>
          <p:nvPr userDrawn="1"/>
        </p:nvGrpSpPr>
        <p:grpSpPr>
          <a:xfrm>
            <a:off x="4148952" y="2637135"/>
            <a:ext cx="3894096" cy="1598831"/>
            <a:chOff x="4302972" y="2345035"/>
            <a:chExt cx="3895617" cy="1598831"/>
          </a:xfrm>
        </p:grpSpPr>
        <p:sp>
          <p:nvSpPr>
            <p:cNvPr id="14" name="矩形 13"/>
            <p:cNvSpPr/>
            <p:nvPr userDrawn="1"/>
          </p:nvSpPr>
          <p:spPr>
            <a:xfrm>
              <a:off x="5357748" y="2345035"/>
              <a:ext cx="1786065" cy="923330"/>
            </a:xfrm>
            <a:prstGeom prst="rect">
              <a:avLst/>
            </a:prstGeom>
            <a:noFill/>
          </p:spPr>
          <p:txBody>
            <a:bodyPr wrap="none" lIns="91440" tIns="45720" rIns="91440" bIns="45720">
              <a:spAutoFit/>
            </a:bodyPr>
            <a:lstStyle/>
            <a:p>
              <a:pPr algn="ctr" fontAlgn="ctr"/>
              <a:r>
                <a:rPr lang="zh-CN" altLang="en-US" sz="5400" b="0" cap="none" spc="0" baseline="0" dirty="0" smtClean="0">
                  <a:ln w="0"/>
                  <a:solidFill>
                    <a:schemeClr val="bg1"/>
                  </a:solidFill>
                  <a:effectLst>
                    <a:outerShdw blurRad="38100" dist="19050" dir="2700000" algn="tl" rotWithShape="0">
                      <a:schemeClr val="dk1">
                        <a:alpha val="40000"/>
                      </a:schemeClr>
                    </a:outerShdw>
                  </a:effectLst>
                  <a:latin typeface="Huawei Sans" panose="020C0503030203020204" pitchFamily="34" charset="0"/>
                  <a:ea typeface="方正兰亭黑简体" panose="02000000000000000000" pitchFamily="2" charset="-122"/>
                </a:rPr>
                <a:t>谢 谢</a:t>
              </a:r>
              <a:endParaRPr lang="en-US" altLang="zh-CN" sz="5400" b="0" cap="none" spc="0" baseline="0" dirty="0" smtClean="0">
                <a:ln w="0"/>
                <a:solidFill>
                  <a:schemeClr val="bg1"/>
                </a:solidFill>
                <a:effectLst>
                  <a:outerShdw blurRad="38100" dist="19050" dir="2700000" algn="tl" rotWithShape="0">
                    <a:schemeClr val="dk1">
                      <a:alpha val="40000"/>
                    </a:schemeClr>
                  </a:outerShdw>
                </a:effectLst>
                <a:latin typeface="Huawei Sans" panose="020C0503030203020204" pitchFamily="34" charset="0"/>
                <a:ea typeface="方正兰亭黑简体" panose="02000000000000000000" pitchFamily="2" charset="-122"/>
              </a:endParaRPr>
            </a:p>
          </p:txBody>
        </p:sp>
        <p:sp>
          <p:nvSpPr>
            <p:cNvPr id="15" name="矩形 14"/>
            <p:cNvSpPr/>
            <p:nvPr userDrawn="1"/>
          </p:nvSpPr>
          <p:spPr>
            <a:xfrm>
              <a:off x="4302972" y="3297535"/>
              <a:ext cx="3895617" cy="646331"/>
            </a:xfrm>
            <a:prstGeom prst="rect">
              <a:avLst/>
            </a:prstGeom>
            <a:noFill/>
          </p:spPr>
          <p:txBody>
            <a:bodyPr wrap="none" lIns="91440" tIns="45720" rIns="91440" bIns="45720">
              <a:spAutoFit/>
            </a:bodyPr>
            <a:lstStyle/>
            <a:p>
              <a:pPr algn="ctr" fontAlgn="ctr"/>
              <a:r>
                <a:rPr lang="en-US" altLang="zh-CN" sz="3600" b="0" cap="none" spc="0" baseline="0" dirty="0" smtClean="0">
                  <a:ln w="0"/>
                  <a:solidFill>
                    <a:schemeClr val="bg1"/>
                  </a:solidFill>
                  <a:effectLst>
                    <a:outerShdw blurRad="38100" dist="19050" dir="2700000" algn="tl" rotWithShape="0">
                      <a:schemeClr val="dk1">
                        <a:alpha val="40000"/>
                      </a:schemeClr>
                    </a:outerShdw>
                  </a:effectLst>
                  <a:latin typeface="Huawei Sans" panose="020C0503030203020204" pitchFamily="34" charset="0"/>
                  <a:ea typeface="方正兰亭黑简体" panose="02000000000000000000" pitchFamily="2" charset="-122"/>
                </a:rPr>
                <a:t>www.huawei.com</a:t>
              </a:r>
              <a:endParaRPr lang="zh-CN" altLang="en-US" sz="3600" b="0" cap="none" spc="0" baseline="0" dirty="0">
                <a:ln w="0"/>
                <a:solidFill>
                  <a:schemeClr val="bg1"/>
                </a:solidFill>
                <a:effectLst>
                  <a:outerShdw blurRad="38100" dist="19050" dir="2700000" algn="tl" rotWithShape="0">
                    <a:schemeClr val="dk1">
                      <a:alpha val="40000"/>
                    </a:schemeClr>
                  </a:outerShdw>
                </a:effectLst>
                <a:latin typeface="Huawei Sans" panose="020C0503030203020204" pitchFamily="34" charset="0"/>
                <a:ea typeface="方正兰亭黑简体" panose="02000000000000000000" pitchFamily="2" charset="-122"/>
              </a:endParaRPr>
            </a:p>
          </p:txBody>
        </p:sp>
      </p:grpSp>
    </p:spTree>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a:xfrm>
            <a:off x="4038600" y="6356350"/>
            <a:ext cx="4114800" cy="365125"/>
          </a:xfr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3#前言">
    <p:bg>
      <p:bgPr>
        <a:noFill/>
        <a:effectLst/>
      </p:bgPr>
    </p:bg>
    <p:spTree>
      <p:nvGrpSpPr>
        <p:cNvPr id="1" name=""/>
        <p:cNvGrpSpPr/>
        <p:nvPr/>
      </p:nvGrpSpPr>
      <p:grpSpPr>
        <a:xfrm>
          <a:off x="0" y="0"/>
          <a:ext cx="0" cy="0"/>
          <a:chOff x="0" y="0"/>
          <a:chExt cx="0" cy="0"/>
        </a:xfrm>
      </p:grpSpPr>
      <p:sp>
        <p:nvSpPr>
          <p:cNvPr id="15" name="文本占位符 6"/>
          <p:cNvSpPr>
            <a:spLocks noGrp="1"/>
          </p:cNvSpPr>
          <p:nvPr>
            <p:ph type="body" sz="quarter" idx="10" hasCustomPrompt="1"/>
          </p:nvPr>
        </p:nvSpPr>
        <p:spPr>
          <a:xfrm>
            <a:off x="1019174" y="1844675"/>
            <a:ext cx="10153651" cy="4082668"/>
          </a:xfrm>
          <a:prstGeom prst="rect">
            <a:avLst/>
          </a:prstGeom>
        </p:spPr>
        <p:txBody>
          <a:bodyPr/>
          <a:lstStyle>
            <a:lvl1pPr marL="302260" indent="-302260" algn="just" fontAlgn="ctr">
              <a:buClrTx/>
              <a:buSzPct val="50000"/>
              <a:buFont typeface="Wingdings" panose="05000000000000000000" pitchFamily="2" charset="2"/>
              <a:buChar char="l"/>
              <a:defRPr baseline="0">
                <a:latin typeface="Lucida Sans" panose="020B0602040502020204" charset="0"/>
                <a:ea typeface="方正兰亭黑简体" panose="02000000000000000000" pitchFamily="2" charset="-122"/>
                <a:cs typeface="Lucida Sans" panose="020B0602040502020204" charset="0"/>
              </a:defRPr>
            </a:lvl1pPr>
            <a:lvl2pPr marL="654685" indent="-252095" fontAlgn="ctr">
              <a:buClrTx/>
              <a:buSzPct val="50000"/>
              <a:buFont typeface="Wingdings" panose="05000000000000000000" pitchFamily="2" charset="2"/>
              <a:buChar char="p"/>
              <a:defRPr baseline="0">
                <a:solidFill>
                  <a:schemeClr val="tx1"/>
                </a:solidFill>
                <a:latin typeface="Lucida Sans" panose="020B0602040502020204" charset="0"/>
                <a:ea typeface="方正兰亭黑简体" panose="02000000000000000000" pitchFamily="2" charset="-122"/>
              </a:defRPr>
            </a:lvl2pPr>
            <a:lvl3pPr marL="1003935" indent="-201295" fontAlgn="ctr">
              <a:buSzPct val="50000"/>
              <a:buFont typeface="Wingdings" panose="05000000000000000000" pitchFamily="2" charset="2"/>
              <a:buChar char="n"/>
              <a:defRPr lang="zh-CN" altLang="en-US" baseline="0" dirty="0" smtClean="0">
                <a:solidFill>
                  <a:schemeClr val="tx1"/>
                </a:solidFill>
                <a:latin typeface="Lucida Sans" panose="020B0602040502020204" charset="0"/>
                <a:ea typeface="方正兰亭黑简体" panose="02000000000000000000" pitchFamily="2" charset="-122"/>
              </a:defRPr>
            </a:lvl3pPr>
            <a:lvl4pPr fontAlgn="ctr">
              <a:defRPr baseline="0">
                <a:latin typeface="Lucida Sans" panose="020B0602040502020204" charset="0"/>
                <a:ea typeface="方正兰亭黑简体" panose="02000000000000000000" pitchFamily="2" charset="-122"/>
              </a:defRPr>
            </a:lvl4pPr>
            <a:lvl5pPr marL="1802765" indent="-201295" fontAlgn="ctr">
              <a:buClrTx/>
              <a:buFont typeface="Huawei Sans" panose="020C0503030203020204" pitchFamily="34" charset="0"/>
              <a:buChar char="~"/>
              <a:defRPr baseline="0">
                <a:latin typeface="Lucida Sans" panose="020B0602040502020204" charset="0"/>
                <a:ea typeface="方正兰亭黑简体" panose="02000000000000000000" pitchFamily="2" charset="-122"/>
              </a:defRPr>
            </a:lvl5pPr>
          </a:lstStyle>
          <a:p>
            <a:pPr eaLnBrk="1" hangingPunct="1"/>
            <a:r>
              <a:rPr lang="zh-CN" altLang="en-US" dirty="0"/>
              <a:t>本章主要讲述</a:t>
            </a:r>
            <a:r>
              <a:rPr lang="en-US" altLang="zh-CN" dirty="0"/>
              <a:t>...</a:t>
            </a:r>
            <a:endParaRPr lang="en-US" altLang="zh-CN" dirty="0"/>
          </a:p>
          <a:p>
            <a:pPr lvl="1"/>
            <a:r>
              <a:rPr lang="zh-CN" altLang="en-US" dirty="0"/>
              <a:t>第二</a:t>
            </a:r>
            <a:r>
              <a:rPr lang="zh-CN" altLang="en-US" dirty="0" smtClean="0"/>
              <a:t>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a:p>
            <a:pPr eaLnBrk="1" hangingPunct="1"/>
            <a:endParaRPr lang="en-US" altLang="zh-CN" dirty="0"/>
          </a:p>
        </p:txBody>
      </p:sp>
      <p:sp>
        <p:nvSpPr>
          <p:cNvPr id="4" name="Freeform 9"/>
          <p:cNvSpPr/>
          <p:nvPr userDrawn="1"/>
        </p:nvSpPr>
        <p:spPr bwMode="auto">
          <a:xfrm>
            <a:off x="3112" y="296368"/>
            <a:ext cx="1375826"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04" tIns="45702" rIns="91404" bIns="45702" numCol="1" spcCol="0" rtlCol="0" fromWordArt="0" anchor="t" anchorCtr="0" forceAA="0" compatLnSpc="1">
            <a:noAutofit/>
          </a:bodyPr>
          <a:p>
            <a:endParaRPr lang="zh-CN" altLang="en-US" sz="1800" baseline="0">
              <a:latin typeface="Huawei Sans" panose="020C0503030203020204" pitchFamily="34" charset="0"/>
              <a:ea typeface="方正兰亭黑简体" panose="02000000000000000000" pitchFamily="2" charset="-122"/>
            </a:endParaRPr>
          </a:p>
        </p:txBody>
      </p:sp>
      <p:grpSp>
        <p:nvGrpSpPr>
          <p:cNvPr id="6" name="组合 5"/>
          <p:cNvGrpSpPr/>
          <p:nvPr userDrawn="1"/>
        </p:nvGrpSpPr>
        <p:grpSpPr>
          <a:xfrm>
            <a:off x="587158" y="505779"/>
            <a:ext cx="374562" cy="445558"/>
            <a:chOff x="-1647825" y="2492375"/>
            <a:chExt cx="1947863" cy="2316163"/>
          </a:xfrm>
          <a:solidFill>
            <a:schemeClr val="bg1"/>
          </a:solidFill>
        </p:grpSpPr>
        <p:sp>
          <p:nvSpPr>
            <p:cNvPr id="7"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sz="1800" baseline="0">
                <a:latin typeface="Huawei Sans" panose="020C0503030203020204" pitchFamily="34" charset="0"/>
                <a:ea typeface="方正兰亭黑简体" panose="02000000000000000000" pitchFamily="2" charset="-122"/>
              </a:endParaRPr>
            </a:p>
          </p:txBody>
        </p:sp>
        <p:sp>
          <p:nvSpPr>
            <p:cNvPr id="8"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sz="1800" baseline="0">
                <a:latin typeface="Huawei Sans" panose="020C0503030203020204" pitchFamily="34" charset="0"/>
                <a:ea typeface="方正兰亭黑简体" panose="02000000000000000000" pitchFamily="2" charset="-122"/>
              </a:endParaRPr>
            </a:p>
          </p:txBody>
        </p:sp>
      </p:grpSp>
    </p:spTree>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2#总标题">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21"/>
            <a:ext cx="12192000" cy="5602224"/>
          </a:xfrm>
          <a:prstGeom prst="rect">
            <a:avLst/>
          </a:prstGeom>
          <a:ln>
            <a:noFill/>
            <a:prstDash val="dash"/>
          </a:ln>
        </p:spPr>
      </p:pic>
      <p:sp>
        <p:nvSpPr>
          <p:cNvPr id="8" name="L 形 7"/>
          <p:cNvSpPr/>
          <p:nvPr userDrawn="1"/>
        </p:nvSpPr>
        <p:spPr>
          <a:xfrm rot="16200000" flipH="1">
            <a:off x="6634196" y="2578036"/>
            <a:ext cx="701032" cy="71765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baseline="0">
              <a:latin typeface="Lucida Sans" panose="020B0602040502020204" charset="0"/>
              <a:ea typeface="方正兰亭黑简体" panose="02000000000000000000" pitchFamily="2" charset="-122"/>
            </a:endParaRPr>
          </a:p>
        </p:txBody>
      </p:sp>
      <p:sp>
        <p:nvSpPr>
          <p:cNvPr id="9" name="Title 1"/>
          <p:cNvSpPr>
            <a:spLocks noGrp="1"/>
          </p:cNvSpPr>
          <p:nvPr>
            <p:ph type="ctrTitle" hasCustomPrompt="1"/>
          </p:nvPr>
        </p:nvSpPr>
        <p:spPr>
          <a:xfrm>
            <a:off x="916560" y="907092"/>
            <a:ext cx="8125839" cy="690255"/>
          </a:xfrm>
          <a:prstGeom prst="rect">
            <a:avLst/>
          </a:prstGeom>
          <a:ln>
            <a:noFill/>
            <a:prstDash val="dash"/>
          </a:ln>
        </p:spPr>
        <p:txBody>
          <a:bodyPr lIns="0" tIns="0" rIns="0" bIns="0" anchor="t">
            <a:normAutofit/>
          </a:bodyPr>
          <a:lstStyle>
            <a:lvl1pPr>
              <a:defRPr lang="en-US" sz="3200" b="0" i="0" baseline="0" dirty="0">
                <a:latin typeface="Lucida Sans" panose="020B0602040502020204" charset="0"/>
                <a:ea typeface="方正兰亭黑简体" panose="02000000000000000000" pitchFamily="2" charset="-122"/>
              </a:defRPr>
            </a:lvl1pPr>
          </a:lstStyle>
          <a:p>
            <a:pPr lvl="0" defTabSz="913765">
              <a:lnSpc>
                <a:spcPts val="3440"/>
              </a:lnSpc>
            </a:pPr>
            <a:r>
              <a:rPr lang="zh-CN" altLang="en-US" dirty="0"/>
              <a:t>单击此处添加标题</a:t>
            </a:r>
            <a:endParaRPr lang="en-US" dirty="0"/>
          </a:p>
        </p:txBody>
      </p:sp>
      <p:sp>
        <p:nvSpPr>
          <p:cNvPr id="10" name="Text Placeholder 5"/>
          <p:cNvSpPr>
            <a:spLocks noGrp="1"/>
          </p:cNvSpPr>
          <p:nvPr>
            <p:ph type="body" sz="quarter" idx="10" hasCustomPrompt="1"/>
          </p:nvPr>
        </p:nvSpPr>
        <p:spPr>
          <a:xfrm>
            <a:off x="916561" y="1949372"/>
            <a:ext cx="8125840" cy="643926"/>
          </a:xfrm>
        </p:spPr>
        <p:txBody>
          <a:bodyPr vert="horz" lIns="0" tIns="0" rIns="0" bIns="0" rtlCol="0">
            <a:noAutofit/>
          </a:bodyPr>
          <a:lstStyle>
            <a:lvl1pPr marL="228600" indent="-228600">
              <a:buNone/>
              <a:defRPr lang="en-US" sz="1400" baseline="0" dirty="0">
                <a:latin typeface="Lucida Sans" panose="020B0602040502020204" charset="0"/>
                <a:ea typeface="方正兰亭黑简体" panose="02000000000000000000" pitchFamily="2" charset="-122"/>
                <a:cs typeface="Lucida Sans" panose="020B0602040502020204" charset="0"/>
              </a:defRPr>
            </a:lvl1pPr>
          </a:lstStyle>
          <a:p>
            <a:pPr marL="0" lvl="0" indent="0">
              <a:lnSpc>
                <a:spcPct val="100000"/>
              </a:lnSpc>
              <a:spcBef>
                <a:spcPts val="0"/>
              </a:spcBef>
            </a:pPr>
            <a:r>
              <a:rPr lang="zh-CN" altLang="en-US" dirty="0" smtClean="0"/>
              <a:t>单击此处添加文本</a:t>
            </a:r>
            <a:endParaRPr lang="en-US"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15#谢谢">
    <p:bg>
      <p:bgPr>
        <a:solidFill>
          <a:srgbClr val="FFFFFF"/>
        </a:solidFill>
        <a:effectLst/>
      </p:bgPr>
    </p:bg>
    <p:spTree>
      <p:nvGrpSpPr>
        <p:cNvPr id="1" name=""/>
        <p:cNvGrpSpPr/>
        <p:nvPr/>
      </p:nvGrpSpPr>
      <p:grpSpPr>
        <a:xfrm>
          <a:off x="0" y="0"/>
          <a:ext cx="0" cy="0"/>
          <a:chOff x="0" y="0"/>
          <a:chExt cx="0" cy="0"/>
        </a:xfrm>
      </p:grpSpPr>
      <p:sp>
        <p:nvSpPr>
          <p:cNvPr id="3" name="TextBox 3"/>
          <p:cNvSpPr txBox="1"/>
          <p:nvPr userDrawn="1"/>
        </p:nvSpPr>
        <p:spPr>
          <a:xfrm>
            <a:off x="607486" y="1402064"/>
            <a:ext cx="3921034" cy="854717"/>
          </a:xfrm>
          <a:prstGeom prst="rect">
            <a:avLst/>
          </a:prstGeom>
          <a:noFill/>
        </p:spPr>
        <p:txBody>
          <a:bodyPr wrap="square" rtlCol="0">
            <a:spAutoFit/>
          </a:bodyPr>
          <a:lstStyle/>
          <a:p>
            <a:pPr algn="l"/>
            <a:r>
              <a:rPr lang="en-US" sz="4940" dirty="0" smtClean="0">
                <a:solidFill>
                  <a:schemeClr val="tx1"/>
                </a:solidFill>
              </a:rPr>
              <a:t>Thank you.</a:t>
            </a:r>
            <a:endParaRPr lang="en-US" sz="4940" dirty="0">
              <a:solidFill>
                <a:schemeClr val="tx1"/>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总标题">
    <p:spTree>
      <p:nvGrpSpPr>
        <p:cNvPr id="1" name=""/>
        <p:cNvGrpSpPr/>
        <p:nvPr/>
      </p:nvGrpSpPr>
      <p:grpSpPr>
        <a:xfrm>
          <a:off x="0" y="0"/>
          <a:ext cx="0" cy="0"/>
          <a:chOff x="0" y="0"/>
          <a:chExt cx="0" cy="0"/>
        </a:xfrm>
      </p:grpSpPr>
      <p:pic>
        <p:nvPicPr>
          <p:cNvPr id="8" name="Picture 4"/>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b="3542"/>
          <a:stretch>
            <a:fillRect/>
          </a:stretch>
        </p:blipFill>
        <p:spPr bwMode="auto">
          <a:xfrm>
            <a:off x="0" y="42"/>
            <a:ext cx="12187239" cy="6857916"/>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41"/>
          <p:cNvSpPr>
            <a:spLocks noGrp="1" noChangeArrowheads="1"/>
          </p:cNvSpPr>
          <p:nvPr>
            <p:ph type="ctrTitle" sz="quarter"/>
          </p:nvPr>
        </p:nvSpPr>
        <p:spPr>
          <a:xfrm>
            <a:off x="1030893" y="4957156"/>
            <a:ext cx="10437489" cy="831600"/>
          </a:xfrm>
          <a:prstGeom prst="rect">
            <a:avLst/>
          </a:prstGeom>
          <a:ln algn="ctr"/>
        </p:spPr>
        <p:txBody>
          <a:bodyPr lIns="87802" tIns="43901" rIns="87802" bIns="43901"/>
          <a:lstStyle>
            <a:lvl1pPr algn="l" defTabSz="801370" rtl="0" eaLnBrk="0" fontAlgn="ctr" hangingPunct="0">
              <a:spcBef>
                <a:spcPct val="0"/>
              </a:spcBef>
              <a:spcAft>
                <a:spcPct val="0"/>
              </a:spcAft>
              <a:defRPr lang="zh-CN" altLang="en-US" sz="4300" b="1" kern="1200" baseline="0" dirty="0">
                <a:solidFill>
                  <a:srgbClr val="0070C0"/>
                </a:solidFill>
                <a:latin typeface="Huawei Sans" panose="020C0503030203020204" pitchFamily="34" charset="0"/>
                <a:ea typeface="方正兰亭黑简体" panose="02000000000000000000" pitchFamily="2" charset="-122"/>
                <a:cs typeface="Huawei Sans" panose="020C0503030203020204" pitchFamily="34" charset="0"/>
              </a:defRPr>
            </a:lvl1pPr>
          </a:lstStyle>
          <a:p>
            <a:r>
              <a:rPr lang="zh-CN" altLang="en-US" dirty="0"/>
              <a:t>单击此处编辑母版标题样式</a:t>
            </a:r>
            <a:endParaRPr lang="zh-CN" altLang="en-US" dirty="0"/>
          </a:p>
        </p:txBody>
      </p:sp>
      <p:sp>
        <p:nvSpPr>
          <p:cNvPr id="10" name="文本占位符 29"/>
          <p:cNvSpPr>
            <a:spLocks noGrp="1"/>
          </p:cNvSpPr>
          <p:nvPr>
            <p:ph type="body" sz="quarter" idx="10"/>
          </p:nvPr>
        </p:nvSpPr>
        <p:spPr>
          <a:xfrm>
            <a:off x="1030892" y="5816120"/>
            <a:ext cx="6909301" cy="493200"/>
          </a:xfrm>
          <a:prstGeom prst="rect">
            <a:avLst/>
          </a:prstGeom>
        </p:spPr>
        <p:txBody>
          <a:bodyPr/>
          <a:lstStyle>
            <a:lvl1pPr marL="0" indent="0" algn="l" defTabSz="801370" rtl="0" eaLnBrk="0" fontAlgn="ctr" hangingPunct="0">
              <a:spcBef>
                <a:spcPct val="0"/>
              </a:spcBef>
              <a:spcAft>
                <a:spcPct val="0"/>
              </a:spcAft>
              <a:buNone/>
              <a:defRPr lang="zh-CN" altLang="en-US" sz="2000" kern="1200" baseline="0" dirty="0" smtClean="0">
                <a:solidFill>
                  <a:srgbClr val="0070C0"/>
                </a:solidFill>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t>单击此处编辑母版文本样式</a:t>
            </a:r>
            <a:endParaRPr lang="zh-CN" altLang="en-US" dirty="0"/>
          </a:p>
        </p:txBody>
      </p:sp>
      <p:sp>
        <p:nvSpPr>
          <p:cNvPr id="11" name="Rectangle 54"/>
          <p:cNvSpPr>
            <a:spLocks noChangeArrowheads="1"/>
          </p:cNvSpPr>
          <p:nvPr userDrawn="1"/>
        </p:nvSpPr>
        <p:spPr bwMode="auto">
          <a:xfrm>
            <a:off x="947058" y="6500581"/>
            <a:ext cx="2572620" cy="265520"/>
          </a:xfrm>
          <a:prstGeom prst="rect">
            <a:avLst/>
          </a:prstGeom>
          <a:noFill/>
          <a:ln w="9525" algn="ctr">
            <a:noFill/>
            <a:miter lim="800000"/>
          </a:ln>
          <a:effectLst/>
        </p:spPr>
        <p:txBody>
          <a:bodyPr wrap="none" lIns="80070" tIns="40036" rIns="80070" bIns="40036">
            <a:spAutoFit/>
          </a:bodyPr>
          <a:lstStyle/>
          <a:p>
            <a:pPr defTabSz="801370" eaLnBrk="0" fontAlgn="ctr" hangingPunct="0">
              <a:defRPr/>
            </a:pPr>
            <a:r>
              <a:rPr lang="zh-CN" altLang="en-US" sz="1200" baseline="0" dirty="0">
                <a:latin typeface="Huawei Sans" panose="020C0503030203020204" pitchFamily="34" charset="0"/>
                <a:ea typeface="方正兰亭黑简体" panose="02000000000000000000" pitchFamily="2" charset="-122"/>
                <a:cs typeface="Huawei Sans" panose="020C0503030203020204" pitchFamily="34" charset="0"/>
              </a:rPr>
              <a:t>版权所有</a:t>
            </a:r>
            <a:r>
              <a:rPr lang="en-US" altLang="zh-CN" sz="1200" baseline="0" dirty="0">
                <a:latin typeface="Huawei Sans" panose="020C0503030203020204" pitchFamily="34" charset="0"/>
                <a:ea typeface="方正兰亭黑简体" panose="02000000000000000000" pitchFamily="2" charset="-122"/>
                <a:cs typeface="Huawei Sans" panose="020C0503030203020204" pitchFamily="34" charset="0"/>
              </a:rPr>
              <a:t>© </a:t>
            </a:r>
            <a:r>
              <a:rPr lang="en-US" altLang="zh-CN" sz="1200" baseline="0" dirty="0" smtClean="0">
                <a:latin typeface="Huawei Sans" panose="020C0503030203020204" pitchFamily="34" charset="0"/>
                <a:ea typeface="方正兰亭黑简体" panose="02000000000000000000" pitchFamily="2" charset="-122"/>
                <a:cs typeface="Huawei Sans" panose="020C0503030203020204" pitchFamily="34" charset="0"/>
              </a:rPr>
              <a:t>2020 </a:t>
            </a:r>
            <a:r>
              <a:rPr lang="zh-CN" altLang="en-US" sz="1200" baseline="0" dirty="0">
                <a:latin typeface="Huawei Sans" panose="020C0503030203020204" pitchFamily="34" charset="0"/>
                <a:ea typeface="方正兰亭黑简体" panose="02000000000000000000" pitchFamily="2" charset="-122"/>
                <a:cs typeface="Huawei Sans" panose="020C0503030203020204" pitchFamily="34" charset="0"/>
              </a:rPr>
              <a:t>华为技术有限公司</a:t>
            </a:r>
            <a:endParaRPr lang="zh-CN" altLang="en-US" sz="1200" baseline="0" dirty="0">
              <a:latin typeface="Huawei Sans" panose="020C0503030203020204" pitchFamily="34" charset="0"/>
              <a:ea typeface="方正兰亭黑简体" panose="02000000000000000000" pitchFamily="2" charset="-122"/>
              <a:cs typeface="Huawei Sans" panose="020C0503030203020204" pitchFamily="34" charset="0"/>
            </a:endParaRPr>
          </a:p>
        </p:txBody>
      </p:sp>
      <p:pic>
        <p:nvPicPr>
          <p:cNvPr id="12" name="图片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888026" y="251069"/>
            <a:ext cx="1964832" cy="430102"/>
          </a:xfrm>
          <a:prstGeom prst="rect">
            <a:avLst/>
          </a:prstGeom>
        </p:spPr>
      </p:pic>
    </p:spTree>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2#总标题">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21"/>
            <a:ext cx="12192000" cy="5602224"/>
          </a:xfrm>
          <a:prstGeom prst="rect">
            <a:avLst/>
          </a:prstGeom>
          <a:ln>
            <a:noFill/>
            <a:prstDash val="dash"/>
          </a:ln>
        </p:spPr>
      </p:pic>
      <p:sp>
        <p:nvSpPr>
          <p:cNvPr id="8" name="L 形 7"/>
          <p:cNvSpPr/>
          <p:nvPr userDrawn="1"/>
        </p:nvSpPr>
        <p:spPr>
          <a:xfrm rot="16200000" flipH="1">
            <a:off x="6634196" y="2578036"/>
            <a:ext cx="701032" cy="71765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baseline="0">
              <a:latin typeface="Huawei Sans" panose="020C0503030203020204" pitchFamily="34" charset="0"/>
              <a:ea typeface="方正兰亭黑简体" panose="02000000000000000000" pitchFamily="2" charset="-122"/>
            </a:endParaRPr>
          </a:p>
        </p:txBody>
      </p:sp>
      <p:sp>
        <p:nvSpPr>
          <p:cNvPr id="9" name="Title 1"/>
          <p:cNvSpPr>
            <a:spLocks noGrp="1"/>
          </p:cNvSpPr>
          <p:nvPr>
            <p:ph type="ctrTitle" hasCustomPrompt="1"/>
          </p:nvPr>
        </p:nvSpPr>
        <p:spPr>
          <a:xfrm>
            <a:off x="916560" y="907092"/>
            <a:ext cx="8125839" cy="690255"/>
          </a:xfrm>
          <a:prstGeom prst="rect">
            <a:avLst/>
          </a:prstGeom>
          <a:ln>
            <a:noFill/>
            <a:prstDash val="dash"/>
          </a:ln>
        </p:spPr>
        <p:txBody>
          <a:bodyPr lIns="0" tIns="0" rIns="0" bIns="0" anchor="t">
            <a:normAutofit/>
          </a:bodyPr>
          <a:lstStyle>
            <a:lvl1pPr>
              <a:defRPr lang="en-US" sz="3200" b="0" i="0" baseline="0" dirty="0">
                <a:latin typeface="Huawei Sans" panose="020C0503030203020204" pitchFamily="34" charset="0"/>
                <a:ea typeface="方正兰亭黑简体" panose="02000000000000000000" pitchFamily="2" charset="-122"/>
              </a:defRPr>
            </a:lvl1pPr>
          </a:lstStyle>
          <a:p>
            <a:pPr lvl="0" defTabSz="913765">
              <a:lnSpc>
                <a:spcPts val="3440"/>
              </a:lnSpc>
            </a:pPr>
            <a:r>
              <a:rPr lang="zh-CN" altLang="en-US" dirty="0"/>
              <a:t>单击此处添加标题</a:t>
            </a:r>
            <a:endParaRPr lang="en-US" dirty="0"/>
          </a:p>
        </p:txBody>
      </p:sp>
      <p:sp>
        <p:nvSpPr>
          <p:cNvPr id="10" name="Text Placeholder 5"/>
          <p:cNvSpPr>
            <a:spLocks noGrp="1"/>
          </p:cNvSpPr>
          <p:nvPr>
            <p:ph type="body" sz="quarter" idx="10" hasCustomPrompt="1"/>
          </p:nvPr>
        </p:nvSpPr>
        <p:spPr>
          <a:xfrm>
            <a:off x="916561" y="1949372"/>
            <a:ext cx="8125840" cy="643926"/>
          </a:xfrm>
        </p:spPr>
        <p:txBody>
          <a:bodyPr vert="horz" lIns="0" tIns="0" rIns="0" bIns="0" rtlCol="0">
            <a:noAutofit/>
          </a:bodyPr>
          <a:lstStyle>
            <a:lvl1pPr marL="228600" indent="-228600">
              <a:buNone/>
              <a:defRPr lang="en-US" sz="1400" baseline="0" dirty="0">
                <a:latin typeface="Huawei Sans" panose="020C0503030203020204" pitchFamily="34" charset="0"/>
                <a:ea typeface="方正兰亭黑简体" panose="02000000000000000000" pitchFamily="2" charset="-122"/>
                <a:cs typeface="Huawei Sans" panose="020C0503030203020204" pitchFamily="34" charset="0"/>
              </a:defRPr>
            </a:lvl1pPr>
          </a:lstStyle>
          <a:p>
            <a:pPr marL="0" lvl="0" indent="0">
              <a:lnSpc>
                <a:spcPct val="100000"/>
              </a:lnSpc>
              <a:spcBef>
                <a:spcPts val="0"/>
              </a:spcBef>
            </a:pPr>
            <a:r>
              <a:rPr lang="zh-CN" altLang="en-US" dirty="0" smtClean="0"/>
              <a:t>单击此处添加文本</a:t>
            </a:r>
            <a:endParaRPr lang="en-US" dirty="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7*#标题和内容（一行标题）">
    <p:spTree>
      <p:nvGrpSpPr>
        <p:cNvPr id="1" name=""/>
        <p:cNvGrpSpPr/>
        <p:nvPr/>
      </p:nvGrpSpPr>
      <p:grpSpPr>
        <a:xfrm>
          <a:off x="0" y="0"/>
          <a:ext cx="0" cy="0"/>
          <a:chOff x="0" y="0"/>
          <a:chExt cx="0" cy="0"/>
        </a:xfrm>
      </p:grpSpPr>
      <p:sp>
        <p:nvSpPr>
          <p:cNvPr id="3" name="标题 1"/>
          <p:cNvSpPr>
            <a:spLocks noGrp="1"/>
          </p:cNvSpPr>
          <p:nvPr>
            <p:ph type="title"/>
          </p:nvPr>
        </p:nvSpPr>
        <p:spPr>
          <a:xfrm>
            <a:off x="455613" y="447468"/>
            <a:ext cx="11293474" cy="485982"/>
          </a:xfrm>
          <a:prstGeom prst="rect">
            <a:avLst/>
          </a:prstGeom>
        </p:spPr>
        <p:txBody>
          <a:bodyPr lIns="0" tIns="0" rIns="0" bIns="0" anchor="t">
            <a:normAutofit/>
          </a:bodyPr>
          <a:lstStyle>
            <a:lvl1pPr>
              <a:defRPr lang="zh-CN" altLang="en-US" baseline="0" dirty="0">
                <a:latin typeface="Huawei Sans" panose="020C0503030203020204" pitchFamily="34" charset="0"/>
                <a:ea typeface="方正兰亭黑简体" panose="02000000000000000000" pitchFamily="2" charset="-122"/>
              </a:defRPr>
            </a:lvl1pPr>
          </a:lstStyle>
          <a:p>
            <a:pPr marL="0" lvl="0" indent="0" defTabSz="1188085">
              <a:lnSpc>
                <a:spcPts val="3430"/>
              </a:lnSpc>
              <a:spcBef>
                <a:spcPts val="0"/>
              </a:spcBef>
              <a:buFont typeface="Arial" panose="020B0604020202020204" pitchFamily="34" charset="0"/>
            </a:pPr>
            <a:r>
              <a:rPr lang="zh-CN" altLang="en-US" dirty="0" smtClean="0"/>
              <a:t>单击</a:t>
            </a:r>
            <a:r>
              <a:rPr lang="zh-CN" altLang="en-US" dirty="0"/>
              <a:t>此处编辑母版标题样式</a:t>
            </a:r>
            <a:endParaRPr lang="zh-CN" altLang="en-US" dirty="0"/>
          </a:p>
        </p:txBody>
      </p:sp>
      <p:sp>
        <p:nvSpPr>
          <p:cNvPr id="9" name="文本占位符 6"/>
          <p:cNvSpPr>
            <a:spLocks noGrp="1"/>
          </p:cNvSpPr>
          <p:nvPr>
            <p:ph type="body" sz="quarter" idx="10" hasCustomPrompt="1"/>
          </p:nvPr>
        </p:nvSpPr>
        <p:spPr>
          <a:xfrm>
            <a:off x="455612" y="1047750"/>
            <a:ext cx="11293475" cy="4879805"/>
          </a:xfrm>
          <a:prstGeom prst="rect">
            <a:avLst/>
          </a:prstGeom>
        </p:spPr>
        <p:txBody>
          <a:bodyPr/>
          <a:lstStyle>
            <a:lvl1pPr algn="just" fontAlgn="ctr">
              <a:buClrTx/>
              <a:defRPr baseline="0">
                <a:latin typeface="Huawei Sans" panose="020C0503030203020204" pitchFamily="34" charset="0"/>
                <a:ea typeface="方正兰亭黑简体" panose="02000000000000000000" pitchFamily="2" charset="-122"/>
                <a:cs typeface="Huawei Sans" panose="020C0503030203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3#前言">
    <p:bg>
      <p:bgPr>
        <a:solidFill>
          <a:srgbClr val="EBEBEB"/>
        </a:solidFill>
        <a:effectLst/>
      </p:bgPr>
    </p:bg>
    <p:spTree>
      <p:nvGrpSpPr>
        <p:cNvPr id="1" name=""/>
        <p:cNvGrpSpPr/>
        <p:nvPr/>
      </p:nvGrpSpPr>
      <p:grpSpPr>
        <a:xfrm>
          <a:off x="0" y="0"/>
          <a:ext cx="0" cy="0"/>
          <a:chOff x="0" y="0"/>
          <a:chExt cx="0" cy="0"/>
        </a:xfrm>
      </p:grpSpPr>
      <p:sp>
        <p:nvSpPr>
          <p:cNvPr id="15" name="文本占位符 6"/>
          <p:cNvSpPr>
            <a:spLocks noGrp="1"/>
          </p:cNvSpPr>
          <p:nvPr>
            <p:ph type="body" sz="quarter" idx="10" hasCustomPrompt="1"/>
          </p:nvPr>
        </p:nvSpPr>
        <p:spPr>
          <a:xfrm>
            <a:off x="1019174" y="1844675"/>
            <a:ext cx="10153651" cy="4082668"/>
          </a:xfrm>
          <a:prstGeom prst="rect">
            <a:avLst/>
          </a:prstGeom>
        </p:spPr>
        <p:txBody>
          <a:bodyPr/>
          <a:lstStyle>
            <a:lvl1pPr marL="302260" indent="-302260" algn="just" fontAlgn="ctr">
              <a:buClrTx/>
              <a:buSzPct val="50000"/>
              <a:buFont typeface="Wingdings" panose="05000000000000000000" pitchFamily="2" charset="2"/>
              <a:buChar char="l"/>
              <a:defRPr baseline="0">
                <a:latin typeface="Huawei Sans" panose="020C0503030203020204" pitchFamily="34" charset="0"/>
                <a:ea typeface="方正兰亭黑简体" panose="02000000000000000000" pitchFamily="2" charset="-122"/>
                <a:cs typeface="Huawei Sans" panose="020C0503030203020204" pitchFamily="34" charset="0"/>
              </a:defRPr>
            </a:lvl1pPr>
            <a:lvl2pPr marL="654685" indent="-252095" fontAlgn="ctr">
              <a:buClrTx/>
              <a:buSzPct val="50000"/>
              <a:buFont typeface="Wingdings" panose="05000000000000000000" pitchFamily="2" charset="2"/>
              <a:buChar char="p"/>
              <a:defRPr baseline="0">
                <a:solidFill>
                  <a:schemeClr val="tx1"/>
                </a:solidFill>
                <a:latin typeface="Huawei Sans" panose="020C0503030203020204" pitchFamily="34" charset="0"/>
                <a:ea typeface="方正兰亭黑简体" panose="02000000000000000000" pitchFamily="2" charset="-122"/>
              </a:defRPr>
            </a:lvl2pPr>
            <a:lvl3pPr marL="1003935" indent="-201295" fontAlgn="ctr">
              <a:buSzPct val="50000"/>
              <a:buFont typeface="Wingdings" panose="05000000000000000000" pitchFamily="2" charset="2"/>
              <a:buChar char="n"/>
              <a:defRPr lang="zh-CN" altLang="en-US" baseline="0" dirty="0" smtClean="0">
                <a:solidFill>
                  <a:schemeClr val="tx1"/>
                </a:solidFill>
                <a:latin typeface="Huawei Sans" panose="020C0503030203020204" pitchFamily="34" charset="0"/>
                <a:ea typeface="方正兰亭黑简体" panose="02000000000000000000" pitchFamily="2" charset="-122"/>
              </a:defRPr>
            </a:lvl3pPr>
            <a:lvl4pPr fontAlgn="ctr">
              <a:defRPr baseline="0">
                <a:latin typeface="Huawei Sans" panose="020C0503030203020204" pitchFamily="34" charset="0"/>
                <a:ea typeface="方正兰亭黑简体" panose="02000000000000000000" pitchFamily="2" charset="-122"/>
              </a:defRPr>
            </a:lvl4pPr>
            <a:lvl5pPr marL="1802765" indent="-201295" fontAlgn="ctr">
              <a:buClrTx/>
              <a:buFont typeface="Huawei Sans" panose="020C0503030203020204" pitchFamily="34" charset="0"/>
              <a:buChar char="~"/>
              <a:defRPr baseline="0">
                <a:latin typeface="Huawei Sans" panose="020C0503030203020204" pitchFamily="34" charset="0"/>
                <a:ea typeface="方正兰亭黑简体" panose="02000000000000000000" pitchFamily="2" charset="-122"/>
              </a:defRPr>
            </a:lvl5pPr>
          </a:lstStyle>
          <a:p>
            <a:pPr eaLnBrk="1" hangingPunct="1"/>
            <a:r>
              <a:rPr lang="zh-CN" altLang="en-US" dirty="0"/>
              <a:t>本章主要讲述</a:t>
            </a:r>
            <a:r>
              <a:rPr lang="en-US" altLang="zh-CN" dirty="0"/>
              <a:t>...</a:t>
            </a:r>
            <a:endParaRPr lang="en-US" altLang="zh-CN" dirty="0"/>
          </a:p>
          <a:p>
            <a:pPr lvl="1"/>
            <a:r>
              <a:rPr lang="zh-CN" altLang="en-US" dirty="0"/>
              <a:t>第二</a:t>
            </a:r>
            <a:r>
              <a:rPr lang="zh-CN" altLang="en-US" dirty="0" smtClean="0"/>
              <a:t>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a:p>
            <a:pPr eaLnBrk="1" hangingPunct="1"/>
            <a:endParaRPr lang="en-US" altLang="zh-CN" dirty="0"/>
          </a:p>
        </p:txBody>
      </p:sp>
      <p:cxnSp>
        <p:nvCxnSpPr>
          <p:cNvPr id="14" name="直线连接符 14"/>
          <p:cNvCxnSpPr/>
          <p:nvPr userDrawn="1"/>
        </p:nvCxnSpPr>
        <p:spPr>
          <a:xfrm flipH="1">
            <a:off x="1029918" y="1349255"/>
            <a:ext cx="885967" cy="0"/>
          </a:xfrm>
          <a:prstGeom prst="line">
            <a:avLst/>
          </a:prstGeom>
          <a:ln w="28575">
            <a:solidFill>
              <a:srgbClr val="C7000B"/>
            </a:solidFill>
          </a:ln>
          <a:effectLst/>
        </p:spPr>
        <p:style>
          <a:lnRef idx="2">
            <a:schemeClr val="accent1"/>
          </a:lnRef>
          <a:fillRef idx="0">
            <a:schemeClr val="accent1"/>
          </a:fillRef>
          <a:effectRef idx="1">
            <a:schemeClr val="accent1"/>
          </a:effectRef>
          <a:fontRef idx="minor">
            <a:schemeClr val="tx1"/>
          </a:fontRef>
        </p:style>
      </p:cxnSp>
      <p:sp>
        <p:nvSpPr>
          <p:cNvPr id="27" name="文本框 16"/>
          <p:cNvSpPr txBox="1"/>
          <p:nvPr userDrawn="1"/>
        </p:nvSpPr>
        <p:spPr>
          <a:xfrm>
            <a:off x="918916" y="630373"/>
            <a:ext cx="1117614" cy="651845"/>
          </a:xfrm>
          <a:prstGeom prst="rect">
            <a:avLst/>
          </a:prstGeom>
          <a:noFill/>
        </p:spPr>
        <p:txBody>
          <a:bodyPr wrap="none" rtlCol="0">
            <a:spAutoFit/>
          </a:bodyPr>
          <a:lstStyle/>
          <a:p>
            <a:r>
              <a:rPr kumimoji="1" lang="zh-CN" altLang="en-US" sz="3635" baseline="0" dirty="0" smtClean="0">
                <a:solidFill>
                  <a:srgbClr val="404040"/>
                </a:solidFill>
                <a:latin typeface="Huawei Sans" panose="020C0503030203020204" pitchFamily="34" charset="0"/>
                <a:ea typeface="方正兰亭黑简体" panose="02000000000000000000" pitchFamily="2" charset="-122"/>
                <a:cs typeface="微软雅黑" panose="020B0503020204020204" pitchFamily="34" charset="-122"/>
              </a:rPr>
              <a:t>前言</a:t>
            </a:r>
            <a:endParaRPr kumimoji="1" lang="zh-CN" altLang="en-US" sz="3635" baseline="0" dirty="0">
              <a:solidFill>
                <a:srgbClr val="404040"/>
              </a:solidFill>
              <a:latin typeface="Huawei Sans" panose="020C0503030203020204" pitchFamily="34" charset="0"/>
              <a:ea typeface="方正兰亭黑简体" panose="02000000000000000000" pitchFamily="2" charset="-122"/>
              <a:cs typeface="微软雅黑" panose="020B0503020204020204" pitchFamily="34" charset="-122"/>
            </a:endParaRPr>
          </a:p>
        </p:txBody>
      </p:sp>
    </p:spTree>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7#标题和内容（两行标题）">
    <p:spTree>
      <p:nvGrpSpPr>
        <p:cNvPr id="1" name=""/>
        <p:cNvGrpSpPr/>
        <p:nvPr/>
      </p:nvGrpSpPr>
      <p:grpSpPr>
        <a:xfrm>
          <a:off x="0" y="0"/>
          <a:ext cx="0" cy="0"/>
          <a:chOff x="0" y="0"/>
          <a:chExt cx="0" cy="0"/>
        </a:xfrm>
      </p:grpSpPr>
      <p:sp>
        <p:nvSpPr>
          <p:cNvPr id="3" name="标题 1"/>
          <p:cNvSpPr>
            <a:spLocks noGrp="1"/>
          </p:cNvSpPr>
          <p:nvPr>
            <p:ph type="title"/>
          </p:nvPr>
        </p:nvSpPr>
        <p:spPr>
          <a:xfrm>
            <a:off x="455613" y="447468"/>
            <a:ext cx="11293474" cy="1001920"/>
          </a:xfrm>
          <a:prstGeom prst="rect">
            <a:avLst/>
          </a:prstGeom>
        </p:spPr>
        <p:txBody>
          <a:bodyPr lIns="0" tIns="0" rIns="0" bIns="0" anchor="t">
            <a:normAutofit/>
          </a:bodyPr>
          <a:lstStyle>
            <a:lvl1pPr>
              <a:defRPr lang="zh-CN" altLang="en-US" baseline="0" dirty="0">
                <a:latin typeface="Huawei Sans" panose="020C0503030203020204" pitchFamily="34" charset="0"/>
                <a:ea typeface="方正兰亭黑简体" panose="02000000000000000000" pitchFamily="2" charset="-122"/>
              </a:defRPr>
            </a:lvl1pPr>
          </a:lstStyle>
          <a:p>
            <a:pPr marL="0" lvl="0" indent="0" defTabSz="1188085">
              <a:lnSpc>
                <a:spcPts val="3430"/>
              </a:lnSpc>
              <a:spcBef>
                <a:spcPts val="0"/>
              </a:spcBef>
              <a:buFont typeface="Arial" panose="020B0604020202020204" pitchFamily="34" charset="0"/>
            </a:pPr>
            <a:r>
              <a:rPr lang="zh-CN" altLang="en-US" dirty="0" smtClean="0"/>
              <a:t>单击</a:t>
            </a:r>
            <a:r>
              <a:rPr lang="zh-CN" altLang="en-US" dirty="0"/>
              <a:t>此处编辑母版标题样式</a:t>
            </a:r>
            <a:endParaRPr lang="zh-CN" altLang="en-US" dirty="0"/>
          </a:p>
        </p:txBody>
      </p:sp>
      <p:sp>
        <p:nvSpPr>
          <p:cNvPr id="9" name="文本占位符 6"/>
          <p:cNvSpPr>
            <a:spLocks noGrp="1"/>
          </p:cNvSpPr>
          <p:nvPr>
            <p:ph type="body" sz="quarter" idx="10" hasCustomPrompt="1"/>
          </p:nvPr>
        </p:nvSpPr>
        <p:spPr>
          <a:xfrm>
            <a:off x="455612" y="1484312"/>
            <a:ext cx="11293475" cy="4443243"/>
          </a:xfrm>
          <a:prstGeom prst="rect">
            <a:avLst/>
          </a:prstGeom>
        </p:spPr>
        <p:txBody>
          <a:bodyPr/>
          <a:lstStyle>
            <a:lvl1pPr algn="just" fontAlgn="ctr">
              <a:buClrTx/>
              <a:defRPr baseline="0">
                <a:latin typeface="Huawei Sans" panose="020C0503030203020204" pitchFamily="34" charset="0"/>
                <a:ea typeface="方正兰亭黑简体" panose="02000000000000000000" pitchFamily="2" charset="-122"/>
                <a:cs typeface="Huawei Sans" panose="020C0503030203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7*#标题和内容（一行标题）">
    <p:spTree>
      <p:nvGrpSpPr>
        <p:cNvPr id="1" name=""/>
        <p:cNvGrpSpPr/>
        <p:nvPr/>
      </p:nvGrpSpPr>
      <p:grpSpPr>
        <a:xfrm>
          <a:off x="0" y="0"/>
          <a:ext cx="0" cy="0"/>
          <a:chOff x="0" y="0"/>
          <a:chExt cx="0" cy="0"/>
        </a:xfrm>
      </p:grpSpPr>
      <p:sp>
        <p:nvSpPr>
          <p:cNvPr id="3" name="标题 1"/>
          <p:cNvSpPr>
            <a:spLocks noGrp="1"/>
          </p:cNvSpPr>
          <p:nvPr>
            <p:ph type="title"/>
          </p:nvPr>
        </p:nvSpPr>
        <p:spPr>
          <a:xfrm>
            <a:off x="455613" y="447468"/>
            <a:ext cx="11293474" cy="485982"/>
          </a:xfrm>
          <a:prstGeom prst="rect">
            <a:avLst/>
          </a:prstGeom>
        </p:spPr>
        <p:txBody>
          <a:bodyPr lIns="0" tIns="0" rIns="0" bIns="0" anchor="t">
            <a:normAutofit/>
          </a:bodyPr>
          <a:lstStyle>
            <a:lvl1pPr>
              <a:defRPr lang="zh-CN" altLang="en-US" baseline="0" dirty="0">
                <a:latin typeface="Huawei Sans" panose="020C0503030203020204" pitchFamily="34" charset="0"/>
                <a:ea typeface="方正兰亭黑简体" panose="02000000000000000000" pitchFamily="2" charset="-122"/>
              </a:defRPr>
            </a:lvl1pPr>
          </a:lstStyle>
          <a:p>
            <a:pPr marL="0" lvl="0" indent="0" defTabSz="1188085">
              <a:lnSpc>
                <a:spcPts val="3430"/>
              </a:lnSpc>
              <a:spcBef>
                <a:spcPts val="0"/>
              </a:spcBef>
              <a:buFont typeface="Arial" panose="020B0604020202020204" pitchFamily="34" charset="0"/>
            </a:pPr>
            <a:r>
              <a:rPr lang="zh-CN" altLang="en-US" dirty="0" smtClean="0"/>
              <a:t>单击</a:t>
            </a:r>
            <a:r>
              <a:rPr lang="zh-CN" altLang="en-US" dirty="0"/>
              <a:t>此处编辑母版标题样式</a:t>
            </a:r>
            <a:endParaRPr lang="zh-CN" altLang="en-US" dirty="0"/>
          </a:p>
        </p:txBody>
      </p:sp>
      <p:sp>
        <p:nvSpPr>
          <p:cNvPr id="9" name="文本占位符 6"/>
          <p:cNvSpPr>
            <a:spLocks noGrp="1"/>
          </p:cNvSpPr>
          <p:nvPr>
            <p:ph type="body" sz="quarter" idx="10" hasCustomPrompt="1"/>
          </p:nvPr>
        </p:nvSpPr>
        <p:spPr>
          <a:xfrm>
            <a:off x="455612" y="1047750"/>
            <a:ext cx="11293475" cy="4879805"/>
          </a:xfrm>
          <a:prstGeom prst="rect">
            <a:avLst/>
          </a:prstGeom>
        </p:spPr>
        <p:txBody>
          <a:bodyPr/>
          <a:lstStyle>
            <a:lvl1pPr algn="just" fontAlgn="ctr">
              <a:buClrTx/>
              <a:defRPr baseline="0">
                <a:latin typeface="Huawei Sans" panose="020C0503030203020204" pitchFamily="34" charset="0"/>
                <a:ea typeface="方正兰亭黑简体" panose="02000000000000000000" pitchFamily="2" charset="-122"/>
                <a:cs typeface="Huawei Sans" panose="020C0503030203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8#仅标题（两行标题）">
    <p:spTree>
      <p:nvGrpSpPr>
        <p:cNvPr id="1" name=""/>
        <p:cNvGrpSpPr/>
        <p:nvPr/>
      </p:nvGrpSpPr>
      <p:grpSpPr>
        <a:xfrm>
          <a:off x="0" y="0"/>
          <a:ext cx="0" cy="0"/>
          <a:chOff x="0" y="0"/>
          <a:chExt cx="0" cy="0"/>
        </a:xfrm>
      </p:grpSpPr>
      <p:sp>
        <p:nvSpPr>
          <p:cNvPr id="3" name="标题 1"/>
          <p:cNvSpPr>
            <a:spLocks noGrp="1"/>
          </p:cNvSpPr>
          <p:nvPr>
            <p:ph type="title"/>
          </p:nvPr>
        </p:nvSpPr>
        <p:spPr>
          <a:xfrm>
            <a:off x="455613" y="447468"/>
            <a:ext cx="11293475" cy="1001920"/>
          </a:xfrm>
          <a:prstGeom prst="rect">
            <a:avLst/>
          </a:prstGeom>
        </p:spPr>
        <p:txBody>
          <a:bodyPr lIns="0" tIns="0" rIns="0" bIns="0" anchor="t">
            <a:normAutofit/>
          </a:bodyPr>
          <a:lstStyle>
            <a:lvl1pPr>
              <a:defRPr lang="zh-CN" altLang="en-US" baseline="0" dirty="0"/>
            </a:lvl1pPr>
          </a:lstStyle>
          <a:p>
            <a:pPr marL="0" lvl="0" indent="0" defTabSz="1188085">
              <a:lnSpc>
                <a:spcPts val="3430"/>
              </a:lnSpc>
              <a:spcBef>
                <a:spcPts val="0"/>
              </a:spcBef>
              <a:buFont typeface="Arial" panose="020B0604020202020204" pitchFamily="34" charset="0"/>
            </a:pPr>
            <a:r>
              <a:rPr lang="zh-CN" altLang="en-US" dirty="0" smtClean="0"/>
              <a:t>单击</a:t>
            </a:r>
            <a:r>
              <a:rPr lang="zh-CN" altLang="en-US" dirty="0"/>
              <a:t>此处编辑母版标题样式</a:t>
            </a:r>
            <a:endParaRPr lang="zh-CN" altLang="en-US" dirty="0"/>
          </a:p>
        </p:txBody>
      </p:sp>
    </p:spTree>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8*#仅标题（一行标题）">
    <p:spTree>
      <p:nvGrpSpPr>
        <p:cNvPr id="1" name=""/>
        <p:cNvGrpSpPr/>
        <p:nvPr/>
      </p:nvGrpSpPr>
      <p:grpSpPr>
        <a:xfrm>
          <a:off x="0" y="0"/>
          <a:ext cx="0" cy="0"/>
          <a:chOff x="0" y="0"/>
          <a:chExt cx="0" cy="0"/>
        </a:xfrm>
      </p:grpSpPr>
      <p:sp>
        <p:nvSpPr>
          <p:cNvPr id="3" name="标题 1"/>
          <p:cNvSpPr>
            <a:spLocks noGrp="1"/>
          </p:cNvSpPr>
          <p:nvPr>
            <p:ph type="title"/>
          </p:nvPr>
        </p:nvSpPr>
        <p:spPr>
          <a:xfrm>
            <a:off x="455613" y="447468"/>
            <a:ext cx="11293475" cy="497095"/>
          </a:xfrm>
          <a:prstGeom prst="rect">
            <a:avLst/>
          </a:prstGeom>
        </p:spPr>
        <p:txBody>
          <a:bodyPr lIns="0" tIns="0" rIns="0" bIns="0" anchor="t">
            <a:normAutofit/>
          </a:bodyPr>
          <a:lstStyle>
            <a:lvl1pPr>
              <a:defRPr lang="zh-CN" altLang="en-US" baseline="0" dirty="0"/>
            </a:lvl1pPr>
          </a:lstStyle>
          <a:p>
            <a:pPr marL="0" lvl="0" indent="0" defTabSz="1188085">
              <a:lnSpc>
                <a:spcPts val="3430"/>
              </a:lnSpc>
              <a:spcBef>
                <a:spcPts val="0"/>
              </a:spcBef>
              <a:buFont typeface="Arial" panose="020B0604020202020204" pitchFamily="34" charset="0"/>
            </a:pPr>
            <a:r>
              <a:rPr lang="zh-CN" altLang="en-US" dirty="0" smtClean="0"/>
              <a:t>单击</a:t>
            </a:r>
            <a:r>
              <a:rPr lang="zh-CN" altLang="en-US" dirty="0"/>
              <a:t>此处编辑母版标题样式</a:t>
            </a:r>
            <a:endParaRPr lang="zh-CN" altLang="en-US" dirty="0"/>
          </a:p>
        </p:txBody>
      </p:sp>
    </p:spTree>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9#全白背景">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7#标题和内容">
    <p:spTree>
      <p:nvGrpSpPr>
        <p:cNvPr id="1" name=""/>
        <p:cNvGrpSpPr/>
        <p:nvPr/>
      </p:nvGrpSpPr>
      <p:grpSpPr>
        <a:xfrm>
          <a:off x="0" y="0"/>
          <a:ext cx="0" cy="0"/>
          <a:chOff x="0" y="0"/>
          <a:chExt cx="0" cy="0"/>
        </a:xfrm>
      </p:grpSpPr>
      <p:sp>
        <p:nvSpPr>
          <p:cNvPr id="3" name="标题 1"/>
          <p:cNvSpPr>
            <a:spLocks noGrp="1"/>
          </p:cNvSpPr>
          <p:nvPr>
            <p:ph type="title"/>
          </p:nvPr>
        </p:nvSpPr>
        <p:spPr>
          <a:xfrm>
            <a:off x="1594177" y="410400"/>
            <a:ext cx="9827761" cy="640800"/>
          </a:xfrm>
          <a:prstGeom prst="rect">
            <a:avLst/>
          </a:prstGeom>
        </p:spPr>
        <p:txBody>
          <a:bodyPr lIns="100800" tIns="50400" rIns="100800" bIns="50400" anchor="ctr" anchorCtr="0"/>
          <a:lstStyle>
            <a:lvl1pPr fontAlgn="ctr">
              <a:defRPr b="1" baseline="0">
                <a:latin typeface="Huawei Sans" panose="020C0503030203020204" pitchFamily="34" charset="0"/>
                <a:ea typeface="方正兰亭黑简体" panose="02000000000000000000" pitchFamily="2" charset="-122"/>
              </a:defRPr>
            </a:lvl1pPr>
          </a:lstStyle>
          <a:p>
            <a:r>
              <a:rPr lang="zh-CN" altLang="en-US" dirty="0" smtClean="0"/>
              <a:t>单击</a:t>
            </a:r>
            <a:r>
              <a:rPr lang="zh-CN" altLang="en-US" dirty="0"/>
              <a:t>此处编辑母版标题样式</a:t>
            </a:r>
            <a:endParaRPr lang="zh-CN" altLang="en-US" dirty="0"/>
          </a:p>
        </p:txBody>
      </p:sp>
      <p:sp>
        <p:nvSpPr>
          <p:cNvPr id="4" name="Freeform 9"/>
          <p:cNvSpPr/>
          <p:nvPr userDrawn="1"/>
        </p:nvSpPr>
        <p:spPr bwMode="auto">
          <a:xfrm>
            <a:off x="3112" y="296368"/>
            <a:ext cx="1375826"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04" tIns="45702" rIns="91404" bIns="45702" numCol="1" spcCol="0" rtlCol="0" fromWordArt="0" anchor="t" anchorCtr="0" forceAA="0" compatLnSpc="1">
            <a:noAutofit/>
          </a:bodyPr>
          <a:lstStyle/>
          <a:p>
            <a:endParaRPr lang="zh-CN" altLang="en-US" sz="1800" baseline="0">
              <a:latin typeface="Huawei Sans" panose="020C0503030203020204" pitchFamily="34" charset="0"/>
              <a:ea typeface="方正兰亭黑简体" panose="02000000000000000000" pitchFamily="2" charset="-122"/>
            </a:endParaRPr>
          </a:p>
        </p:txBody>
      </p:sp>
      <p:sp>
        <p:nvSpPr>
          <p:cNvPr id="5" name="Freeform 11"/>
          <p:cNvSpPr/>
          <p:nvPr userDrawn="1"/>
        </p:nvSpPr>
        <p:spPr bwMode="auto">
          <a:xfrm>
            <a:off x="1245702" y="296368"/>
            <a:ext cx="233272"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04" tIns="45702" rIns="91404" bIns="45702" numCol="1" spcCol="0" rtlCol="0" fromWordArt="0" anchor="t" anchorCtr="0" forceAA="0" compatLnSpc="1">
            <a:noAutofit/>
          </a:bodyPr>
          <a:lstStyle/>
          <a:p>
            <a:endParaRPr lang="zh-CN" altLang="en-US" sz="1800" baseline="0">
              <a:latin typeface="Huawei Sans" panose="020C0503030203020204" pitchFamily="34" charset="0"/>
              <a:ea typeface="方正兰亭黑简体" panose="02000000000000000000" pitchFamily="2" charset="-122"/>
            </a:endParaRPr>
          </a:p>
        </p:txBody>
      </p:sp>
      <p:grpSp>
        <p:nvGrpSpPr>
          <p:cNvPr id="6" name="组合 5"/>
          <p:cNvGrpSpPr/>
          <p:nvPr userDrawn="1"/>
        </p:nvGrpSpPr>
        <p:grpSpPr>
          <a:xfrm>
            <a:off x="587158" y="505779"/>
            <a:ext cx="374562" cy="445558"/>
            <a:chOff x="-1647825" y="2492375"/>
            <a:chExt cx="1947863" cy="2316163"/>
          </a:xfrm>
          <a:solidFill>
            <a:schemeClr val="bg1"/>
          </a:solidFill>
        </p:grpSpPr>
        <p:sp>
          <p:nvSpPr>
            <p:cNvPr id="7"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aseline="0">
                <a:latin typeface="Huawei Sans" panose="020C0503030203020204" pitchFamily="34" charset="0"/>
                <a:ea typeface="方正兰亭黑简体" panose="02000000000000000000" pitchFamily="2" charset="-122"/>
              </a:endParaRPr>
            </a:p>
          </p:txBody>
        </p:sp>
        <p:sp>
          <p:nvSpPr>
            <p:cNvPr id="8"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aseline="0">
                <a:latin typeface="Huawei Sans" panose="020C0503030203020204" pitchFamily="34" charset="0"/>
                <a:ea typeface="方正兰亭黑简体" panose="02000000000000000000" pitchFamily="2" charset="-122"/>
              </a:endParaRPr>
            </a:p>
          </p:txBody>
        </p:sp>
      </p:grpSp>
      <p:sp>
        <p:nvSpPr>
          <p:cNvPr id="9" name="文本占位符 6"/>
          <p:cNvSpPr>
            <a:spLocks noGrp="1"/>
          </p:cNvSpPr>
          <p:nvPr>
            <p:ph type="body" sz="quarter" idx="10" hasCustomPrompt="1"/>
          </p:nvPr>
        </p:nvSpPr>
        <p:spPr>
          <a:xfrm>
            <a:off x="444603" y="1247556"/>
            <a:ext cx="11307600" cy="4680000"/>
          </a:xfrm>
          <a:prstGeom prst="rect">
            <a:avLst/>
          </a:prstGeom>
        </p:spPr>
        <p:txBody>
          <a:bodyPr/>
          <a:lstStyle>
            <a:lvl1pPr algn="just" fontAlgn="ctr">
              <a:buClrTx/>
              <a:defRPr baseline="0">
                <a:latin typeface="Huawei Sans" panose="020C0503030203020204" pitchFamily="34" charset="0"/>
                <a:ea typeface="方正兰亭黑简体" panose="02000000000000000000" pitchFamily="2" charset="-122"/>
                <a:cs typeface="Huawei Sans" panose="020C0503030203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8#仅标题">
    <p:spTree>
      <p:nvGrpSpPr>
        <p:cNvPr id="1" name=""/>
        <p:cNvGrpSpPr/>
        <p:nvPr/>
      </p:nvGrpSpPr>
      <p:grpSpPr>
        <a:xfrm>
          <a:off x="0" y="0"/>
          <a:ext cx="0" cy="0"/>
          <a:chOff x="0" y="0"/>
          <a:chExt cx="0" cy="0"/>
        </a:xfrm>
      </p:grpSpPr>
      <p:sp>
        <p:nvSpPr>
          <p:cNvPr id="3" name="Freeform 9"/>
          <p:cNvSpPr/>
          <p:nvPr userDrawn="1"/>
        </p:nvSpPr>
        <p:spPr bwMode="auto">
          <a:xfrm>
            <a:off x="3112" y="296368"/>
            <a:ext cx="1375826"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04" tIns="45702" rIns="91404" bIns="45702" numCol="1" spcCol="0" rtlCol="0" fromWordArt="0" anchor="t" anchorCtr="0" forceAA="0" compatLnSpc="1">
            <a:noAutofit/>
          </a:bodyPr>
          <a:lstStyle/>
          <a:p>
            <a:endParaRPr lang="zh-CN" altLang="en-US" sz="1800" baseline="0">
              <a:latin typeface="Huawei Sans" panose="020C0503030203020204" pitchFamily="34" charset="0"/>
              <a:ea typeface="方正兰亭黑简体" panose="02000000000000000000" pitchFamily="2" charset="-122"/>
            </a:endParaRPr>
          </a:p>
        </p:txBody>
      </p:sp>
      <p:sp>
        <p:nvSpPr>
          <p:cNvPr id="4" name="Freeform 11"/>
          <p:cNvSpPr/>
          <p:nvPr userDrawn="1"/>
        </p:nvSpPr>
        <p:spPr bwMode="auto">
          <a:xfrm>
            <a:off x="1245702" y="296368"/>
            <a:ext cx="233272"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04" tIns="45702" rIns="91404" bIns="45702" numCol="1" spcCol="0" rtlCol="0" fromWordArt="0" anchor="t" anchorCtr="0" forceAA="0" compatLnSpc="1">
            <a:noAutofit/>
          </a:bodyPr>
          <a:lstStyle/>
          <a:p>
            <a:endParaRPr lang="zh-CN" altLang="en-US" sz="1800" baseline="0">
              <a:latin typeface="Huawei Sans" panose="020C0503030203020204" pitchFamily="34" charset="0"/>
              <a:ea typeface="方正兰亭黑简体" panose="02000000000000000000" pitchFamily="2" charset="-122"/>
            </a:endParaRPr>
          </a:p>
        </p:txBody>
      </p:sp>
      <p:sp>
        <p:nvSpPr>
          <p:cNvPr id="5" name="Freeform 12"/>
          <p:cNvSpPr>
            <a:spLocks noEditPoints="1"/>
          </p:cNvSpPr>
          <p:nvPr userDrawn="1"/>
        </p:nvSpPr>
        <p:spPr bwMode="auto">
          <a:xfrm>
            <a:off x="479189" y="474076"/>
            <a:ext cx="507964" cy="508967"/>
          </a:xfrm>
          <a:custGeom>
            <a:avLst/>
            <a:gdLst>
              <a:gd name="T0" fmla="*/ 1433 w 2867"/>
              <a:gd name="T1" fmla="*/ 0 h 2867"/>
              <a:gd name="T2" fmla="*/ 0 w 2867"/>
              <a:gd name="T3" fmla="*/ 1433 h 2867"/>
              <a:gd name="T4" fmla="*/ 1433 w 2867"/>
              <a:gd name="T5" fmla="*/ 2867 h 2867"/>
              <a:gd name="T6" fmla="*/ 2867 w 2867"/>
              <a:gd name="T7" fmla="*/ 1433 h 2867"/>
              <a:gd name="T8" fmla="*/ 1433 w 2867"/>
              <a:gd name="T9" fmla="*/ 0 h 2867"/>
              <a:gd name="T10" fmla="*/ 1433 w 2867"/>
              <a:gd name="T11" fmla="*/ 2662 h 2867"/>
              <a:gd name="T12" fmla="*/ 205 w 2867"/>
              <a:gd name="T13" fmla="*/ 1433 h 2867"/>
              <a:gd name="T14" fmla="*/ 1433 w 2867"/>
              <a:gd name="T15" fmla="*/ 205 h 2867"/>
              <a:gd name="T16" fmla="*/ 2662 w 2867"/>
              <a:gd name="T17" fmla="*/ 1433 h 2867"/>
              <a:gd name="T18" fmla="*/ 1433 w 2867"/>
              <a:gd name="T19" fmla="*/ 2662 h 2867"/>
              <a:gd name="T20" fmla="*/ 2336 w 2867"/>
              <a:gd name="T21" fmla="*/ 2066 h 2867"/>
              <a:gd name="T22" fmla="*/ 523 w 2867"/>
              <a:gd name="T23" fmla="*/ 2066 h 2867"/>
              <a:gd name="T24" fmla="*/ 976 w 2867"/>
              <a:gd name="T25" fmla="*/ 1432 h 2867"/>
              <a:gd name="T26" fmla="*/ 1255 w 2867"/>
              <a:gd name="T27" fmla="*/ 1810 h 2867"/>
              <a:gd name="T28" fmla="*/ 1792 w 2867"/>
              <a:gd name="T29" fmla="*/ 1069 h 2867"/>
              <a:gd name="T30" fmla="*/ 2336 w 2867"/>
              <a:gd name="T31" fmla="*/ 2066 h 2867"/>
              <a:gd name="T32" fmla="*/ 704 w 2867"/>
              <a:gd name="T33" fmla="*/ 978 h 2867"/>
              <a:gd name="T34" fmla="*/ 886 w 2867"/>
              <a:gd name="T35" fmla="*/ 797 h 2867"/>
              <a:gd name="T36" fmla="*/ 1067 w 2867"/>
              <a:gd name="T37" fmla="*/ 978 h 2867"/>
              <a:gd name="T38" fmla="*/ 886 w 2867"/>
              <a:gd name="T39" fmla="*/ 1160 h 2867"/>
              <a:gd name="T40" fmla="*/ 704 w 2867"/>
              <a:gd name="T41" fmla="*/ 978 h 2867"/>
              <a:gd name="T42" fmla="*/ 704 w 2867"/>
              <a:gd name="T43" fmla="*/ 978 h 2867"/>
              <a:gd name="T44" fmla="*/ 704 w 2867"/>
              <a:gd name="T45" fmla="*/ 978 h 2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67" h="2867">
                <a:moveTo>
                  <a:pt x="1433" y="0"/>
                </a:moveTo>
                <a:cubicBezTo>
                  <a:pt x="643" y="0"/>
                  <a:pt x="0" y="643"/>
                  <a:pt x="0" y="1433"/>
                </a:cubicBezTo>
                <a:cubicBezTo>
                  <a:pt x="0" y="2224"/>
                  <a:pt x="643" y="2867"/>
                  <a:pt x="1433" y="2867"/>
                </a:cubicBezTo>
                <a:cubicBezTo>
                  <a:pt x="2224" y="2867"/>
                  <a:pt x="2867" y="2224"/>
                  <a:pt x="2867" y="1433"/>
                </a:cubicBezTo>
                <a:cubicBezTo>
                  <a:pt x="2867" y="643"/>
                  <a:pt x="2224" y="0"/>
                  <a:pt x="1433" y="0"/>
                </a:cubicBezTo>
                <a:close/>
                <a:moveTo>
                  <a:pt x="1433" y="2662"/>
                </a:moveTo>
                <a:cubicBezTo>
                  <a:pt x="756" y="2662"/>
                  <a:pt x="205" y="2111"/>
                  <a:pt x="205" y="1433"/>
                </a:cubicBezTo>
                <a:cubicBezTo>
                  <a:pt x="205" y="756"/>
                  <a:pt x="756" y="205"/>
                  <a:pt x="1433" y="205"/>
                </a:cubicBezTo>
                <a:cubicBezTo>
                  <a:pt x="2111" y="205"/>
                  <a:pt x="2662" y="756"/>
                  <a:pt x="2662" y="1433"/>
                </a:cubicBezTo>
                <a:cubicBezTo>
                  <a:pt x="2662" y="2111"/>
                  <a:pt x="2111" y="2662"/>
                  <a:pt x="1433" y="2662"/>
                </a:cubicBezTo>
                <a:close/>
                <a:moveTo>
                  <a:pt x="2336" y="2066"/>
                </a:moveTo>
                <a:cubicBezTo>
                  <a:pt x="523" y="2066"/>
                  <a:pt x="523" y="2066"/>
                  <a:pt x="523" y="2066"/>
                </a:cubicBezTo>
                <a:cubicBezTo>
                  <a:pt x="976" y="1432"/>
                  <a:pt x="976" y="1432"/>
                  <a:pt x="976" y="1432"/>
                </a:cubicBezTo>
                <a:cubicBezTo>
                  <a:pt x="1255" y="1810"/>
                  <a:pt x="1255" y="1810"/>
                  <a:pt x="1255" y="1810"/>
                </a:cubicBezTo>
                <a:cubicBezTo>
                  <a:pt x="1792" y="1069"/>
                  <a:pt x="1792" y="1069"/>
                  <a:pt x="1792" y="1069"/>
                </a:cubicBezTo>
                <a:lnTo>
                  <a:pt x="2336" y="2066"/>
                </a:lnTo>
                <a:close/>
                <a:moveTo>
                  <a:pt x="704" y="978"/>
                </a:moveTo>
                <a:cubicBezTo>
                  <a:pt x="704" y="878"/>
                  <a:pt x="786" y="797"/>
                  <a:pt x="886" y="797"/>
                </a:cubicBezTo>
                <a:cubicBezTo>
                  <a:pt x="986" y="797"/>
                  <a:pt x="1067" y="878"/>
                  <a:pt x="1067" y="978"/>
                </a:cubicBezTo>
                <a:cubicBezTo>
                  <a:pt x="1067" y="1079"/>
                  <a:pt x="986" y="1160"/>
                  <a:pt x="886" y="1160"/>
                </a:cubicBezTo>
                <a:cubicBezTo>
                  <a:pt x="786" y="1160"/>
                  <a:pt x="704" y="1079"/>
                  <a:pt x="704" y="978"/>
                </a:cubicBezTo>
                <a:close/>
                <a:moveTo>
                  <a:pt x="704" y="978"/>
                </a:moveTo>
                <a:cubicBezTo>
                  <a:pt x="704" y="978"/>
                  <a:pt x="704" y="978"/>
                  <a:pt x="704" y="978"/>
                </a:cubicBezTo>
              </a:path>
            </a:pathLst>
          </a:custGeom>
          <a:solidFill>
            <a:schemeClr val="bg1"/>
          </a:solidFill>
          <a:ln>
            <a:noFill/>
          </a:ln>
        </p:spPr>
        <p:txBody>
          <a:bodyPr vert="horz" wrap="square" lIns="91404" tIns="45702" rIns="91404" bIns="45702" numCol="1" anchor="t" anchorCtr="0" compatLnSpc="1"/>
          <a:lstStyle/>
          <a:p>
            <a:endParaRPr lang="zh-CN" altLang="en-US" sz="1800" baseline="0">
              <a:latin typeface="Huawei Sans" panose="020C0503030203020204" pitchFamily="34" charset="0"/>
              <a:ea typeface="方正兰亭黑简体" panose="02000000000000000000" pitchFamily="2" charset="-122"/>
            </a:endParaRPr>
          </a:p>
        </p:txBody>
      </p:sp>
      <p:sp>
        <p:nvSpPr>
          <p:cNvPr id="6" name="标题 1"/>
          <p:cNvSpPr>
            <a:spLocks noGrp="1"/>
          </p:cNvSpPr>
          <p:nvPr>
            <p:ph type="title"/>
          </p:nvPr>
        </p:nvSpPr>
        <p:spPr>
          <a:xfrm>
            <a:off x="1594177" y="410400"/>
            <a:ext cx="9827761" cy="640800"/>
          </a:xfrm>
          <a:prstGeom prst="rect">
            <a:avLst/>
          </a:prstGeom>
        </p:spPr>
        <p:txBody>
          <a:bodyPr lIns="100800" tIns="50400" rIns="100800" bIns="50400" anchor="ctr" anchorCtr="0"/>
          <a:lstStyle>
            <a:lvl1pPr fontAlgn="ctr">
              <a:defRPr b="1" baseline="0">
                <a:latin typeface="Huawei Sans" panose="020C0503030203020204" pitchFamily="34" charset="0"/>
                <a:ea typeface="方正兰亭黑简体" panose="02000000000000000000" pitchFamily="2" charset="-122"/>
              </a:defRPr>
            </a:lvl1pPr>
          </a:lstStyle>
          <a:p>
            <a:r>
              <a:rPr lang="zh-CN" altLang="en-US" dirty="0"/>
              <a:t>单击此处编辑母版标题样式</a:t>
            </a:r>
            <a:endParaRPr lang="zh-CN" altLang="en-US" dirty="0"/>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前言">
    <p:spTree>
      <p:nvGrpSpPr>
        <p:cNvPr id="1" name=""/>
        <p:cNvGrpSpPr/>
        <p:nvPr/>
      </p:nvGrpSpPr>
      <p:grpSpPr>
        <a:xfrm>
          <a:off x="0" y="0"/>
          <a:ext cx="0" cy="0"/>
          <a:chOff x="0" y="0"/>
          <a:chExt cx="0" cy="0"/>
        </a:xfrm>
      </p:grpSpPr>
      <p:sp>
        <p:nvSpPr>
          <p:cNvPr id="15" name="文本占位符 6"/>
          <p:cNvSpPr>
            <a:spLocks noGrp="1"/>
          </p:cNvSpPr>
          <p:nvPr>
            <p:ph type="body" sz="quarter" idx="10" hasCustomPrompt="1"/>
          </p:nvPr>
        </p:nvSpPr>
        <p:spPr>
          <a:xfrm>
            <a:off x="445851" y="1247556"/>
            <a:ext cx="11307600" cy="4679788"/>
          </a:xfrm>
          <a:prstGeom prst="rect">
            <a:avLst/>
          </a:prstGeom>
        </p:spPr>
        <p:txBody>
          <a:bodyPr/>
          <a:lstStyle>
            <a:lvl1pPr marL="302260" indent="-302260" algn="just" fontAlgn="ctr">
              <a:buClrTx/>
              <a:buSzPct val="50000"/>
              <a:buFont typeface="Wingdings" panose="05000000000000000000" pitchFamily="2" charset="2"/>
              <a:buChar char="l"/>
              <a:defRPr baseline="0">
                <a:latin typeface="Huawei Sans" panose="020C0503030203020204" pitchFamily="34" charset="0"/>
                <a:ea typeface="方正兰亭黑简体" panose="02000000000000000000" pitchFamily="2" charset="-122"/>
                <a:cs typeface="Huawei Sans" panose="020C0503030203020204" pitchFamily="34" charset="0"/>
              </a:defRPr>
            </a:lvl1pPr>
            <a:lvl2pPr marL="654685" indent="-252095" fontAlgn="ctr">
              <a:buClrTx/>
              <a:buSzPct val="50000"/>
              <a:buFont typeface="Wingdings" panose="05000000000000000000" pitchFamily="2" charset="2"/>
              <a:buChar char="p"/>
              <a:defRPr baseline="0">
                <a:solidFill>
                  <a:schemeClr val="tx1"/>
                </a:solidFill>
                <a:latin typeface="Huawei Sans" panose="020C0503030203020204" pitchFamily="34" charset="0"/>
                <a:ea typeface="方正兰亭黑简体" panose="02000000000000000000" pitchFamily="2" charset="-122"/>
              </a:defRPr>
            </a:lvl2pPr>
            <a:lvl3pPr marL="1003935" indent="-201295" fontAlgn="ctr">
              <a:buSzPct val="50000"/>
              <a:buFont typeface="Wingdings" panose="05000000000000000000" pitchFamily="2" charset="2"/>
              <a:buChar char="n"/>
              <a:defRPr lang="zh-CN" altLang="en-US" baseline="0" dirty="0" smtClean="0">
                <a:solidFill>
                  <a:schemeClr val="tx1"/>
                </a:solidFill>
                <a:latin typeface="Huawei Sans" panose="020C0503030203020204" pitchFamily="34" charset="0"/>
                <a:ea typeface="方正兰亭黑简体" panose="02000000000000000000" pitchFamily="2" charset="-122"/>
              </a:defRPr>
            </a:lvl3pPr>
            <a:lvl4pPr fontAlgn="ctr">
              <a:defRPr baseline="0">
                <a:latin typeface="Huawei Sans" panose="020C0503030203020204" pitchFamily="34" charset="0"/>
                <a:ea typeface="方正兰亭黑简体" panose="02000000000000000000" pitchFamily="2" charset="-122"/>
              </a:defRPr>
            </a:lvl4pPr>
            <a:lvl5pPr marL="1802765" indent="-201295" fontAlgn="ctr">
              <a:buClrTx/>
              <a:buFont typeface="Huawei Sans" panose="020C0503030203020204" pitchFamily="34" charset="0"/>
              <a:buChar char="~"/>
              <a:defRPr baseline="0">
                <a:latin typeface="Huawei Sans" panose="020C0503030203020204" pitchFamily="34" charset="0"/>
                <a:ea typeface="方正兰亭黑简体" panose="02000000000000000000" pitchFamily="2" charset="-122"/>
              </a:defRPr>
            </a:lvl5pPr>
          </a:lstStyle>
          <a:p>
            <a:pPr eaLnBrk="1" hangingPunct="1"/>
            <a:r>
              <a:rPr lang="zh-CN" altLang="en-US" dirty="0"/>
              <a:t>本章主要讲述</a:t>
            </a:r>
            <a:r>
              <a:rPr lang="en-US" altLang="zh-CN" dirty="0"/>
              <a:t>...</a:t>
            </a:r>
            <a:endParaRPr lang="en-US" altLang="zh-CN" dirty="0"/>
          </a:p>
          <a:p>
            <a:pPr lvl="1"/>
            <a:r>
              <a:rPr lang="zh-CN" altLang="en-US" dirty="0"/>
              <a:t>第二</a:t>
            </a:r>
            <a:r>
              <a:rPr lang="zh-CN" altLang="en-US" dirty="0" smtClean="0"/>
              <a:t>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a:p>
            <a:pPr eaLnBrk="1" hangingPunct="1"/>
            <a:endParaRPr lang="en-US" altLang="zh-CN" dirty="0"/>
          </a:p>
        </p:txBody>
      </p:sp>
      <p:sp>
        <p:nvSpPr>
          <p:cNvPr id="16" name="TextBox 10"/>
          <p:cNvSpPr txBox="1"/>
          <p:nvPr userDrawn="1"/>
        </p:nvSpPr>
        <p:spPr bwMode="auto">
          <a:xfrm>
            <a:off x="1594877" y="408780"/>
            <a:ext cx="1664752" cy="639559"/>
          </a:xfrm>
          <a:prstGeom prst="rect">
            <a:avLst/>
          </a:prstGeom>
          <a:noFill/>
          <a:ln w="9525">
            <a:noFill/>
            <a:miter lim="800000"/>
          </a:ln>
        </p:spPr>
        <p:txBody>
          <a:bodyPr wrap="square" lIns="99941" tIns="49967" rIns="99941" bIns="49967" rtlCol="0">
            <a:spAutoFit/>
          </a:bodyPr>
          <a:lstStyle/>
          <a:p>
            <a:pPr algn="l" defTabSz="1001395" eaLnBrk="0" fontAlgn="auto" hangingPunct="0"/>
            <a:r>
              <a:rPr lang="zh-CN" altLang="en-US" sz="3500" b="1" baseline="0" dirty="0">
                <a:solidFill>
                  <a:schemeClr val="tx1">
                    <a:lumMod val="75000"/>
                    <a:lumOff val="25000"/>
                  </a:schemeClr>
                </a:solidFill>
                <a:latin typeface="Huawei Sans" panose="020C0503030203020204" pitchFamily="34" charset="0"/>
                <a:ea typeface="方正兰亭黑简体" panose="02000000000000000000" pitchFamily="2" charset="-122"/>
                <a:cs typeface="Huawei Sans" panose="020C0503030203020204" pitchFamily="34" charset="0"/>
              </a:rPr>
              <a:t>前言</a:t>
            </a:r>
            <a:endParaRPr lang="zh-CN" altLang="en-US" sz="3500" b="1" baseline="0" dirty="0">
              <a:solidFill>
                <a:schemeClr val="tx1">
                  <a:lumMod val="75000"/>
                  <a:lumOff val="25000"/>
                </a:schemeClr>
              </a:solidFill>
              <a:latin typeface="Huawei Sans" panose="020C0503030203020204" pitchFamily="34" charset="0"/>
              <a:ea typeface="方正兰亭黑简体" panose="02000000000000000000" pitchFamily="2" charset="-122"/>
              <a:cs typeface="Huawei Sans" panose="020C0503030203020204" pitchFamily="34" charset="0"/>
            </a:endParaRPr>
          </a:p>
        </p:txBody>
      </p:sp>
      <p:sp>
        <p:nvSpPr>
          <p:cNvPr id="17" name="Freeform 9"/>
          <p:cNvSpPr/>
          <p:nvPr userDrawn="1"/>
        </p:nvSpPr>
        <p:spPr bwMode="auto">
          <a:xfrm>
            <a:off x="3112" y="296368"/>
            <a:ext cx="1375826"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04" tIns="45702" rIns="91404" bIns="45702" numCol="1" spcCol="0" rtlCol="0" fromWordArt="0" anchor="t" anchorCtr="0" forceAA="0" compatLnSpc="1">
            <a:noAutofit/>
          </a:bodyPr>
          <a:lstStyle/>
          <a:p>
            <a:endParaRPr lang="zh-CN" altLang="en-US" sz="1800" baseline="0">
              <a:latin typeface="Huawei Sans" panose="020C0503030203020204" pitchFamily="34" charset="0"/>
              <a:ea typeface="方正兰亭黑简体" panose="02000000000000000000" pitchFamily="2" charset="-122"/>
            </a:endParaRPr>
          </a:p>
        </p:txBody>
      </p:sp>
      <p:sp>
        <p:nvSpPr>
          <p:cNvPr id="18" name="Freeform 11"/>
          <p:cNvSpPr/>
          <p:nvPr userDrawn="1"/>
        </p:nvSpPr>
        <p:spPr bwMode="auto">
          <a:xfrm>
            <a:off x="1245702" y="296368"/>
            <a:ext cx="233272"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04" tIns="45702" rIns="91404" bIns="45702" numCol="1" spcCol="0" rtlCol="0" fromWordArt="0" anchor="t" anchorCtr="0" forceAA="0" compatLnSpc="1">
            <a:noAutofit/>
          </a:bodyPr>
          <a:lstStyle/>
          <a:p>
            <a:endParaRPr lang="zh-CN" altLang="en-US" sz="1800" baseline="0">
              <a:latin typeface="Huawei Sans" panose="020C0503030203020204" pitchFamily="34" charset="0"/>
              <a:ea typeface="方正兰亭黑简体" panose="02000000000000000000" pitchFamily="2" charset="-122"/>
            </a:endParaRPr>
          </a:p>
        </p:txBody>
      </p:sp>
      <p:grpSp>
        <p:nvGrpSpPr>
          <p:cNvPr id="19" name="组合 18"/>
          <p:cNvGrpSpPr/>
          <p:nvPr userDrawn="1"/>
        </p:nvGrpSpPr>
        <p:grpSpPr>
          <a:xfrm>
            <a:off x="335229" y="498828"/>
            <a:ext cx="627913" cy="459460"/>
            <a:chOff x="3275013" y="1363663"/>
            <a:chExt cx="5645150" cy="4129087"/>
          </a:xfrm>
          <a:solidFill>
            <a:schemeClr val="bg1"/>
          </a:solidFill>
        </p:grpSpPr>
        <p:sp>
          <p:nvSpPr>
            <p:cNvPr id="20" name="Freeform 6"/>
            <p:cNvSpPr>
              <a:spLocks noEditPoints="1"/>
            </p:cNvSpPr>
            <p:nvPr/>
          </p:nvSpPr>
          <p:spPr bwMode="auto">
            <a:xfrm>
              <a:off x="3275013" y="1363663"/>
              <a:ext cx="5645150" cy="4129087"/>
            </a:xfrm>
            <a:custGeom>
              <a:avLst/>
              <a:gdLst>
                <a:gd name="T0" fmla="*/ 1410 w 1505"/>
                <a:gd name="T1" fmla="*/ 250 h 1101"/>
                <a:gd name="T2" fmla="*/ 780 w 1505"/>
                <a:gd name="T3" fmla="*/ 250 h 1101"/>
                <a:gd name="T4" fmla="*/ 780 w 1505"/>
                <a:gd name="T5" fmla="*/ 81 h 1101"/>
                <a:gd name="T6" fmla="*/ 699 w 1505"/>
                <a:gd name="T7" fmla="*/ 0 h 1101"/>
                <a:gd name="T8" fmla="*/ 81 w 1505"/>
                <a:gd name="T9" fmla="*/ 0 h 1101"/>
                <a:gd name="T10" fmla="*/ 0 w 1505"/>
                <a:gd name="T11" fmla="*/ 81 h 1101"/>
                <a:gd name="T12" fmla="*/ 0 w 1505"/>
                <a:gd name="T13" fmla="*/ 464 h 1101"/>
                <a:gd name="T14" fmla="*/ 81 w 1505"/>
                <a:gd name="T15" fmla="*/ 545 h 1101"/>
                <a:gd name="T16" fmla="*/ 124 w 1505"/>
                <a:gd name="T17" fmla="*/ 545 h 1101"/>
                <a:gd name="T18" fmla="*/ 124 w 1505"/>
                <a:gd name="T19" fmla="*/ 668 h 1101"/>
                <a:gd name="T20" fmla="*/ 137 w 1505"/>
                <a:gd name="T21" fmla="*/ 688 h 1101"/>
                <a:gd name="T22" fmla="*/ 147 w 1505"/>
                <a:gd name="T23" fmla="*/ 690 h 1101"/>
                <a:gd name="T24" fmla="*/ 161 w 1505"/>
                <a:gd name="T25" fmla="*/ 685 h 1101"/>
                <a:gd name="T26" fmla="*/ 316 w 1505"/>
                <a:gd name="T27" fmla="*/ 554 h 1101"/>
                <a:gd name="T28" fmla="*/ 341 w 1505"/>
                <a:gd name="T29" fmla="*/ 545 h 1101"/>
                <a:gd name="T30" fmla="*/ 542 w 1505"/>
                <a:gd name="T31" fmla="*/ 545 h 1101"/>
                <a:gd name="T32" fmla="*/ 542 w 1505"/>
                <a:gd name="T33" fmla="*/ 824 h 1101"/>
                <a:gd name="T34" fmla="*/ 637 w 1505"/>
                <a:gd name="T35" fmla="*/ 919 h 1101"/>
                <a:gd name="T36" fmla="*/ 1084 w 1505"/>
                <a:gd name="T37" fmla="*/ 919 h 1101"/>
                <a:gd name="T38" fmla="*/ 1120 w 1505"/>
                <a:gd name="T39" fmla="*/ 932 h 1101"/>
                <a:gd name="T40" fmla="*/ 1313 w 1505"/>
                <a:gd name="T41" fmla="*/ 1096 h 1101"/>
                <a:gd name="T42" fmla="*/ 1328 w 1505"/>
                <a:gd name="T43" fmla="*/ 1101 h 1101"/>
                <a:gd name="T44" fmla="*/ 1337 w 1505"/>
                <a:gd name="T45" fmla="*/ 1099 h 1101"/>
                <a:gd name="T46" fmla="*/ 1350 w 1505"/>
                <a:gd name="T47" fmla="*/ 1078 h 1101"/>
                <a:gd name="T48" fmla="*/ 1350 w 1505"/>
                <a:gd name="T49" fmla="*/ 919 h 1101"/>
                <a:gd name="T50" fmla="*/ 1410 w 1505"/>
                <a:gd name="T51" fmla="*/ 919 h 1101"/>
                <a:gd name="T52" fmla="*/ 1505 w 1505"/>
                <a:gd name="T53" fmla="*/ 824 h 1101"/>
                <a:gd name="T54" fmla="*/ 1505 w 1505"/>
                <a:gd name="T55" fmla="*/ 345 h 1101"/>
                <a:gd name="T56" fmla="*/ 1410 w 1505"/>
                <a:gd name="T57" fmla="*/ 250 h 1101"/>
                <a:gd name="T58" fmla="*/ 341 w 1505"/>
                <a:gd name="T59" fmla="*/ 500 h 1101"/>
                <a:gd name="T60" fmla="*/ 287 w 1505"/>
                <a:gd name="T61" fmla="*/ 520 h 1101"/>
                <a:gd name="T62" fmla="*/ 169 w 1505"/>
                <a:gd name="T63" fmla="*/ 619 h 1101"/>
                <a:gd name="T64" fmla="*/ 169 w 1505"/>
                <a:gd name="T65" fmla="*/ 535 h 1101"/>
                <a:gd name="T66" fmla="*/ 133 w 1505"/>
                <a:gd name="T67" fmla="*/ 500 h 1101"/>
                <a:gd name="T68" fmla="*/ 81 w 1505"/>
                <a:gd name="T69" fmla="*/ 500 h 1101"/>
                <a:gd name="T70" fmla="*/ 45 w 1505"/>
                <a:gd name="T71" fmla="*/ 464 h 1101"/>
                <a:gd name="T72" fmla="*/ 45 w 1505"/>
                <a:gd name="T73" fmla="*/ 81 h 1101"/>
                <a:gd name="T74" fmla="*/ 81 w 1505"/>
                <a:gd name="T75" fmla="*/ 45 h 1101"/>
                <a:gd name="T76" fmla="*/ 699 w 1505"/>
                <a:gd name="T77" fmla="*/ 45 h 1101"/>
                <a:gd name="T78" fmla="*/ 735 w 1505"/>
                <a:gd name="T79" fmla="*/ 81 h 1101"/>
                <a:gd name="T80" fmla="*/ 735 w 1505"/>
                <a:gd name="T81" fmla="*/ 250 h 1101"/>
                <a:gd name="T82" fmla="*/ 637 w 1505"/>
                <a:gd name="T83" fmla="*/ 250 h 1101"/>
                <a:gd name="T84" fmla="*/ 542 w 1505"/>
                <a:gd name="T85" fmla="*/ 345 h 1101"/>
                <a:gd name="T86" fmla="*/ 542 w 1505"/>
                <a:gd name="T87" fmla="*/ 500 h 1101"/>
                <a:gd name="T88" fmla="*/ 341 w 1505"/>
                <a:gd name="T89" fmla="*/ 500 h 1101"/>
                <a:gd name="T90" fmla="*/ 1460 w 1505"/>
                <a:gd name="T91" fmla="*/ 824 h 1101"/>
                <a:gd name="T92" fmla="*/ 1410 w 1505"/>
                <a:gd name="T93" fmla="*/ 874 h 1101"/>
                <a:gd name="T94" fmla="*/ 1344 w 1505"/>
                <a:gd name="T95" fmla="*/ 874 h 1101"/>
                <a:gd name="T96" fmla="*/ 1305 w 1505"/>
                <a:gd name="T97" fmla="*/ 913 h 1101"/>
                <a:gd name="T98" fmla="*/ 1305 w 1505"/>
                <a:gd name="T99" fmla="*/ 1030 h 1101"/>
                <a:gd name="T100" fmla="*/ 1149 w 1505"/>
                <a:gd name="T101" fmla="*/ 898 h 1101"/>
                <a:gd name="T102" fmla="*/ 1084 w 1505"/>
                <a:gd name="T103" fmla="*/ 874 h 1101"/>
                <a:gd name="T104" fmla="*/ 637 w 1505"/>
                <a:gd name="T105" fmla="*/ 874 h 1101"/>
                <a:gd name="T106" fmla="*/ 587 w 1505"/>
                <a:gd name="T107" fmla="*/ 824 h 1101"/>
                <a:gd name="T108" fmla="*/ 587 w 1505"/>
                <a:gd name="T109" fmla="*/ 345 h 1101"/>
                <a:gd name="T110" fmla="*/ 637 w 1505"/>
                <a:gd name="T111" fmla="*/ 295 h 1101"/>
                <a:gd name="T112" fmla="*/ 1410 w 1505"/>
                <a:gd name="T113" fmla="*/ 295 h 1101"/>
                <a:gd name="T114" fmla="*/ 1460 w 1505"/>
                <a:gd name="T115" fmla="*/ 345 h 1101"/>
                <a:gd name="T116" fmla="*/ 1460 w 1505"/>
                <a:gd name="T117" fmla="*/ 824 h 1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505" h="1101">
                  <a:moveTo>
                    <a:pt x="1410" y="250"/>
                  </a:moveTo>
                  <a:cubicBezTo>
                    <a:pt x="780" y="250"/>
                    <a:pt x="780" y="250"/>
                    <a:pt x="780" y="250"/>
                  </a:cubicBezTo>
                  <a:cubicBezTo>
                    <a:pt x="780" y="81"/>
                    <a:pt x="780" y="81"/>
                    <a:pt x="780" y="81"/>
                  </a:cubicBezTo>
                  <a:cubicBezTo>
                    <a:pt x="780" y="37"/>
                    <a:pt x="743" y="0"/>
                    <a:pt x="699" y="0"/>
                  </a:cubicBezTo>
                  <a:cubicBezTo>
                    <a:pt x="81" y="0"/>
                    <a:pt x="81" y="0"/>
                    <a:pt x="81" y="0"/>
                  </a:cubicBezTo>
                  <a:cubicBezTo>
                    <a:pt x="36" y="0"/>
                    <a:pt x="0" y="37"/>
                    <a:pt x="0" y="81"/>
                  </a:cubicBezTo>
                  <a:cubicBezTo>
                    <a:pt x="0" y="464"/>
                    <a:pt x="0" y="464"/>
                    <a:pt x="0" y="464"/>
                  </a:cubicBezTo>
                  <a:cubicBezTo>
                    <a:pt x="0" y="509"/>
                    <a:pt x="36" y="545"/>
                    <a:pt x="81" y="545"/>
                  </a:cubicBezTo>
                  <a:cubicBezTo>
                    <a:pt x="124" y="545"/>
                    <a:pt x="124" y="545"/>
                    <a:pt x="124" y="545"/>
                  </a:cubicBezTo>
                  <a:cubicBezTo>
                    <a:pt x="124" y="668"/>
                    <a:pt x="124" y="668"/>
                    <a:pt x="124" y="668"/>
                  </a:cubicBezTo>
                  <a:cubicBezTo>
                    <a:pt x="124" y="676"/>
                    <a:pt x="129" y="684"/>
                    <a:pt x="137" y="688"/>
                  </a:cubicBezTo>
                  <a:cubicBezTo>
                    <a:pt x="140" y="689"/>
                    <a:pt x="143" y="690"/>
                    <a:pt x="147" y="690"/>
                  </a:cubicBezTo>
                  <a:cubicBezTo>
                    <a:pt x="152" y="690"/>
                    <a:pt x="157" y="688"/>
                    <a:pt x="161" y="685"/>
                  </a:cubicBezTo>
                  <a:cubicBezTo>
                    <a:pt x="316" y="554"/>
                    <a:pt x="316" y="554"/>
                    <a:pt x="316" y="554"/>
                  </a:cubicBezTo>
                  <a:cubicBezTo>
                    <a:pt x="323" y="548"/>
                    <a:pt x="332" y="545"/>
                    <a:pt x="341" y="545"/>
                  </a:cubicBezTo>
                  <a:cubicBezTo>
                    <a:pt x="542" y="545"/>
                    <a:pt x="542" y="545"/>
                    <a:pt x="542" y="545"/>
                  </a:cubicBezTo>
                  <a:cubicBezTo>
                    <a:pt x="542" y="824"/>
                    <a:pt x="542" y="824"/>
                    <a:pt x="542" y="824"/>
                  </a:cubicBezTo>
                  <a:cubicBezTo>
                    <a:pt x="542" y="877"/>
                    <a:pt x="585" y="919"/>
                    <a:pt x="637" y="919"/>
                  </a:cubicBezTo>
                  <a:cubicBezTo>
                    <a:pt x="1084" y="919"/>
                    <a:pt x="1084" y="919"/>
                    <a:pt x="1084" y="919"/>
                  </a:cubicBezTo>
                  <a:cubicBezTo>
                    <a:pt x="1097" y="919"/>
                    <a:pt x="1110" y="924"/>
                    <a:pt x="1120" y="932"/>
                  </a:cubicBezTo>
                  <a:cubicBezTo>
                    <a:pt x="1313" y="1096"/>
                    <a:pt x="1313" y="1096"/>
                    <a:pt x="1313" y="1096"/>
                  </a:cubicBezTo>
                  <a:cubicBezTo>
                    <a:pt x="1317" y="1099"/>
                    <a:pt x="1322" y="1101"/>
                    <a:pt x="1328" y="1101"/>
                  </a:cubicBezTo>
                  <a:cubicBezTo>
                    <a:pt x="1331" y="1101"/>
                    <a:pt x="1334" y="1100"/>
                    <a:pt x="1337" y="1099"/>
                  </a:cubicBezTo>
                  <a:cubicBezTo>
                    <a:pt x="1345" y="1095"/>
                    <a:pt x="1350" y="1087"/>
                    <a:pt x="1350" y="1078"/>
                  </a:cubicBezTo>
                  <a:cubicBezTo>
                    <a:pt x="1350" y="919"/>
                    <a:pt x="1350" y="919"/>
                    <a:pt x="1350" y="919"/>
                  </a:cubicBezTo>
                  <a:cubicBezTo>
                    <a:pt x="1410" y="919"/>
                    <a:pt x="1410" y="919"/>
                    <a:pt x="1410" y="919"/>
                  </a:cubicBezTo>
                  <a:cubicBezTo>
                    <a:pt x="1463" y="919"/>
                    <a:pt x="1505" y="877"/>
                    <a:pt x="1505" y="824"/>
                  </a:cubicBezTo>
                  <a:cubicBezTo>
                    <a:pt x="1505" y="345"/>
                    <a:pt x="1505" y="345"/>
                    <a:pt x="1505" y="345"/>
                  </a:cubicBezTo>
                  <a:cubicBezTo>
                    <a:pt x="1505" y="293"/>
                    <a:pt x="1463" y="250"/>
                    <a:pt x="1410" y="250"/>
                  </a:cubicBezTo>
                  <a:close/>
                  <a:moveTo>
                    <a:pt x="341" y="500"/>
                  </a:moveTo>
                  <a:cubicBezTo>
                    <a:pt x="322" y="500"/>
                    <a:pt x="302" y="507"/>
                    <a:pt x="287" y="520"/>
                  </a:cubicBezTo>
                  <a:cubicBezTo>
                    <a:pt x="169" y="619"/>
                    <a:pt x="169" y="619"/>
                    <a:pt x="169" y="619"/>
                  </a:cubicBezTo>
                  <a:cubicBezTo>
                    <a:pt x="169" y="535"/>
                    <a:pt x="169" y="535"/>
                    <a:pt x="169" y="535"/>
                  </a:cubicBezTo>
                  <a:cubicBezTo>
                    <a:pt x="169" y="516"/>
                    <a:pt x="153" y="500"/>
                    <a:pt x="133" y="500"/>
                  </a:cubicBezTo>
                  <a:cubicBezTo>
                    <a:pt x="81" y="500"/>
                    <a:pt x="81" y="500"/>
                    <a:pt x="81" y="500"/>
                  </a:cubicBezTo>
                  <a:cubicBezTo>
                    <a:pt x="61" y="500"/>
                    <a:pt x="45" y="484"/>
                    <a:pt x="45" y="464"/>
                  </a:cubicBezTo>
                  <a:cubicBezTo>
                    <a:pt x="45" y="81"/>
                    <a:pt x="45" y="81"/>
                    <a:pt x="45" y="81"/>
                  </a:cubicBezTo>
                  <a:cubicBezTo>
                    <a:pt x="45" y="61"/>
                    <a:pt x="61" y="45"/>
                    <a:pt x="81" y="45"/>
                  </a:cubicBezTo>
                  <a:cubicBezTo>
                    <a:pt x="699" y="45"/>
                    <a:pt x="699" y="45"/>
                    <a:pt x="699" y="45"/>
                  </a:cubicBezTo>
                  <a:cubicBezTo>
                    <a:pt x="719" y="45"/>
                    <a:pt x="735" y="61"/>
                    <a:pt x="735" y="81"/>
                  </a:cubicBezTo>
                  <a:cubicBezTo>
                    <a:pt x="735" y="250"/>
                    <a:pt x="735" y="250"/>
                    <a:pt x="735" y="250"/>
                  </a:cubicBezTo>
                  <a:cubicBezTo>
                    <a:pt x="637" y="250"/>
                    <a:pt x="637" y="250"/>
                    <a:pt x="637" y="250"/>
                  </a:cubicBezTo>
                  <a:cubicBezTo>
                    <a:pt x="585" y="250"/>
                    <a:pt x="542" y="293"/>
                    <a:pt x="542" y="345"/>
                  </a:cubicBezTo>
                  <a:cubicBezTo>
                    <a:pt x="542" y="500"/>
                    <a:pt x="542" y="500"/>
                    <a:pt x="542" y="500"/>
                  </a:cubicBezTo>
                  <a:lnTo>
                    <a:pt x="341" y="500"/>
                  </a:lnTo>
                  <a:close/>
                  <a:moveTo>
                    <a:pt x="1460" y="824"/>
                  </a:moveTo>
                  <a:cubicBezTo>
                    <a:pt x="1460" y="852"/>
                    <a:pt x="1438" y="874"/>
                    <a:pt x="1410" y="874"/>
                  </a:cubicBezTo>
                  <a:cubicBezTo>
                    <a:pt x="1344" y="874"/>
                    <a:pt x="1344" y="874"/>
                    <a:pt x="1344" y="874"/>
                  </a:cubicBezTo>
                  <a:cubicBezTo>
                    <a:pt x="1323" y="874"/>
                    <a:pt x="1305" y="892"/>
                    <a:pt x="1305" y="913"/>
                  </a:cubicBezTo>
                  <a:cubicBezTo>
                    <a:pt x="1305" y="1030"/>
                    <a:pt x="1305" y="1030"/>
                    <a:pt x="1305" y="1030"/>
                  </a:cubicBezTo>
                  <a:cubicBezTo>
                    <a:pt x="1149" y="898"/>
                    <a:pt x="1149" y="898"/>
                    <a:pt x="1149" y="898"/>
                  </a:cubicBezTo>
                  <a:cubicBezTo>
                    <a:pt x="1131" y="883"/>
                    <a:pt x="1108" y="874"/>
                    <a:pt x="1084" y="874"/>
                  </a:cubicBezTo>
                  <a:cubicBezTo>
                    <a:pt x="637" y="874"/>
                    <a:pt x="637" y="874"/>
                    <a:pt x="637" y="874"/>
                  </a:cubicBezTo>
                  <a:cubicBezTo>
                    <a:pt x="610" y="874"/>
                    <a:pt x="587" y="852"/>
                    <a:pt x="587" y="824"/>
                  </a:cubicBezTo>
                  <a:cubicBezTo>
                    <a:pt x="587" y="345"/>
                    <a:pt x="587" y="345"/>
                    <a:pt x="587" y="345"/>
                  </a:cubicBezTo>
                  <a:cubicBezTo>
                    <a:pt x="587" y="318"/>
                    <a:pt x="610" y="295"/>
                    <a:pt x="637" y="295"/>
                  </a:cubicBezTo>
                  <a:cubicBezTo>
                    <a:pt x="1410" y="295"/>
                    <a:pt x="1410" y="295"/>
                    <a:pt x="1410" y="295"/>
                  </a:cubicBezTo>
                  <a:cubicBezTo>
                    <a:pt x="1438" y="295"/>
                    <a:pt x="1460" y="318"/>
                    <a:pt x="1460" y="345"/>
                  </a:cubicBezTo>
                  <a:lnTo>
                    <a:pt x="1460" y="82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aseline="0">
                <a:latin typeface="Huawei Sans" panose="020C0503030203020204" pitchFamily="34" charset="0"/>
                <a:ea typeface="方正兰亭黑简体" panose="02000000000000000000" pitchFamily="2" charset="-122"/>
              </a:endParaRPr>
            </a:p>
          </p:txBody>
        </p:sp>
        <p:sp>
          <p:nvSpPr>
            <p:cNvPr id="21" name="Freeform 7"/>
            <p:cNvSpPr/>
            <p:nvPr/>
          </p:nvSpPr>
          <p:spPr bwMode="auto">
            <a:xfrm>
              <a:off x="6208713" y="3227388"/>
              <a:ext cx="1833563" cy="173037"/>
            </a:xfrm>
            <a:custGeom>
              <a:avLst/>
              <a:gdLst>
                <a:gd name="T0" fmla="*/ 489 w 489"/>
                <a:gd name="T1" fmla="*/ 23 h 46"/>
                <a:gd name="T2" fmla="*/ 467 w 489"/>
                <a:gd name="T3" fmla="*/ 46 h 46"/>
                <a:gd name="T4" fmla="*/ 23 w 489"/>
                <a:gd name="T5" fmla="*/ 46 h 46"/>
                <a:gd name="T6" fmla="*/ 0 w 489"/>
                <a:gd name="T7" fmla="*/ 23 h 46"/>
                <a:gd name="T8" fmla="*/ 23 w 489"/>
                <a:gd name="T9" fmla="*/ 0 h 46"/>
                <a:gd name="T10" fmla="*/ 467 w 489"/>
                <a:gd name="T11" fmla="*/ 0 h 46"/>
                <a:gd name="T12" fmla="*/ 489 w 489"/>
                <a:gd name="T13" fmla="*/ 23 h 46"/>
              </a:gdLst>
              <a:ahLst/>
              <a:cxnLst>
                <a:cxn ang="0">
                  <a:pos x="T0" y="T1"/>
                </a:cxn>
                <a:cxn ang="0">
                  <a:pos x="T2" y="T3"/>
                </a:cxn>
                <a:cxn ang="0">
                  <a:pos x="T4" y="T5"/>
                </a:cxn>
                <a:cxn ang="0">
                  <a:pos x="T6" y="T7"/>
                </a:cxn>
                <a:cxn ang="0">
                  <a:pos x="T8" y="T9"/>
                </a:cxn>
                <a:cxn ang="0">
                  <a:pos x="T10" y="T11"/>
                </a:cxn>
                <a:cxn ang="0">
                  <a:pos x="T12" y="T13"/>
                </a:cxn>
              </a:cxnLst>
              <a:rect l="0" t="0" r="r" b="b"/>
              <a:pathLst>
                <a:path w="489" h="46">
                  <a:moveTo>
                    <a:pt x="489" y="23"/>
                  </a:moveTo>
                  <a:cubicBezTo>
                    <a:pt x="489" y="35"/>
                    <a:pt x="479" y="46"/>
                    <a:pt x="467" y="46"/>
                  </a:cubicBezTo>
                  <a:cubicBezTo>
                    <a:pt x="23" y="46"/>
                    <a:pt x="23" y="46"/>
                    <a:pt x="23" y="46"/>
                  </a:cubicBezTo>
                  <a:cubicBezTo>
                    <a:pt x="10" y="46"/>
                    <a:pt x="0" y="35"/>
                    <a:pt x="0" y="23"/>
                  </a:cubicBezTo>
                  <a:cubicBezTo>
                    <a:pt x="0" y="10"/>
                    <a:pt x="10" y="0"/>
                    <a:pt x="23" y="0"/>
                  </a:cubicBezTo>
                  <a:cubicBezTo>
                    <a:pt x="467" y="0"/>
                    <a:pt x="467" y="0"/>
                    <a:pt x="467" y="0"/>
                  </a:cubicBezTo>
                  <a:cubicBezTo>
                    <a:pt x="479" y="0"/>
                    <a:pt x="489" y="10"/>
                    <a:pt x="489" y="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aseline="0">
                <a:latin typeface="Huawei Sans" panose="020C0503030203020204" pitchFamily="34" charset="0"/>
                <a:ea typeface="方正兰亭黑简体" panose="02000000000000000000" pitchFamily="2" charset="-122"/>
              </a:endParaRPr>
            </a:p>
          </p:txBody>
        </p:sp>
        <p:sp>
          <p:nvSpPr>
            <p:cNvPr id="22" name="Freeform 8"/>
            <p:cNvSpPr/>
            <p:nvPr/>
          </p:nvSpPr>
          <p:spPr bwMode="auto">
            <a:xfrm>
              <a:off x="6208713" y="3786188"/>
              <a:ext cx="1833563" cy="168275"/>
            </a:xfrm>
            <a:custGeom>
              <a:avLst/>
              <a:gdLst>
                <a:gd name="T0" fmla="*/ 489 w 489"/>
                <a:gd name="T1" fmla="*/ 22 h 45"/>
                <a:gd name="T2" fmla="*/ 467 w 489"/>
                <a:gd name="T3" fmla="*/ 45 h 45"/>
                <a:gd name="T4" fmla="*/ 23 w 489"/>
                <a:gd name="T5" fmla="*/ 45 h 45"/>
                <a:gd name="T6" fmla="*/ 0 w 489"/>
                <a:gd name="T7" fmla="*/ 22 h 45"/>
                <a:gd name="T8" fmla="*/ 23 w 489"/>
                <a:gd name="T9" fmla="*/ 0 h 45"/>
                <a:gd name="T10" fmla="*/ 467 w 489"/>
                <a:gd name="T11" fmla="*/ 0 h 45"/>
                <a:gd name="T12" fmla="*/ 489 w 489"/>
                <a:gd name="T13" fmla="*/ 22 h 45"/>
              </a:gdLst>
              <a:ahLst/>
              <a:cxnLst>
                <a:cxn ang="0">
                  <a:pos x="T0" y="T1"/>
                </a:cxn>
                <a:cxn ang="0">
                  <a:pos x="T2" y="T3"/>
                </a:cxn>
                <a:cxn ang="0">
                  <a:pos x="T4" y="T5"/>
                </a:cxn>
                <a:cxn ang="0">
                  <a:pos x="T6" y="T7"/>
                </a:cxn>
                <a:cxn ang="0">
                  <a:pos x="T8" y="T9"/>
                </a:cxn>
                <a:cxn ang="0">
                  <a:pos x="T10" y="T11"/>
                </a:cxn>
                <a:cxn ang="0">
                  <a:pos x="T12" y="T13"/>
                </a:cxn>
              </a:cxnLst>
              <a:rect l="0" t="0" r="r" b="b"/>
              <a:pathLst>
                <a:path w="489" h="45">
                  <a:moveTo>
                    <a:pt x="489" y="22"/>
                  </a:moveTo>
                  <a:cubicBezTo>
                    <a:pt x="489" y="35"/>
                    <a:pt x="479" y="45"/>
                    <a:pt x="467" y="45"/>
                  </a:cubicBezTo>
                  <a:cubicBezTo>
                    <a:pt x="23" y="45"/>
                    <a:pt x="23" y="45"/>
                    <a:pt x="23" y="45"/>
                  </a:cubicBezTo>
                  <a:cubicBezTo>
                    <a:pt x="10" y="45"/>
                    <a:pt x="0" y="35"/>
                    <a:pt x="0" y="22"/>
                  </a:cubicBezTo>
                  <a:cubicBezTo>
                    <a:pt x="0" y="10"/>
                    <a:pt x="10" y="0"/>
                    <a:pt x="23" y="0"/>
                  </a:cubicBezTo>
                  <a:cubicBezTo>
                    <a:pt x="467" y="0"/>
                    <a:pt x="467" y="0"/>
                    <a:pt x="467" y="0"/>
                  </a:cubicBezTo>
                  <a:cubicBezTo>
                    <a:pt x="479" y="0"/>
                    <a:pt x="489" y="10"/>
                    <a:pt x="489"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aseline="0">
                <a:latin typeface="Huawei Sans" panose="020C0503030203020204" pitchFamily="34" charset="0"/>
                <a:ea typeface="方正兰亭黑简体" panose="02000000000000000000" pitchFamily="2" charset="-122"/>
              </a:endParaRPr>
            </a:p>
          </p:txBody>
        </p:sp>
        <p:sp>
          <p:nvSpPr>
            <p:cNvPr id="23" name="Freeform 9"/>
            <p:cNvSpPr/>
            <p:nvPr/>
          </p:nvSpPr>
          <p:spPr bwMode="auto">
            <a:xfrm>
              <a:off x="3924301" y="1936750"/>
              <a:ext cx="1593850" cy="169862"/>
            </a:xfrm>
            <a:custGeom>
              <a:avLst/>
              <a:gdLst>
                <a:gd name="T0" fmla="*/ 425 w 425"/>
                <a:gd name="T1" fmla="*/ 22 h 45"/>
                <a:gd name="T2" fmla="*/ 403 w 425"/>
                <a:gd name="T3" fmla="*/ 45 h 45"/>
                <a:gd name="T4" fmla="*/ 23 w 425"/>
                <a:gd name="T5" fmla="*/ 45 h 45"/>
                <a:gd name="T6" fmla="*/ 0 w 425"/>
                <a:gd name="T7" fmla="*/ 22 h 45"/>
                <a:gd name="T8" fmla="*/ 23 w 425"/>
                <a:gd name="T9" fmla="*/ 0 h 45"/>
                <a:gd name="T10" fmla="*/ 403 w 425"/>
                <a:gd name="T11" fmla="*/ 0 h 45"/>
                <a:gd name="T12" fmla="*/ 425 w 425"/>
                <a:gd name="T13" fmla="*/ 22 h 45"/>
              </a:gdLst>
              <a:ahLst/>
              <a:cxnLst>
                <a:cxn ang="0">
                  <a:pos x="T0" y="T1"/>
                </a:cxn>
                <a:cxn ang="0">
                  <a:pos x="T2" y="T3"/>
                </a:cxn>
                <a:cxn ang="0">
                  <a:pos x="T4" y="T5"/>
                </a:cxn>
                <a:cxn ang="0">
                  <a:pos x="T6" y="T7"/>
                </a:cxn>
                <a:cxn ang="0">
                  <a:pos x="T8" y="T9"/>
                </a:cxn>
                <a:cxn ang="0">
                  <a:pos x="T10" y="T11"/>
                </a:cxn>
                <a:cxn ang="0">
                  <a:pos x="T12" y="T13"/>
                </a:cxn>
              </a:cxnLst>
              <a:rect l="0" t="0" r="r" b="b"/>
              <a:pathLst>
                <a:path w="425" h="45">
                  <a:moveTo>
                    <a:pt x="425" y="22"/>
                  </a:moveTo>
                  <a:cubicBezTo>
                    <a:pt x="425" y="35"/>
                    <a:pt x="415" y="45"/>
                    <a:pt x="403" y="45"/>
                  </a:cubicBezTo>
                  <a:cubicBezTo>
                    <a:pt x="23" y="45"/>
                    <a:pt x="23" y="45"/>
                    <a:pt x="23" y="45"/>
                  </a:cubicBezTo>
                  <a:cubicBezTo>
                    <a:pt x="11" y="45"/>
                    <a:pt x="0" y="35"/>
                    <a:pt x="0" y="22"/>
                  </a:cubicBezTo>
                  <a:cubicBezTo>
                    <a:pt x="0" y="10"/>
                    <a:pt x="11" y="0"/>
                    <a:pt x="23" y="0"/>
                  </a:cubicBezTo>
                  <a:cubicBezTo>
                    <a:pt x="403" y="0"/>
                    <a:pt x="403" y="0"/>
                    <a:pt x="403" y="0"/>
                  </a:cubicBezTo>
                  <a:cubicBezTo>
                    <a:pt x="415" y="0"/>
                    <a:pt x="425" y="10"/>
                    <a:pt x="425"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aseline="0">
                <a:latin typeface="Huawei Sans" panose="020C0503030203020204" pitchFamily="34" charset="0"/>
                <a:ea typeface="方正兰亭黑简体" panose="02000000000000000000" pitchFamily="2" charset="-122"/>
              </a:endParaRPr>
            </a:p>
          </p:txBody>
        </p:sp>
        <p:sp>
          <p:nvSpPr>
            <p:cNvPr id="24" name="Freeform 10"/>
            <p:cNvSpPr/>
            <p:nvPr/>
          </p:nvSpPr>
          <p:spPr bwMode="auto">
            <a:xfrm>
              <a:off x="3924301" y="2371725"/>
              <a:ext cx="1136650" cy="169862"/>
            </a:xfrm>
            <a:custGeom>
              <a:avLst/>
              <a:gdLst>
                <a:gd name="T0" fmla="*/ 303 w 303"/>
                <a:gd name="T1" fmla="*/ 23 h 45"/>
                <a:gd name="T2" fmla="*/ 281 w 303"/>
                <a:gd name="T3" fmla="*/ 45 h 45"/>
                <a:gd name="T4" fmla="*/ 23 w 303"/>
                <a:gd name="T5" fmla="*/ 45 h 45"/>
                <a:gd name="T6" fmla="*/ 0 w 303"/>
                <a:gd name="T7" fmla="*/ 23 h 45"/>
                <a:gd name="T8" fmla="*/ 23 w 303"/>
                <a:gd name="T9" fmla="*/ 0 h 45"/>
                <a:gd name="T10" fmla="*/ 281 w 303"/>
                <a:gd name="T11" fmla="*/ 0 h 45"/>
                <a:gd name="T12" fmla="*/ 303 w 303"/>
                <a:gd name="T13" fmla="*/ 23 h 45"/>
              </a:gdLst>
              <a:ahLst/>
              <a:cxnLst>
                <a:cxn ang="0">
                  <a:pos x="T0" y="T1"/>
                </a:cxn>
                <a:cxn ang="0">
                  <a:pos x="T2" y="T3"/>
                </a:cxn>
                <a:cxn ang="0">
                  <a:pos x="T4" y="T5"/>
                </a:cxn>
                <a:cxn ang="0">
                  <a:pos x="T6" y="T7"/>
                </a:cxn>
                <a:cxn ang="0">
                  <a:pos x="T8" y="T9"/>
                </a:cxn>
                <a:cxn ang="0">
                  <a:pos x="T10" y="T11"/>
                </a:cxn>
                <a:cxn ang="0">
                  <a:pos x="T12" y="T13"/>
                </a:cxn>
              </a:cxnLst>
              <a:rect l="0" t="0" r="r" b="b"/>
              <a:pathLst>
                <a:path w="303" h="45">
                  <a:moveTo>
                    <a:pt x="303" y="23"/>
                  </a:moveTo>
                  <a:cubicBezTo>
                    <a:pt x="303" y="35"/>
                    <a:pt x="293" y="45"/>
                    <a:pt x="281" y="45"/>
                  </a:cubicBezTo>
                  <a:cubicBezTo>
                    <a:pt x="23" y="45"/>
                    <a:pt x="23" y="45"/>
                    <a:pt x="23" y="45"/>
                  </a:cubicBezTo>
                  <a:cubicBezTo>
                    <a:pt x="11" y="45"/>
                    <a:pt x="0" y="35"/>
                    <a:pt x="0" y="23"/>
                  </a:cubicBezTo>
                  <a:cubicBezTo>
                    <a:pt x="0" y="10"/>
                    <a:pt x="11" y="0"/>
                    <a:pt x="23" y="0"/>
                  </a:cubicBezTo>
                  <a:cubicBezTo>
                    <a:pt x="281" y="0"/>
                    <a:pt x="281" y="0"/>
                    <a:pt x="281" y="0"/>
                  </a:cubicBezTo>
                  <a:cubicBezTo>
                    <a:pt x="293" y="0"/>
                    <a:pt x="303" y="10"/>
                    <a:pt x="303" y="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aseline="0">
                <a:latin typeface="Huawei Sans" panose="020C0503030203020204" pitchFamily="34" charset="0"/>
                <a:ea typeface="方正兰亭黑简体" panose="02000000000000000000" pitchFamily="2" charset="-122"/>
              </a:endParaRPr>
            </a:p>
          </p:txBody>
        </p:sp>
      </p:grpSp>
      <p:sp>
        <p:nvSpPr>
          <p:cNvPr id="25" name="Freeform 6"/>
          <p:cNvSpPr/>
          <p:nvPr userDrawn="1"/>
        </p:nvSpPr>
        <p:spPr bwMode="auto">
          <a:xfrm>
            <a:off x="3211785" y="296368"/>
            <a:ext cx="8975455" cy="864888"/>
          </a:xfrm>
          <a:custGeom>
            <a:avLst/>
            <a:gdLst>
              <a:gd name="T0" fmla="*/ 6409 w 6533"/>
              <a:gd name="T1" fmla="*/ 0 h 617"/>
              <a:gd name="T2" fmla="*/ 0 w 6533"/>
              <a:gd name="T3" fmla="*/ 0 h 617"/>
              <a:gd name="T4" fmla="*/ 126 w 6533"/>
              <a:gd name="T5" fmla="*/ 310 h 617"/>
              <a:gd name="T6" fmla="*/ 0 w 6533"/>
              <a:gd name="T7" fmla="*/ 617 h 617"/>
              <a:gd name="T8" fmla="*/ 6409 w 6533"/>
              <a:gd name="T9" fmla="*/ 617 h 617"/>
              <a:gd name="T10" fmla="*/ 6533 w 6533"/>
              <a:gd name="T11" fmla="*/ 310 h 617"/>
              <a:gd name="T12" fmla="*/ 6409 w 6533"/>
              <a:gd name="T13" fmla="*/ 0 h 617"/>
              <a:gd name="connsiteX0" fmla="*/ 9810 w 9810"/>
              <a:gd name="connsiteY0" fmla="*/ 0 h 10000"/>
              <a:gd name="connsiteX1" fmla="*/ 0 w 9810"/>
              <a:gd name="connsiteY1" fmla="*/ 0 h 10000"/>
              <a:gd name="connsiteX2" fmla="*/ 193 w 9810"/>
              <a:gd name="connsiteY2" fmla="*/ 5024 h 10000"/>
              <a:gd name="connsiteX3" fmla="*/ 0 w 9810"/>
              <a:gd name="connsiteY3" fmla="*/ 10000 h 10000"/>
              <a:gd name="connsiteX4" fmla="*/ 9810 w 9810"/>
              <a:gd name="connsiteY4" fmla="*/ 10000 h 10000"/>
              <a:gd name="connsiteX5" fmla="*/ 7589 w 9810"/>
              <a:gd name="connsiteY5" fmla="*/ 5574 h 10000"/>
              <a:gd name="connsiteX6" fmla="*/ 9810 w 9810"/>
              <a:gd name="connsiteY6" fmla="*/ 0 h 10000"/>
              <a:gd name="connsiteX0-1" fmla="*/ 7021 w 10000"/>
              <a:gd name="connsiteY0-2" fmla="*/ 0 h 10000"/>
              <a:gd name="connsiteX1-3" fmla="*/ 0 w 10000"/>
              <a:gd name="connsiteY1-4" fmla="*/ 0 h 10000"/>
              <a:gd name="connsiteX2-5" fmla="*/ 197 w 10000"/>
              <a:gd name="connsiteY2-6" fmla="*/ 5024 h 10000"/>
              <a:gd name="connsiteX3-7" fmla="*/ 0 w 10000"/>
              <a:gd name="connsiteY3-8" fmla="*/ 10000 h 10000"/>
              <a:gd name="connsiteX4-9" fmla="*/ 10000 w 10000"/>
              <a:gd name="connsiteY4-10" fmla="*/ 10000 h 10000"/>
              <a:gd name="connsiteX5-11" fmla="*/ 7736 w 10000"/>
              <a:gd name="connsiteY5-12" fmla="*/ 5574 h 10000"/>
              <a:gd name="connsiteX6-13" fmla="*/ 7021 w 10000"/>
              <a:gd name="connsiteY6-14" fmla="*/ 0 h 10000"/>
              <a:gd name="connsiteX0-15" fmla="*/ 7021 w 7736"/>
              <a:gd name="connsiteY0-16" fmla="*/ 0 h 10038"/>
              <a:gd name="connsiteX1-17" fmla="*/ 0 w 7736"/>
              <a:gd name="connsiteY1-18" fmla="*/ 0 h 10038"/>
              <a:gd name="connsiteX2-19" fmla="*/ 197 w 7736"/>
              <a:gd name="connsiteY2-20" fmla="*/ 5024 h 10038"/>
              <a:gd name="connsiteX3-21" fmla="*/ 0 w 7736"/>
              <a:gd name="connsiteY3-22" fmla="*/ 10000 h 10038"/>
              <a:gd name="connsiteX4-23" fmla="*/ 7017 w 7736"/>
              <a:gd name="connsiteY4-24" fmla="*/ 10038 h 10038"/>
              <a:gd name="connsiteX5-25" fmla="*/ 7736 w 7736"/>
              <a:gd name="connsiteY5-26" fmla="*/ 5574 h 10038"/>
              <a:gd name="connsiteX6-27" fmla="*/ 7021 w 7736"/>
              <a:gd name="connsiteY6-28" fmla="*/ 0 h 10038"/>
              <a:gd name="connsiteX0-29" fmla="*/ 9076 w 9316"/>
              <a:gd name="connsiteY0-30" fmla="*/ 0 h 10000"/>
              <a:gd name="connsiteX1-31" fmla="*/ 0 w 9316"/>
              <a:gd name="connsiteY1-32" fmla="*/ 0 h 10000"/>
              <a:gd name="connsiteX2-33" fmla="*/ 255 w 9316"/>
              <a:gd name="connsiteY2-34" fmla="*/ 5005 h 10000"/>
              <a:gd name="connsiteX3-35" fmla="*/ 0 w 9316"/>
              <a:gd name="connsiteY3-36" fmla="*/ 9962 h 10000"/>
              <a:gd name="connsiteX4-37" fmla="*/ 9071 w 9316"/>
              <a:gd name="connsiteY4-38" fmla="*/ 10000 h 10000"/>
              <a:gd name="connsiteX5-39" fmla="*/ 9316 w 9316"/>
              <a:gd name="connsiteY5-40" fmla="*/ 5668 h 10000"/>
              <a:gd name="connsiteX6-41" fmla="*/ 9076 w 9316"/>
              <a:gd name="connsiteY6-42" fmla="*/ 0 h 10000"/>
              <a:gd name="connsiteX0-43" fmla="*/ 9742 w 10000"/>
              <a:gd name="connsiteY0-44" fmla="*/ 0 h 10000"/>
              <a:gd name="connsiteX1-45" fmla="*/ 0 w 10000"/>
              <a:gd name="connsiteY1-46" fmla="*/ 0 h 10000"/>
              <a:gd name="connsiteX2-47" fmla="*/ 274 w 10000"/>
              <a:gd name="connsiteY2-48" fmla="*/ 5005 h 10000"/>
              <a:gd name="connsiteX3-49" fmla="*/ 0 w 10000"/>
              <a:gd name="connsiteY3-50" fmla="*/ 9962 h 10000"/>
              <a:gd name="connsiteX4-51" fmla="*/ 9737 w 10000"/>
              <a:gd name="connsiteY4-52" fmla="*/ 10000 h 10000"/>
              <a:gd name="connsiteX5-53" fmla="*/ 10000 w 10000"/>
              <a:gd name="connsiteY5-54" fmla="*/ 5668 h 10000"/>
              <a:gd name="connsiteX6-55" fmla="*/ 9742 w 10000"/>
              <a:gd name="connsiteY6-56" fmla="*/ 0 h 10000"/>
              <a:gd name="connsiteX0-57" fmla="*/ 9742 w 9877"/>
              <a:gd name="connsiteY0-58" fmla="*/ 0 h 10000"/>
              <a:gd name="connsiteX1-59" fmla="*/ 0 w 9877"/>
              <a:gd name="connsiteY1-60" fmla="*/ 0 h 10000"/>
              <a:gd name="connsiteX2-61" fmla="*/ 274 w 9877"/>
              <a:gd name="connsiteY2-62" fmla="*/ 5005 h 10000"/>
              <a:gd name="connsiteX3-63" fmla="*/ 0 w 9877"/>
              <a:gd name="connsiteY3-64" fmla="*/ 9962 h 10000"/>
              <a:gd name="connsiteX4-65" fmla="*/ 9737 w 9877"/>
              <a:gd name="connsiteY4-66" fmla="*/ 10000 h 10000"/>
              <a:gd name="connsiteX5-67" fmla="*/ 9738 w 9877"/>
              <a:gd name="connsiteY5-68" fmla="*/ 5783 h 10000"/>
              <a:gd name="connsiteX6-69" fmla="*/ 9742 w 9877"/>
              <a:gd name="connsiteY6-70" fmla="*/ 0 h 10000"/>
              <a:gd name="connsiteX0-71" fmla="*/ 9863 w 9991"/>
              <a:gd name="connsiteY0-72" fmla="*/ 0 h 10000"/>
              <a:gd name="connsiteX1-73" fmla="*/ 0 w 9991"/>
              <a:gd name="connsiteY1-74" fmla="*/ 0 h 10000"/>
              <a:gd name="connsiteX2-75" fmla="*/ 277 w 9991"/>
              <a:gd name="connsiteY2-76" fmla="*/ 5005 h 10000"/>
              <a:gd name="connsiteX3-77" fmla="*/ 0 w 9991"/>
              <a:gd name="connsiteY3-78" fmla="*/ 9962 h 10000"/>
              <a:gd name="connsiteX4-79" fmla="*/ 9858 w 9991"/>
              <a:gd name="connsiteY4-80" fmla="*/ 10000 h 10000"/>
              <a:gd name="connsiteX5-81" fmla="*/ 9817 w 9991"/>
              <a:gd name="connsiteY5-82" fmla="*/ 5783 h 10000"/>
              <a:gd name="connsiteX6-83" fmla="*/ 9863 w 9991"/>
              <a:gd name="connsiteY6-84" fmla="*/ 0 h 10000"/>
              <a:gd name="connsiteX0-85" fmla="*/ 9872 w 10014"/>
              <a:gd name="connsiteY0-86" fmla="*/ 0 h 10000"/>
              <a:gd name="connsiteX1-87" fmla="*/ 0 w 10014"/>
              <a:gd name="connsiteY1-88" fmla="*/ 0 h 10000"/>
              <a:gd name="connsiteX2-89" fmla="*/ 277 w 10014"/>
              <a:gd name="connsiteY2-90" fmla="*/ 5005 h 10000"/>
              <a:gd name="connsiteX3-91" fmla="*/ 0 w 10014"/>
              <a:gd name="connsiteY3-92" fmla="*/ 9962 h 10000"/>
              <a:gd name="connsiteX4-93" fmla="*/ 9867 w 10014"/>
              <a:gd name="connsiteY4-94" fmla="*/ 10000 h 10000"/>
              <a:gd name="connsiteX5-95" fmla="*/ 9890 w 10014"/>
              <a:gd name="connsiteY5-96" fmla="*/ 5745 h 10000"/>
              <a:gd name="connsiteX6-97" fmla="*/ 9872 w 10014"/>
              <a:gd name="connsiteY6-98" fmla="*/ 0 h 10000"/>
              <a:gd name="connsiteX0-99" fmla="*/ 9872 w 10030"/>
              <a:gd name="connsiteY0-100" fmla="*/ 0 h 10000"/>
              <a:gd name="connsiteX1-101" fmla="*/ 0 w 10030"/>
              <a:gd name="connsiteY1-102" fmla="*/ 0 h 10000"/>
              <a:gd name="connsiteX2-103" fmla="*/ 277 w 10030"/>
              <a:gd name="connsiteY2-104" fmla="*/ 5005 h 10000"/>
              <a:gd name="connsiteX3-105" fmla="*/ 0 w 10030"/>
              <a:gd name="connsiteY3-106" fmla="*/ 9962 h 10000"/>
              <a:gd name="connsiteX4-107" fmla="*/ 9867 w 10030"/>
              <a:gd name="connsiteY4-108" fmla="*/ 10000 h 10000"/>
              <a:gd name="connsiteX5-109" fmla="*/ 9890 w 10030"/>
              <a:gd name="connsiteY5-110" fmla="*/ 5745 h 10000"/>
              <a:gd name="connsiteX6-111" fmla="*/ 9872 w 10030"/>
              <a:gd name="connsiteY6-112" fmla="*/ 0 h 10000"/>
              <a:gd name="connsiteX0-113" fmla="*/ 9872 w 9921"/>
              <a:gd name="connsiteY0-114" fmla="*/ 0 h 10000"/>
              <a:gd name="connsiteX1-115" fmla="*/ 0 w 9921"/>
              <a:gd name="connsiteY1-116" fmla="*/ 0 h 10000"/>
              <a:gd name="connsiteX2-117" fmla="*/ 277 w 9921"/>
              <a:gd name="connsiteY2-118" fmla="*/ 5005 h 10000"/>
              <a:gd name="connsiteX3-119" fmla="*/ 0 w 9921"/>
              <a:gd name="connsiteY3-120" fmla="*/ 9962 h 10000"/>
              <a:gd name="connsiteX4-121" fmla="*/ 9867 w 9921"/>
              <a:gd name="connsiteY4-122" fmla="*/ 10000 h 10000"/>
              <a:gd name="connsiteX5-123" fmla="*/ 9890 w 9921"/>
              <a:gd name="connsiteY5-124" fmla="*/ 5745 h 10000"/>
              <a:gd name="connsiteX6-125" fmla="*/ 9872 w 9921"/>
              <a:gd name="connsiteY6-126" fmla="*/ 0 h 10000"/>
              <a:gd name="connsiteX0-127" fmla="*/ 9951 w 9974"/>
              <a:gd name="connsiteY0-128" fmla="*/ 0 h 10000"/>
              <a:gd name="connsiteX1-129" fmla="*/ 0 w 9974"/>
              <a:gd name="connsiteY1-130" fmla="*/ 0 h 10000"/>
              <a:gd name="connsiteX2-131" fmla="*/ 279 w 9974"/>
              <a:gd name="connsiteY2-132" fmla="*/ 5005 h 10000"/>
              <a:gd name="connsiteX3-133" fmla="*/ 0 w 9974"/>
              <a:gd name="connsiteY3-134" fmla="*/ 9962 h 10000"/>
              <a:gd name="connsiteX4-135" fmla="*/ 9946 w 9974"/>
              <a:gd name="connsiteY4-136" fmla="*/ 10000 h 10000"/>
              <a:gd name="connsiteX5-137" fmla="*/ 9969 w 9974"/>
              <a:gd name="connsiteY5-138" fmla="*/ 5745 h 10000"/>
              <a:gd name="connsiteX6-139" fmla="*/ 9951 w 9974"/>
              <a:gd name="connsiteY6-140" fmla="*/ 0 h 10000"/>
              <a:gd name="connsiteX0-141" fmla="*/ 9977 w 10001"/>
              <a:gd name="connsiteY0-142" fmla="*/ 0 h 10000"/>
              <a:gd name="connsiteX1-143" fmla="*/ 0 w 10001"/>
              <a:gd name="connsiteY1-144" fmla="*/ 0 h 10000"/>
              <a:gd name="connsiteX2-145" fmla="*/ 280 w 10001"/>
              <a:gd name="connsiteY2-146" fmla="*/ 5005 h 10000"/>
              <a:gd name="connsiteX3-147" fmla="*/ 0 w 10001"/>
              <a:gd name="connsiteY3-148" fmla="*/ 9962 h 10000"/>
              <a:gd name="connsiteX4-149" fmla="*/ 9972 w 10001"/>
              <a:gd name="connsiteY4-150" fmla="*/ 10000 h 10000"/>
              <a:gd name="connsiteX5-151" fmla="*/ 9995 w 10001"/>
              <a:gd name="connsiteY5-152" fmla="*/ 5745 h 10000"/>
              <a:gd name="connsiteX6-153" fmla="*/ 9977 w 10001"/>
              <a:gd name="connsiteY6-154" fmla="*/ 0 h 10000"/>
              <a:gd name="connsiteX0-155" fmla="*/ 9977 w 10001"/>
              <a:gd name="connsiteY0-156" fmla="*/ 0 h 10000"/>
              <a:gd name="connsiteX1-157" fmla="*/ 0 w 10001"/>
              <a:gd name="connsiteY1-158" fmla="*/ 0 h 10000"/>
              <a:gd name="connsiteX2-159" fmla="*/ 280 w 10001"/>
              <a:gd name="connsiteY2-160" fmla="*/ 5005 h 10000"/>
              <a:gd name="connsiteX3-161" fmla="*/ 0 w 10001"/>
              <a:gd name="connsiteY3-162" fmla="*/ 9962 h 10000"/>
              <a:gd name="connsiteX4-163" fmla="*/ 9972 w 10001"/>
              <a:gd name="connsiteY4-164" fmla="*/ 10000 h 10000"/>
              <a:gd name="connsiteX5-165" fmla="*/ 9995 w 10001"/>
              <a:gd name="connsiteY5-166" fmla="*/ 5745 h 10000"/>
              <a:gd name="connsiteX6-167" fmla="*/ 9977 w 10001"/>
              <a:gd name="connsiteY6-168" fmla="*/ 0 h 10000"/>
              <a:gd name="connsiteX0-169" fmla="*/ 9977 w 10001"/>
              <a:gd name="connsiteY0-170" fmla="*/ 0 h 10000"/>
              <a:gd name="connsiteX1-171" fmla="*/ 0 w 10001"/>
              <a:gd name="connsiteY1-172" fmla="*/ 0 h 10000"/>
              <a:gd name="connsiteX2-173" fmla="*/ 280 w 10001"/>
              <a:gd name="connsiteY2-174" fmla="*/ 5005 h 10000"/>
              <a:gd name="connsiteX3-175" fmla="*/ 0 w 10001"/>
              <a:gd name="connsiteY3-176" fmla="*/ 9962 h 10000"/>
              <a:gd name="connsiteX4-177" fmla="*/ 9972 w 10001"/>
              <a:gd name="connsiteY4-178" fmla="*/ 10000 h 10000"/>
              <a:gd name="connsiteX5-179" fmla="*/ 9995 w 10001"/>
              <a:gd name="connsiteY5-180" fmla="*/ 5745 h 10000"/>
              <a:gd name="connsiteX6-181" fmla="*/ 9977 w 10001"/>
              <a:gd name="connsiteY6-182" fmla="*/ 0 h 10000"/>
              <a:gd name="connsiteX0-183" fmla="*/ 9977 w 9995"/>
              <a:gd name="connsiteY0-184" fmla="*/ 0 h 10000"/>
              <a:gd name="connsiteX1-185" fmla="*/ 0 w 9995"/>
              <a:gd name="connsiteY1-186" fmla="*/ 0 h 10000"/>
              <a:gd name="connsiteX2-187" fmla="*/ 280 w 9995"/>
              <a:gd name="connsiteY2-188" fmla="*/ 5005 h 10000"/>
              <a:gd name="connsiteX3-189" fmla="*/ 0 w 9995"/>
              <a:gd name="connsiteY3-190" fmla="*/ 9962 h 10000"/>
              <a:gd name="connsiteX4-191" fmla="*/ 9972 w 9995"/>
              <a:gd name="connsiteY4-192" fmla="*/ 10000 h 10000"/>
              <a:gd name="connsiteX5-193" fmla="*/ 9995 w 9995"/>
              <a:gd name="connsiteY5-194" fmla="*/ 5745 h 10000"/>
              <a:gd name="connsiteX6-195" fmla="*/ 9977 w 9995"/>
              <a:gd name="connsiteY6-196" fmla="*/ 0 h 10000"/>
              <a:gd name="connsiteX0-197" fmla="*/ 9999 w 10000"/>
              <a:gd name="connsiteY0-198" fmla="*/ 0 h 10000"/>
              <a:gd name="connsiteX1-199" fmla="*/ 0 w 10000"/>
              <a:gd name="connsiteY1-200" fmla="*/ 0 h 10000"/>
              <a:gd name="connsiteX2-201" fmla="*/ 280 w 10000"/>
              <a:gd name="connsiteY2-202" fmla="*/ 5005 h 10000"/>
              <a:gd name="connsiteX3-203" fmla="*/ 0 w 10000"/>
              <a:gd name="connsiteY3-204" fmla="*/ 9962 h 10000"/>
              <a:gd name="connsiteX4-205" fmla="*/ 9977 w 10000"/>
              <a:gd name="connsiteY4-206" fmla="*/ 10000 h 10000"/>
              <a:gd name="connsiteX5-207" fmla="*/ 10000 w 10000"/>
              <a:gd name="connsiteY5-208" fmla="*/ 5745 h 10000"/>
              <a:gd name="connsiteX6-209" fmla="*/ 9999 w 10000"/>
              <a:gd name="connsiteY6-210" fmla="*/ 0 h 10000"/>
              <a:gd name="connsiteX0-211" fmla="*/ 9999 w 10004"/>
              <a:gd name="connsiteY0-212" fmla="*/ 0 h 10000"/>
              <a:gd name="connsiteX1-213" fmla="*/ 0 w 10004"/>
              <a:gd name="connsiteY1-214" fmla="*/ 0 h 10000"/>
              <a:gd name="connsiteX2-215" fmla="*/ 280 w 10004"/>
              <a:gd name="connsiteY2-216" fmla="*/ 5005 h 10000"/>
              <a:gd name="connsiteX3-217" fmla="*/ 0 w 10004"/>
              <a:gd name="connsiteY3-218" fmla="*/ 9962 h 10000"/>
              <a:gd name="connsiteX4-219" fmla="*/ 10000 w 10004"/>
              <a:gd name="connsiteY4-220" fmla="*/ 10000 h 10000"/>
              <a:gd name="connsiteX5-221" fmla="*/ 10000 w 10004"/>
              <a:gd name="connsiteY5-222" fmla="*/ 5745 h 10000"/>
              <a:gd name="connsiteX6-223" fmla="*/ 9999 w 10004"/>
              <a:gd name="connsiteY6-224" fmla="*/ 0 h 10000"/>
              <a:gd name="connsiteX0-225" fmla="*/ 9999 w 10000"/>
              <a:gd name="connsiteY0-226" fmla="*/ 0 h 10000"/>
              <a:gd name="connsiteX1-227" fmla="*/ 0 w 10000"/>
              <a:gd name="connsiteY1-228" fmla="*/ 0 h 10000"/>
              <a:gd name="connsiteX2-229" fmla="*/ 280 w 10000"/>
              <a:gd name="connsiteY2-230" fmla="*/ 5005 h 10000"/>
              <a:gd name="connsiteX3-231" fmla="*/ 0 w 10000"/>
              <a:gd name="connsiteY3-232" fmla="*/ 9962 h 10000"/>
              <a:gd name="connsiteX4-233" fmla="*/ 10000 w 10000"/>
              <a:gd name="connsiteY4-234" fmla="*/ 10000 h 10000"/>
              <a:gd name="connsiteX5-235" fmla="*/ 10000 w 10000"/>
              <a:gd name="connsiteY5-236" fmla="*/ 5745 h 10000"/>
              <a:gd name="connsiteX6-237" fmla="*/ 9999 w 10000"/>
              <a:gd name="connsiteY6-238" fmla="*/ 0 h 10000"/>
              <a:gd name="connsiteX0-239" fmla="*/ 14796 w 14796"/>
              <a:gd name="connsiteY0-240" fmla="*/ 0 h 10000"/>
              <a:gd name="connsiteX1-241" fmla="*/ 0 w 14796"/>
              <a:gd name="connsiteY1-242" fmla="*/ 0 h 10000"/>
              <a:gd name="connsiteX2-243" fmla="*/ 280 w 14796"/>
              <a:gd name="connsiteY2-244" fmla="*/ 5005 h 10000"/>
              <a:gd name="connsiteX3-245" fmla="*/ 0 w 14796"/>
              <a:gd name="connsiteY3-246" fmla="*/ 9962 h 10000"/>
              <a:gd name="connsiteX4-247" fmla="*/ 10000 w 14796"/>
              <a:gd name="connsiteY4-248" fmla="*/ 10000 h 10000"/>
              <a:gd name="connsiteX5-249" fmla="*/ 10000 w 14796"/>
              <a:gd name="connsiteY5-250" fmla="*/ 5745 h 10000"/>
              <a:gd name="connsiteX6-251" fmla="*/ 14796 w 14796"/>
              <a:gd name="connsiteY6-252" fmla="*/ 0 h 10000"/>
              <a:gd name="connsiteX0-253" fmla="*/ 14796 w 14796"/>
              <a:gd name="connsiteY0-254" fmla="*/ 0 h 9968"/>
              <a:gd name="connsiteX1-255" fmla="*/ 0 w 14796"/>
              <a:gd name="connsiteY1-256" fmla="*/ 0 h 9968"/>
              <a:gd name="connsiteX2-257" fmla="*/ 280 w 14796"/>
              <a:gd name="connsiteY2-258" fmla="*/ 5005 h 9968"/>
              <a:gd name="connsiteX3-259" fmla="*/ 0 w 14796"/>
              <a:gd name="connsiteY3-260" fmla="*/ 9962 h 9968"/>
              <a:gd name="connsiteX4-261" fmla="*/ 14788 w 14796"/>
              <a:gd name="connsiteY4-262" fmla="*/ 9968 h 9968"/>
              <a:gd name="connsiteX5-263" fmla="*/ 10000 w 14796"/>
              <a:gd name="connsiteY5-264" fmla="*/ 5745 h 9968"/>
              <a:gd name="connsiteX6-265" fmla="*/ 14796 w 14796"/>
              <a:gd name="connsiteY6-266" fmla="*/ 0 h 9968"/>
              <a:gd name="connsiteX0-267" fmla="*/ 10000 w 10000"/>
              <a:gd name="connsiteY0-268" fmla="*/ 0 h 10000"/>
              <a:gd name="connsiteX1-269" fmla="*/ 0 w 10000"/>
              <a:gd name="connsiteY1-270" fmla="*/ 0 h 10000"/>
              <a:gd name="connsiteX2-271" fmla="*/ 189 w 10000"/>
              <a:gd name="connsiteY2-272" fmla="*/ 5021 h 10000"/>
              <a:gd name="connsiteX3-273" fmla="*/ 0 w 10000"/>
              <a:gd name="connsiteY3-274" fmla="*/ 9994 h 10000"/>
              <a:gd name="connsiteX4-275" fmla="*/ 9995 w 10000"/>
              <a:gd name="connsiteY4-276" fmla="*/ 10000 h 10000"/>
              <a:gd name="connsiteX5-277" fmla="*/ 9998 w 10000"/>
              <a:gd name="connsiteY5-278" fmla="*/ 6152 h 10000"/>
              <a:gd name="connsiteX6-279" fmla="*/ 10000 w 10000"/>
              <a:gd name="connsiteY6-280" fmla="*/ 0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0000" h="10000">
                <a:moveTo>
                  <a:pt x="10000" y="0"/>
                </a:moveTo>
                <a:lnTo>
                  <a:pt x="0" y="0"/>
                </a:lnTo>
                <a:cubicBezTo>
                  <a:pt x="62" y="1674"/>
                  <a:pt x="124" y="3347"/>
                  <a:pt x="189" y="5021"/>
                </a:cubicBezTo>
                <a:cubicBezTo>
                  <a:pt x="124" y="6679"/>
                  <a:pt x="62" y="8336"/>
                  <a:pt x="0" y="9994"/>
                </a:cubicBezTo>
                <a:lnTo>
                  <a:pt x="9995" y="10000"/>
                </a:lnTo>
                <a:cubicBezTo>
                  <a:pt x="9993" y="8184"/>
                  <a:pt x="9998" y="8051"/>
                  <a:pt x="9998" y="6152"/>
                </a:cubicBezTo>
                <a:cubicBezTo>
                  <a:pt x="9996" y="3296"/>
                  <a:pt x="10001" y="2674"/>
                  <a:pt x="10000" y="0"/>
                </a:cubicBez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04" tIns="45702" rIns="91404" bIns="45702" numCol="1" spcCol="0" rtlCol="0" fromWordArt="0" anchor="t" anchorCtr="0" forceAA="0" compatLnSpc="1">
            <a:noAutofit/>
          </a:bodyPr>
          <a:lstStyle/>
          <a:p>
            <a:endParaRPr lang="zh-CN" altLang="en-US" sz="1800" baseline="0">
              <a:latin typeface="Huawei Sans" panose="020C0503030203020204" pitchFamily="34" charset="0"/>
              <a:ea typeface="方正兰亭黑简体" panose="02000000000000000000" pitchFamily="2" charset="-122"/>
            </a:endParaRPr>
          </a:p>
        </p:txBody>
      </p:sp>
      <p:sp>
        <p:nvSpPr>
          <p:cNvPr id="26" name="Freeform 11"/>
          <p:cNvSpPr/>
          <p:nvPr userDrawn="1"/>
        </p:nvSpPr>
        <p:spPr bwMode="auto">
          <a:xfrm>
            <a:off x="3106455" y="296368"/>
            <a:ext cx="233272"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04" tIns="45702" rIns="91404" bIns="45702" numCol="1" spcCol="0" rtlCol="0" fromWordArt="0" anchor="t" anchorCtr="0" forceAA="0" compatLnSpc="1">
            <a:noAutofit/>
          </a:bodyPr>
          <a:lstStyle/>
          <a:p>
            <a:endParaRPr lang="zh-CN" altLang="en-US" sz="1800" baseline="0">
              <a:latin typeface="Huawei Sans" panose="020C0503030203020204" pitchFamily="34" charset="0"/>
              <a:ea typeface="方正兰亭黑简体" panose="02000000000000000000" pitchFamily="2" charset="-122"/>
            </a:endParaRPr>
          </a:p>
        </p:txBody>
      </p:sp>
    </p:spTree>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15#谢谢">
    <p:bg>
      <p:bgPr>
        <a:solidFill>
          <a:srgbClr val="FFFFFF"/>
        </a:solidFill>
        <a:effectLst/>
      </p:bgPr>
    </p:bg>
    <p:spTree>
      <p:nvGrpSpPr>
        <p:cNvPr id="1" name=""/>
        <p:cNvGrpSpPr/>
        <p:nvPr/>
      </p:nvGrpSpPr>
      <p:grpSpPr>
        <a:xfrm>
          <a:off x="0" y="0"/>
          <a:ext cx="0" cy="0"/>
          <a:chOff x="0" y="0"/>
          <a:chExt cx="0" cy="0"/>
        </a:xfrm>
      </p:grpSpPr>
      <p:sp>
        <p:nvSpPr>
          <p:cNvPr id="3" name="TextBox 3"/>
          <p:cNvSpPr txBox="1"/>
          <p:nvPr userDrawn="1"/>
        </p:nvSpPr>
        <p:spPr>
          <a:xfrm>
            <a:off x="607486" y="1402064"/>
            <a:ext cx="3921034" cy="854717"/>
          </a:xfrm>
          <a:prstGeom prst="rect">
            <a:avLst/>
          </a:prstGeom>
          <a:noFill/>
        </p:spPr>
        <p:txBody>
          <a:bodyPr wrap="square" rtlCol="0">
            <a:spAutoFit/>
          </a:bodyPr>
          <a:lstStyle/>
          <a:p>
            <a:pPr algn="l"/>
            <a:r>
              <a:rPr lang="en-US" sz="4940" dirty="0" smtClean="0">
                <a:solidFill>
                  <a:schemeClr val="tx1"/>
                </a:solidFill>
              </a:rPr>
              <a:t>Thank you.</a:t>
            </a:r>
            <a:endParaRPr lang="en-US" sz="4940" dirty="0">
              <a:solidFill>
                <a:schemeClr val="tx1"/>
              </a:solidFil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修订记录">
    <p:spTree>
      <p:nvGrpSpPr>
        <p:cNvPr id="1" name=""/>
        <p:cNvGrpSpPr/>
        <p:nvPr/>
      </p:nvGrpSpPr>
      <p:grpSpPr>
        <a:xfrm>
          <a:off x="0" y="0"/>
          <a:ext cx="0" cy="0"/>
          <a:chOff x="0" y="0"/>
          <a:chExt cx="0" cy="0"/>
        </a:xfrm>
      </p:grpSpPr>
      <p:graphicFrame>
        <p:nvGraphicFramePr>
          <p:cNvPr id="3" name="Group 3"/>
          <p:cNvGraphicFramePr>
            <a:graphicFrameLocks noGrp="1"/>
          </p:cNvGraphicFramePr>
          <p:nvPr userDrawn="1"/>
        </p:nvGraphicFramePr>
        <p:xfrm>
          <a:off x="1007140" y="1398424"/>
          <a:ext cx="10194260" cy="1082675"/>
        </p:xfrm>
        <a:graphic>
          <a:graphicData uri="http://schemas.openxmlformats.org/drawingml/2006/table">
            <a:tbl>
              <a:tblPr/>
              <a:tblGrid>
                <a:gridCol w="3119031"/>
                <a:gridCol w="1967450"/>
                <a:gridCol w="3023155"/>
                <a:gridCol w="2084624"/>
              </a:tblGrid>
              <a:tr h="577850">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r>
                        <a:rPr kumimoji="1" lang="zh-CN" altLang="en-US" sz="1800" b="1"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rPr>
                        <a:t>课程编码</a:t>
                      </a:r>
                      <a:endParaRPr kumimoji="1" lang="zh-CN" altLang="en-US" sz="1800" b="1"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2659" marR="102659" marT="40053" marB="40053"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r>
                        <a:rPr kumimoji="1" lang="zh-CN" altLang="en-US" sz="1800" b="1"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rPr>
                        <a:t>适用产品</a:t>
                      </a:r>
                      <a:endParaRPr kumimoji="1" lang="zh-CN" altLang="en-US" sz="1800" b="1"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2659" marR="102659" marT="40053" marB="4005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r>
                        <a:rPr kumimoji="1" lang="zh-CN" altLang="en-US" sz="1800" b="1"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rPr>
                        <a:t>产品版本</a:t>
                      </a:r>
                      <a:endParaRPr kumimoji="1" lang="zh-CN" altLang="en-US" sz="1800" b="1"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2659" marR="102659" marT="40053" marB="4005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r>
                        <a:rPr kumimoji="1" lang="zh-CN" altLang="en-US" sz="1800" b="1"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rPr>
                        <a:t>课程版本</a:t>
                      </a:r>
                      <a:endParaRPr kumimoji="1" lang="en-US" altLang="zh-CN" sz="1800" b="1"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2659" marR="102659" marT="40053" marB="40053"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4825">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en-US"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en-US"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en-US"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en-US"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4" name="Group 21"/>
          <p:cNvGraphicFramePr>
            <a:graphicFrameLocks noGrp="1"/>
          </p:cNvGraphicFramePr>
          <p:nvPr userDrawn="1"/>
        </p:nvGraphicFramePr>
        <p:xfrm>
          <a:off x="1007140" y="2920836"/>
          <a:ext cx="10177327" cy="3038475"/>
        </p:xfrm>
        <a:graphic>
          <a:graphicData uri="http://schemas.openxmlformats.org/drawingml/2006/table">
            <a:tbl>
              <a:tblPr/>
              <a:tblGrid>
                <a:gridCol w="3119030"/>
                <a:gridCol w="1967450"/>
                <a:gridCol w="3023155"/>
                <a:gridCol w="2067692"/>
              </a:tblGrid>
              <a:tr h="577850">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r>
                        <a:rPr kumimoji="1" lang="zh-CN" altLang="en-US" sz="1800" b="1"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rPr>
                        <a:t>作者</a:t>
                      </a:r>
                      <a:r>
                        <a:rPr kumimoji="1" lang="en-US" altLang="zh-CN" sz="1800" b="1"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rPr>
                        <a:t>/</a:t>
                      </a:r>
                      <a:r>
                        <a:rPr kumimoji="1" lang="zh-CN" altLang="en-US" sz="1800" b="1"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rPr>
                        <a:t>工号</a:t>
                      </a:r>
                      <a:endParaRPr kumimoji="1" lang="zh-CN" altLang="en-US" sz="1800" b="1"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2659" marR="102659" marT="40053" marB="40053"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r>
                        <a:rPr kumimoji="1" lang="zh-CN" altLang="en-US" sz="1800" b="1"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rPr>
                        <a:t>时间</a:t>
                      </a:r>
                      <a:endParaRPr kumimoji="1" lang="zh-CN" altLang="en-US" sz="1800" b="1"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2659" marR="102659" marT="40053" marB="4005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r>
                        <a:rPr kumimoji="1" lang="zh-CN" altLang="en-US" sz="1800" b="1"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rPr>
                        <a:t>审核人</a:t>
                      </a:r>
                      <a:r>
                        <a:rPr kumimoji="1" lang="en-US" altLang="zh-CN" sz="1800" b="1"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rPr>
                        <a:t>/</a:t>
                      </a:r>
                      <a:r>
                        <a:rPr kumimoji="1" lang="zh-CN" altLang="en-US" sz="1800" b="1"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rPr>
                        <a:t>工号</a:t>
                      </a:r>
                      <a:endParaRPr kumimoji="1" lang="zh-CN" altLang="en-US" sz="1800" b="1"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2659" marR="102659" marT="40053" marB="4005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r>
                        <a:rPr kumimoji="1" lang="zh-CN" altLang="zh-CN" sz="1800" b="1"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rPr>
                        <a:t>新开发/优化</a:t>
                      </a:r>
                      <a:endParaRPr kumimoji="1" lang="zh-CN" altLang="en-US" sz="1800" b="1"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2659" marR="102659" marT="40053" marB="40053"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4825">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en-US"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en-US"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en-US"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en-US"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88950">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88950">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88950">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88950">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5" name="文本占位符 7"/>
          <p:cNvSpPr>
            <a:spLocks noGrp="1"/>
          </p:cNvSpPr>
          <p:nvPr>
            <p:ph type="body" sz="quarter" idx="17" hasCustomPrompt="1"/>
          </p:nvPr>
        </p:nvSpPr>
        <p:spPr>
          <a:xfrm>
            <a:off x="1007139" y="1969626"/>
            <a:ext cx="3119030" cy="504887"/>
          </a:xfrm>
          <a:prstGeom prst="rect">
            <a:avLst/>
          </a:prstGeom>
        </p:spPr>
        <p:txBody>
          <a:bodyPr anchor="ctr"/>
          <a:lstStyle>
            <a:lvl1pPr algn="ctr">
              <a:lnSpc>
                <a:spcPct val="100000"/>
              </a:lnSpc>
              <a:buNone/>
              <a:defRPr sz="1600"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t>课程编码</a:t>
            </a:r>
            <a:endParaRPr lang="zh-CN" altLang="en-US" dirty="0"/>
          </a:p>
        </p:txBody>
      </p:sp>
      <p:sp>
        <p:nvSpPr>
          <p:cNvPr id="6" name="文本占位符 7"/>
          <p:cNvSpPr>
            <a:spLocks noGrp="1"/>
          </p:cNvSpPr>
          <p:nvPr>
            <p:ph type="body" sz="quarter" idx="18" hasCustomPrompt="1"/>
          </p:nvPr>
        </p:nvSpPr>
        <p:spPr>
          <a:xfrm>
            <a:off x="4126170" y="1969626"/>
            <a:ext cx="1967450" cy="504887"/>
          </a:xfrm>
          <a:prstGeom prst="rect">
            <a:avLst/>
          </a:prstGeom>
        </p:spPr>
        <p:txBody>
          <a:bodyPr anchor="ctr"/>
          <a:lstStyle>
            <a:lvl1pPr algn="ctr">
              <a:lnSpc>
                <a:spcPct val="100000"/>
              </a:lnSpc>
              <a:buNone/>
              <a:defRPr sz="1600"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t>适用的产品</a:t>
            </a:r>
            <a:endParaRPr lang="zh-CN" altLang="en-US" dirty="0"/>
          </a:p>
        </p:txBody>
      </p:sp>
      <p:sp>
        <p:nvSpPr>
          <p:cNvPr id="7" name="文本占位符 7"/>
          <p:cNvSpPr>
            <a:spLocks noGrp="1"/>
          </p:cNvSpPr>
          <p:nvPr>
            <p:ph type="body" sz="quarter" idx="19" hasCustomPrompt="1"/>
          </p:nvPr>
        </p:nvSpPr>
        <p:spPr>
          <a:xfrm>
            <a:off x="6093619" y="1969626"/>
            <a:ext cx="3023155" cy="504887"/>
          </a:xfrm>
          <a:prstGeom prst="rect">
            <a:avLst/>
          </a:prstGeom>
        </p:spPr>
        <p:txBody>
          <a:bodyPr anchor="ctr"/>
          <a:lstStyle>
            <a:lvl1pPr algn="ctr">
              <a:lnSpc>
                <a:spcPct val="100000"/>
              </a:lnSpc>
              <a:buNone/>
              <a:defRPr sz="1600"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en-US" altLang="zh-CN" dirty="0"/>
              <a:t>V5R2</a:t>
            </a:r>
            <a:endParaRPr lang="zh-CN" altLang="en-US" dirty="0"/>
          </a:p>
        </p:txBody>
      </p:sp>
      <p:sp>
        <p:nvSpPr>
          <p:cNvPr id="8" name="文本占位符 7"/>
          <p:cNvSpPr>
            <a:spLocks noGrp="1"/>
          </p:cNvSpPr>
          <p:nvPr>
            <p:ph type="body" sz="quarter" idx="20" hasCustomPrompt="1"/>
          </p:nvPr>
        </p:nvSpPr>
        <p:spPr>
          <a:xfrm>
            <a:off x="9116775" y="1969626"/>
            <a:ext cx="2084625" cy="504887"/>
          </a:xfrm>
          <a:prstGeom prst="rect">
            <a:avLst/>
          </a:prstGeom>
        </p:spPr>
        <p:txBody>
          <a:bodyPr anchor="ctr"/>
          <a:lstStyle>
            <a:lvl1pPr algn="ctr">
              <a:lnSpc>
                <a:spcPct val="100000"/>
              </a:lnSpc>
              <a:buNone/>
              <a:defRPr sz="1600"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en-US" altLang="zh-CN" dirty="0"/>
              <a:t>V1R1</a:t>
            </a:r>
            <a:endParaRPr lang="zh-CN" altLang="en-US" dirty="0"/>
          </a:p>
        </p:txBody>
      </p:sp>
      <p:sp>
        <p:nvSpPr>
          <p:cNvPr id="9" name="文本占位符 7"/>
          <p:cNvSpPr>
            <a:spLocks noGrp="1"/>
          </p:cNvSpPr>
          <p:nvPr>
            <p:ph type="body" sz="quarter" idx="13" hasCustomPrompt="1"/>
          </p:nvPr>
        </p:nvSpPr>
        <p:spPr>
          <a:xfrm>
            <a:off x="1007042" y="3517796"/>
            <a:ext cx="3119128" cy="468052"/>
          </a:xfrm>
          <a:prstGeom prst="rect">
            <a:avLst/>
          </a:prstGeom>
        </p:spPr>
        <p:txBody>
          <a:bodyPr anchor="ctr"/>
          <a:lstStyle>
            <a:lvl1pPr algn="ctr">
              <a:lnSpc>
                <a:spcPct val="100000"/>
              </a:lnSpc>
              <a:buNone/>
              <a:defRPr sz="1600"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t>姓名</a:t>
            </a:r>
            <a:r>
              <a:rPr lang="en-US" altLang="zh-CN" dirty="0"/>
              <a:t>/</a:t>
            </a:r>
            <a:r>
              <a:rPr lang="zh-CN" altLang="en-US" dirty="0"/>
              <a:t>工号</a:t>
            </a:r>
            <a:endParaRPr lang="zh-CN" altLang="en-US" dirty="0"/>
          </a:p>
        </p:txBody>
      </p:sp>
      <p:sp>
        <p:nvSpPr>
          <p:cNvPr id="10" name="文本占位符 7"/>
          <p:cNvSpPr>
            <a:spLocks noGrp="1"/>
          </p:cNvSpPr>
          <p:nvPr>
            <p:ph type="body" sz="quarter" idx="14" hasCustomPrompt="1"/>
          </p:nvPr>
        </p:nvSpPr>
        <p:spPr>
          <a:xfrm>
            <a:off x="4126170" y="3517796"/>
            <a:ext cx="1967450" cy="468052"/>
          </a:xfrm>
          <a:prstGeom prst="rect">
            <a:avLst/>
          </a:prstGeom>
        </p:spPr>
        <p:txBody>
          <a:bodyPr anchor="ctr"/>
          <a:lstStyle>
            <a:lvl1pPr algn="ctr">
              <a:lnSpc>
                <a:spcPct val="100000"/>
              </a:lnSpc>
              <a:buNone/>
              <a:defRPr sz="1600"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en-US" altLang="zh-CN" dirty="0" smtClean="0"/>
              <a:t>2019.01.25</a:t>
            </a:r>
            <a:endParaRPr lang="zh-CN" altLang="en-US" dirty="0"/>
          </a:p>
        </p:txBody>
      </p:sp>
      <p:sp>
        <p:nvSpPr>
          <p:cNvPr id="11" name="文本占位符 7"/>
          <p:cNvSpPr>
            <a:spLocks noGrp="1"/>
          </p:cNvSpPr>
          <p:nvPr>
            <p:ph type="body" sz="quarter" idx="15" hasCustomPrompt="1"/>
          </p:nvPr>
        </p:nvSpPr>
        <p:spPr>
          <a:xfrm>
            <a:off x="6093619" y="3517796"/>
            <a:ext cx="3023155" cy="468052"/>
          </a:xfrm>
          <a:prstGeom prst="rect">
            <a:avLst/>
          </a:prstGeom>
        </p:spPr>
        <p:txBody>
          <a:bodyPr anchor="ctr"/>
          <a:lstStyle>
            <a:lvl1pPr algn="ctr">
              <a:lnSpc>
                <a:spcPct val="100000"/>
              </a:lnSpc>
              <a:buNone/>
              <a:defRPr sz="1600"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t>姓名</a:t>
            </a:r>
            <a:r>
              <a:rPr lang="en-US" altLang="zh-CN" dirty="0"/>
              <a:t>/</a:t>
            </a:r>
            <a:r>
              <a:rPr lang="zh-CN" altLang="en-US" dirty="0"/>
              <a:t>工号</a:t>
            </a:r>
            <a:endParaRPr lang="zh-CN" altLang="en-US" dirty="0"/>
          </a:p>
        </p:txBody>
      </p:sp>
      <p:sp>
        <p:nvSpPr>
          <p:cNvPr id="12" name="文本占位符 7"/>
          <p:cNvSpPr>
            <a:spLocks noGrp="1"/>
          </p:cNvSpPr>
          <p:nvPr>
            <p:ph type="body" sz="quarter" idx="16" hasCustomPrompt="1"/>
          </p:nvPr>
        </p:nvSpPr>
        <p:spPr>
          <a:xfrm>
            <a:off x="9116775" y="3481792"/>
            <a:ext cx="2056050" cy="504056"/>
          </a:xfrm>
          <a:prstGeom prst="rect">
            <a:avLst/>
          </a:prstGeom>
        </p:spPr>
        <p:txBody>
          <a:bodyPr anchor="ctr"/>
          <a:lstStyle>
            <a:lvl1pPr algn="ctr">
              <a:lnSpc>
                <a:spcPct val="100000"/>
              </a:lnSpc>
              <a:buNone/>
              <a:defRPr sz="1600"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t>新开发</a:t>
            </a:r>
            <a:endParaRPr lang="zh-CN" altLang="en-US" dirty="0"/>
          </a:p>
        </p:txBody>
      </p:sp>
      <p:sp>
        <p:nvSpPr>
          <p:cNvPr id="13" name="Rectangle 2"/>
          <p:cNvSpPr>
            <a:spLocks noChangeArrowheads="1"/>
          </p:cNvSpPr>
          <p:nvPr userDrawn="1"/>
        </p:nvSpPr>
        <p:spPr bwMode="auto">
          <a:xfrm>
            <a:off x="952130" y="368661"/>
            <a:ext cx="2802144" cy="479425"/>
          </a:xfrm>
          <a:prstGeom prst="rect">
            <a:avLst/>
          </a:prstGeom>
          <a:noFill/>
          <a:ln w="9525">
            <a:noFill/>
            <a:miter lim="800000"/>
          </a:ln>
        </p:spPr>
        <p:txBody>
          <a:bodyPr lIns="78227" tIns="39112" rIns="78227" bIns="39112" anchor="ctr"/>
          <a:lstStyle/>
          <a:p>
            <a:pPr algn="l" defTabSz="1001395" rtl="0" eaLnBrk="0" fontAlgn="ctr" hangingPunct="0">
              <a:spcBef>
                <a:spcPct val="0"/>
              </a:spcBef>
              <a:spcAft>
                <a:spcPct val="0"/>
              </a:spcAft>
            </a:pPr>
            <a:r>
              <a:rPr lang="zh-CN" altLang="en-US" sz="3500" b="0" kern="1200" baseline="0" dirty="0">
                <a:solidFill>
                  <a:schemeClr val="tx1">
                    <a:lumMod val="75000"/>
                    <a:lumOff val="25000"/>
                  </a:schemeClr>
                </a:solidFill>
                <a:latin typeface="Huawei Sans" panose="020C0503030203020204" pitchFamily="34" charset="0"/>
                <a:ea typeface="方正兰亭黑简体" panose="02000000000000000000" pitchFamily="2" charset="-122"/>
                <a:cs typeface="Huawei Sans" panose="020C0503030203020204" pitchFamily="34" charset="0"/>
              </a:rPr>
              <a:t>修订记录</a:t>
            </a:r>
            <a:endParaRPr lang="zh-CN" altLang="en-US" sz="3500" b="0" kern="1200" baseline="0" dirty="0">
              <a:solidFill>
                <a:schemeClr val="tx1">
                  <a:lumMod val="75000"/>
                  <a:lumOff val="25000"/>
                </a:schemeClr>
              </a:solidFill>
              <a:latin typeface="Huawei Sans" panose="020C0503030203020204" pitchFamily="34" charset="0"/>
              <a:ea typeface="方正兰亭黑简体" panose="02000000000000000000" pitchFamily="2" charset="-122"/>
              <a:cs typeface="Huawei Sans" panose="020C0503030203020204" pitchFamily="34" charset="0"/>
            </a:endParaRPr>
          </a:p>
        </p:txBody>
      </p:sp>
      <p:sp>
        <p:nvSpPr>
          <p:cNvPr id="14" name="Text Box 58"/>
          <p:cNvSpPr txBox="1">
            <a:spLocks noChangeArrowheads="1"/>
          </p:cNvSpPr>
          <p:nvPr userDrawn="1"/>
        </p:nvSpPr>
        <p:spPr bwMode="auto">
          <a:xfrm>
            <a:off x="8900835" y="296652"/>
            <a:ext cx="2771225" cy="707886"/>
          </a:xfrm>
          <a:prstGeom prst="rect">
            <a:avLst/>
          </a:prstGeom>
          <a:noFill/>
          <a:ln w="9525" algn="ctr">
            <a:noFill/>
            <a:miter lim="800000"/>
          </a:ln>
        </p:spPr>
        <p:txBody>
          <a:bodyPr wrap="square">
            <a:spAutoFit/>
          </a:bodyPr>
          <a:lstStyle/>
          <a:p>
            <a:pPr fontAlgn="ctr">
              <a:spcBef>
                <a:spcPct val="50000"/>
              </a:spcBef>
            </a:pPr>
            <a:r>
              <a:rPr lang="zh-CN" altLang="en-US" sz="4000" i="0" baseline="0" dirty="0">
                <a:solidFill>
                  <a:srgbClr val="404040"/>
                </a:solidFill>
                <a:latin typeface="Huawei Sans" panose="020C0503030203020204" pitchFamily="34" charset="0"/>
                <a:ea typeface="方正兰亭黑简体" panose="02000000000000000000" pitchFamily="2" charset="-122"/>
                <a:cs typeface="Huawei Sans" panose="020C0503030203020204" pitchFamily="34" charset="0"/>
              </a:rPr>
              <a:t>本页不打印</a:t>
            </a:r>
            <a:endParaRPr lang="zh-CN" altLang="en-US" sz="4000" i="0" baseline="0" dirty="0">
              <a:solidFill>
                <a:srgbClr val="404040"/>
              </a:solidFill>
              <a:latin typeface="Huawei Sans" panose="020C0503030203020204" pitchFamily="34" charset="0"/>
              <a:ea typeface="方正兰亭黑简体" panose="02000000000000000000" pitchFamily="2" charset="-122"/>
              <a:cs typeface="Huawei Sans" panose="020C0503030203020204" pitchFamily="34" charset="0"/>
            </a:endParaRPr>
          </a:p>
        </p:txBody>
      </p:sp>
      <p:sp>
        <p:nvSpPr>
          <p:cNvPr id="15" name="文本占位符 7"/>
          <p:cNvSpPr>
            <a:spLocks noGrp="1"/>
          </p:cNvSpPr>
          <p:nvPr>
            <p:ph type="body" sz="quarter" idx="21" hasCustomPrompt="1"/>
          </p:nvPr>
        </p:nvSpPr>
        <p:spPr>
          <a:xfrm>
            <a:off x="1007042" y="4021852"/>
            <a:ext cx="3119128" cy="468052"/>
          </a:xfrm>
          <a:prstGeom prst="rect">
            <a:avLst/>
          </a:prstGeom>
        </p:spPr>
        <p:txBody>
          <a:bodyPr anchor="ctr"/>
          <a:lstStyle>
            <a:lvl1pPr algn="ctr">
              <a:lnSpc>
                <a:spcPct val="100000"/>
              </a:lnSpc>
              <a:buNone/>
              <a:defRPr sz="1600"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t>姓名</a:t>
            </a:r>
            <a:r>
              <a:rPr lang="en-US" altLang="zh-CN" dirty="0"/>
              <a:t>/</a:t>
            </a:r>
            <a:r>
              <a:rPr lang="zh-CN" altLang="en-US" dirty="0"/>
              <a:t>工号</a:t>
            </a:r>
            <a:endParaRPr lang="zh-CN" altLang="en-US" dirty="0"/>
          </a:p>
        </p:txBody>
      </p:sp>
      <p:sp>
        <p:nvSpPr>
          <p:cNvPr id="16" name="文本占位符 7"/>
          <p:cNvSpPr>
            <a:spLocks noGrp="1"/>
          </p:cNvSpPr>
          <p:nvPr>
            <p:ph type="body" sz="quarter" idx="22" hasCustomPrompt="1"/>
          </p:nvPr>
        </p:nvSpPr>
        <p:spPr>
          <a:xfrm>
            <a:off x="4126170" y="4021852"/>
            <a:ext cx="1967450" cy="468052"/>
          </a:xfrm>
          <a:prstGeom prst="rect">
            <a:avLst/>
          </a:prstGeom>
        </p:spPr>
        <p:txBody>
          <a:bodyPr anchor="ctr"/>
          <a:lstStyle>
            <a:lvl1pPr algn="ctr">
              <a:lnSpc>
                <a:spcPct val="100000"/>
              </a:lnSpc>
              <a:buNone/>
              <a:defRPr sz="1600"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en-US" altLang="zh-CN" dirty="0" smtClean="0"/>
              <a:t>2019.01.25</a:t>
            </a:r>
            <a:endParaRPr lang="zh-CN" altLang="en-US" dirty="0"/>
          </a:p>
        </p:txBody>
      </p:sp>
      <p:sp>
        <p:nvSpPr>
          <p:cNvPr id="17" name="文本占位符 7"/>
          <p:cNvSpPr>
            <a:spLocks noGrp="1"/>
          </p:cNvSpPr>
          <p:nvPr>
            <p:ph type="body" sz="quarter" idx="23" hasCustomPrompt="1"/>
          </p:nvPr>
        </p:nvSpPr>
        <p:spPr>
          <a:xfrm>
            <a:off x="6093619" y="4021852"/>
            <a:ext cx="3023155" cy="468052"/>
          </a:xfrm>
          <a:prstGeom prst="rect">
            <a:avLst/>
          </a:prstGeom>
        </p:spPr>
        <p:txBody>
          <a:bodyPr anchor="ctr"/>
          <a:lstStyle>
            <a:lvl1pPr algn="ctr">
              <a:lnSpc>
                <a:spcPct val="100000"/>
              </a:lnSpc>
              <a:buNone/>
              <a:defRPr sz="1600"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t>姓名</a:t>
            </a:r>
            <a:r>
              <a:rPr lang="en-US" altLang="zh-CN" dirty="0"/>
              <a:t>/</a:t>
            </a:r>
            <a:r>
              <a:rPr lang="zh-CN" altLang="en-US" dirty="0"/>
              <a:t>工号</a:t>
            </a:r>
            <a:endParaRPr lang="zh-CN" altLang="en-US" dirty="0"/>
          </a:p>
        </p:txBody>
      </p:sp>
      <p:sp>
        <p:nvSpPr>
          <p:cNvPr id="18" name="文本占位符 7"/>
          <p:cNvSpPr>
            <a:spLocks noGrp="1"/>
          </p:cNvSpPr>
          <p:nvPr>
            <p:ph type="body" sz="quarter" idx="24" hasCustomPrompt="1"/>
          </p:nvPr>
        </p:nvSpPr>
        <p:spPr>
          <a:xfrm>
            <a:off x="9116775" y="3985848"/>
            <a:ext cx="2084625" cy="504056"/>
          </a:xfrm>
          <a:prstGeom prst="rect">
            <a:avLst/>
          </a:prstGeom>
        </p:spPr>
        <p:txBody>
          <a:bodyPr anchor="ctr"/>
          <a:lstStyle>
            <a:lvl1pPr algn="ctr">
              <a:lnSpc>
                <a:spcPct val="100000"/>
              </a:lnSpc>
              <a:buNone/>
              <a:defRPr sz="1600"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t>优化</a:t>
            </a:r>
            <a:endParaRPr lang="zh-CN" altLang="en-US" dirty="0"/>
          </a:p>
        </p:txBody>
      </p:sp>
      <p:sp>
        <p:nvSpPr>
          <p:cNvPr id="19" name="文本占位符 7"/>
          <p:cNvSpPr>
            <a:spLocks noGrp="1"/>
          </p:cNvSpPr>
          <p:nvPr>
            <p:ph type="body" sz="quarter" idx="25" hasCustomPrompt="1"/>
          </p:nvPr>
        </p:nvSpPr>
        <p:spPr>
          <a:xfrm>
            <a:off x="1007042" y="4489904"/>
            <a:ext cx="3119128" cy="468052"/>
          </a:xfrm>
          <a:prstGeom prst="rect">
            <a:avLst/>
          </a:prstGeom>
        </p:spPr>
        <p:txBody>
          <a:bodyPr anchor="ctr"/>
          <a:lstStyle>
            <a:lvl1pPr algn="ctr">
              <a:lnSpc>
                <a:spcPct val="100000"/>
              </a:lnSpc>
              <a:buNone/>
              <a:defRPr sz="1600"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t>姓名</a:t>
            </a:r>
            <a:r>
              <a:rPr lang="en-US" altLang="zh-CN" dirty="0"/>
              <a:t>/</a:t>
            </a:r>
            <a:r>
              <a:rPr lang="zh-CN" altLang="en-US" dirty="0"/>
              <a:t>工号</a:t>
            </a:r>
            <a:endParaRPr lang="zh-CN" altLang="en-US" dirty="0"/>
          </a:p>
        </p:txBody>
      </p:sp>
      <p:sp>
        <p:nvSpPr>
          <p:cNvPr id="20" name="文本占位符 7"/>
          <p:cNvSpPr>
            <a:spLocks noGrp="1"/>
          </p:cNvSpPr>
          <p:nvPr>
            <p:ph type="body" sz="quarter" idx="26" hasCustomPrompt="1"/>
          </p:nvPr>
        </p:nvSpPr>
        <p:spPr>
          <a:xfrm>
            <a:off x="4126170" y="4489904"/>
            <a:ext cx="1967450" cy="468052"/>
          </a:xfrm>
          <a:prstGeom prst="rect">
            <a:avLst/>
          </a:prstGeom>
        </p:spPr>
        <p:txBody>
          <a:bodyPr anchor="ctr"/>
          <a:lstStyle>
            <a:lvl1pPr algn="ctr">
              <a:lnSpc>
                <a:spcPct val="100000"/>
              </a:lnSpc>
              <a:buNone/>
              <a:defRPr sz="1600"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en-US" altLang="zh-CN" dirty="0" smtClean="0"/>
              <a:t>2019.01.25</a:t>
            </a:r>
            <a:endParaRPr lang="zh-CN" altLang="en-US" dirty="0"/>
          </a:p>
        </p:txBody>
      </p:sp>
      <p:sp>
        <p:nvSpPr>
          <p:cNvPr id="21" name="文本占位符 7"/>
          <p:cNvSpPr>
            <a:spLocks noGrp="1"/>
          </p:cNvSpPr>
          <p:nvPr>
            <p:ph type="body" sz="quarter" idx="27" hasCustomPrompt="1"/>
          </p:nvPr>
        </p:nvSpPr>
        <p:spPr>
          <a:xfrm>
            <a:off x="6093619" y="4489904"/>
            <a:ext cx="3023155" cy="468052"/>
          </a:xfrm>
          <a:prstGeom prst="rect">
            <a:avLst/>
          </a:prstGeom>
        </p:spPr>
        <p:txBody>
          <a:bodyPr anchor="ctr"/>
          <a:lstStyle>
            <a:lvl1pPr algn="ctr">
              <a:lnSpc>
                <a:spcPct val="100000"/>
              </a:lnSpc>
              <a:buNone/>
              <a:defRPr sz="1600"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t>姓名</a:t>
            </a:r>
            <a:r>
              <a:rPr lang="en-US" altLang="zh-CN" dirty="0"/>
              <a:t>/</a:t>
            </a:r>
            <a:r>
              <a:rPr lang="zh-CN" altLang="en-US" dirty="0"/>
              <a:t>工号</a:t>
            </a:r>
            <a:endParaRPr lang="zh-CN" altLang="en-US" dirty="0"/>
          </a:p>
        </p:txBody>
      </p:sp>
      <p:sp>
        <p:nvSpPr>
          <p:cNvPr id="22" name="文本占位符 7"/>
          <p:cNvSpPr>
            <a:spLocks noGrp="1"/>
          </p:cNvSpPr>
          <p:nvPr>
            <p:ph type="body" sz="quarter" idx="28" hasCustomPrompt="1"/>
          </p:nvPr>
        </p:nvSpPr>
        <p:spPr>
          <a:xfrm>
            <a:off x="9116775" y="4489904"/>
            <a:ext cx="2056050" cy="468052"/>
          </a:xfrm>
          <a:prstGeom prst="rect">
            <a:avLst/>
          </a:prstGeom>
        </p:spPr>
        <p:txBody>
          <a:bodyPr anchor="ctr"/>
          <a:lstStyle>
            <a:lvl1pPr algn="ctr">
              <a:lnSpc>
                <a:spcPct val="100000"/>
              </a:lnSpc>
              <a:buNone/>
              <a:defRPr sz="1600"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t>优化</a:t>
            </a:r>
            <a:endParaRPr lang="zh-CN" altLang="en-US" dirty="0"/>
          </a:p>
        </p:txBody>
      </p:sp>
      <p:sp>
        <p:nvSpPr>
          <p:cNvPr id="23" name="文本占位符 7"/>
          <p:cNvSpPr>
            <a:spLocks noGrp="1"/>
          </p:cNvSpPr>
          <p:nvPr>
            <p:ph type="body" sz="quarter" idx="29" hasCustomPrompt="1"/>
          </p:nvPr>
        </p:nvSpPr>
        <p:spPr>
          <a:xfrm>
            <a:off x="1007042" y="5029964"/>
            <a:ext cx="3119128" cy="468052"/>
          </a:xfrm>
          <a:prstGeom prst="rect">
            <a:avLst/>
          </a:prstGeom>
        </p:spPr>
        <p:txBody>
          <a:bodyPr anchor="ctr"/>
          <a:lstStyle>
            <a:lvl1pPr algn="ctr">
              <a:lnSpc>
                <a:spcPct val="100000"/>
              </a:lnSpc>
              <a:buNone/>
              <a:defRPr sz="1600"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t>姓名</a:t>
            </a:r>
            <a:r>
              <a:rPr lang="en-US" altLang="zh-CN" dirty="0"/>
              <a:t>/</a:t>
            </a:r>
            <a:r>
              <a:rPr lang="zh-CN" altLang="en-US" dirty="0"/>
              <a:t>工号</a:t>
            </a:r>
            <a:endParaRPr lang="zh-CN" altLang="en-US" dirty="0"/>
          </a:p>
        </p:txBody>
      </p:sp>
      <p:sp>
        <p:nvSpPr>
          <p:cNvPr id="24" name="文本占位符 7"/>
          <p:cNvSpPr>
            <a:spLocks noGrp="1"/>
          </p:cNvSpPr>
          <p:nvPr>
            <p:ph type="body" sz="quarter" idx="30" hasCustomPrompt="1"/>
          </p:nvPr>
        </p:nvSpPr>
        <p:spPr>
          <a:xfrm>
            <a:off x="4126170" y="5029964"/>
            <a:ext cx="1967450" cy="468052"/>
          </a:xfrm>
          <a:prstGeom prst="rect">
            <a:avLst/>
          </a:prstGeom>
        </p:spPr>
        <p:txBody>
          <a:bodyPr anchor="ctr"/>
          <a:lstStyle>
            <a:lvl1pPr algn="ctr">
              <a:lnSpc>
                <a:spcPct val="100000"/>
              </a:lnSpc>
              <a:buNone/>
              <a:defRPr sz="1600"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en-US" altLang="zh-CN" dirty="0" smtClean="0"/>
              <a:t>2019.01.25</a:t>
            </a:r>
            <a:endParaRPr lang="zh-CN" altLang="en-US" dirty="0"/>
          </a:p>
        </p:txBody>
      </p:sp>
      <p:sp>
        <p:nvSpPr>
          <p:cNvPr id="25" name="文本占位符 7"/>
          <p:cNvSpPr>
            <a:spLocks noGrp="1"/>
          </p:cNvSpPr>
          <p:nvPr>
            <p:ph type="body" sz="quarter" idx="31" hasCustomPrompt="1"/>
          </p:nvPr>
        </p:nvSpPr>
        <p:spPr>
          <a:xfrm>
            <a:off x="6093619" y="5029964"/>
            <a:ext cx="3023155" cy="468052"/>
          </a:xfrm>
          <a:prstGeom prst="rect">
            <a:avLst/>
          </a:prstGeom>
        </p:spPr>
        <p:txBody>
          <a:bodyPr anchor="ctr"/>
          <a:lstStyle>
            <a:lvl1pPr algn="ctr">
              <a:lnSpc>
                <a:spcPct val="100000"/>
              </a:lnSpc>
              <a:buNone/>
              <a:defRPr sz="1600"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t>姓名</a:t>
            </a:r>
            <a:r>
              <a:rPr lang="en-US" altLang="zh-CN" dirty="0"/>
              <a:t>/</a:t>
            </a:r>
            <a:r>
              <a:rPr lang="zh-CN" altLang="en-US" dirty="0"/>
              <a:t>工号</a:t>
            </a:r>
            <a:endParaRPr lang="zh-CN" altLang="en-US" dirty="0"/>
          </a:p>
        </p:txBody>
      </p:sp>
      <p:sp>
        <p:nvSpPr>
          <p:cNvPr id="26" name="文本占位符 7"/>
          <p:cNvSpPr>
            <a:spLocks noGrp="1"/>
          </p:cNvSpPr>
          <p:nvPr>
            <p:ph type="body" sz="quarter" idx="32" hasCustomPrompt="1"/>
          </p:nvPr>
        </p:nvSpPr>
        <p:spPr>
          <a:xfrm>
            <a:off x="9116775" y="5029964"/>
            <a:ext cx="2084625" cy="468052"/>
          </a:xfrm>
          <a:prstGeom prst="rect">
            <a:avLst/>
          </a:prstGeom>
        </p:spPr>
        <p:txBody>
          <a:bodyPr anchor="ctr"/>
          <a:lstStyle>
            <a:lvl1pPr algn="ctr">
              <a:lnSpc>
                <a:spcPct val="100000"/>
              </a:lnSpc>
              <a:buNone/>
              <a:defRPr sz="1600"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t>优化</a:t>
            </a:r>
            <a:endParaRPr lang="zh-CN" altLang="en-US" dirty="0"/>
          </a:p>
        </p:txBody>
      </p:sp>
      <p:sp>
        <p:nvSpPr>
          <p:cNvPr id="27" name="文本占位符 7"/>
          <p:cNvSpPr>
            <a:spLocks noGrp="1"/>
          </p:cNvSpPr>
          <p:nvPr>
            <p:ph type="body" sz="quarter" idx="33" hasCustomPrompt="1"/>
          </p:nvPr>
        </p:nvSpPr>
        <p:spPr>
          <a:xfrm>
            <a:off x="1007042" y="5498016"/>
            <a:ext cx="3119128" cy="468052"/>
          </a:xfrm>
          <a:prstGeom prst="rect">
            <a:avLst/>
          </a:prstGeom>
        </p:spPr>
        <p:txBody>
          <a:bodyPr anchor="ctr"/>
          <a:lstStyle>
            <a:lvl1pPr algn="ctr">
              <a:lnSpc>
                <a:spcPct val="100000"/>
              </a:lnSpc>
              <a:buNone/>
              <a:defRPr sz="1600"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t>姓名</a:t>
            </a:r>
            <a:r>
              <a:rPr lang="en-US" altLang="zh-CN" dirty="0"/>
              <a:t>/</a:t>
            </a:r>
            <a:r>
              <a:rPr lang="zh-CN" altLang="en-US" dirty="0"/>
              <a:t>工号</a:t>
            </a:r>
            <a:endParaRPr lang="zh-CN" altLang="en-US" dirty="0"/>
          </a:p>
        </p:txBody>
      </p:sp>
      <p:sp>
        <p:nvSpPr>
          <p:cNvPr id="28" name="文本占位符 7"/>
          <p:cNvSpPr>
            <a:spLocks noGrp="1"/>
          </p:cNvSpPr>
          <p:nvPr>
            <p:ph type="body" sz="quarter" idx="34" hasCustomPrompt="1"/>
          </p:nvPr>
        </p:nvSpPr>
        <p:spPr>
          <a:xfrm>
            <a:off x="4126170" y="5498016"/>
            <a:ext cx="1967450" cy="468052"/>
          </a:xfrm>
          <a:prstGeom prst="rect">
            <a:avLst/>
          </a:prstGeom>
        </p:spPr>
        <p:txBody>
          <a:bodyPr anchor="ctr"/>
          <a:lstStyle>
            <a:lvl1pPr algn="ctr">
              <a:lnSpc>
                <a:spcPct val="100000"/>
              </a:lnSpc>
              <a:buNone/>
              <a:defRPr sz="1600"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en-US" altLang="zh-CN" dirty="0" smtClean="0"/>
              <a:t>2019.01.25</a:t>
            </a:r>
            <a:endParaRPr lang="zh-CN" altLang="en-US" dirty="0"/>
          </a:p>
        </p:txBody>
      </p:sp>
      <p:sp>
        <p:nvSpPr>
          <p:cNvPr id="29" name="文本占位符 7"/>
          <p:cNvSpPr>
            <a:spLocks noGrp="1"/>
          </p:cNvSpPr>
          <p:nvPr>
            <p:ph type="body" sz="quarter" idx="35" hasCustomPrompt="1"/>
          </p:nvPr>
        </p:nvSpPr>
        <p:spPr>
          <a:xfrm>
            <a:off x="6093619" y="5498016"/>
            <a:ext cx="3023155" cy="468052"/>
          </a:xfrm>
          <a:prstGeom prst="rect">
            <a:avLst/>
          </a:prstGeom>
        </p:spPr>
        <p:txBody>
          <a:bodyPr anchor="ctr"/>
          <a:lstStyle>
            <a:lvl1pPr algn="ctr">
              <a:lnSpc>
                <a:spcPct val="100000"/>
              </a:lnSpc>
              <a:buNone/>
              <a:defRPr sz="1600"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t>姓名</a:t>
            </a:r>
            <a:r>
              <a:rPr lang="en-US" altLang="zh-CN" dirty="0"/>
              <a:t>/</a:t>
            </a:r>
            <a:r>
              <a:rPr lang="zh-CN" altLang="en-US" dirty="0"/>
              <a:t>工号</a:t>
            </a:r>
            <a:endParaRPr lang="zh-CN" altLang="en-US" dirty="0"/>
          </a:p>
        </p:txBody>
      </p:sp>
      <p:sp>
        <p:nvSpPr>
          <p:cNvPr id="30" name="文本占位符 7"/>
          <p:cNvSpPr>
            <a:spLocks noGrp="1"/>
          </p:cNvSpPr>
          <p:nvPr>
            <p:ph type="body" sz="quarter" idx="36" hasCustomPrompt="1"/>
          </p:nvPr>
        </p:nvSpPr>
        <p:spPr>
          <a:xfrm>
            <a:off x="9116775" y="5498016"/>
            <a:ext cx="2084625" cy="468052"/>
          </a:xfrm>
          <a:prstGeom prst="rect">
            <a:avLst/>
          </a:prstGeom>
        </p:spPr>
        <p:txBody>
          <a:bodyPr anchor="ctr"/>
          <a:lstStyle>
            <a:lvl1pPr algn="ctr">
              <a:lnSpc>
                <a:spcPct val="100000"/>
              </a:lnSpc>
              <a:buNone/>
              <a:defRPr sz="1600"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t>优化</a:t>
            </a:r>
            <a:endParaRPr lang="zh-CN" altLang="en-US" dirty="0"/>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3#前言">
    <p:bg>
      <p:bgPr>
        <a:solidFill>
          <a:srgbClr val="EBEBEB"/>
        </a:solidFill>
        <a:effectLst/>
      </p:bgPr>
    </p:bg>
    <p:spTree>
      <p:nvGrpSpPr>
        <p:cNvPr id="1" name=""/>
        <p:cNvGrpSpPr/>
        <p:nvPr/>
      </p:nvGrpSpPr>
      <p:grpSpPr>
        <a:xfrm>
          <a:off x="0" y="0"/>
          <a:ext cx="0" cy="0"/>
          <a:chOff x="0" y="0"/>
          <a:chExt cx="0" cy="0"/>
        </a:xfrm>
      </p:grpSpPr>
      <p:sp>
        <p:nvSpPr>
          <p:cNvPr id="15" name="文本占位符 6"/>
          <p:cNvSpPr>
            <a:spLocks noGrp="1"/>
          </p:cNvSpPr>
          <p:nvPr>
            <p:ph type="body" sz="quarter" idx="10" hasCustomPrompt="1"/>
          </p:nvPr>
        </p:nvSpPr>
        <p:spPr>
          <a:xfrm>
            <a:off x="1019174" y="1844675"/>
            <a:ext cx="10153651" cy="4082668"/>
          </a:xfrm>
          <a:prstGeom prst="rect">
            <a:avLst/>
          </a:prstGeom>
        </p:spPr>
        <p:txBody>
          <a:bodyPr/>
          <a:lstStyle>
            <a:lvl1pPr marL="302260" indent="-302260" algn="just" fontAlgn="ctr">
              <a:buClrTx/>
              <a:buSzPct val="50000"/>
              <a:buFont typeface="Wingdings" panose="05000000000000000000" pitchFamily="2" charset="2"/>
              <a:buChar char="l"/>
              <a:defRPr baseline="0">
                <a:latin typeface="Huawei Sans" panose="020C0503030203020204" pitchFamily="34" charset="0"/>
                <a:ea typeface="方正兰亭黑简体" panose="02000000000000000000" pitchFamily="2" charset="-122"/>
                <a:cs typeface="Huawei Sans" panose="020C0503030203020204" pitchFamily="34" charset="0"/>
              </a:defRPr>
            </a:lvl1pPr>
            <a:lvl2pPr marL="654685" indent="-252095" fontAlgn="ctr">
              <a:buClrTx/>
              <a:buSzPct val="50000"/>
              <a:buFont typeface="Wingdings" panose="05000000000000000000" pitchFamily="2" charset="2"/>
              <a:buChar char="p"/>
              <a:defRPr baseline="0">
                <a:solidFill>
                  <a:schemeClr val="tx1"/>
                </a:solidFill>
                <a:latin typeface="Huawei Sans" panose="020C0503030203020204" pitchFamily="34" charset="0"/>
                <a:ea typeface="方正兰亭黑简体" panose="02000000000000000000" pitchFamily="2" charset="-122"/>
              </a:defRPr>
            </a:lvl2pPr>
            <a:lvl3pPr marL="1003935" indent="-201295" fontAlgn="ctr">
              <a:buSzPct val="50000"/>
              <a:buFont typeface="Wingdings" panose="05000000000000000000" pitchFamily="2" charset="2"/>
              <a:buChar char="n"/>
              <a:defRPr lang="zh-CN" altLang="en-US" baseline="0" dirty="0" smtClean="0">
                <a:solidFill>
                  <a:schemeClr val="tx1"/>
                </a:solidFill>
                <a:latin typeface="Huawei Sans" panose="020C0503030203020204" pitchFamily="34" charset="0"/>
                <a:ea typeface="方正兰亭黑简体" panose="02000000000000000000" pitchFamily="2" charset="-122"/>
              </a:defRPr>
            </a:lvl3pPr>
            <a:lvl4pPr fontAlgn="ctr">
              <a:defRPr baseline="0">
                <a:latin typeface="Huawei Sans" panose="020C0503030203020204" pitchFamily="34" charset="0"/>
                <a:ea typeface="方正兰亭黑简体" panose="02000000000000000000" pitchFamily="2" charset="-122"/>
              </a:defRPr>
            </a:lvl4pPr>
            <a:lvl5pPr marL="1802765" indent="-201295" fontAlgn="ctr">
              <a:buClrTx/>
              <a:buFont typeface="Huawei Sans" panose="020C0503030203020204" pitchFamily="34" charset="0"/>
              <a:buChar char="~"/>
              <a:defRPr baseline="0">
                <a:latin typeface="Huawei Sans" panose="020C0503030203020204" pitchFamily="34" charset="0"/>
                <a:ea typeface="方正兰亭黑简体" panose="02000000000000000000" pitchFamily="2" charset="-122"/>
              </a:defRPr>
            </a:lvl5pPr>
          </a:lstStyle>
          <a:p>
            <a:pPr eaLnBrk="1" hangingPunct="1"/>
            <a:r>
              <a:rPr lang="zh-CN" altLang="en-US" dirty="0"/>
              <a:t>本章主要讲述</a:t>
            </a:r>
            <a:r>
              <a:rPr lang="en-US" altLang="zh-CN" dirty="0"/>
              <a:t>...</a:t>
            </a:r>
            <a:endParaRPr lang="en-US" altLang="zh-CN" dirty="0"/>
          </a:p>
          <a:p>
            <a:pPr lvl="1"/>
            <a:r>
              <a:rPr lang="zh-CN" altLang="en-US" dirty="0"/>
              <a:t>第二</a:t>
            </a:r>
            <a:r>
              <a:rPr lang="zh-CN" altLang="en-US" dirty="0" smtClean="0"/>
              <a:t>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a:p>
            <a:pPr eaLnBrk="1" hangingPunct="1"/>
            <a:endParaRPr lang="en-US" altLang="zh-CN" dirty="0"/>
          </a:p>
        </p:txBody>
      </p:sp>
      <p:cxnSp>
        <p:nvCxnSpPr>
          <p:cNvPr id="14" name="直线连接符 14"/>
          <p:cNvCxnSpPr/>
          <p:nvPr userDrawn="1"/>
        </p:nvCxnSpPr>
        <p:spPr>
          <a:xfrm flipH="1">
            <a:off x="1029918" y="1349255"/>
            <a:ext cx="885967" cy="0"/>
          </a:xfrm>
          <a:prstGeom prst="line">
            <a:avLst/>
          </a:prstGeom>
          <a:ln w="28575">
            <a:solidFill>
              <a:srgbClr val="C7000B"/>
            </a:solidFill>
          </a:ln>
          <a:effectLst/>
        </p:spPr>
        <p:style>
          <a:lnRef idx="2">
            <a:schemeClr val="accent1"/>
          </a:lnRef>
          <a:fillRef idx="0">
            <a:schemeClr val="accent1"/>
          </a:fillRef>
          <a:effectRef idx="1">
            <a:schemeClr val="accent1"/>
          </a:effectRef>
          <a:fontRef idx="minor">
            <a:schemeClr val="tx1"/>
          </a:fontRef>
        </p:style>
      </p:cxnSp>
      <p:sp>
        <p:nvSpPr>
          <p:cNvPr id="27" name="文本框 16"/>
          <p:cNvSpPr txBox="1"/>
          <p:nvPr userDrawn="1"/>
        </p:nvSpPr>
        <p:spPr>
          <a:xfrm>
            <a:off x="918916" y="630373"/>
            <a:ext cx="1117614" cy="651845"/>
          </a:xfrm>
          <a:prstGeom prst="rect">
            <a:avLst/>
          </a:prstGeom>
          <a:noFill/>
        </p:spPr>
        <p:txBody>
          <a:bodyPr wrap="none" rtlCol="0">
            <a:spAutoFit/>
          </a:bodyPr>
          <a:lstStyle/>
          <a:p>
            <a:r>
              <a:rPr kumimoji="1" lang="zh-CN" altLang="en-US" sz="3635" baseline="0" dirty="0" smtClean="0">
                <a:solidFill>
                  <a:srgbClr val="404040"/>
                </a:solidFill>
                <a:latin typeface="Huawei Sans" panose="020C0503030203020204" pitchFamily="34" charset="0"/>
                <a:ea typeface="方正兰亭黑简体" panose="02000000000000000000" pitchFamily="2" charset="-122"/>
                <a:cs typeface="微软雅黑" panose="020B0503020204020204" pitchFamily="34" charset="-122"/>
              </a:rPr>
              <a:t>前言</a:t>
            </a:r>
            <a:endParaRPr kumimoji="1" lang="zh-CN" altLang="en-US" sz="3635" baseline="0" dirty="0">
              <a:solidFill>
                <a:srgbClr val="404040"/>
              </a:solidFill>
              <a:latin typeface="Huawei Sans" panose="020C0503030203020204" pitchFamily="34" charset="0"/>
              <a:ea typeface="方正兰亭黑简体" panose="02000000000000000000" pitchFamily="2" charset="-122"/>
              <a:cs typeface="微软雅黑" panose="020B0503020204020204" pitchFamily="34" charset="-122"/>
            </a:endParaRPr>
          </a:p>
        </p:txBody>
      </p:sp>
    </p:spTree>
  </p:cSld>
  <p:clrMapOvr>
    <a:masterClrMapping/>
  </p:clrMapOvr>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4#目标">
    <p:bg>
      <p:bgPr>
        <a:solidFill>
          <a:srgbClr val="EBEBEB"/>
        </a:solidFill>
        <a:effectLst/>
      </p:bgPr>
    </p:bg>
    <p:spTree>
      <p:nvGrpSpPr>
        <p:cNvPr id="1" name=""/>
        <p:cNvGrpSpPr/>
        <p:nvPr/>
      </p:nvGrpSpPr>
      <p:grpSpPr>
        <a:xfrm>
          <a:off x="0" y="0"/>
          <a:ext cx="0" cy="0"/>
          <a:chOff x="0" y="0"/>
          <a:chExt cx="0" cy="0"/>
        </a:xfrm>
      </p:grpSpPr>
      <p:sp>
        <p:nvSpPr>
          <p:cNvPr id="15" name="文本占位符 6"/>
          <p:cNvSpPr>
            <a:spLocks noGrp="1"/>
          </p:cNvSpPr>
          <p:nvPr>
            <p:ph type="body" sz="quarter" idx="10" hasCustomPrompt="1"/>
          </p:nvPr>
        </p:nvSpPr>
        <p:spPr>
          <a:xfrm>
            <a:off x="1019174" y="1844675"/>
            <a:ext cx="10153651" cy="4082668"/>
          </a:xfrm>
          <a:prstGeom prst="rect">
            <a:avLst/>
          </a:prstGeom>
        </p:spPr>
        <p:txBody>
          <a:bodyPr/>
          <a:lstStyle>
            <a:lvl1pPr marL="302260" indent="-302260" algn="just" eaLnBrk="1" fontAlgn="ctr" hangingPunct="1">
              <a:buClrTx/>
              <a:buSzPct val="50000"/>
              <a:buFont typeface="Wingdings" panose="05000000000000000000" pitchFamily="2" charset="2"/>
              <a:buChar char="l"/>
              <a:defRPr baseline="0">
                <a:latin typeface="Huawei Sans" panose="020C0503030203020204" pitchFamily="34" charset="0"/>
                <a:ea typeface="方正兰亭黑简体" panose="02000000000000000000" pitchFamily="2" charset="-122"/>
                <a:cs typeface="Huawei Sans" panose="020C0503030203020204" pitchFamily="34" charset="0"/>
              </a:defRPr>
            </a:lvl1pPr>
            <a:lvl2pPr marL="654685" indent="-252095" fontAlgn="ctr">
              <a:buClrTx/>
              <a:buSzPct val="50000"/>
              <a:buFont typeface="Wingdings" panose="05000000000000000000" pitchFamily="2" charset="2"/>
              <a:buChar char="p"/>
              <a:defRPr baseline="0">
                <a:solidFill>
                  <a:schemeClr val="tx1"/>
                </a:solidFill>
                <a:latin typeface="Huawei Sans" panose="020C0503030203020204" pitchFamily="34" charset="0"/>
                <a:ea typeface="方正兰亭黑简体" panose="02000000000000000000" pitchFamily="2" charset="-122"/>
              </a:defRPr>
            </a:lvl2pPr>
            <a:lvl3pPr marL="1003935" indent="-201295" fontAlgn="ctr">
              <a:buSzPct val="50000"/>
              <a:buFont typeface="Wingdings" panose="05000000000000000000" pitchFamily="2" charset="2"/>
              <a:buChar char="n"/>
              <a:defRPr lang="zh-CN" altLang="en-US" baseline="0" dirty="0" smtClean="0">
                <a:solidFill>
                  <a:schemeClr val="tx1"/>
                </a:solidFill>
                <a:latin typeface="Huawei Sans" panose="020C0503030203020204" pitchFamily="34" charset="0"/>
                <a:ea typeface="方正兰亭黑简体" panose="02000000000000000000" pitchFamily="2" charset="-122"/>
              </a:defRPr>
            </a:lvl3pPr>
            <a:lvl4pPr fontAlgn="ctr">
              <a:defRPr baseline="0">
                <a:latin typeface="Huawei Sans" panose="020C0503030203020204" pitchFamily="34" charset="0"/>
                <a:ea typeface="方正兰亭黑简体" panose="02000000000000000000" pitchFamily="2" charset="-122"/>
              </a:defRPr>
            </a:lvl4pPr>
            <a:lvl5pPr marL="1802765" indent="-201295" fontAlgn="ctr">
              <a:buClrTx/>
              <a:buFont typeface="Huawei Sans" panose="020C0503030203020204" pitchFamily="34" charset="0"/>
              <a:buChar char="~"/>
              <a:defRPr baseline="0">
                <a:latin typeface="Huawei Sans" panose="020C0503030203020204" pitchFamily="34" charset="0"/>
                <a:ea typeface="方正兰亭黑简体" panose="02000000000000000000" pitchFamily="2" charset="-122"/>
              </a:defRPr>
            </a:lvl5pPr>
          </a:lstStyle>
          <a:p>
            <a:pPr eaLnBrk="1" hangingPunct="1"/>
            <a:r>
              <a:rPr lang="zh-CN" altLang="en-US" dirty="0" smtClean="0"/>
              <a:t>学完本课程后，您将能够：</a:t>
            </a:r>
            <a:endParaRPr lang="en-US" altLang="zh-CN"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smtClean="0"/>
          </a:p>
          <a:p>
            <a:pPr eaLnBrk="1" hangingPunct="1"/>
            <a:endParaRPr lang="en-US" altLang="zh-CN" dirty="0"/>
          </a:p>
        </p:txBody>
      </p:sp>
      <p:cxnSp>
        <p:nvCxnSpPr>
          <p:cNvPr id="14" name="直线连接符 14"/>
          <p:cNvCxnSpPr/>
          <p:nvPr userDrawn="1"/>
        </p:nvCxnSpPr>
        <p:spPr>
          <a:xfrm flipH="1">
            <a:off x="1029918" y="1349255"/>
            <a:ext cx="885967" cy="0"/>
          </a:xfrm>
          <a:prstGeom prst="line">
            <a:avLst/>
          </a:prstGeom>
          <a:ln w="28575">
            <a:solidFill>
              <a:srgbClr val="C7000B"/>
            </a:solidFill>
          </a:ln>
          <a:effectLst/>
        </p:spPr>
        <p:style>
          <a:lnRef idx="2">
            <a:schemeClr val="accent1"/>
          </a:lnRef>
          <a:fillRef idx="0">
            <a:schemeClr val="accent1"/>
          </a:fillRef>
          <a:effectRef idx="1">
            <a:schemeClr val="accent1"/>
          </a:effectRef>
          <a:fontRef idx="minor">
            <a:schemeClr val="tx1"/>
          </a:fontRef>
        </p:style>
      </p:cxnSp>
      <p:sp>
        <p:nvSpPr>
          <p:cNvPr id="27" name="文本框 16"/>
          <p:cNvSpPr txBox="1"/>
          <p:nvPr userDrawn="1"/>
        </p:nvSpPr>
        <p:spPr>
          <a:xfrm>
            <a:off x="918916" y="630373"/>
            <a:ext cx="1120820" cy="652486"/>
          </a:xfrm>
          <a:prstGeom prst="rect">
            <a:avLst/>
          </a:prstGeom>
          <a:noFill/>
        </p:spPr>
        <p:txBody>
          <a:bodyPr wrap="none" rtlCol="0">
            <a:spAutoFit/>
          </a:bodyPr>
          <a:lstStyle/>
          <a:p>
            <a:pPr defTabSz="1001395" eaLnBrk="0" fontAlgn="ctr" hangingPunct="0"/>
            <a:r>
              <a:rPr lang="zh-CN" altLang="en-US" sz="3640" b="0" baseline="0" dirty="0" smtClean="0">
                <a:solidFill>
                  <a:srgbClr val="404040"/>
                </a:solidFill>
                <a:latin typeface="Huawei Sans" panose="020C0503030203020204" pitchFamily="34" charset="0"/>
                <a:ea typeface="方正兰亭黑简体" panose="02000000000000000000" pitchFamily="2" charset="-122"/>
                <a:cs typeface="Huawei Sans" panose="020C0503030203020204" pitchFamily="34" charset="0"/>
              </a:rPr>
              <a:t>目标</a:t>
            </a:r>
            <a:endParaRPr lang="en-US" altLang="zh-CN" sz="3640" b="0" baseline="0" dirty="0">
              <a:solidFill>
                <a:srgbClr val="404040"/>
              </a:solidFill>
              <a:latin typeface="Huawei Sans" panose="020C0503030203020204" pitchFamily="34" charset="0"/>
              <a:ea typeface="方正兰亭黑简体" panose="02000000000000000000" pitchFamily="2" charset="-122"/>
              <a:cs typeface="Huawei Sans" panose="020C0503030203020204" pitchFamily="34" charset="0"/>
            </a:endParaRPr>
          </a:p>
        </p:txBody>
      </p:sp>
    </p:spTree>
  </p:cSld>
  <p:clrMapOvr>
    <a:masterClrMapping/>
  </p:clrMapOvr>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5#目录">
    <p:bg>
      <p:bgPr>
        <a:solidFill>
          <a:srgbClr val="EBEBEB"/>
        </a:solidFill>
        <a:effectLst/>
      </p:bgPr>
    </p:bg>
    <p:spTree>
      <p:nvGrpSpPr>
        <p:cNvPr id="1" name=""/>
        <p:cNvGrpSpPr/>
        <p:nvPr/>
      </p:nvGrpSpPr>
      <p:grpSpPr>
        <a:xfrm>
          <a:off x="0" y="0"/>
          <a:ext cx="0" cy="0"/>
          <a:chOff x="0" y="0"/>
          <a:chExt cx="0" cy="0"/>
        </a:xfrm>
      </p:grpSpPr>
      <p:sp>
        <p:nvSpPr>
          <p:cNvPr id="29" name="文本占位符 6"/>
          <p:cNvSpPr>
            <a:spLocks noGrp="1"/>
          </p:cNvSpPr>
          <p:nvPr>
            <p:ph type="body" sz="quarter" idx="10" hasCustomPrompt="1"/>
          </p:nvPr>
        </p:nvSpPr>
        <p:spPr>
          <a:xfrm>
            <a:off x="1019175" y="1844675"/>
            <a:ext cx="10153650" cy="4068811"/>
          </a:xfrm>
          <a:prstGeom prst="rect">
            <a:avLst/>
          </a:prstGeom>
        </p:spPr>
        <p:txBody>
          <a:bodyPr/>
          <a:lstStyle>
            <a:lvl1pPr marL="457200" marR="0" indent="-457200" algn="just" defTabSz="801370" rtl="0" eaLnBrk="1" fontAlgn="ctr" latinLnBrk="0" hangingPunct="1">
              <a:lnSpc>
                <a:spcPct val="140000"/>
              </a:lnSpc>
              <a:spcBef>
                <a:spcPct val="30000"/>
              </a:spcBef>
              <a:spcAft>
                <a:spcPct val="0"/>
              </a:spcAft>
              <a:buClrTx/>
              <a:buSzPct val="100000"/>
              <a:buFont typeface="+mj-lt"/>
              <a:buAutoNum type="arabicPeriod"/>
              <a:defRPr baseline="0">
                <a:latin typeface="Huawei Sans" panose="020C0503030203020204" pitchFamily="34" charset="0"/>
                <a:ea typeface="方正兰亭黑简体" panose="02000000000000000000" pitchFamily="2" charset="-122"/>
                <a:cs typeface="Huawei Sans" panose="020C0503030203020204" pitchFamily="34" charset="0"/>
              </a:defRPr>
            </a:lvl1pPr>
            <a:lvl2pPr fontAlgn="ctr">
              <a:buClrTx/>
              <a:buSzPct val="100000"/>
              <a:buFont typeface="Huawei Sans" panose="020C0503030203020204" pitchFamily="34" charset="0"/>
              <a:buChar char="▫"/>
              <a:defRPr baseline="0">
                <a:latin typeface="Huawei Sans" panose="020C0503030203020204" pitchFamily="34" charset="0"/>
                <a:ea typeface="方正兰亭黑简体" panose="02000000000000000000" pitchFamily="2" charset="-122"/>
              </a:defRPr>
            </a:lvl2pPr>
            <a:lvl3pPr>
              <a:defRPr/>
            </a:lvl3pPr>
            <a:lvl5pPr>
              <a:buNone/>
              <a:defRPr/>
            </a:lvl5pPr>
          </a:lstStyle>
          <a:p>
            <a:pPr marL="457200" indent="-457200">
              <a:buSzPct val="100000"/>
              <a:buFont typeface="+mj-lt"/>
              <a:buAutoNum type="arabicPeriod"/>
            </a:pPr>
            <a:r>
              <a:rPr lang="zh-CN" altLang="en-US" dirty="0"/>
              <a:t>一级目录一</a:t>
            </a:r>
            <a:endParaRPr lang="en-US" altLang="zh-CN" dirty="0"/>
          </a:p>
          <a:p>
            <a:pPr marL="654050" lvl="1" indent="-457200">
              <a:buSzPct val="100000"/>
              <a:buFont typeface="+mj-lt"/>
              <a:buAutoNum type="arabicPeriod"/>
            </a:pPr>
            <a:endParaRPr lang="en-US" altLang="zh-CN" dirty="0"/>
          </a:p>
          <a:p>
            <a:pPr marL="457200" indent="-457200">
              <a:buSzPct val="100000"/>
              <a:buFont typeface="+mj-lt"/>
              <a:buAutoNum type="arabicPeriod"/>
            </a:pPr>
            <a:r>
              <a:rPr lang="zh-CN" altLang="en-US" dirty="0"/>
              <a:t>一级目录二</a:t>
            </a:r>
            <a:endParaRPr lang="en-US" altLang="zh-CN" dirty="0"/>
          </a:p>
          <a:p>
            <a:pPr marL="457200" indent="-457200">
              <a:buSzPct val="100000"/>
              <a:buFont typeface="+mj-lt"/>
              <a:buAutoNum type="arabicPeriod"/>
            </a:pPr>
            <a:r>
              <a:rPr lang="zh-CN" altLang="en-US" dirty="0"/>
              <a:t>一级目录三</a:t>
            </a:r>
            <a:endParaRPr lang="en-US" altLang="zh-CN" dirty="0"/>
          </a:p>
          <a:p>
            <a:pPr marL="457200" indent="-457200">
              <a:buSzPct val="100000"/>
              <a:buFont typeface="+mj-lt"/>
              <a:buAutoNum type="arabicPeriod"/>
            </a:pPr>
            <a:r>
              <a:rPr lang="zh-CN" altLang="en-US" dirty="0"/>
              <a:t>一级目录四</a:t>
            </a:r>
            <a:endParaRPr lang="en-US" altLang="zh-CN" dirty="0"/>
          </a:p>
          <a:p>
            <a:endParaRPr lang="zh-CN" altLang="en-US" dirty="0"/>
          </a:p>
        </p:txBody>
      </p:sp>
      <p:cxnSp>
        <p:nvCxnSpPr>
          <p:cNvPr id="28" name="直线连接符 14"/>
          <p:cNvCxnSpPr/>
          <p:nvPr userDrawn="1"/>
        </p:nvCxnSpPr>
        <p:spPr>
          <a:xfrm flipH="1">
            <a:off x="1029918" y="1349255"/>
            <a:ext cx="885967" cy="0"/>
          </a:xfrm>
          <a:prstGeom prst="line">
            <a:avLst/>
          </a:prstGeom>
          <a:ln w="28575">
            <a:solidFill>
              <a:srgbClr val="C7000B"/>
            </a:solidFill>
          </a:ln>
          <a:effectLst/>
        </p:spPr>
        <p:style>
          <a:lnRef idx="2">
            <a:schemeClr val="accent1"/>
          </a:lnRef>
          <a:fillRef idx="0">
            <a:schemeClr val="accent1"/>
          </a:fillRef>
          <a:effectRef idx="1">
            <a:schemeClr val="accent1"/>
          </a:effectRef>
          <a:fontRef idx="minor">
            <a:schemeClr val="tx1"/>
          </a:fontRef>
        </p:style>
      </p:cxnSp>
      <p:sp>
        <p:nvSpPr>
          <p:cNvPr id="30" name="文本框 16"/>
          <p:cNvSpPr txBox="1"/>
          <p:nvPr userDrawn="1"/>
        </p:nvSpPr>
        <p:spPr>
          <a:xfrm>
            <a:off x="918916" y="630373"/>
            <a:ext cx="1147485" cy="653509"/>
          </a:xfrm>
          <a:prstGeom prst="rect">
            <a:avLst/>
          </a:prstGeom>
          <a:noFill/>
        </p:spPr>
        <p:txBody>
          <a:bodyPr wrap="none" rtlCol="0">
            <a:spAutoFit/>
          </a:bodyPr>
          <a:lstStyle>
            <a:defPPr>
              <a:defRPr lang="en-US"/>
            </a:defPPr>
            <a:lvl1pPr defTabSz="1001395" eaLnBrk="0" fontAlgn="ctr" hangingPunct="0">
              <a:defRPr sz="3640" b="0" baseline="0">
                <a:solidFill>
                  <a:schemeClr val="tx1">
                    <a:lumMod val="75000"/>
                    <a:lumOff val="25000"/>
                  </a:schemeClr>
                </a:solidFill>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solidFill>
                  <a:srgbClr val="404040"/>
                </a:solidFill>
              </a:rPr>
              <a:t>目录</a:t>
            </a:r>
            <a:endParaRPr lang="zh-CN" altLang="en-US" dirty="0">
              <a:solidFill>
                <a:srgbClr val="404040"/>
              </a:solidFill>
            </a:endParaRPr>
          </a:p>
        </p:txBody>
      </p:sp>
    </p:spTree>
  </p:cSld>
  <p:clrMapOvr>
    <a:masterClrMapping/>
  </p:clrMapOvr>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6#本节概述和学习目标(可选)">
    <p:bg>
      <p:bgPr>
        <a:solidFill>
          <a:srgbClr val="EBEBEB"/>
        </a:solidFill>
        <a:effectLst/>
      </p:bgPr>
    </p:bg>
    <p:spTree>
      <p:nvGrpSpPr>
        <p:cNvPr id="1" name=""/>
        <p:cNvGrpSpPr/>
        <p:nvPr/>
      </p:nvGrpSpPr>
      <p:grpSpPr>
        <a:xfrm>
          <a:off x="0" y="0"/>
          <a:ext cx="0" cy="0"/>
          <a:chOff x="0" y="0"/>
          <a:chExt cx="0" cy="0"/>
        </a:xfrm>
      </p:grpSpPr>
      <p:sp>
        <p:nvSpPr>
          <p:cNvPr id="15" name="文本占位符 6"/>
          <p:cNvSpPr>
            <a:spLocks noGrp="1"/>
          </p:cNvSpPr>
          <p:nvPr>
            <p:ph type="body" sz="quarter" idx="10"/>
          </p:nvPr>
        </p:nvSpPr>
        <p:spPr>
          <a:xfrm>
            <a:off x="1019174" y="1844675"/>
            <a:ext cx="10153651" cy="4082668"/>
          </a:xfrm>
          <a:prstGeom prst="rect">
            <a:avLst/>
          </a:prstGeom>
        </p:spPr>
        <p:txBody>
          <a:bodyPr/>
          <a:lstStyle>
            <a:lvl1pPr marL="302260" indent="-302260" algn="just" fontAlgn="ctr">
              <a:buClrTx/>
              <a:buSzPct val="50000"/>
              <a:buFont typeface="Wingdings" panose="05000000000000000000" pitchFamily="2" charset="2"/>
              <a:buChar char="l"/>
              <a:defRPr baseline="0">
                <a:latin typeface="Huawei Sans" panose="020C0503030203020204" pitchFamily="34" charset="0"/>
                <a:ea typeface="方正兰亭黑简体" panose="02000000000000000000" pitchFamily="2" charset="-122"/>
                <a:cs typeface="Huawei Sans" panose="020C0503030203020204" pitchFamily="34" charset="0"/>
              </a:defRPr>
            </a:lvl1pPr>
            <a:lvl2pPr marL="654685" indent="-252095" fontAlgn="ctr">
              <a:buClrTx/>
              <a:buSzPct val="50000"/>
              <a:buFont typeface="Wingdings" panose="05000000000000000000" pitchFamily="2" charset="2"/>
              <a:buChar char="p"/>
              <a:defRPr baseline="0">
                <a:solidFill>
                  <a:schemeClr val="tx1"/>
                </a:solidFill>
                <a:latin typeface="Huawei Sans" panose="020C0503030203020204" pitchFamily="34" charset="0"/>
                <a:ea typeface="方正兰亭黑简体" panose="02000000000000000000" pitchFamily="2" charset="-122"/>
              </a:defRPr>
            </a:lvl2pPr>
            <a:lvl3pPr marL="1003935" indent="-201295" fontAlgn="ctr">
              <a:buSzPct val="50000"/>
              <a:buFont typeface="Wingdings" panose="05000000000000000000" pitchFamily="2" charset="2"/>
              <a:buChar char="n"/>
              <a:defRPr lang="zh-CN" altLang="en-US" baseline="0" dirty="0" smtClean="0">
                <a:solidFill>
                  <a:schemeClr val="tx1"/>
                </a:solidFill>
                <a:latin typeface="Huawei Sans" panose="020C0503030203020204" pitchFamily="34" charset="0"/>
                <a:ea typeface="方正兰亭黑简体" panose="02000000000000000000" pitchFamily="2" charset="-122"/>
              </a:defRPr>
            </a:lvl3pPr>
            <a:lvl4pPr fontAlgn="ctr">
              <a:defRPr baseline="0">
                <a:latin typeface="Huawei Sans" panose="020C0503030203020204" pitchFamily="34" charset="0"/>
                <a:ea typeface="方正兰亭黑简体" panose="02000000000000000000" pitchFamily="2" charset="-122"/>
              </a:defRPr>
            </a:lvl4pPr>
            <a:lvl5pPr marL="1802765" indent="-201295" fontAlgn="ctr">
              <a:buClrTx/>
              <a:buFont typeface="Huawei Sans" panose="020C0503030203020204" pitchFamily="34" charset="0"/>
              <a:buChar char="~"/>
              <a:defRPr baseline="0">
                <a:latin typeface="Huawei Sans" panose="020C0503030203020204" pitchFamily="34" charset="0"/>
                <a:ea typeface="方正兰亭黑简体" panose="02000000000000000000" pitchFamily="2" charset="-122"/>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smtClean="0"/>
          </a:p>
          <a:p>
            <a:pPr eaLnBrk="1" hangingPunct="1"/>
            <a:endParaRPr lang="en-US" altLang="zh-CN" dirty="0"/>
          </a:p>
        </p:txBody>
      </p:sp>
      <p:cxnSp>
        <p:nvCxnSpPr>
          <p:cNvPr id="14" name="直线连接符 14"/>
          <p:cNvCxnSpPr/>
          <p:nvPr userDrawn="1"/>
        </p:nvCxnSpPr>
        <p:spPr>
          <a:xfrm flipH="1">
            <a:off x="1029917" y="1349255"/>
            <a:ext cx="4140000" cy="0"/>
          </a:xfrm>
          <a:prstGeom prst="line">
            <a:avLst/>
          </a:prstGeom>
          <a:ln w="28575">
            <a:solidFill>
              <a:srgbClr val="C7000B"/>
            </a:solidFill>
          </a:ln>
          <a:effectLst/>
        </p:spPr>
        <p:style>
          <a:lnRef idx="2">
            <a:schemeClr val="accent1"/>
          </a:lnRef>
          <a:fillRef idx="0">
            <a:schemeClr val="accent1"/>
          </a:fillRef>
          <a:effectRef idx="1">
            <a:schemeClr val="accent1"/>
          </a:effectRef>
          <a:fontRef idx="minor">
            <a:schemeClr val="tx1"/>
          </a:fontRef>
        </p:style>
      </p:cxnSp>
      <p:sp>
        <p:nvSpPr>
          <p:cNvPr id="27" name="文本框 16"/>
          <p:cNvSpPr txBox="1"/>
          <p:nvPr userDrawn="1"/>
        </p:nvSpPr>
        <p:spPr>
          <a:xfrm>
            <a:off x="918916" y="630373"/>
            <a:ext cx="4397358" cy="652486"/>
          </a:xfrm>
          <a:prstGeom prst="rect">
            <a:avLst/>
          </a:prstGeom>
          <a:noFill/>
        </p:spPr>
        <p:txBody>
          <a:bodyPr wrap="none" rtlCol="0">
            <a:spAutoFit/>
          </a:bodyPr>
          <a:lstStyle/>
          <a:p>
            <a:pPr defTabSz="1001395" eaLnBrk="0" fontAlgn="ctr" hangingPunct="0"/>
            <a:r>
              <a:rPr lang="zh-CN" altLang="en-US" sz="3640" b="0" baseline="0" dirty="0" smtClean="0">
                <a:solidFill>
                  <a:srgbClr val="404040"/>
                </a:solidFill>
                <a:latin typeface="Huawei Sans" panose="020C0503030203020204" pitchFamily="34" charset="0"/>
                <a:ea typeface="方正兰亭黑简体" panose="02000000000000000000" pitchFamily="2" charset="-122"/>
                <a:cs typeface="Huawei Sans" panose="020C0503030203020204" pitchFamily="34" charset="0"/>
              </a:rPr>
              <a:t>本节概述和学习目标</a:t>
            </a:r>
            <a:endParaRPr lang="zh-CN" altLang="en-US" sz="3640" b="0" baseline="0" dirty="0">
              <a:solidFill>
                <a:srgbClr val="404040"/>
              </a:solidFill>
              <a:latin typeface="Huawei Sans" panose="020C0503030203020204" pitchFamily="34" charset="0"/>
              <a:ea typeface="方正兰亭黑简体" panose="02000000000000000000" pitchFamily="2" charset="-122"/>
              <a:cs typeface="Huawei Sans" panose="020C0503030203020204" pitchFamily="34" charset="0"/>
            </a:endParaRPr>
          </a:p>
        </p:txBody>
      </p:sp>
    </p:spTree>
  </p:cSld>
  <p:clrMapOvr>
    <a:masterClrMapping/>
  </p:clrMapOvr>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10#思考题">
    <p:spTree>
      <p:nvGrpSpPr>
        <p:cNvPr id="1" name=""/>
        <p:cNvGrpSpPr/>
        <p:nvPr/>
      </p:nvGrpSpPr>
      <p:grpSpPr>
        <a:xfrm>
          <a:off x="0" y="0"/>
          <a:ext cx="0" cy="0"/>
          <a:chOff x="0" y="0"/>
          <a:chExt cx="0" cy="0"/>
        </a:xfrm>
      </p:grpSpPr>
      <p:sp>
        <p:nvSpPr>
          <p:cNvPr id="4" name="文本占位符 6"/>
          <p:cNvSpPr>
            <a:spLocks noGrp="1"/>
          </p:cNvSpPr>
          <p:nvPr>
            <p:ph type="body" sz="quarter" idx="10" hasCustomPrompt="1"/>
          </p:nvPr>
        </p:nvSpPr>
        <p:spPr>
          <a:xfrm>
            <a:off x="1019176" y="1844675"/>
            <a:ext cx="10153650" cy="4068812"/>
          </a:xfrm>
          <a:prstGeom prst="rect">
            <a:avLst/>
          </a:prstGeom>
        </p:spPr>
        <p:txBody>
          <a:bodyPr/>
          <a:lstStyle>
            <a:lvl1pPr marL="457200" marR="0" indent="-457200" algn="just" defTabSz="802005" rtl="0" eaLnBrk="1" fontAlgn="ctr" latinLnBrk="0" hangingPunct="1">
              <a:lnSpc>
                <a:spcPct val="140000"/>
              </a:lnSpc>
              <a:spcBef>
                <a:spcPct val="30000"/>
              </a:spcBef>
              <a:spcAft>
                <a:spcPct val="0"/>
              </a:spcAft>
              <a:buClr>
                <a:schemeClr val="tx1"/>
              </a:buClr>
              <a:buSzPct val="100000"/>
              <a:buFont typeface="+mj-lt"/>
              <a:buAutoNum type="arabicPeriod"/>
              <a:defRPr sz="2000" baseline="0">
                <a:latin typeface="Huawei Sans" panose="020C0503030203020204" pitchFamily="34" charset="0"/>
                <a:ea typeface="方正兰亭黑简体" panose="02000000000000000000" pitchFamily="2" charset="-122"/>
                <a:cs typeface="Huawei Sans" panose="020C0503030203020204" pitchFamily="34" charset="0"/>
              </a:defRPr>
            </a:lvl1pPr>
            <a:lvl2pPr marL="744220" indent="-342900" algn="just" fontAlgn="ctr">
              <a:buSzPct val="100000"/>
              <a:buFont typeface="+mj-lt"/>
              <a:buAutoNum type="alphaUcPeriod"/>
              <a:defRPr sz="1800" baseline="0">
                <a:latin typeface="Huawei Sans" panose="020C0503030203020204" pitchFamily="34" charset="0"/>
              </a:defRPr>
            </a:lvl2pPr>
            <a:lvl3pPr>
              <a:defRPr/>
            </a:lvl3pPr>
            <a:lvl5pPr>
              <a:buNone/>
              <a:defRPr/>
            </a:lvl5pPr>
          </a:lstStyle>
          <a:p>
            <a:r>
              <a:rPr lang="zh-CN" altLang="en-US" dirty="0"/>
              <a:t>此版式用于思考题</a:t>
            </a:r>
            <a:r>
              <a:rPr lang="en-US" altLang="zh-CN" dirty="0"/>
              <a:t>-201501</a:t>
            </a:r>
            <a:r>
              <a:rPr lang="zh-CN" altLang="en-US" dirty="0"/>
              <a:t>具体格式（序号格式需以模板展示</a:t>
            </a:r>
            <a:r>
              <a:rPr lang="zh-CN" altLang="en-US" dirty="0" smtClean="0"/>
              <a:t>）</a:t>
            </a:r>
            <a:endParaRPr lang="en-US" altLang="zh-CN" dirty="0" smtClean="0"/>
          </a:p>
          <a:p>
            <a:pPr lvl="1"/>
            <a:endParaRPr lang="en-US" altLang="zh-CN" dirty="0" smtClean="0"/>
          </a:p>
        </p:txBody>
      </p:sp>
      <p:cxnSp>
        <p:nvCxnSpPr>
          <p:cNvPr id="24" name="直线连接符 14"/>
          <p:cNvCxnSpPr/>
          <p:nvPr userDrawn="1"/>
        </p:nvCxnSpPr>
        <p:spPr>
          <a:xfrm flipH="1">
            <a:off x="1029917" y="1349255"/>
            <a:ext cx="1368000" cy="0"/>
          </a:xfrm>
          <a:prstGeom prst="line">
            <a:avLst/>
          </a:prstGeom>
          <a:ln w="28575">
            <a:solidFill>
              <a:srgbClr val="C7000B"/>
            </a:solidFill>
          </a:ln>
          <a:effectLst/>
        </p:spPr>
        <p:style>
          <a:lnRef idx="2">
            <a:schemeClr val="accent1"/>
          </a:lnRef>
          <a:fillRef idx="0">
            <a:schemeClr val="accent1"/>
          </a:fillRef>
          <a:effectRef idx="1">
            <a:schemeClr val="accent1"/>
          </a:effectRef>
          <a:fontRef idx="minor">
            <a:schemeClr val="tx1"/>
          </a:fontRef>
        </p:style>
      </p:cxnSp>
      <p:sp>
        <p:nvSpPr>
          <p:cNvPr id="25" name="文本框 16"/>
          <p:cNvSpPr txBox="1"/>
          <p:nvPr userDrawn="1"/>
        </p:nvSpPr>
        <p:spPr>
          <a:xfrm>
            <a:off x="918916" y="630373"/>
            <a:ext cx="1584088" cy="651845"/>
          </a:xfrm>
          <a:prstGeom prst="rect">
            <a:avLst/>
          </a:prstGeom>
          <a:noFill/>
        </p:spPr>
        <p:txBody>
          <a:bodyPr wrap="none" rtlCol="0">
            <a:spAutoFit/>
          </a:bodyPr>
          <a:lstStyle/>
          <a:p>
            <a:r>
              <a:rPr kumimoji="1" lang="zh-CN" altLang="en-US" sz="3635" baseline="0" dirty="0" smtClean="0">
                <a:solidFill>
                  <a:srgbClr val="404040"/>
                </a:solidFill>
                <a:latin typeface="Huawei Sans" panose="020C0503030203020204" pitchFamily="34" charset="0"/>
                <a:ea typeface="方正兰亭黑简体" panose="02000000000000000000" pitchFamily="2" charset="-122"/>
                <a:cs typeface="微软雅黑" panose="020B0503020204020204" pitchFamily="34" charset="-122"/>
              </a:rPr>
              <a:t>思考题</a:t>
            </a:r>
            <a:endParaRPr kumimoji="1" lang="zh-CN" altLang="en-US" sz="3635" baseline="0" dirty="0">
              <a:solidFill>
                <a:srgbClr val="404040"/>
              </a:solidFill>
              <a:latin typeface="Huawei Sans" panose="020C0503030203020204" pitchFamily="34" charset="0"/>
              <a:ea typeface="方正兰亭黑简体" panose="02000000000000000000" pitchFamily="2" charset="-122"/>
              <a:cs typeface="微软雅黑" panose="020B0503020204020204" pitchFamily="34" charset="-122"/>
            </a:endParaRPr>
          </a:p>
        </p:txBody>
      </p:sp>
    </p:spTree>
  </p:cSld>
  <p:clrMapOvr>
    <a:masterClrMapping/>
  </p:clrMapOvr>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11#本节小结（可选）">
    <p:spTree>
      <p:nvGrpSpPr>
        <p:cNvPr id="1" name=""/>
        <p:cNvGrpSpPr/>
        <p:nvPr/>
      </p:nvGrpSpPr>
      <p:grpSpPr>
        <a:xfrm>
          <a:off x="0" y="0"/>
          <a:ext cx="0" cy="0"/>
          <a:chOff x="0" y="0"/>
          <a:chExt cx="0" cy="0"/>
        </a:xfrm>
      </p:grpSpPr>
      <p:sp>
        <p:nvSpPr>
          <p:cNvPr id="10" name="内容占位符 6"/>
          <p:cNvSpPr>
            <a:spLocks noGrp="1"/>
          </p:cNvSpPr>
          <p:nvPr>
            <p:ph sz="quarter" idx="10" hasCustomPrompt="1"/>
          </p:nvPr>
        </p:nvSpPr>
        <p:spPr>
          <a:xfrm>
            <a:off x="1019175" y="1844675"/>
            <a:ext cx="10153650" cy="4082880"/>
          </a:xfrm>
          <a:prstGeom prst="rect">
            <a:avLst/>
          </a:prstGeom>
        </p:spPr>
        <p:txBody>
          <a:bodyPr/>
          <a:lstStyle>
            <a:lvl1pPr algn="just" fontAlgn="ctr">
              <a:buClrTx/>
              <a:defRPr baseline="0">
                <a:latin typeface="Huawei Sans" panose="020C0503030203020204" pitchFamily="34" charset="0"/>
                <a:ea typeface="方正兰亭黑简体" panose="02000000000000000000" pitchFamily="2" charset="-122"/>
                <a:cs typeface="Huawei Sans" panose="020C0503030203020204" pitchFamily="34" charset="0"/>
              </a:defRPr>
            </a:lvl1pPr>
            <a:lvl2pPr algn="just" fontAlgn="ctr">
              <a:buClrTx/>
              <a:defRPr baseline="0">
                <a:latin typeface="Huawei Sans" panose="020C0503030203020204" pitchFamily="34" charset="0"/>
                <a:ea typeface="方正兰亭黑简体" panose="02000000000000000000" pitchFamily="2" charset="-122"/>
                <a:cs typeface="Huawei Sans" panose="020C0503030203020204" pitchFamily="34" charset="0"/>
              </a:defRPr>
            </a:lvl2pPr>
            <a:lvl3pPr algn="just" fontAlgn="ctr">
              <a:buClrTx/>
              <a:defRPr baseline="0">
                <a:latin typeface="Huawei Sans" panose="020C0503030203020204" pitchFamily="34" charset="0"/>
                <a:ea typeface="方正兰亭黑简体" panose="02000000000000000000" pitchFamily="2" charset="-122"/>
                <a:cs typeface="Huawei Sans" panose="020C0503030203020204" pitchFamily="34" charset="0"/>
              </a:defRPr>
            </a:lvl3pPr>
            <a:lvl4pPr algn="just" fontAlgn="ctr">
              <a:buClrTx/>
              <a:defRPr baseline="0">
                <a:latin typeface="Huawei Sans" panose="020C0503030203020204" pitchFamily="34" charset="0"/>
                <a:ea typeface="方正兰亭黑简体" panose="02000000000000000000" pitchFamily="2" charset="-122"/>
                <a:cs typeface="Huawei Sans" panose="020C0503030203020204" pitchFamily="34" charset="0"/>
              </a:defRPr>
            </a:lvl4pPr>
            <a:lvl5pPr algn="just" fontAlgn="ctr">
              <a:buClrTx/>
              <a:defRPr baseline="0">
                <a:latin typeface="Huawei Sans" panose="020C0503030203020204" pitchFamily="34" charset="0"/>
                <a:ea typeface="方正兰亭黑简体" panose="02000000000000000000" pitchFamily="2" charset="-122"/>
                <a:cs typeface="Huawei Sans" panose="020C0503030203020204" pitchFamily="34" charset="0"/>
              </a:defRPr>
            </a:lvl5pPr>
          </a:lstStyle>
          <a:p>
            <a:pPr lvl="0"/>
            <a:r>
              <a:rPr lang="zh-CN" altLang="en-US" dirty="0" smtClean="0"/>
              <a:t>此版式用于每一节的小结</a:t>
            </a:r>
            <a:endParaRPr lang="zh-CN" altLang="en-US" dirty="0" smtClean="0"/>
          </a:p>
          <a:p>
            <a:pPr lvl="1"/>
            <a:r>
              <a:rPr lang="zh-CN" altLang="en-US" dirty="0" smtClean="0"/>
              <a:t>第二</a:t>
            </a:r>
            <a:r>
              <a:rPr lang="zh-CN" altLang="en-US" dirty="0"/>
              <a:t>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cxnSp>
        <p:nvCxnSpPr>
          <p:cNvPr id="11" name="直线连接符 14"/>
          <p:cNvCxnSpPr/>
          <p:nvPr userDrawn="1"/>
        </p:nvCxnSpPr>
        <p:spPr>
          <a:xfrm flipH="1">
            <a:off x="1029917" y="1349255"/>
            <a:ext cx="1800000" cy="0"/>
          </a:xfrm>
          <a:prstGeom prst="line">
            <a:avLst/>
          </a:prstGeom>
          <a:ln w="28575">
            <a:solidFill>
              <a:srgbClr val="C7000B"/>
            </a:solidFill>
          </a:ln>
          <a:effectLst/>
        </p:spPr>
        <p:style>
          <a:lnRef idx="2">
            <a:schemeClr val="accent1"/>
          </a:lnRef>
          <a:fillRef idx="0">
            <a:schemeClr val="accent1"/>
          </a:fillRef>
          <a:effectRef idx="1">
            <a:schemeClr val="accent1"/>
          </a:effectRef>
          <a:fontRef idx="minor">
            <a:schemeClr val="tx1"/>
          </a:fontRef>
        </p:style>
      </p:cxnSp>
      <p:sp>
        <p:nvSpPr>
          <p:cNvPr id="12" name="文本框 16"/>
          <p:cNvSpPr txBox="1"/>
          <p:nvPr userDrawn="1"/>
        </p:nvSpPr>
        <p:spPr>
          <a:xfrm>
            <a:off x="918916" y="630373"/>
            <a:ext cx="2050561" cy="651845"/>
          </a:xfrm>
          <a:prstGeom prst="rect">
            <a:avLst/>
          </a:prstGeom>
          <a:noFill/>
        </p:spPr>
        <p:txBody>
          <a:bodyPr wrap="none" rtlCol="0">
            <a:spAutoFit/>
          </a:bodyPr>
          <a:lstStyle/>
          <a:p>
            <a:r>
              <a:rPr kumimoji="1" lang="zh-CN" altLang="en-US" sz="3635" baseline="0" dirty="0" smtClean="0">
                <a:solidFill>
                  <a:srgbClr val="404040"/>
                </a:solidFill>
                <a:latin typeface="Huawei Sans" panose="020C0503030203020204" pitchFamily="34" charset="0"/>
                <a:ea typeface="方正兰亭黑简体" panose="02000000000000000000" pitchFamily="2" charset="-122"/>
                <a:cs typeface="微软雅黑" panose="020B0503020204020204" pitchFamily="34" charset="-122"/>
              </a:rPr>
              <a:t>本节小结</a:t>
            </a:r>
            <a:endParaRPr kumimoji="1" lang="zh-CN" altLang="en-US" sz="3635" baseline="0" dirty="0">
              <a:solidFill>
                <a:srgbClr val="404040"/>
              </a:solidFill>
              <a:latin typeface="Huawei Sans" panose="020C0503030203020204" pitchFamily="34" charset="0"/>
              <a:ea typeface="方正兰亭黑简体" panose="02000000000000000000" pitchFamily="2" charset="-122"/>
              <a:cs typeface="微软雅黑" panose="020B0503020204020204" pitchFamily="34" charset="-122"/>
            </a:endParaRPr>
          </a:p>
        </p:txBody>
      </p:sp>
    </p:spTree>
  </p:cSld>
  <p:clrMapOvr>
    <a:masterClrMapping/>
  </p:clrMapOvr>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12#本章总结">
    <p:spTree>
      <p:nvGrpSpPr>
        <p:cNvPr id="1" name=""/>
        <p:cNvGrpSpPr/>
        <p:nvPr/>
      </p:nvGrpSpPr>
      <p:grpSpPr>
        <a:xfrm>
          <a:off x="0" y="0"/>
          <a:ext cx="0" cy="0"/>
          <a:chOff x="0" y="0"/>
          <a:chExt cx="0" cy="0"/>
        </a:xfrm>
      </p:grpSpPr>
      <p:sp>
        <p:nvSpPr>
          <p:cNvPr id="10" name="内容占位符 6"/>
          <p:cNvSpPr>
            <a:spLocks noGrp="1"/>
          </p:cNvSpPr>
          <p:nvPr>
            <p:ph sz="quarter" idx="10"/>
          </p:nvPr>
        </p:nvSpPr>
        <p:spPr>
          <a:xfrm>
            <a:off x="1019175" y="1844675"/>
            <a:ext cx="10153650" cy="4082880"/>
          </a:xfrm>
          <a:prstGeom prst="rect">
            <a:avLst/>
          </a:prstGeom>
        </p:spPr>
        <p:txBody>
          <a:bodyPr/>
          <a:lstStyle>
            <a:lvl1pPr algn="just" fontAlgn="ctr">
              <a:buClrTx/>
              <a:defRPr baseline="0">
                <a:latin typeface="Huawei Sans" panose="020C0503030203020204" pitchFamily="34" charset="0"/>
                <a:ea typeface="方正兰亭黑简体" panose="02000000000000000000" pitchFamily="2" charset="-122"/>
                <a:cs typeface="Huawei Sans" panose="020C0503030203020204" pitchFamily="34" charset="0"/>
              </a:defRPr>
            </a:lvl1pPr>
            <a:lvl2pPr algn="just" fontAlgn="ctr">
              <a:buClrTx/>
              <a:defRPr baseline="0">
                <a:latin typeface="Huawei Sans" panose="020C0503030203020204" pitchFamily="34" charset="0"/>
                <a:ea typeface="方正兰亭黑简体" panose="02000000000000000000" pitchFamily="2" charset="-122"/>
                <a:cs typeface="Huawei Sans" panose="020C0503030203020204" pitchFamily="34" charset="0"/>
              </a:defRPr>
            </a:lvl2pPr>
            <a:lvl3pPr algn="just" fontAlgn="ctr">
              <a:buClrTx/>
              <a:defRPr baseline="0">
                <a:latin typeface="Huawei Sans" panose="020C0503030203020204" pitchFamily="34" charset="0"/>
                <a:ea typeface="方正兰亭黑简体" panose="02000000000000000000" pitchFamily="2" charset="-122"/>
                <a:cs typeface="Huawei Sans" panose="020C0503030203020204" pitchFamily="34" charset="0"/>
              </a:defRPr>
            </a:lvl3pPr>
            <a:lvl4pPr algn="just" fontAlgn="ctr">
              <a:buClrTx/>
              <a:defRPr baseline="0">
                <a:latin typeface="Huawei Sans" panose="020C0503030203020204" pitchFamily="34" charset="0"/>
                <a:ea typeface="方正兰亭黑简体" panose="02000000000000000000" pitchFamily="2" charset="-122"/>
                <a:cs typeface="Huawei Sans" panose="020C0503030203020204" pitchFamily="34" charset="0"/>
              </a:defRPr>
            </a:lvl4pPr>
            <a:lvl5pPr algn="just" fontAlgn="ctr">
              <a:buClrTx/>
              <a:defRPr baseline="0">
                <a:latin typeface="Huawei Sans" panose="020C0503030203020204" pitchFamily="34" charset="0"/>
                <a:ea typeface="方正兰亭黑简体" panose="02000000000000000000" pitchFamily="2" charset="-122"/>
                <a:cs typeface="Huawei Sans" panose="020C0503030203020204" pitchFamily="34" charset="0"/>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cxnSp>
        <p:nvCxnSpPr>
          <p:cNvPr id="9" name="直线连接符 14"/>
          <p:cNvCxnSpPr/>
          <p:nvPr userDrawn="1"/>
        </p:nvCxnSpPr>
        <p:spPr>
          <a:xfrm flipH="1">
            <a:off x="1029917" y="1349255"/>
            <a:ext cx="1800000" cy="0"/>
          </a:xfrm>
          <a:prstGeom prst="line">
            <a:avLst/>
          </a:prstGeom>
          <a:ln w="28575">
            <a:solidFill>
              <a:srgbClr val="C7000B"/>
            </a:solidFill>
          </a:ln>
          <a:effectLst/>
        </p:spPr>
        <p:style>
          <a:lnRef idx="2">
            <a:schemeClr val="accent1"/>
          </a:lnRef>
          <a:fillRef idx="0">
            <a:schemeClr val="accent1"/>
          </a:fillRef>
          <a:effectRef idx="1">
            <a:schemeClr val="accent1"/>
          </a:effectRef>
          <a:fontRef idx="minor">
            <a:schemeClr val="tx1"/>
          </a:fontRef>
        </p:style>
      </p:cxnSp>
      <p:sp>
        <p:nvSpPr>
          <p:cNvPr id="11" name="文本框 16"/>
          <p:cNvSpPr txBox="1"/>
          <p:nvPr userDrawn="1"/>
        </p:nvSpPr>
        <p:spPr>
          <a:xfrm>
            <a:off x="918916" y="630373"/>
            <a:ext cx="2050561" cy="651845"/>
          </a:xfrm>
          <a:prstGeom prst="rect">
            <a:avLst/>
          </a:prstGeom>
          <a:noFill/>
        </p:spPr>
        <p:txBody>
          <a:bodyPr wrap="none" rtlCol="0">
            <a:spAutoFit/>
          </a:bodyPr>
          <a:lstStyle/>
          <a:p>
            <a:r>
              <a:rPr kumimoji="1" lang="zh-CN" altLang="en-US" sz="3635" baseline="0" dirty="0" smtClean="0">
                <a:solidFill>
                  <a:srgbClr val="404040"/>
                </a:solidFill>
                <a:latin typeface="Huawei Sans" panose="020C0503030203020204" pitchFamily="34" charset="0"/>
                <a:ea typeface="方正兰亭黑简体" panose="02000000000000000000" pitchFamily="2" charset="-122"/>
                <a:cs typeface="微软雅黑" panose="020B0503020204020204" pitchFamily="34" charset="-122"/>
              </a:rPr>
              <a:t>本章总结</a:t>
            </a:r>
            <a:endParaRPr kumimoji="1" lang="zh-CN" altLang="en-US" sz="3635" baseline="0" dirty="0">
              <a:solidFill>
                <a:srgbClr val="404040"/>
              </a:solidFill>
              <a:latin typeface="Huawei Sans" panose="020C0503030203020204" pitchFamily="34" charset="0"/>
              <a:ea typeface="方正兰亭黑简体" panose="02000000000000000000" pitchFamily="2" charset="-122"/>
              <a:cs typeface="微软雅黑" panose="020B0503020204020204" pitchFamily="34" charset="-122"/>
            </a:endParaRPr>
          </a:p>
        </p:txBody>
      </p:sp>
    </p:spTree>
  </p:cSld>
  <p:clrMapOvr>
    <a:masterClrMapping/>
  </p:clrMapOvr>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13#更多信息(可选)">
    <p:spTree>
      <p:nvGrpSpPr>
        <p:cNvPr id="1" name=""/>
        <p:cNvGrpSpPr/>
        <p:nvPr/>
      </p:nvGrpSpPr>
      <p:grpSpPr>
        <a:xfrm>
          <a:off x="0" y="0"/>
          <a:ext cx="0" cy="0"/>
          <a:chOff x="0" y="0"/>
          <a:chExt cx="0" cy="0"/>
        </a:xfrm>
      </p:grpSpPr>
      <p:sp>
        <p:nvSpPr>
          <p:cNvPr id="3" name="文本占位符 6"/>
          <p:cNvSpPr>
            <a:spLocks noGrp="1"/>
          </p:cNvSpPr>
          <p:nvPr>
            <p:ph type="body" sz="quarter" idx="10" hasCustomPrompt="1"/>
          </p:nvPr>
        </p:nvSpPr>
        <p:spPr>
          <a:xfrm>
            <a:off x="1019175" y="1844675"/>
            <a:ext cx="10153650" cy="4082880"/>
          </a:xfrm>
          <a:prstGeom prst="rect">
            <a:avLst/>
          </a:prstGeom>
        </p:spPr>
        <p:txBody>
          <a:bodyPr/>
          <a:lstStyle>
            <a:lvl1pPr algn="just" fontAlgn="ctr">
              <a:buClrTx/>
              <a:defRPr baseline="0">
                <a:latin typeface="Huawei Sans" panose="020C0503030203020204" pitchFamily="34" charset="0"/>
                <a:ea typeface="方正兰亭黑简体" panose="02000000000000000000" pitchFamily="2" charset="-122"/>
                <a:cs typeface="Huawei Sans" panose="020C0503030203020204" pitchFamily="34" charset="0"/>
              </a:defRPr>
            </a:lvl1pPr>
            <a:lvl5pPr>
              <a:buNone/>
              <a:defRPr/>
            </a:lvl5pPr>
          </a:lstStyle>
          <a:p>
            <a:r>
              <a:rPr lang="zh-CN" altLang="en-US" dirty="0"/>
              <a:t>此版式用于提供给学员更多学习信息。</a:t>
            </a:r>
            <a:endParaRPr lang="zh-CN" altLang="en-US" dirty="0"/>
          </a:p>
        </p:txBody>
      </p:sp>
      <p:cxnSp>
        <p:nvCxnSpPr>
          <p:cNvPr id="12" name="直线连接符 14"/>
          <p:cNvCxnSpPr/>
          <p:nvPr userDrawn="1"/>
        </p:nvCxnSpPr>
        <p:spPr>
          <a:xfrm flipH="1">
            <a:off x="1029917" y="1349255"/>
            <a:ext cx="1800000" cy="0"/>
          </a:xfrm>
          <a:prstGeom prst="line">
            <a:avLst/>
          </a:prstGeom>
          <a:ln w="28575">
            <a:solidFill>
              <a:srgbClr val="C7000B"/>
            </a:solidFill>
          </a:ln>
          <a:effectLst/>
        </p:spPr>
        <p:style>
          <a:lnRef idx="2">
            <a:schemeClr val="accent1"/>
          </a:lnRef>
          <a:fillRef idx="0">
            <a:schemeClr val="accent1"/>
          </a:fillRef>
          <a:effectRef idx="1">
            <a:schemeClr val="accent1"/>
          </a:effectRef>
          <a:fontRef idx="minor">
            <a:schemeClr val="tx1"/>
          </a:fontRef>
        </p:style>
      </p:cxnSp>
      <p:sp>
        <p:nvSpPr>
          <p:cNvPr id="13" name="文本框 16"/>
          <p:cNvSpPr txBox="1"/>
          <p:nvPr userDrawn="1"/>
        </p:nvSpPr>
        <p:spPr>
          <a:xfrm>
            <a:off x="918916" y="630373"/>
            <a:ext cx="2050561" cy="651845"/>
          </a:xfrm>
          <a:prstGeom prst="rect">
            <a:avLst/>
          </a:prstGeom>
          <a:noFill/>
        </p:spPr>
        <p:txBody>
          <a:bodyPr wrap="none" rtlCol="0">
            <a:spAutoFit/>
          </a:bodyPr>
          <a:lstStyle/>
          <a:p>
            <a:r>
              <a:rPr kumimoji="1" lang="zh-CN" altLang="en-US" sz="3635" baseline="0" dirty="0" smtClean="0">
                <a:solidFill>
                  <a:srgbClr val="404040"/>
                </a:solidFill>
                <a:latin typeface="Huawei Sans" panose="020C0503030203020204" pitchFamily="34" charset="0"/>
                <a:ea typeface="方正兰亭黑简体" panose="02000000000000000000" pitchFamily="2" charset="-122"/>
                <a:cs typeface="微软雅黑" panose="020B0503020204020204" pitchFamily="34" charset="-122"/>
              </a:rPr>
              <a:t>更多信息</a:t>
            </a:r>
            <a:endParaRPr kumimoji="1" lang="zh-CN" altLang="en-US" sz="3635" baseline="0" dirty="0">
              <a:solidFill>
                <a:srgbClr val="404040"/>
              </a:solidFill>
              <a:latin typeface="Huawei Sans" panose="020C0503030203020204" pitchFamily="34" charset="0"/>
              <a:ea typeface="方正兰亭黑简体" panose="02000000000000000000" pitchFamily="2" charset="-122"/>
              <a:cs typeface="微软雅黑" panose="020B0503020204020204" pitchFamily="34" charset="-122"/>
            </a:endParaRPr>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目标">
    <p:spTree>
      <p:nvGrpSpPr>
        <p:cNvPr id="1" name=""/>
        <p:cNvGrpSpPr/>
        <p:nvPr/>
      </p:nvGrpSpPr>
      <p:grpSpPr>
        <a:xfrm>
          <a:off x="0" y="0"/>
          <a:ext cx="0" cy="0"/>
          <a:chOff x="0" y="0"/>
          <a:chExt cx="0" cy="0"/>
        </a:xfrm>
      </p:grpSpPr>
      <p:sp>
        <p:nvSpPr>
          <p:cNvPr id="4" name="TextBox 10"/>
          <p:cNvSpPr txBox="1"/>
          <p:nvPr userDrawn="1"/>
        </p:nvSpPr>
        <p:spPr bwMode="auto">
          <a:xfrm>
            <a:off x="1594877" y="408780"/>
            <a:ext cx="1664752" cy="639559"/>
          </a:xfrm>
          <a:prstGeom prst="rect">
            <a:avLst/>
          </a:prstGeom>
          <a:noFill/>
          <a:ln w="9525">
            <a:noFill/>
            <a:miter lim="800000"/>
          </a:ln>
        </p:spPr>
        <p:txBody>
          <a:bodyPr wrap="square" lIns="99941" tIns="49967" rIns="99941" bIns="49967" rtlCol="0">
            <a:spAutoFit/>
          </a:bodyPr>
          <a:lstStyle/>
          <a:p>
            <a:pPr defTabSz="1001395" eaLnBrk="0" fontAlgn="ctr" hangingPunct="0"/>
            <a:r>
              <a:rPr lang="zh-CN" altLang="en-US" sz="3500" b="1" baseline="0" dirty="0">
                <a:solidFill>
                  <a:schemeClr val="tx1">
                    <a:lumMod val="75000"/>
                    <a:lumOff val="25000"/>
                  </a:schemeClr>
                </a:solidFill>
                <a:latin typeface="Huawei Sans" panose="020C0503030203020204" pitchFamily="34" charset="0"/>
                <a:ea typeface="方正兰亭黑简体" panose="02000000000000000000" pitchFamily="2" charset="-122"/>
                <a:cs typeface="Huawei Sans" panose="020C0503030203020204" pitchFamily="34" charset="0"/>
              </a:rPr>
              <a:t>目标</a:t>
            </a:r>
            <a:endParaRPr lang="en-US" altLang="zh-CN" sz="3500" b="1" baseline="0" dirty="0">
              <a:solidFill>
                <a:schemeClr val="tx1">
                  <a:lumMod val="75000"/>
                  <a:lumOff val="25000"/>
                </a:schemeClr>
              </a:solidFill>
              <a:latin typeface="Huawei Sans" panose="020C0503030203020204" pitchFamily="34" charset="0"/>
              <a:ea typeface="方正兰亭黑简体" panose="02000000000000000000" pitchFamily="2" charset="-122"/>
              <a:cs typeface="Huawei Sans" panose="020C0503030203020204" pitchFamily="34" charset="0"/>
            </a:endParaRPr>
          </a:p>
        </p:txBody>
      </p:sp>
      <p:sp>
        <p:nvSpPr>
          <p:cNvPr id="5" name="Freeform 9"/>
          <p:cNvSpPr/>
          <p:nvPr userDrawn="1"/>
        </p:nvSpPr>
        <p:spPr bwMode="auto">
          <a:xfrm>
            <a:off x="3112" y="296368"/>
            <a:ext cx="1375826"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04" tIns="45702" rIns="91404" bIns="45702" numCol="1" spcCol="0" rtlCol="0" fromWordArt="0" anchor="t" anchorCtr="0" forceAA="0" compatLnSpc="1">
            <a:noAutofit/>
          </a:bodyPr>
          <a:lstStyle/>
          <a:p>
            <a:endParaRPr lang="zh-CN" altLang="en-US" sz="1800" baseline="0">
              <a:latin typeface="Huawei Sans" panose="020C0503030203020204" pitchFamily="34" charset="0"/>
              <a:ea typeface="方正兰亭黑简体" panose="02000000000000000000" pitchFamily="2" charset="-122"/>
            </a:endParaRPr>
          </a:p>
        </p:txBody>
      </p:sp>
      <p:sp>
        <p:nvSpPr>
          <p:cNvPr id="6" name="Freeform 11"/>
          <p:cNvSpPr/>
          <p:nvPr userDrawn="1"/>
        </p:nvSpPr>
        <p:spPr bwMode="auto">
          <a:xfrm>
            <a:off x="1245702" y="296368"/>
            <a:ext cx="233272"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04" tIns="45702" rIns="91404" bIns="45702" numCol="1" spcCol="0" rtlCol="0" fromWordArt="0" anchor="t" anchorCtr="0" forceAA="0" compatLnSpc="1">
            <a:noAutofit/>
          </a:bodyPr>
          <a:lstStyle/>
          <a:p>
            <a:endParaRPr lang="zh-CN" altLang="en-US" sz="1800" baseline="0">
              <a:latin typeface="Huawei Sans" panose="020C0503030203020204" pitchFamily="34" charset="0"/>
              <a:ea typeface="方正兰亭黑简体" panose="02000000000000000000" pitchFamily="2" charset="-122"/>
            </a:endParaRPr>
          </a:p>
        </p:txBody>
      </p:sp>
      <p:grpSp>
        <p:nvGrpSpPr>
          <p:cNvPr id="7" name="组合 6"/>
          <p:cNvGrpSpPr/>
          <p:nvPr userDrawn="1"/>
        </p:nvGrpSpPr>
        <p:grpSpPr>
          <a:xfrm>
            <a:off x="443199" y="440668"/>
            <a:ext cx="533761" cy="533470"/>
            <a:chOff x="2960687" y="4865687"/>
            <a:chExt cx="1698626" cy="1697038"/>
          </a:xfrm>
          <a:solidFill>
            <a:schemeClr val="bg1"/>
          </a:solidFill>
        </p:grpSpPr>
        <p:sp>
          <p:nvSpPr>
            <p:cNvPr id="8" name="Freeform 6"/>
            <p:cNvSpPr/>
            <p:nvPr/>
          </p:nvSpPr>
          <p:spPr bwMode="auto">
            <a:xfrm>
              <a:off x="2960687" y="5251450"/>
              <a:ext cx="1311275" cy="1311275"/>
            </a:xfrm>
            <a:custGeom>
              <a:avLst/>
              <a:gdLst>
                <a:gd name="T0" fmla="*/ 1114 w 1293"/>
                <a:gd name="T1" fmla="*/ 294 h 1293"/>
                <a:gd name="T2" fmla="*/ 1233 w 1293"/>
                <a:gd name="T3" fmla="*/ 647 h 1293"/>
                <a:gd name="T4" fmla="*/ 647 w 1293"/>
                <a:gd name="T5" fmla="*/ 1233 h 1293"/>
                <a:gd name="T6" fmla="*/ 60 w 1293"/>
                <a:gd name="T7" fmla="*/ 647 h 1293"/>
                <a:gd name="T8" fmla="*/ 647 w 1293"/>
                <a:gd name="T9" fmla="*/ 60 h 1293"/>
                <a:gd name="T10" fmla="*/ 1001 w 1293"/>
                <a:gd name="T11" fmla="*/ 180 h 1293"/>
                <a:gd name="T12" fmla="*/ 1044 w 1293"/>
                <a:gd name="T13" fmla="*/ 137 h 1293"/>
                <a:gd name="T14" fmla="*/ 647 w 1293"/>
                <a:gd name="T15" fmla="*/ 0 h 1293"/>
                <a:gd name="T16" fmla="*/ 0 w 1293"/>
                <a:gd name="T17" fmla="*/ 647 h 1293"/>
                <a:gd name="T18" fmla="*/ 647 w 1293"/>
                <a:gd name="T19" fmla="*/ 1293 h 1293"/>
                <a:gd name="T20" fmla="*/ 1293 w 1293"/>
                <a:gd name="T21" fmla="*/ 647 h 1293"/>
                <a:gd name="T22" fmla="*/ 1157 w 1293"/>
                <a:gd name="T23" fmla="*/ 251 h 1293"/>
                <a:gd name="T24" fmla="*/ 1114 w 1293"/>
                <a:gd name="T25" fmla="*/ 294 h 1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93" h="1293">
                  <a:moveTo>
                    <a:pt x="1114" y="294"/>
                  </a:moveTo>
                  <a:cubicBezTo>
                    <a:pt x="1189" y="392"/>
                    <a:pt x="1233" y="514"/>
                    <a:pt x="1233" y="647"/>
                  </a:cubicBezTo>
                  <a:cubicBezTo>
                    <a:pt x="1233" y="970"/>
                    <a:pt x="970" y="1233"/>
                    <a:pt x="647" y="1233"/>
                  </a:cubicBezTo>
                  <a:cubicBezTo>
                    <a:pt x="323" y="1233"/>
                    <a:pt x="60" y="970"/>
                    <a:pt x="60" y="647"/>
                  </a:cubicBezTo>
                  <a:cubicBezTo>
                    <a:pt x="60" y="323"/>
                    <a:pt x="323" y="60"/>
                    <a:pt x="647" y="60"/>
                  </a:cubicBezTo>
                  <a:cubicBezTo>
                    <a:pt x="780" y="60"/>
                    <a:pt x="903" y="105"/>
                    <a:pt x="1001" y="180"/>
                  </a:cubicBezTo>
                  <a:cubicBezTo>
                    <a:pt x="1044" y="137"/>
                    <a:pt x="1044" y="137"/>
                    <a:pt x="1044" y="137"/>
                  </a:cubicBezTo>
                  <a:cubicBezTo>
                    <a:pt x="934" y="52"/>
                    <a:pt x="796" y="0"/>
                    <a:pt x="647" y="0"/>
                  </a:cubicBezTo>
                  <a:cubicBezTo>
                    <a:pt x="290" y="0"/>
                    <a:pt x="0" y="290"/>
                    <a:pt x="0" y="647"/>
                  </a:cubicBezTo>
                  <a:cubicBezTo>
                    <a:pt x="0" y="1003"/>
                    <a:pt x="290" y="1293"/>
                    <a:pt x="647" y="1293"/>
                  </a:cubicBezTo>
                  <a:cubicBezTo>
                    <a:pt x="1003" y="1293"/>
                    <a:pt x="1293" y="1003"/>
                    <a:pt x="1293" y="647"/>
                  </a:cubicBezTo>
                  <a:cubicBezTo>
                    <a:pt x="1293" y="498"/>
                    <a:pt x="1242" y="360"/>
                    <a:pt x="1157" y="251"/>
                  </a:cubicBezTo>
                  <a:lnTo>
                    <a:pt x="1114" y="29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aseline="0">
                <a:latin typeface="Huawei Sans" panose="020C0503030203020204" pitchFamily="34" charset="0"/>
                <a:ea typeface="方正兰亭黑简体" panose="02000000000000000000" pitchFamily="2" charset="-122"/>
              </a:endParaRPr>
            </a:p>
          </p:txBody>
        </p:sp>
        <p:sp>
          <p:nvSpPr>
            <p:cNvPr id="9" name="Freeform 7"/>
            <p:cNvSpPr/>
            <p:nvPr/>
          </p:nvSpPr>
          <p:spPr bwMode="auto">
            <a:xfrm>
              <a:off x="3168650" y="5459413"/>
              <a:ext cx="895350" cy="895350"/>
            </a:xfrm>
            <a:custGeom>
              <a:avLst/>
              <a:gdLst>
                <a:gd name="T0" fmla="*/ 762 w 883"/>
                <a:gd name="T1" fmla="*/ 235 h 883"/>
                <a:gd name="T2" fmla="*/ 823 w 883"/>
                <a:gd name="T3" fmla="*/ 442 h 883"/>
                <a:gd name="T4" fmla="*/ 442 w 883"/>
                <a:gd name="T5" fmla="*/ 823 h 883"/>
                <a:gd name="T6" fmla="*/ 60 w 883"/>
                <a:gd name="T7" fmla="*/ 442 h 883"/>
                <a:gd name="T8" fmla="*/ 442 w 883"/>
                <a:gd name="T9" fmla="*/ 60 h 883"/>
                <a:gd name="T10" fmla="*/ 649 w 883"/>
                <a:gd name="T11" fmla="*/ 122 h 883"/>
                <a:gd name="T12" fmla="*/ 692 w 883"/>
                <a:gd name="T13" fmla="*/ 78 h 883"/>
                <a:gd name="T14" fmla="*/ 442 w 883"/>
                <a:gd name="T15" fmla="*/ 0 h 883"/>
                <a:gd name="T16" fmla="*/ 0 w 883"/>
                <a:gd name="T17" fmla="*/ 442 h 883"/>
                <a:gd name="T18" fmla="*/ 442 w 883"/>
                <a:gd name="T19" fmla="*/ 883 h 883"/>
                <a:gd name="T20" fmla="*/ 883 w 883"/>
                <a:gd name="T21" fmla="*/ 442 h 883"/>
                <a:gd name="T22" fmla="*/ 806 w 883"/>
                <a:gd name="T23" fmla="*/ 192 h 883"/>
                <a:gd name="T24" fmla="*/ 762 w 883"/>
                <a:gd name="T25" fmla="*/ 235 h 8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83" h="883">
                  <a:moveTo>
                    <a:pt x="762" y="235"/>
                  </a:moveTo>
                  <a:cubicBezTo>
                    <a:pt x="801" y="295"/>
                    <a:pt x="823" y="366"/>
                    <a:pt x="823" y="442"/>
                  </a:cubicBezTo>
                  <a:cubicBezTo>
                    <a:pt x="823" y="652"/>
                    <a:pt x="652" y="823"/>
                    <a:pt x="442" y="823"/>
                  </a:cubicBezTo>
                  <a:cubicBezTo>
                    <a:pt x="231" y="823"/>
                    <a:pt x="60" y="652"/>
                    <a:pt x="60" y="442"/>
                  </a:cubicBezTo>
                  <a:cubicBezTo>
                    <a:pt x="60" y="231"/>
                    <a:pt x="231" y="60"/>
                    <a:pt x="442" y="60"/>
                  </a:cubicBezTo>
                  <a:cubicBezTo>
                    <a:pt x="518" y="60"/>
                    <a:pt x="589" y="83"/>
                    <a:pt x="649" y="122"/>
                  </a:cubicBezTo>
                  <a:cubicBezTo>
                    <a:pt x="692" y="78"/>
                    <a:pt x="692" y="78"/>
                    <a:pt x="692" y="78"/>
                  </a:cubicBezTo>
                  <a:cubicBezTo>
                    <a:pt x="621" y="29"/>
                    <a:pt x="535" y="0"/>
                    <a:pt x="442" y="0"/>
                  </a:cubicBezTo>
                  <a:cubicBezTo>
                    <a:pt x="198" y="0"/>
                    <a:pt x="0" y="198"/>
                    <a:pt x="0" y="442"/>
                  </a:cubicBezTo>
                  <a:cubicBezTo>
                    <a:pt x="0" y="685"/>
                    <a:pt x="198" y="883"/>
                    <a:pt x="442" y="883"/>
                  </a:cubicBezTo>
                  <a:cubicBezTo>
                    <a:pt x="685" y="883"/>
                    <a:pt x="883" y="685"/>
                    <a:pt x="883" y="442"/>
                  </a:cubicBezTo>
                  <a:cubicBezTo>
                    <a:pt x="883" y="349"/>
                    <a:pt x="855" y="263"/>
                    <a:pt x="806" y="192"/>
                  </a:cubicBezTo>
                  <a:lnTo>
                    <a:pt x="762" y="2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aseline="0">
                <a:latin typeface="Huawei Sans" panose="020C0503030203020204" pitchFamily="34" charset="0"/>
                <a:ea typeface="方正兰亭黑简体" panose="02000000000000000000" pitchFamily="2" charset="-122"/>
              </a:endParaRPr>
            </a:p>
          </p:txBody>
        </p:sp>
        <p:sp>
          <p:nvSpPr>
            <p:cNvPr id="10" name="Freeform 8"/>
            <p:cNvSpPr/>
            <p:nvPr/>
          </p:nvSpPr>
          <p:spPr bwMode="auto">
            <a:xfrm>
              <a:off x="3384550" y="5675313"/>
              <a:ext cx="463550" cy="463550"/>
            </a:xfrm>
            <a:custGeom>
              <a:avLst/>
              <a:gdLst>
                <a:gd name="T0" fmla="*/ 390 w 457"/>
                <a:gd name="T1" fmla="*/ 181 h 457"/>
                <a:gd name="T2" fmla="*/ 397 w 457"/>
                <a:gd name="T3" fmla="*/ 229 h 457"/>
                <a:gd name="T4" fmla="*/ 229 w 457"/>
                <a:gd name="T5" fmla="*/ 397 h 457"/>
                <a:gd name="T6" fmla="*/ 60 w 457"/>
                <a:gd name="T7" fmla="*/ 229 h 457"/>
                <a:gd name="T8" fmla="*/ 229 w 457"/>
                <a:gd name="T9" fmla="*/ 60 h 457"/>
                <a:gd name="T10" fmla="*/ 277 w 457"/>
                <a:gd name="T11" fmla="*/ 67 h 457"/>
                <a:gd name="T12" fmla="*/ 324 w 457"/>
                <a:gd name="T13" fmla="*/ 21 h 457"/>
                <a:gd name="T14" fmla="*/ 229 w 457"/>
                <a:gd name="T15" fmla="*/ 0 h 457"/>
                <a:gd name="T16" fmla="*/ 0 w 457"/>
                <a:gd name="T17" fmla="*/ 229 h 457"/>
                <a:gd name="T18" fmla="*/ 229 w 457"/>
                <a:gd name="T19" fmla="*/ 457 h 457"/>
                <a:gd name="T20" fmla="*/ 457 w 457"/>
                <a:gd name="T21" fmla="*/ 229 h 457"/>
                <a:gd name="T22" fmla="*/ 437 w 457"/>
                <a:gd name="T23" fmla="*/ 134 h 457"/>
                <a:gd name="T24" fmla="*/ 390 w 457"/>
                <a:gd name="T25" fmla="*/ 181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7" h="457">
                  <a:moveTo>
                    <a:pt x="390" y="181"/>
                  </a:moveTo>
                  <a:cubicBezTo>
                    <a:pt x="395" y="196"/>
                    <a:pt x="397" y="212"/>
                    <a:pt x="397" y="229"/>
                  </a:cubicBezTo>
                  <a:cubicBezTo>
                    <a:pt x="397" y="322"/>
                    <a:pt x="322" y="397"/>
                    <a:pt x="229" y="397"/>
                  </a:cubicBezTo>
                  <a:cubicBezTo>
                    <a:pt x="136" y="397"/>
                    <a:pt x="60" y="322"/>
                    <a:pt x="60" y="229"/>
                  </a:cubicBezTo>
                  <a:cubicBezTo>
                    <a:pt x="60" y="136"/>
                    <a:pt x="136" y="60"/>
                    <a:pt x="229" y="60"/>
                  </a:cubicBezTo>
                  <a:cubicBezTo>
                    <a:pt x="245" y="60"/>
                    <a:pt x="262" y="63"/>
                    <a:pt x="277" y="67"/>
                  </a:cubicBezTo>
                  <a:cubicBezTo>
                    <a:pt x="324" y="21"/>
                    <a:pt x="324" y="21"/>
                    <a:pt x="324" y="21"/>
                  </a:cubicBezTo>
                  <a:cubicBezTo>
                    <a:pt x="295" y="8"/>
                    <a:pt x="263" y="0"/>
                    <a:pt x="229" y="0"/>
                  </a:cubicBezTo>
                  <a:cubicBezTo>
                    <a:pt x="103" y="0"/>
                    <a:pt x="0" y="103"/>
                    <a:pt x="0" y="229"/>
                  </a:cubicBezTo>
                  <a:cubicBezTo>
                    <a:pt x="0" y="355"/>
                    <a:pt x="103" y="457"/>
                    <a:pt x="229" y="457"/>
                  </a:cubicBezTo>
                  <a:cubicBezTo>
                    <a:pt x="355" y="457"/>
                    <a:pt x="457" y="355"/>
                    <a:pt x="457" y="229"/>
                  </a:cubicBezTo>
                  <a:cubicBezTo>
                    <a:pt x="457" y="195"/>
                    <a:pt x="450" y="163"/>
                    <a:pt x="437" y="134"/>
                  </a:cubicBezTo>
                  <a:lnTo>
                    <a:pt x="390" y="18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aseline="0">
                <a:latin typeface="Huawei Sans" panose="020C0503030203020204" pitchFamily="34" charset="0"/>
                <a:ea typeface="方正兰亭黑简体" panose="02000000000000000000" pitchFamily="2" charset="-122"/>
              </a:endParaRPr>
            </a:p>
          </p:txBody>
        </p:sp>
        <p:sp>
          <p:nvSpPr>
            <p:cNvPr id="11" name="Freeform 9"/>
            <p:cNvSpPr/>
            <p:nvPr/>
          </p:nvSpPr>
          <p:spPr bwMode="auto">
            <a:xfrm>
              <a:off x="3582988" y="5092700"/>
              <a:ext cx="850900" cy="844550"/>
            </a:xfrm>
            <a:custGeom>
              <a:avLst/>
              <a:gdLst>
                <a:gd name="T0" fmla="*/ 33 w 839"/>
                <a:gd name="T1" fmla="*/ 834 h 834"/>
                <a:gd name="T2" fmla="*/ 11 w 839"/>
                <a:gd name="T3" fmla="*/ 825 h 834"/>
                <a:gd name="T4" fmla="*/ 11 w 839"/>
                <a:gd name="T5" fmla="*/ 782 h 834"/>
                <a:gd name="T6" fmla="*/ 785 w 839"/>
                <a:gd name="T7" fmla="*/ 12 h 834"/>
                <a:gd name="T8" fmla="*/ 827 w 839"/>
                <a:gd name="T9" fmla="*/ 12 h 834"/>
                <a:gd name="T10" fmla="*/ 827 w 839"/>
                <a:gd name="T11" fmla="*/ 54 h 834"/>
                <a:gd name="T12" fmla="*/ 54 w 839"/>
                <a:gd name="T13" fmla="*/ 825 h 834"/>
                <a:gd name="T14" fmla="*/ 33 w 839"/>
                <a:gd name="T15" fmla="*/ 834 h 8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39" h="834">
                  <a:moveTo>
                    <a:pt x="33" y="834"/>
                  </a:moveTo>
                  <a:cubicBezTo>
                    <a:pt x="25" y="834"/>
                    <a:pt x="17" y="831"/>
                    <a:pt x="11" y="825"/>
                  </a:cubicBezTo>
                  <a:cubicBezTo>
                    <a:pt x="0" y="813"/>
                    <a:pt x="0" y="794"/>
                    <a:pt x="11" y="782"/>
                  </a:cubicBezTo>
                  <a:cubicBezTo>
                    <a:pt x="785" y="12"/>
                    <a:pt x="785" y="12"/>
                    <a:pt x="785" y="12"/>
                  </a:cubicBezTo>
                  <a:cubicBezTo>
                    <a:pt x="796" y="0"/>
                    <a:pt x="815" y="0"/>
                    <a:pt x="827" y="12"/>
                  </a:cubicBezTo>
                  <a:cubicBezTo>
                    <a:pt x="839" y="24"/>
                    <a:pt x="839" y="43"/>
                    <a:pt x="827" y="54"/>
                  </a:cubicBezTo>
                  <a:cubicBezTo>
                    <a:pt x="54" y="825"/>
                    <a:pt x="54" y="825"/>
                    <a:pt x="54" y="825"/>
                  </a:cubicBezTo>
                  <a:cubicBezTo>
                    <a:pt x="48" y="831"/>
                    <a:pt x="40" y="834"/>
                    <a:pt x="33" y="8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aseline="0">
                <a:latin typeface="Huawei Sans" panose="020C0503030203020204" pitchFamily="34" charset="0"/>
                <a:ea typeface="方正兰亭黑简体" panose="02000000000000000000" pitchFamily="2" charset="-122"/>
              </a:endParaRPr>
            </a:p>
          </p:txBody>
        </p:sp>
        <p:sp>
          <p:nvSpPr>
            <p:cNvPr id="12" name="Freeform 10"/>
            <p:cNvSpPr>
              <a:spLocks noEditPoints="1"/>
            </p:cNvSpPr>
            <p:nvPr/>
          </p:nvSpPr>
          <p:spPr bwMode="auto">
            <a:xfrm>
              <a:off x="4140200" y="4865687"/>
              <a:ext cx="301625" cy="500063"/>
            </a:xfrm>
            <a:custGeom>
              <a:avLst/>
              <a:gdLst>
                <a:gd name="T0" fmla="*/ 50 w 298"/>
                <a:gd name="T1" fmla="*/ 492 h 492"/>
                <a:gd name="T2" fmla="*/ 40 w 298"/>
                <a:gd name="T3" fmla="*/ 490 h 492"/>
                <a:gd name="T4" fmla="*/ 20 w 298"/>
                <a:gd name="T5" fmla="*/ 464 h 492"/>
                <a:gd name="T6" fmla="*/ 1 w 298"/>
                <a:gd name="T7" fmla="*/ 252 h 492"/>
                <a:gd name="T8" fmla="*/ 10 w 298"/>
                <a:gd name="T9" fmla="*/ 228 h 492"/>
                <a:gd name="T10" fmla="*/ 227 w 298"/>
                <a:gd name="T11" fmla="*/ 11 h 492"/>
                <a:gd name="T12" fmla="*/ 259 w 298"/>
                <a:gd name="T13" fmla="*/ 4 h 492"/>
                <a:gd name="T14" fmla="*/ 278 w 298"/>
                <a:gd name="T15" fmla="*/ 29 h 492"/>
                <a:gd name="T16" fmla="*/ 297 w 298"/>
                <a:gd name="T17" fmla="*/ 242 h 492"/>
                <a:gd name="T18" fmla="*/ 289 w 298"/>
                <a:gd name="T19" fmla="*/ 266 h 492"/>
                <a:gd name="T20" fmla="*/ 71 w 298"/>
                <a:gd name="T21" fmla="*/ 483 h 492"/>
                <a:gd name="T22" fmla="*/ 50 w 298"/>
                <a:gd name="T23" fmla="*/ 492 h 492"/>
                <a:gd name="T24" fmla="*/ 62 w 298"/>
                <a:gd name="T25" fmla="*/ 260 h 492"/>
                <a:gd name="T26" fmla="*/ 74 w 298"/>
                <a:gd name="T27" fmla="*/ 395 h 492"/>
                <a:gd name="T28" fmla="*/ 236 w 298"/>
                <a:gd name="T29" fmla="*/ 233 h 492"/>
                <a:gd name="T30" fmla="*/ 224 w 298"/>
                <a:gd name="T31" fmla="*/ 99 h 492"/>
                <a:gd name="T32" fmla="*/ 62 w 298"/>
                <a:gd name="T33" fmla="*/ 260 h 4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8" h="492">
                  <a:moveTo>
                    <a:pt x="50" y="492"/>
                  </a:moveTo>
                  <a:cubicBezTo>
                    <a:pt x="46" y="492"/>
                    <a:pt x="43" y="491"/>
                    <a:pt x="40" y="490"/>
                  </a:cubicBezTo>
                  <a:cubicBezTo>
                    <a:pt x="29" y="486"/>
                    <a:pt x="21" y="476"/>
                    <a:pt x="20" y="464"/>
                  </a:cubicBezTo>
                  <a:cubicBezTo>
                    <a:pt x="1" y="252"/>
                    <a:pt x="1" y="252"/>
                    <a:pt x="1" y="252"/>
                  </a:cubicBezTo>
                  <a:cubicBezTo>
                    <a:pt x="0" y="243"/>
                    <a:pt x="3" y="234"/>
                    <a:pt x="10" y="228"/>
                  </a:cubicBezTo>
                  <a:cubicBezTo>
                    <a:pt x="227" y="11"/>
                    <a:pt x="227" y="11"/>
                    <a:pt x="227" y="11"/>
                  </a:cubicBezTo>
                  <a:cubicBezTo>
                    <a:pt x="235" y="2"/>
                    <a:pt x="248" y="0"/>
                    <a:pt x="259" y="4"/>
                  </a:cubicBezTo>
                  <a:cubicBezTo>
                    <a:pt x="270" y="7"/>
                    <a:pt x="277" y="17"/>
                    <a:pt x="278" y="29"/>
                  </a:cubicBezTo>
                  <a:cubicBezTo>
                    <a:pt x="297" y="242"/>
                    <a:pt x="297" y="242"/>
                    <a:pt x="297" y="242"/>
                  </a:cubicBezTo>
                  <a:cubicBezTo>
                    <a:pt x="298" y="251"/>
                    <a:pt x="295" y="259"/>
                    <a:pt x="289" y="266"/>
                  </a:cubicBezTo>
                  <a:cubicBezTo>
                    <a:pt x="71" y="483"/>
                    <a:pt x="71" y="483"/>
                    <a:pt x="71" y="483"/>
                  </a:cubicBezTo>
                  <a:cubicBezTo>
                    <a:pt x="65" y="489"/>
                    <a:pt x="58" y="492"/>
                    <a:pt x="50" y="492"/>
                  </a:cubicBezTo>
                  <a:close/>
                  <a:moveTo>
                    <a:pt x="62" y="260"/>
                  </a:moveTo>
                  <a:cubicBezTo>
                    <a:pt x="74" y="395"/>
                    <a:pt x="74" y="395"/>
                    <a:pt x="74" y="395"/>
                  </a:cubicBezTo>
                  <a:cubicBezTo>
                    <a:pt x="236" y="233"/>
                    <a:pt x="236" y="233"/>
                    <a:pt x="236" y="233"/>
                  </a:cubicBezTo>
                  <a:cubicBezTo>
                    <a:pt x="224" y="99"/>
                    <a:pt x="224" y="99"/>
                    <a:pt x="224" y="99"/>
                  </a:cubicBezTo>
                  <a:lnTo>
                    <a:pt x="62" y="26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aseline="0">
                <a:latin typeface="Huawei Sans" panose="020C0503030203020204" pitchFamily="34" charset="0"/>
                <a:ea typeface="方正兰亭黑简体" panose="02000000000000000000" pitchFamily="2" charset="-122"/>
              </a:endParaRPr>
            </a:p>
          </p:txBody>
        </p:sp>
        <p:sp>
          <p:nvSpPr>
            <p:cNvPr id="13" name="Freeform 11"/>
            <p:cNvSpPr>
              <a:spLocks noEditPoints="1"/>
            </p:cNvSpPr>
            <p:nvPr/>
          </p:nvSpPr>
          <p:spPr bwMode="auto">
            <a:xfrm>
              <a:off x="4157663" y="5083175"/>
              <a:ext cx="501650" cy="301625"/>
            </a:xfrm>
            <a:custGeom>
              <a:avLst/>
              <a:gdLst>
                <a:gd name="T0" fmla="*/ 245 w 494"/>
                <a:gd name="T1" fmla="*/ 297 h 297"/>
                <a:gd name="T2" fmla="*/ 242 w 494"/>
                <a:gd name="T3" fmla="*/ 296 h 297"/>
                <a:gd name="T4" fmla="*/ 29 w 494"/>
                <a:gd name="T5" fmla="*/ 278 h 297"/>
                <a:gd name="T6" fmla="*/ 4 w 494"/>
                <a:gd name="T7" fmla="*/ 258 h 297"/>
                <a:gd name="T8" fmla="*/ 11 w 494"/>
                <a:gd name="T9" fmla="*/ 226 h 297"/>
                <a:gd name="T10" fmla="*/ 228 w 494"/>
                <a:gd name="T11" fmla="*/ 9 h 297"/>
                <a:gd name="T12" fmla="*/ 252 w 494"/>
                <a:gd name="T13" fmla="*/ 0 h 297"/>
                <a:gd name="T14" fmla="*/ 464 w 494"/>
                <a:gd name="T15" fmla="*/ 19 h 297"/>
                <a:gd name="T16" fmla="*/ 490 w 494"/>
                <a:gd name="T17" fmla="*/ 39 h 297"/>
                <a:gd name="T18" fmla="*/ 483 w 494"/>
                <a:gd name="T19" fmla="*/ 70 h 297"/>
                <a:gd name="T20" fmla="*/ 266 w 494"/>
                <a:gd name="T21" fmla="*/ 288 h 297"/>
                <a:gd name="T22" fmla="*/ 245 w 494"/>
                <a:gd name="T23" fmla="*/ 297 h 297"/>
                <a:gd name="T24" fmla="*/ 99 w 494"/>
                <a:gd name="T25" fmla="*/ 223 h 297"/>
                <a:gd name="T26" fmla="*/ 233 w 494"/>
                <a:gd name="T27" fmla="*/ 235 h 297"/>
                <a:gd name="T28" fmla="*/ 395 w 494"/>
                <a:gd name="T29" fmla="*/ 73 h 297"/>
                <a:gd name="T30" fmla="*/ 261 w 494"/>
                <a:gd name="T31" fmla="*/ 62 h 297"/>
                <a:gd name="T32" fmla="*/ 99 w 494"/>
                <a:gd name="T33" fmla="*/ 223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94" h="297">
                  <a:moveTo>
                    <a:pt x="245" y="297"/>
                  </a:moveTo>
                  <a:cubicBezTo>
                    <a:pt x="244" y="297"/>
                    <a:pt x="243" y="297"/>
                    <a:pt x="242" y="296"/>
                  </a:cubicBezTo>
                  <a:cubicBezTo>
                    <a:pt x="29" y="278"/>
                    <a:pt x="29" y="278"/>
                    <a:pt x="29" y="278"/>
                  </a:cubicBezTo>
                  <a:cubicBezTo>
                    <a:pt x="18" y="277"/>
                    <a:pt x="8" y="269"/>
                    <a:pt x="4" y="258"/>
                  </a:cubicBezTo>
                  <a:cubicBezTo>
                    <a:pt x="0" y="247"/>
                    <a:pt x="2" y="235"/>
                    <a:pt x="11" y="226"/>
                  </a:cubicBezTo>
                  <a:cubicBezTo>
                    <a:pt x="228" y="9"/>
                    <a:pt x="228" y="9"/>
                    <a:pt x="228" y="9"/>
                  </a:cubicBezTo>
                  <a:cubicBezTo>
                    <a:pt x="234" y="3"/>
                    <a:pt x="243" y="0"/>
                    <a:pt x="252" y="0"/>
                  </a:cubicBezTo>
                  <a:cubicBezTo>
                    <a:pt x="464" y="19"/>
                    <a:pt x="464" y="19"/>
                    <a:pt x="464" y="19"/>
                  </a:cubicBezTo>
                  <a:cubicBezTo>
                    <a:pt x="476" y="20"/>
                    <a:pt x="486" y="28"/>
                    <a:pt x="490" y="39"/>
                  </a:cubicBezTo>
                  <a:cubicBezTo>
                    <a:pt x="494" y="50"/>
                    <a:pt x="491" y="62"/>
                    <a:pt x="483" y="70"/>
                  </a:cubicBezTo>
                  <a:cubicBezTo>
                    <a:pt x="266" y="288"/>
                    <a:pt x="266" y="288"/>
                    <a:pt x="266" y="288"/>
                  </a:cubicBezTo>
                  <a:cubicBezTo>
                    <a:pt x="260" y="293"/>
                    <a:pt x="252" y="297"/>
                    <a:pt x="245" y="297"/>
                  </a:cubicBezTo>
                  <a:close/>
                  <a:moveTo>
                    <a:pt x="99" y="223"/>
                  </a:moveTo>
                  <a:cubicBezTo>
                    <a:pt x="233" y="235"/>
                    <a:pt x="233" y="235"/>
                    <a:pt x="233" y="235"/>
                  </a:cubicBezTo>
                  <a:cubicBezTo>
                    <a:pt x="395" y="73"/>
                    <a:pt x="395" y="73"/>
                    <a:pt x="395" y="73"/>
                  </a:cubicBezTo>
                  <a:cubicBezTo>
                    <a:pt x="261" y="62"/>
                    <a:pt x="261" y="62"/>
                    <a:pt x="261" y="62"/>
                  </a:cubicBezTo>
                  <a:lnTo>
                    <a:pt x="99" y="22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aseline="0">
                <a:latin typeface="Huawei Sans" panose="020C0503030203020204" pitchFamily="34" charset="0"/>
                <a:ea typeface="方正兰亭黑简体" panose="02000000000000000000" pitchFamily="2" charset="-122"/>
              </a:endParaRPr>
            </a:p>
          </p:txBody>
        </p:sp>
      </p:grpSp>
      <p:sp>
        <p:nvSpPr>
          <p:cNvPr id="14" name="Freeform 6"/>
          <p:cNvSpPr/>
          <p:nvPr userDrawn="1"/>
        </p:nvSpPr>
        <p:spPr bwMode="auto">
          <a:xfrm>
            <a:off x="3211785" y="296368"/>
            <a:ext cx="8975455" cy="864888"/>
          </a:xfrm>
          <a:custGeom>
            <a:avLst/>
            <a:gdLst>
              <a:gd name="T0" fmla="*/ 6409 w 6533"/>
              <a:gd name="T1" fmla="*/ 0 h 617"/>
              <a:gd name="T2" fmla="*/ 0 w 6533"/>
              <a:gd name="T3" fmla="*/ 0 h 617"/>
              <a:gd name="T4" fmla="*/ 126 w 6533"/>
              <a:gd name="T5" fmla="*/ 310 h 617"/>
              <a:gd name="T6" fmla="*/ 0 w 6533"/>
              <a:gd name="T7" fmla="*/ 617 h 617"/>
              <a:gd name="T8" fmla="*/ 6409 w 6533"/>
              <a:gd name="T9" fmla="*/ 617 h 617"/>
              <a:gd name="T10" fmla="*/ 6533 w 6533"/>
              <a:gd name="T11" fmla="*/ 310 h 617"/>
              <a:gd name="T12" fmla="*/ 6409 w 6533"/>
              <a:gd name="T13" fmla="*/ 0 h 617"/>
              <a:gd name="connsiteX0" fmla="*/ 9810 w 9810"/>
              <a:gd name="connsiteY0" fmla="*/ 0 h 10000"/>
              <a:gd name="connsiteX1" fmla="*/ 0 w 9810"/>
              <a:gd name="connsiteY1" fmla="*/ 0 h 10000"/>
              <a:gd name="connsiteX2" fmla="*/ 193 w 9810"/>
              <a:gd name="connsiteY2" fmla="*/ 5024 h 10000"/>
              <a:gd name="connsiteX3" fmla="*/ 0 w 9810"/>
              <a:gd name="connsiteY3" fmla="*/ 10000 h 10000"/>
              <a:gd name="connsiteX4" fmla="*/ 9810 w 9810"/>
              <a:gd name="connsiteY4" fmla="*/ 10000 h 10000"/>
              <a:gd name="connsiteX5" fmla="*/ 7589 w 9810"/>
              <a:gd name="connsiteY5" fmla="*/ 5574 h 10000"/>
              <a:gd name="connsiteX6" fmla="*/ 9810 w 9810"/>
              <a:gd name="connsiteY6" fmla="*/ 0 h 10000"/>
              <a:gd name="connsiteX0-1" fmla="*/ 7021 w 10000"/>
              <a:gd name="connsiteY0-2" fmla="*/ 0 h 10000"/>
              <a:gd name="connsiteX1-3" fmla="*/ 0 w 10000"/>
              <a:gd name="connsiteY1-4" fmla="*/ 0 h 10000"/>
              <a:gd name="connsiteX2-5" fmla="*/ 197 w 10000"/>
              <a:gd name="connsiteY2-6" fmla="*/ 5024 h 10000"/>
              <a:gd name="connsiteX3-7" fmla="*/ 0 w 10000"/>
              <a:gd name="connsiteY3-8" fmla="*/ 10000 h 10000"/>
              <a:gd name="connsiteX4-9" fmla="*/ 10000 w 10000"/>
              <a:gd name="connsiteY4-10" fmla="*/ 10000 h 10000"/>
              <a:gd name="connsiteX5-11" fmla="*/ 7736 w 10000"/>
              <a:gd name="connsiteY5-12" fmla="*/ 5574 h 10000"/>
              <a:gd name="connsiteX6-13" fmla="*/ 7021 w 10000"/>
              <a:gd name="connsiteY6-14" fmla="*/ 0 h 10000"/>
              <a:gd name="connsiteX0-15" fmla="*/ 7021 w 7736"/>
              <a:gd name="connsiteY0-16" fmla="*/ 0 h 10038"/>
              <a:gd name="connsiteX1-17" fmla="*/ 0 w 7736"/>
              <a:gd name="connsiteY1-18" fmla="*/ 0 h 10038"/>
              <a:gd name="connsiteX2-19" fmla="*/ 197 w 7736"/>
              <a:gd name="connsiteY2-20" fmla="*/ 5024 h 10038"/>
              <a:gd name="connsiteX3-21" fmla="*/ 0 w 7736"/>
              <a:gd name="connsiteY3-22" fmla="*/ 10000 h 10038"/>
              <a:gd name="connsiteX4-23" fmla="*/ 7017 w 7736"/>
              <a:gd name="connsiteY4-24" fmla="*/ 10038 h 10038"/>
              <a:gd name="connsiteX5-25" fmla="*/ 7736 w 7736"/>
              <a:gd name="connsiteY5-26" fmla="*/ 5574 h 10038"/>
              <a:gd name="connsiteX6-27" fmla="*/ 7021 w 7736"/>
              <a:gd name="connsiteY6-28" fmla="*/ 0 h 10038"/>
              <a:gd name="connsiteX0-29" fmla="*/ 9076 w 9316"/>
              <a:gd name="connsiteY0-30" fmla="*/ 0 h 10000"/>
              <a:gd name="connsiteX1-31" fmla="*/ 0 w 9316"/>
              <a:gd name="connsiteY1-32" fmla="*/ 0 h 10000"/>
              <a:gd name="connsiteX2-33" fmla="*/ 255 w 9316"/>
              <a:gd name="connsiteY2-34" fmla="*/ 5005 h 10000"/>
              <a:gd name="connsiteX3-35" fmla="*/ 0 w 9316"/>
              <a:gd name="connsiteY3-36" fmla="*/ 9962 h 10000"/>
              <a:gd name="connsiteX4-37" fmla="*/ 9071 w 9316"/>
              <a:gd name="connsiteY4-38" fmla="*/ 10000 h 10000"/>
              <a:gd name="connsiteX5-39" fmla="*/ 9316 w 9316"/>
              <a:gd name="connsiteY5-40" fmla="*/ 5668 h 10000"/>
              <a:gd name="connsiteX6-41" fmla="*/ 9076 w 9316"/>
              <a:gd name="connsiteY6-42" fmla="*/ 0 h 10000"/>
              <a:gd name="connsiteX0-43" fmla="*/ 9742 w 10000"/>
              <a:gd name="connsiteY0-44" fmla="*/ 0 h 10000"/>
              <a:gd name="connsiteX1-45" fmla="*/ 0 w 10000"/>
              <a:gd name="connsiteY1-46" fmla="*/ 0 h 10000"/>
              <a:gd name="connsiteX2-47" fmla="*/ 274 w 10000"/>
              <a:gd name="connsiteY2-48" fmla="*/ 5005 h 10000"/>
              <a:gd name="connsiteX3-49" fmla="*/ 0 w 10000"/>
              <a:gd name="connsiteY3-50" fmla="*/ 9962 h 10000"/>
              <a:gd name="connsiteX4-51" fmla="*/ 9737 w 10000"/>
              <a:gd name="connsiteY4-52" fmla="*/ 10000 h 10000"/>
              <a:gd name="connsiteX5-53" fmla="*/ 10000 w 10000"/>
              <a:gd name="connsiteY5-54" fmla="*/ 5668 h 10000"/>
              <a:gd name="connsiteX6-55" fmla="*/ 9742 w 10000"/>
              <a:gd name="connsiteY6-56" fmla="*/ 0 h 10000"/>
              <a:gd name="connsiteX0-57" fmla="*/ 9742 w 9877"/>
              <a:gd name="connsiteY0-58" fmla="*/ 0 h 10000"/>
              <a:gd name="connsiteX1-59" fmla="*/ 0 w 9877"/>
              <a:gd name="connsiteY1-60" fmla="*/ 0 h 10000"/>
              <a:gd name="connsiteX2-61" fmla="*/ 274 w 9877"/>
              <a:gd name="connsiteY2-62" fmla="*/ 5005 h 10000"/>
              <a:gd name="connsiteX3-63" fmla="*/ 0 w 9877"/>
              <a:gd name="connsiteY3-64" fmla="*/ 9962 h 10000"/>
              <a:gd name="connsiteX4-65" fmla="*/ 9737 w 9877"/>
              <a:gd name="connsiteY4-66" fmla="*/ 10000 h 10000"/>
              <a:gd name="connsiteX5-67" fmla="*/ 9738 w 9877"/>
              <a:gd name="connsiteY5-68" fmla="*/ 5783 h 10000"/>
              <a:gd name="connsiteX6-69" fmla="*/ 9742 w 9877"/>
              <a:gd name="connsiteY6-70" fmla="*/ 0 h 10000"/>
              <a:gd name="connsiteX0-71" fmla="*/ 9863 w 9991"/>
              <a:gd name="connsiteY0-72" fmla="*/ 0 h 10000"/>
              <a:gd name="connsiteX1-73" fmla="*/ 0 w 9991"/>
              <a:gd name="connsiteY1-74" fmla="*/ 0 h 10000"/>
              <a:gd name="connsiteX2-75" fmla="*/ 277 w 9991"/>
              <a:gd name="connsiteY2-76" fmla="*/ 5005 h 10000"/>
              <a:gd name="connsiteX3-77" fmla="*/ 0 w 9991"/>
              <a:gd name="connsiteY3-78" fmla="*/ 9962 h 10000"/>
              <a:gd name="connsiteX4-79" fmla="*/ 9858 w 9991"/>
              <a:gd name="connsiteY4-80" fmla="*/ 10000 h 10000"/>
              <a:gd name="connsiteX5-81" fmla="*/ 9817 w 9991"/>
              <a:gd name="connsiteY5-82" fmla="*/ 5783 h 10000"/>
              <a:gd name="connsiteX6-83" fmla="*/ 9863 w 9991"/>
              <a:gd name="connsiteY6-84" fmla="*/ 0 h 10000"/>
              <a:gd name="connsiteX0-85" fmla="*/ 9872 w 10014"/>
              <a:gd name="connsiteY0-86" fmla="*/ 0 h 10000"/>
              <a:gd name="connsiteX1-87" fmla="*/ 0 w 10014"/>
              <a:gd name="connsiteY1-88" fmla="*/ 0 h 10000"/>
              <a:gd name="connsiteX2-89" fmla="*/ 277 w 10014"/>
              <a:gd name="connsiteY2-90" fmla="*/ 5005 h 10000"/>
              <a:gd name="connsiteX3-91" fmla="*/ 0 w 10014"/>
              <a:gd name="connsiteY3-92" fmla="*/ 9962 h 10000"/>
              <a:gd name="connsiteX4-93" fmla="*/ 9867 w 10014"/>
              <a:gd name="connsiteY4-94" fmla="*/ 10000 h 10000"/>
              <a:gd name="connsiteX5-95" fmla="*/ 9890 w 10014"/>
              <a:gd name="connsiteY5-96" fmla="*/ 5745 h 10000"/>
              <a:gd name="connsiteX6-97" fmla="*/ 9872 w 10014"/>
              <a:gd name="connsiteY6-98" fmla="*/ 0 h 10000"/>
              <a:gd name="connsiteX0-99" fmla="*/ 9872 w 10030"/>
              <a:gd name="connsiteY0-100" fmla="*/ 0 h 10000"/>
              <a:gd name="connsiteX1-101" fmla="*/ 0 w 10030"/>
              <a:gd name="connsiteY1-102" fmla="*/ 0 h 10000"/>
              <a:gd name="connsiteX2-103" fmla="*/ 277 w 10030"/>
              <a:gd name="connsiteY2-104" fmla="*/ 5005 h 10000"/>
              <a:gd name="connsiteX3-105" fmla="*/ 0 w 10030"/>
              <a:gd name="connsiteY3-106" fmla="*/ 9962 h 10000"/>
              <a:gd name="connsiteX4-107" fmla="*/ 9867 w 10030"/>
              <a:gd name="connsiteY4-108" fmla="*/ 10000 h 10000"/>
              <a:gd name="connsiteX5-109" fmla="*/ 9890 w 10030"/>
              <a:gd name="connsiteY5-110" fmla="*/ 5745 h 10000"/>
              <a:gd name="connsiteX6-111" fmla="*/ 9872 w 10030"/>
              <a:gd name="connsiteY6-112" fmla="*/ 0 h 10000"/>
              <a:gd name="connsiteX0-113" fmla="*/ 9872 w 9921"/>
              <a:gd name="connsiteY0-114" fmla="*/ 0 h 10000"/>
              <a:gd name="connsiteX1-115" fmla="*/ 0 w 9921"/>
              <a:gd name="connsiteY1-116" fmla="*/ 0 h 10000"/>
              <a:gd name="connsiteX2-117" fmla="*/ 277 w 9921"/>
              <a:gd name="connsiteY2-118" fmla="*/ 5005 h 10000"/>
              <a:gd name="connsiteX3-119" fmla="*/ 0 w 9921"/>
              <a:gd name="connsiteY3-120" fmla="*/ 9962 h 10000"/>
              <a:gd name="connsiteX4-121" fmla="*/ 9867 w 9921"/>
              <a:gd name="connsiteY4-122" fmla="*/ 10000 h 10000"/>
              <a:gd name="connsiteX5-123" fmla="*/ 9890 w 9921"/>
              <a:gd name="connsiteY5-124" fmla="*/ 5745 h 10000"/>
              <a:gd name="connsiteX6-125" fmla="*/ 9872 w 9921"/>
              <a:gd name="connsiteY6-126" fmla="*/ 0 h 10000"/>
              <a:gd name="connsiteX0-127" fmla="*/ 9951 w 9974"/>
              <a:gd name="connsiteY0-128" fmla="*/ 0 h 10000"/>
              <a:gd name="connsiteX1-129" fmla="*/ 0 w 9974"/>
              <a:gd name="connsiteY1-130" fmla="*/ 0 h 10000"/>
              <a:gd name="connsiteX2-131" fmla="*/ 279 w 9974"/>
              <a:gd name="connsiteY2-132" fmla="*/ 5005 h 10000"/>
              <a:gd name="connsiteX3-133" fmla="*/ 0 w 9974"/>
              <a:gd name="connsiteY3-134" fmla="*/ 9962 h 10000"/>
              <a:gd name="connsiteX4-135" fmla="*/ 9946 w 9974"/>
              <a:gd name="connsiteY4-136" fmla="*/ 10000 h 10000"/>
              <a:gd name="connsiteX5-137" fmla="*/ 9969 w 9974"/>
              <a:gd name="connsiteY5-138" fmla="*/ 5745 h 10000"/>
              <a:gd name="connsiteX6-139" fmla="*/ 9951 w 9974"/>
              <a:gd name="connsiteY6-140" fmla="*/ 0 h 10000"/>
              <a:gd name="connsiteX0-141" fmla="*/ 9977 w 10001"/>
              <a:gd name="connsiteY0-142" fmla="*/ 0 h 10000"/>
              <a:gd name="connsiteX1-143" fmla="*/ 0 w 10001"/>
              <a:gd name="connsiteY1-144" fmla="*/ 0 h 10000"/>
              <a:gd name="connsiteX2-145" fmla="*/ 280 w 10001"/>
              <a:gd name="connsiteY2-146" fmla="*/ 5005 h 10000"/>
              <a:gd name="connsiteX3-147" fmla="*/ 0 w 10001"/>
              <a:gd name="connsiteY3-148" fmla="*/ 9962 h 10000"/>
              <a:gd name="connsiteX4-149" fmla="*/ 9972 w 10001"/>
              <a:gd name="connsiteY4-150" fmla="*/ 10000 h 10000"/>
              <a:gd name="connsiteX5-151" fmla="*/ 9995 w 10001"/>
              <a:gd name="connsiteY5-152" fmla="*/ 5745 h 10000"/>
              <a:gd name="connsiteX6-153" fmla="*/ 9977 w 10001"/>
              <a:gd name="connsiteY6-154" fmla="*/ 0 h 10000"/>
              <a:gd name="connsiteX0-155" fmla="*/ 9977 w 10001"/>
              <a:gd name="connsiteY0-156" fmla="*/ 0 h 10000"/>
              <a:gd name="connsiteX1-157" fmla="*/ 0 w 10001"/>
              <a:gd name="connsiteY1-158" fmla="*/ 0 h 10000"/>
              <a:gd name="connsiteX2-159" fmla="*/ 280 w 10001"/>
              <a:gd name="connsiteY2-160" fmla="*/ 5005 h 10000"/>
              <a:gd name="connsiteX3-161" fmla="*/ 0 w 10001"/>
              <a:gd name="connsiteY3-162" fmla="*/ 9962 h 10000"/>
              <a:gd name="connsiteX4-163" fmla="*/ 9972 w 10001"/>
              <a:gd name="connsiteY4-164" fmla="*/ 10000 h 10000"/>
              <a:gd name="connsiteX5-165" fmla="*/ 9995 w 10001"/>
              <a:gd name="connsiteY5-166" fmla="*/ 5745 h 10000"/>
              <a:gd name="connsiteX6-167" fmla="*/ 9977 w 10001"/>
              <a:gd name="connsiteY6-168" fmla="*/ 0 h 10000"/>
              <a:gd name="connsiteX0-169" fmla="*/ 9977 w 10001"/>
              <a:gd name="connsiteY0-170" fmla="*/ 0 h 10000"/>
              <a:gd name="connsiteX1-171" fmla="*/ 0 w 10001"/>
              <a:gd name="connsiteY1-172" fmla="*/ 0 h 10000"/>
              <a:gd name="connsiteX2-173" fmla="*/ 280 w 10001"/>
              <a:gd name="connsiteY2-174" fmla="*/ 5005 h 10000"/>
              <a:gd name="connsiteX3-175" fmla="*/ 0 w 10001"/>
              <a:gd name="connsiteY3-176" fmla="*/ 9962 h 10000"/>
              <a:gd name="connsiteX4-177" fmla="*/ 9972 w 10001"/>
              <a:gd name="connsiteY4-178" fmla="*/ 10000 h 10000"/>
              <a:gd name="connsiteX5-179" fmla="*/ 9995 w 10001"/>
              <a:gd name="connsiteY5-180" fmla="*/ 5745 h 10000"/>
              <a:gd name="connsiteX6-181" fmla="*/ 9977 w 10001"/>
              <a:gd name="connsiteY6-182" fmla="*/ 0 h 10000"/>
              <a:gd name="connsiteX0-183" fmla="*/ 9977 w 9995"/>
              <a:gd name="connsiteY0-184" fmla="*/ 0 h 10000"/>
              <a:gd name="connsiteX1-185" fmla="*/ 0 w 9995"/>
              <a:gd name="connsiteY1-186" fmla="*/ 0 h 10000"/>
              <a:gd name="connsiteX2-187" fmla="*/ 280 w 9995"/>
              <a:gd name="connsiteY2-188" fmla="*/ 5005 h 10000"/>
              <a:gd name="connsiteX3-189" fmla="*/ 0 w 9995"/>
              <a:gd name="connsiteY3-190" fmla="*/ 9962 h 10000"/>
              <a:gd name="connsiteX4-191" fmla="*/ 9972 w 9995"/>
              <a:gd name="connsiteY4-192" fmla="*/ 10000 h 10000"/>
              <a:gd name="connsiteX5-193" fmla="*/ 9995 w 9995"/>
              <a:gd name="connsiteY5-194" fmla="*/ 5745 h 10000"/>
              <a:gd name="connsiteX6-195" fmla="*/ 9977 w 9995"/>
              <a:gd name="connsiteY6-196" fmla="*/ 0 h 10000"/>
              <a:gd name="connsiteX0-197" fmla="*/ 9999 w 10000"/>
              <a:gd name="connsiteY0-198" fmla="*/ 0 h 10000"/>
              <a:gd name="connsiteX1-199" fmla="*/ 0 w 10000"/>
              <a:gd name="connsiteY1-200" fmla="*/ 0 h 10000"/>
              <a:gd name="connsiteX2-201" fmla="*/ 280 w 10000"/>
              <a:gd name="connsiteY2-202" fmla="*/ 5005 h 10000"/>
              <a:gd name="connsiteX3-203" fmla="*/ 0 w 10000"/>
              <a:gd name="connsiteY3-204" fmla="*/ 9962 h 10000"/>
              <a:gd name="connsiteX4-205" fmla="*/ 9977 w 10000"/>
              <a:gd name="connsiteY4-206" fmla="*/ 10000 h 10000"/>
              <a:gd name="connsiteX5-207" fmla="*/ 10000 w 10000"/>
              <a:gd name="connsiteY5-208" fmla="*/ 5745 h 10000"/>
              <a:gd name="connsiteX6-209" fmla="*/ 9999 w 10000"/>
              <a:gd name="connsiteY6-210" fmla="*/ 0 h 10000"/>
              <a:gd name="connsiteX0-211" fmla="*/ 9999 w 10004"/>
              <a:gd name="connsiteY0-212" fmla="*/ 0 h 10000"/>
              <a:gd name="connsiteX1-213" fmla="*/ 0 w 10004"/>
              <a:gd name="connsiteY1-214" fmla="*/ 0 h 10000"/>
              <a:gd name="connsiteX2-215" fmla="*/ 280 w 10004"/>
              <a:gd name="connsiteY2-216" fmla="*/ 5005 h 10000"/>
              <a:gd name="connsiteX3-217" fmla="*/ 0 w 10004"/>
              <a:gd name="connsiteY3-218" fmla="*/ 9962 h 10000"/>
              <a:gd name="connsiteX4-219" fmla="*/ 10000 w 10004"/>
              <a:gd name="connsiteY4-220" fmla="*/ 10000 h 10000"/>
              <a:gd name="connsiteX5-221" fmla="*/ 10000 w 10004"/>
              <a:gd name="connsiteY5-222" fmla="*/ 5745 h 10000"/>
              <a:gd name="connsiteX6-223" fmla="*/ 9999 w 10004"/>
              <a:gd name="connsiteY6-224" fmla="*/ 0 h 10000"/>
              <a:gd name="connsiteX0-225" fmla="*/ 9999 w 10000"/>
              <a:gd name="connsiteY0-226" fmla="*/ 0 h 10000"/>
              <a:gd name="connsiteX1-227" fmla="*/ 0 w 10000"/>
              <a:gd name="connsiteY1-228" fmla="*/ 0 h 10000"/>
              <a:gd name="connsiteX2-229" fmla="*/ 280 w 10000"/>
              <a:gd name="connsiteY2-230" fmla="*/ 5005 h 10000"/>
              <a:gd name="connsiteX3-231" fmla="*/ 0 w 10000"/>
              <a:gd name="connsiteY3-232" fmla="*/ 9962 h 10000"/>
              <a:gd name="connsiteX4-233" fmla="*/ 10000 w 10000"/>
              <a:gd name="connsiteY4-234" fmla="*/ 10000 h 10000"/>
              <a:gd name="connsiteX5-235" fmla="*/ 10000 w 10000"/>
              <a:gd name="connsiteY5-236" fmla="*/ 5745 h 10000"/>
              <a:gd name="connsiteX6-237" fmla="*/ 9999 w 10000"/>
              <a:gd name="connsiteY6-238" fmla="*/ 0 h 10000"/>
              <a:gd name="connsiteX0-239" fmla="*/ 14796 w 14796"/>
              <a:gd name="connsiteY0-240" fmla="*/ 0 h 10000"/>
              <a:gd name="connsiteX1-241" fmla="*/ 0 w 14796"/>
              <a:gd name="connsiteY1-242" fmla="*/ 0 h 10000"/>
              <a:gd name="connsiteX2-243" fmla="*/ 280 w 14796"/>
              <a:gd name="connsiteY2-244" fmla="*/ 5005 h 10000"/>
              <a:gd name="connsiteX3-245" fmla="*/ 0 w 14796"/>
              <a:gd name="connsiteY3-246" fmla="*/ 9962 h 10000"/>
              <a:gd name="connsiteX4-247" fmla="*/ 10000 w 14796"/>
              <a:gd name="connsiteY4-248" fmla="*/ 10000 h 10000"/>
              <a:gd name="connsiteX5-249" fmla="*/ 10000 w 14796"/>
              <a:gd name="connsiteY5-250" fmla="*/ 5745 h 10000"/>
              <a:gd name="connsiteX6-251" fmla="*/ 14796 w 14796"/>
              <a:gd name="connsiteY6-252" fmla="*/ 0 h 10000"/>
              <a:gd name="connsiteX0-253" fmla="*/ 14796 w 14796"/>
              <a:gd name="connsiteY0-254" fmla="*/ 0 h 9968"/>
              <a:gd name="connsiteX1-255" fmla="*/ 0 w 14796"/>
              <a:gd name="connsiteY1-256" fmla="*/ 0 h 9968"/>
              <a:gd name="connsiteX2-257" fmla="*/ 280 w 14796"/>
              <a:gd name="connsiteY2-258" fmla="*/ 5005 h 9968"/>
              <a:gd name="connsiteX3-259" fmla="*/ 0 w 14796"/>
              <a:gd name="connsiteY3-260" fmla="*/ 9962 h 9968"/>
              <a:gd name="connsiteX4-261" fmla="*/ 14788 w 14796"/>
              <a:gd name="connsiteY4-262" fmla="*/ 9968 h 9968"/>
              <a:gd name="connsiteX5-263" fmla="*/ 10000 w 14796"/>
              <a:gd name="connsiteY5-264" fmla="*/ 5745 h 9968"/>
              <a:gd name="connsiteX6-265" fmla="*/ 14796 w 14796"/>
              <a:gd name="connsiteY6-266" fmla="*/ 0 h 9968"/>
              <a:gd name="connsiteX0-267" fmla="*/ 10000 w 10000"/>
              <a:gd name="connsiteY0-268" fmla="*/ 0 h 10000"/>
              <a:gd name="connsiteX1-269" fmla="*/ 0 w 10000"/>
              <a:gd name="connsiteY1-270" fmla="*/ 0 h 10000"/>
              <a:gd name="connsiteX2-271" fmla="*/ 189 w 10000"/>
              <a:gd name="connsiteY2-272" fmla="*/ 5021 h 10000"/>
              <a:gd name="connsiteX3-273" fmla="*/ 0 w 10000"/>
              <a:gd name="connsiteY3-274" fmla="*/ 9994 h 10000"/>
              <a:gd name="connsiteX4-275" fmla="*/ 9995 w 10000"/>
              <a:gd name="connsiteY4-276" fmla="*/ 10000 h 10000"/>
              <a:gd name="connsiteX5-277" fmla="*/ 9998 w 10000"/>
              <a:gd name="connsiteY5-278" fmla="*/ 6152 h 10000"/>
              <a:gd name="connsiteX6-279" fmla="*/ 10000 w 10000"/>
              <a:gd name="connsiteY6-280" fmla="*/ 0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0000" h="10000">
                <a:moveTo>
                  <a:pt x="10000" y="0"/>
                </a:moveTo>
                <a:lnTo>
                  <a:pt x="0" y="0"/>
                </a:lnTo>
                <a:cubicBezTo>
                  <a:pt x="62" y="1674"/>
                  <a:pt x="124" y="3347"/>
                  <a:pt x="189" y="5021"/>
                </a:cubicBezTo>
                <a:cubicBezTo>
                  <a:pt x="124" y="6679"/>
                  <a:pt x="62" y="8336"/>
                  <a:pt x="0" y="9994"/>
                </a:cubicBezTo>
                <a:lnTo>
                  <a:pt x="9995" y="10000"/>
                </a:lnTo>
                <a:cubicBezTo>
                  <a:pt x="9993" y="8184"/>
                  <a:pt x="9998" y="8051"/>
                  <a:pt x="9998" y="6152"/>
                </a:cubicBezTo>
                <a:cubicBezTo>
                  <a:pt x="9996" y="3296"/>
                  <a:pt x="10001" y="2674"/>
                  <a:pt x="10000" y="0"/>
                </a:cubicBez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04" tIns="45702" rIns="91404" bIns="45702" numCol="1" spcCol="0" rtlCol="0" fromWordArt="0" anchor="t" anchorCtr="0" forceAA="0" compatLnSpc="1">
            <a:noAutofit/>
          </a:bodyPr>
          <a:lstStyle/>
          <a:p>
            <a:endParaRPr lang="zh-CN" altLang="en-US" sz="1800" baseline="0">
              <a:latin typeface="Huawei Sans" panose="020C0503030203020204" pitchFamily="34" charset="0"/>
              <a:ea typeface="方正兰亭黑简体" panose="02000000000000000000" pitchFamily="2" charset="-122"/>
            </a:endParaRPr>
          </a:p>
        </p:txBody>
      </p:sp>
      <p:sp>
        <p:nvSpPr>
          <p:cNvPr id="15" name="Freeform 11"/>
          <p:cNvSpPr/>
          <p:nvPr userDrawn="1"/>
        </p:nvSpPr>
        <p:spPr bwMode="auto">
          <a:xfrm>
            <a:off x="3106455" y="296368"/>
            <a:ext cx="233272"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04" tIns="45702" rIns="91404" bIns="45702" numCol="1" spcCol="0" rtlCol="0" fromWordArt="0" anchor="t" anchorCtr="0" forceAA="0" compatLnSpc="1">
            <a:noAutofit/>
          </a:bodyPr>
          <a:lstStyle/>
          <a:p>
            <a:endParaRPr lang="zh-CN" altLang="en-US" sz="1800" baseline="0">
              <a:latin typeface="Huawei Sans" panose="020C0503030203020204" pitchFamily="34" charset="0"/>
              <a:ea typeface="方正兰亭黑简体" panose="02000000000000000000" pitchFamily="2" charset="-122"/>
            </a:endParaRPr>
          </a:p>
        </p:txBody>
      </p:sp>
      <p:sp>
        <p:nvSpPr>
          <p:cNvPr id="16" name="文本占位符 6"/>
          <p:cNvSpPr>
            <a:spLocks noGrp="1"/>
          </p:cNvSpPr>
          <p:nvPr>
            <p:ph type="body" sz="quarter" idx="10" hasCustomPrompt="1"/>
          </p:nvPr>
        </p:nvSpPr>
        <p:spPr>
          <a:xfrm>
            <a:off x="445851" y="1247556"/>
            <a:ext cx="11307600" cy="4679788"/>
          </a:xfrm>
          <a:prstGeom prst="rect">
            <a:avLst/>
          </a:prstGeom>
        </p:spPr>
        <p:txBody>
          <a:bodyPr/>
          <a:lstStyle>
            <a:lvl1pPr algn="just" fontAlgn="ctr">
              <a:buClrTx/>
              <a:defRPr baseline="0">
                <a:latin typeface="Huawei Sans" panose="020C0503030203020204" pitchFamily="34" charset="0"/>
                <a:ea typeface="方正兰亭黑简体" panose="02000000000000000000" pitchFamily="2" charset="-122"/>
                <a:cs typeface="Huawei Sans" panose="020C0503030203020204" pitchFamily="34" charset="0"/>
              </a:defRPr>
            </a:lvl1pPr>
            <a:lvl2pPr marL="654685" indent="-252095" fontAlgn="ctr">
              <a:buClrTx/>
              <a:buSzPct val="50000"/>
              <a:buFont typeface="Wingdings" panose="05000000000000000000" pitchFamily="2" charset="2"/>
              <a:buChar char="p"/>
              <a:defRPr baseline="0">
                <a:solidFill>
                  <a:schemeClr val="tx1"/>
                </a:solidFill>
                <a:latin typeface="Huawei Sans" panose="020C0503030203020204" pitchFamily="34" charset="0"/>
                <a:ea typeface="方正兰亭黑简体" panose="02000000000000000000" pitchFamily="2" charset="-122"/>
              </a:defRPr>
            </a:lvl2pPr>
            <a:lvl3pPr fontAlgn="ctr">
              <a:defRPr lang="zh-CN" altLang="en-US" baseline="0" dirty="0" smtClean="0">
                <a:solidFill>
                  <a:schemeClr val="tx1"/>
                </a:solidFill>
                <a:latin typeface="Huawei Sans" panose="020C0503030203020204" pitchFamily="34" charset="0"/>
                <a:ea typeface="方正兰亭黑简体" panose="02000000000000000000" pitchFamily="2" charset="-122"/>
              </a:defRPr>
            </a:lvl3pPr>
            <a:lvl4pPr fontAlgn="ctr">
              <a:defRPr baseline="0">
                <a:latin typeface="Huawei Sans" panose="020C0503030203020204" pitchFamily="34" charset="0"/>
                <a:ea typeface="方正兰亭黑简体" panose="02000000000000000000" pitchFamily="2" charset="-122"/>
              </a:defRPr>
            </a:lvl4pPr>
            <a:lvl5pPr marL="1802765" indent="-201295" fontAlgn="ctr">
              <a:buClrTx/>
              <a:buFont typeface="Huawei Sans" panose="020C0503030203020204" pitchFamily="34" charset="0"/>
              <a:buChar char="~"/>
              <a:defRPr baseline="0">
                <a:latin typeface="Huawei Sans" panose="020C0503030203020204" pitchFamily="34" charset="0"/>
                <a:ea typeface="方正兰亭黑简体" panose="02000000000000000000" pitchFamily="2" charset="-122"/>
              </a:defRPr>
            </a:lvl5pPr>
          </a:lstStyle>
          <a:p>
            <a:pPr eaLnBrk="1" hangingPunct="1"/>
            <a:r>
              <a:rPr lang="zh-CN" altLang="en-US" dirty="0" smtClean="0"/>
              <a:t>学完本课程后，您将能够：</a:t>
            </a:r>
            <a:endParaRPr lang="en-US" altLang="zh-CN" dirty="0"/>
          </a:p>
          <a:p>
            <a:pPr lvl="1"/>
            <a:r>
              <a:rPr lang="zh-CN" altLang="en-US" dirty="0"/>
              <a:t>第二</a:t>
            </a:r>
            <a:r>
              <a:rPr lang="zh-CN" altLang="en-US" dirty="0" smtClean="0"/>
              <a:t>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a:p>
            <a:pPr eaLnBrk="1" hangingPunct="1"/>
            <a:endParaRPr lang="en-US" altLang="zh-CN" dirty="0"/>
          </a:p>
        </p:txBody>
      </p:sp>
    </p:spTree>
  </p:cSld>
  <p:clrMapOvr>
    <a:masterClrMapping/>
  </p:clrMapOvr>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_14#学习推荐(可选)">
    <p:spTree>
      <p:nvGrpSpPr>
        <p:cNvPr id="1" name=""/>
        <p:cNvGrpSpPr/>
        <p:nvPr/>
      </p:nvGrpSpPr>
      <p:grpSpPr>
        <a:xfrm>
          <a:off x="0" y="0"/>
          <a:ext cx="0" cy="0"/>
          <a:chOff x="0" y="0"/>
          <a:chExt cx="0" cy="0"/>
        </a:xfrm>
      </p:grpSpPr>
      <p:sp>
        <p:nvSpPr>
          <p:cNvPr id="3" name="文本占位符 6"/>
          <p:cNvSpPr>
            <a:spLocks noGrp="1"/>
          </p:cNvSpPr>
          <p:nvPr>
            <p:ph type="body" sz="quarter" idx="10"/>
          </p:nvPr>
        </p:nvSpPr>
        <p:spPr>
          <a:xfrm>
            <a:off x="1019175" y="1844675"/>
            <a:ext cx="10153650" cy="4082880"/>
          </a:xfrm>
          <a:prstGeom prst="rect">
            <a:avLst/>
          </a:prstGeom>
        </p:spPr>
        <p:txBody>
          <a:bodyPr/>
          <a:lstStyle>
            <a:lvl1pPr algn="just" fontAlgn="ctr">
              <a:buClrTx/>
              <a:defRPr baseline="0">
                <a:latin typeface="Huawei Sans" panose="020C0503030203020204" pitchFamily="34" charset="0"/>
                <a:ea typeface="方正兰亭黑简体" panose="02000000000000000000" pitchFamily="2" charset="-122"/>
                <a:cs typeface="Huawei Sans" panose="020C0503030203020204" pitchFamily="34" charset="0"/>
              </a:defRPr>
            </a:lvl1pPr>
          </a:lstStyle>
          <a:p>
            <a:endParaRPr lang="zh-CN" altLang="en-US" dirty="0"/>
          </a:p>
        </p:txBody>
      </p:sp>
      <p:cxnSp>
        <p:nvCxnSpPr>
          <p:cNvPr id="14" name="直线连接符 14"/>
          <p:cNvCxnSpPr/>
          <p:nvPr userDrawn="1"/>
        </p:nvCxnSpPr>
        <p:spPr>
          <a:xfrm flipH="1">
            <a:off x="1029917" y="1349255"/>
            <a:ext cx="1800000" cy="0"/>
          </a:xfrm>
          <a:prstGeom prst="line">
            <a:avLst/>
          </a:prstGeom>
          <a:ln w="28575">
            <a:solidFill>
              <a:srgbClr val="C7000B"/>
            </a:solidFill>
          </a:ln>
          <a:effectLst/>
        </p:spPr>
        <p:style>
          <a:lnRef idx="2">
            <a:schemeClr val="accent1"/>
          </a:lnRef>
          <a:fillRef idx="0">
            <a:schemeClr val="accent1"/>
          </a:fillRef>
          <a:effectRef idx="1">
            <a:schemeClr val="accent1"/>
          </a:effectRef>
          <a:fontRef idx="minor">
            <a:schemeClr val="tx1"/>
          </a:fontRef>
        </p:style>
      </p:cxnSp>
      <p:sp>
        <p:nvSpPr>
          <p:cNvPr id="15" name="文本框 16"/>
          <p:cNvSpPr txBox="1"/>
          <p:nvPr userDrawn="1"/>
        </p:nvSpPr>
        <p:spPr>
          <a:xfrm>
            <a:off x="918916" y="630373"/>
            <a:ext cx="2050561" cy="651845"/>
          </a:xfrm>
          <a:prstGeom prst="rect">
            <a:avLst/>
          </a:prstGeom>
          <a:noFill/>
        </p:spPr>
        <p:txBody>
          <a:bodyPr wrap="none" rtlCol="0">
            <a:spAutoFit/>
          </a:bodyPr>
          <a:lstStyle/>
          <a:p>
            <a:r>
              <a:rPr kumimoji="1" lang="zh-CN" altLang="en-US" sz="3635" baseline="0" dirty="0" smtClean="0">
                <a:solidFill>
                  <a:srgbClr val="404040"/>
                </a:solidFill>
                <a:latin typeface="Huawei Sans" panose="020C0503030203020204" pitchFamily="34" charset="0"/>
                <a:ea typeface="方正兰亭黑简体" panose="02000000000000000000" pitchFamily="2" charset="-122"/>
                <a:cs typeface="微软雅黑" panose="020B0503020204020204" pitchFamily="34" charset="-122"/>
              </a:rPr>
              <a:t>学习推荐</a:t>
            </a:r>
            <a:endParaRPr kumimoji="1" lang="zh-CN" altLang="en-US" sz="3635" baseline="0" dirty="0">
              <a:solidFill>
                <a:srgbClr val="404040"/>
              </a:solidFill>
              <a:latin typeface="Huawei Sans" panose="020C0503030203020204" pitchFamily="34" charset="0"/>
              <a:ea typeface="方正兰亭黑简体" panose="02000000000000000000" pitchFamily="2" charset="-122"/>
              <a:cs typeface="微软雅黑" panose="020B0503020204020204" pitchFamily="34" charset="-122"/>
            </a:endParaRPr>
          </a:p>
        </p:txBody>
      </p:sp>
    </p:spTree>
  </p:cSld>
  <p:clrMapOvr>
    <a:masterClrMapping/>
  </p:clrMapOvr>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_2#总标题">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21"/>
            <a:ext cx="12192000" cy="5602224"/>
          </a:xfrm>
          <a:prstGeom prst="rect">
            <a:avLst/>
          </a:prstGeom>
          <a:ln>
            <a:noFill/>
            <a:prstDash val="dash"/>
          </a:ln>
        </p:spPr>
      </p:pic>
      <p:sp>
        <p:nvSpPr>
          <p:cNvPr id="8" name="L 形 7"/>
          <p:cNvSpPr/>
          <p:nvPr userDrawn="1"/>
        </p:nvSpPr>
        <p:spPr>
          <a:xfrm rot="16200000" flipH="1">
            <a:off x="6634196" y="2578036"/>
            <a:ext cx="701032" cy="71765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baseline="0">
              <a:latin typeface="Huawei Sans" panose="020C0503030203020204" pitchFamily="34" charset="0"/>
              <a:ea typeface="方正兰亭黑简体" panose="02000000000000000000" pitchFamily="2" charset="-122"/>
            </a:endParaRPr>
          </a:p>
        </p:txBody>
      </p:sp>
      <p:sp>
        <p:nvSpPr>
          <p:cNvPr id="9" name="Title 1"/>
          <p:cNvSpPr>
            <a:spLocks noGrp="1"/>
          </p:cNvSpPr>
          <p:nvPr>
            <p:ph type="ctrTitle" hasCustomPrompt="1"/>
          </p:nvPr>
        </p:nvSpPr>
        <p:spPr>
          <a:xfrm>
            <a:off x="916560" y="907092"/>
            <a:ext cx="8125839" cy="690255"/>
          </a:xfrm>
          <a:prstGeom prst="rect">
            <a:avLst/>
          </a:prstGeom>
          <a:ln>
            <a:noFill/>
            <a:prstDash val="dash"/>
          </a:ln>
        </p:spPr>
        <p:txBody>
          <a:bodyPr lIns="0" tIns="0" rIns="0" bIns="0" anchor="t">
            <a:normAutofit/>
          </a:bodyPr>
          <a:lstStyle>
            <a:lvl1pPr>
              <a:defRPr lang="en-US" sz="3200" b="0" i="0" baseline="0" dirty="0">
                <a:latin typeface="Huawei Sans" panose="020C0503030203020204" pitchFamily="34" charset="0"/>
                <a:ea typeface="方正兰亭黑简体" panose="02000000000000000000" pitchFamily="2" charset="-122"/>
              </a:defRPr>
            </a:lvl1pPr>
          </a:lstStyle>
          <a:p>
            <a:pPr lvl="0" defTabSz="913765">
              <a:lnSpc>
                <a:spcPts val="3440"/>
              </a:lnSpc>
            </a:pPr>
            <a:r>
              <a:rPr lang="zh-CN" altLang="en-US" dirty="0"/>
              <a:t>单击此处添加标题</a:t>
            </a:r>
            <a:endParaRPr lang="en-US" dirty="0"/>
          </a:p>
        </p:txBody>
      </p:sp>
      <p:sp>
        <p:nvSpPr>
          <p:cNvPr id="10" name="Text Placeholder 5"/>
          <p:cNvSpPr>
            <a:spLocks noGrp="1"/>
          </p:cNvSpPr>
          <p:nvPr>
            <p:ph type="body" sz="quarter" idx="10" hasCustomPrompt="1"/>
          </p:nvPr>
        </p:nvSpPr>
        <p:spPr>
          <a:xfrm>
            <a:off x="916561" y="1949372"/>
            <a:ext cx="8125840" cy="643926"/>
          </a:xfrm>
        </p:spPr>
        <p:txBody>
          <a:bodyPr vert="horz" lIns="0" tIns="0" rIns="0" bIns="0" rtlCol="0">
            <a:noAutofit/>
          </a:bodyPr>
          <a:lstStyle>
            <a:lvl1pPr marL="228600" indent="-228600">
              <a:buNone/>
              <a:defRPr lang="en-US" sz="1400" baseline="0" dirty="0">
                <a:latin typeface="Huawei Sans" panose="020C0503030203020204" pitchFamily="34" charset="0"/>
                <a:ea typeface="方正兰亭黑简体" panose="02000000000000000000" pitchFamily="2" charset="-122"/>
                <a:cs typeface="Huawei Sans" panose="020C0503030203020204" pitchFamily="34" charset="0"/>
              </a:defRPr>
            </a:lvl1pPr>
          </a:lstStyle>
          <a:p>
            <a:pPr marL="0" lvl="0" indent="0">
              <a:lnSpc>
                <a:spcPct val="100000"/>
              </a:lnSpc>
              <a:spcBef>
                <a:spcPts val="0"/>
              </a:spcBef>
            </a:pPr>
            <a:r>
              <a:rPr lang="zh-CN" altLang="en-US" dirty="0" smtClean="0"/>
              <a:t>单击此处添加文本</a:t>
            </a:r>
            <a:endParaRPr lang="en-US" dirty="0"/>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_7*#标题和内容（一行标题）">
    <p:spTree>
      <p:nvGrpSpPr>
        <p:cNvPr id="1" name=""/>
        <p:cNvGrpSpPr/>
        <p:nvPr/>
      </p:nvGrpSpPr>
      <p:grpSpPr>
        <a:xfrm>
          <a:off x="0" y="0"/>
          <a:ext cx="0" cy="0"/>
          <a:chOff x="0" y="0"/>
          <a:chExt cx="0" cy="0"/>
        </a:xfrm>
      </p:grpSpPr>
      <p:sp>
        <p:nvSpPr>
          <p:cNvPr id="3" name="标题 1"/>
          <p:cNvSpPr>
            <a:spLocks noGrp="1"/>
          </p:cNvSpPr>
          <p:nvPr>
            <p:ph type="title"/>
          </p:nvPr>
        </p:nvSpPr>
        <p:spPr>
          <a:xfrm>
            <a:off x="455613" y="447468"/>
            <a:ext cx="11293474" cy="485982"/>
          </a:xfrm>
          <a:prstGeom prst="rect">
            <a:avLst/>
          </a:prstGeom>
        </p:spPr>
        <p:txBody>
          <a:bodyPr lIns="0" tIns="0" rIns="0" bIns="0" anchor="t">
            <a:normAutofit/>
          </a:bodyPr>
          <a:lstStyle>
            <a:lvl1pPr>
              <a:defRPr lang="zh-CN" altLang="en-US" baseline="0" dirty="0">
                <a:latin typeface="Huawei Sans" panose="020C0503030203020204" pitchFamily="34" charset="0"/>
                <a:ea typeface="方正兰亭黑简体" panose="02000000000000000000" pitchFamily="2" charset="-122"/>
              </a:defRPr>
            </a:lvl1pPr>
          </a:lstStyle>
          <a:p>
            <a:pPr marL="0" lvl="0" indent="0" defTabSz="1188085">
              <a:lnSpc>
                <a:spcPts val="3430"/>
              </a:lnSpc>
              <a:spcBef>
                <a:spcPts val="0"/>
              </a:spcBef>
              <a:buFont typeface="Arial" panose="020B0604020202020204" pitchFamily="34" charset="0"/>
            </a:pPr>
            <a:r>
              <a:rPr lang="zh-CN" altLang="en-US" dirty="0" smtClean="0"/>
              <a:t>单击</a:t>
            </a:r>
            <a:r>
              <a:rPr lang="zh-CN" altLang="en-US" dirty="0"/>
              <a:t>此处编辑母版标题样式</a:t>
            </a:r>
            <a:endParaRPr lang="zh-CN" altLang="en-US" dirty="0"/>
          </a:p>
        </p:txBody>
      </p:sp>
      <p:sp>
        <p:nvSpPr>
          <p:cNvPr id="9" name="文本占位符 6"/>
          <p:cNvSpPr>
            <a:spLocks noGrp="1"/>
          </p:cNvSpPr>
          <p:nvPr>
            <p:ph type="body" sz="quarter" idx="10" hasCustomPrompt="1"/>
          </p:nvPr>
        </p:nvSpPr>
        <p:spPr>
          <a:xfrm>
            <a:off x="455612" y="1047750"/>
            <a:ext cx="11293475" cy="4879805"/>
          </a:xfrm>
          <a:prstGeom prst="rect">
            <a:avLst/>
          </a:prstGeom>
        </p:spPr>
        <p:txBody>
          <a:bodyPr/>
          <a:lstStyle>
            <a:lvl1pPr algn="just" fontAlgn="ctr">
              <a:buClrTx/>
              <a:defRPr baseline="0">
                <a:latin typeface="Huawei Sans" panose="020C0503030203020204" pitchFamily="34" charset="0"/>
                <a:ea typeface="方正兰亭黑简体" panose="02000000000000000000" pitchFamily="2" charset="-122"/>
                <a:cs typeface="Huawei Sans" panose="020C0503030203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15#谢谢">
    <p:bg>
      <p:bgPr>
        <a:solidFill>
          <a:srgbClr val="FFFFFF"/>
        </a:solidFill>
        <a:effectLst/>
      </p:bgPr>
    </p:bg>
    <p:spTree>
      <p:nvGrpSpPr>
        <p:cNvPr id="1" name=""/>
        <p:cNvGrpSpPr/>
        <p:nvPr/>
      </p:nvGrpSpPr>
      <p:grpSpPr>
        <a:xfrm>
          <a:off x="0" y="0"/>
          <a:ext cx="0" cy="0"/>
          <a:chOff x="0" y="0"/>
          <a:chExt cx="0" cy="0"/>
        </a:xfrm>
      </p:grpSpPr>
      <p:sp>
        <p:nvSpPr>
          <p:cNvPr id="3" name="TextBox 3"/>
          <p:cNvSpPr txBox="1"/>
          <p:nvPr userDrawn="1"/>
        </p:nvSpPr>
        <p:spPr>
          <a:xfrm>
            <a:off x="607486" y="1402064"/>
            <a:ext cx="3921034" cy="854717"/>
          </a:xfrm>
          <a:prstGeom prst="rect">
            <a:avLst/>
          </a:prstGeom>
          <a:noFill/>
        </p:spPr>
        <p:txBody>
          <a:bodyPr wrap="square" rtlCol="0">
            <a:spAutoFit/>
          </a:bodyPr>
          <a:lstStyle/>
          <a:p>
            <a:pPr algn="l"/>
            <a:r>
              <a:rPr lang="en-US" sz="4940" dirty="0" smtClean="0">
                <a:solidFill>
                  <a:schemeClr val="tx1"/>
                </a:solidFill>
              </a:rPr>
              <a:t>Thank you.</a:t>
            </a:r>
            <a:endParaRPr lang="en-US" sz="4940" dirty="0">
              <a:solidFill>
                <a:schemeClr val="tx1"/>
              </a:solidFill>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_15#谢谢">
    <p:bg>
      <p:bgPr>
        <a:solidFill>
          <a:srgbClr val="FFFFFF"/>
        </a:solidFill>
        <a:effectLst/>
      </p:bgPr>
    </p:bg>
    <p:spTree>
      <p:nvGrpSpPr>
        <p:cNvPr id="1" name=""/>
        <p:cNvGrpSpPr/>
        <p:nvPr/>
      </p:nvGrpSpPr>
      <p:grpSpPr>
        <a:xfrm>
          <a:off x="0" y="0"/>
          <a:ext cx="0" cy="0"/>
          <a:chOff x="0" y="0"/>
          <a:chExt cx="0" cy="0"/>
        </a:xfrm>
      </p:grpSpPr>
      <p:sp>
        <p:nvSpPr>
          <p:cNvPr id="3" name="TextBox 3"/>
          <p:cNvSpPr txBox="1"/>
          <p:nvPr userDrawn="1"/>
        </p:nvSpPr>
        <p:spPr>
          <a:xfrm>
            <a:off x="607486" y="1402064"/>
            <a:ext cx="3921034" cy="854717"/>
          </a:xfrm>
          <a:prstGeom prst="rect">
            <a:avLst/>
          </a:prstGeom>
          <a:noFill/>
        </p:spPr>
        <p:txBody>
          <a:bodyPr wrap="square" rtlCol="0">
            <a:spAutoFit/>
          </a:bodyPr>
          <a:lstStyle/>
          <a:p>
            <a:pPr algn="l"/>
            <a:r>
              <a:rPr lang="en-US" sz="4940" dirty="0" smtClean="0">
                <a:solidFill>
                  <a:schemeClr val="tx1"/>
                </a:solidFill>
              </a:rPr>
              <a:t>Thank you.</a:t>
            </a:r>
            <a:endParaRPr lang="en-US" sz="4940" dirty="0">
              <a:solidFill>
                <a:schemeClr val="tx1"/>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目录">
    <p:spTree>
      <p:nvGrpSpPr>
        <p:cNvPr id="1" name=""/>
        <p:cNvGrpSpPr/>
        <p:nvPr/>
      </p:nvGrpSpPr>
      <p:grpSpPr>
        <a:xfrm>
          <a:off x="0" y="0"/>
          <a:ext cx="0" cy="0"/>
          <a:chOff x="0" y="0"/>
          <a:chExt cx="0" cy="0"/>
        </a:xfrm>
      </p:grpSpPr>
      <p:sp>
        <p:nvSpPr>
          <p:cNvPr id="4" name="TextBox 10"/>
          <p:cNvSpPr txBox="1"/>
          <p:nvPr userDrawn="1"/>
        </p:nvSpPr>
        <p:spPr bwMode="auto">
          <a:xfrm>
            <a:off x="1594877" y="408780"/>
            <a:ext cx="1664752" cy="639559"/>
          </a:xfrm>
          <a:prstGeom prst="rect">
            <a:avLst/>
          </a:prstGeom>
          <a:noFill/>
          <a:ln w="9525">
            <a:noFill/>
            <a:miter lim="800000"/>
          </a:ln>
        </p:spPr>
        <p:txBody>
          <a:bodyPr wrap="square" lIns="99941" tIns="49967" rIns="99941" bIns="49967" rtlCol="0">
            <a:spAutoFit/>
          </a:bodyPr>
          <a:lstStyle/>
          <a:p>
            <a:pPr defTabSz="1001395" eaLnBrk="0" fontAlgn="ctr" hangingPunct="0"/>
            <a:r>
              <a:rPr lang="zh-CN" altLang="en-US" sz="3500" b="1" baseline="0" dirty="0">
                <a:solidFill>
                  <a:schemeClr val="tx1">
                    <a:lumMod val="75000"/>
                    <a:lumOff val="25000"/>
                  </a:schemeClr>
                </a:solidFill>
                <a:latin typeface="Huawei Sans" panose="020C0503030203020204" pitchFamily="34" charset="0"/>
                <a:ea typeface="方正兰亭黑简体" panose="02000000000000000000" pitchFamily="2" charset="-122"/>
                <a:cs typeface="Huawei Sans" panose="020C0503030203020204" pitchFamily="34" charset="0"/>
              </a:rPr>
              <a:t>目录</a:t>
            </a:r>
            <a:endParaRPr lang="zh-CN" altLang="en-US" sz="3500" b="1" baseline="0" dirty="0">
              <a:solidFill>
                <a:schemeClr val="tx1">
                  <a:lumMod val="75000"/>
                  <a:lumOff val="25000"/>
                </a:schemeClr>
              </a:solidFill>
              <a:latin typeface="Huawei Sans" panose="020C0503030203020204" pitchFamily="34" charset="0"/>
              <a:ea typeface="方正兰亭黑简体" panose="02000000000000000000" pitchFamily="2" charset="-122"/>
              <a:cs typeface="Huawei Sans" panose="020C0503030203020204" pitchFamily="34" charset="0"/>
            </a:endParaRPr>
          </a:p>
        </p:txBody>
      </p:sp>
      <p:sp>
        <p:nvSpPr>
          <p:cNvPr id="5" name="Freeform 9"/>
          <p:cNvSpPr/>
          <p:nvPr userDrawn="1"/>
        </p:nvSpPr>
        <p:spPr bwMode="auto">
          <a:xfrm>
            <a:off x="3112" y="296368"/>
            <a:ext cx="1375826"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04" tIns="45702" rIns="91404" bIns="45702" numCol="1" spcCol="0" rtlCol="0" fromWordArt="0" anchor="t" anchorCtr="0" forceAA="0" compatLnSpc="1">
            <a:noAutofit/>
          </a:bodyPr>
          <a:lstStyle/>
          <a:p>
            <a:endParaRPr lang="zh-CN" altLang="en-US" sz="1800" baseline="0">
              <a:latin typeface="Huawei Sans" panose="020C0503030203020204" pitchFamily="34" charset="0"/>
              <a:ea typeface="方正兰亭黑简体" panose="02000000000000000000" pitchFamily="2" charset="-122"/>
            </a:endParaRPr>
          </a:p>
        </p:txBody>
      </p:sp>
      <p:sp>
        <p:nvSpPr>
          <p:cNvPr id="6" name="Freeform 11"/>
          <p:cNvSpPr/>
          <p:nvPr userDrawn="1"/>
        </p:nvSpPr>
        <p:spPr bwMode="auto">
          <a:xfrm>
            <a:off x="1245702" y="296368"/>
            <a:ext cx="233272"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04" tIns="45702" rIns="91404" bIns="45702" numCol="1" spcCol="0" rtlCol="0" fromWordArt="0" anchor="t" anchorCtr="0" forceAA="0" compatLnSpc="1">
            <a:noAutofit/>
          </a:bodyPr>
          <a:lstStyle/>
          <a:p>
            <a:endParaRPr lang="zh-CN" altLang="en-US" sz="1800" baseline="0">
              <a:latin typeface="Huawei Sans" panose="020C0503030203020204" pitchFamily="34" charset="0"/>
              <a:ea typeface="方正兰亭黑简体" panose="02000000000000000000" pitchFamily="2" charset="-122"/>
            </a:endParaRPr>
          </a:p>
        </p:txBody>
      </p:sp>
      <p:grpSp>
        <p:nvGrpSpPr>
          <p:cNvPr id="7" name="组合 6"/>
          <p:cNvGrpSpPr/>
          <p:nvPr userDrawn="1"/>
        </p:nvGrpSpPr>
        <p:grpSpPr>
          <a:xfrm>
            <a:off x="587159" y="515380"/>
            <a:ext cx="358195" cy="426359"/>
            <a:chOff x="3295650" y="230188"/>
            <a:chExt cx="936625" cy="1114426"/>
          </a:xfrm>
          <a:solidFill>
            <a:schemeClr val="bg1"/>
          </a:solidFill>
        </p:grpSpPr>
        <p:sp>
          <p:nvSpPr>
            <p:cNvPr id="8" name="Rectangle 16"/>
            <p:cNvSpPr>
              <a:spLocks noChangeArrowheads="1"/>
            </p:cNvSpPr>
            <p:nvPr/>
          </p:nvSpPr>
          <p:spPr bwMode="auto">
            <a:xfrm>
              <a:off x="3959225" y="876301"/>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sz="1800" baseline="0">
                <a:latin typeface="Huawei Sans" panose="020C0503030203020204" pitchFamily="34" charset="0"/>
                <a:ea typeface="方正兰亭黑简体" panose="02000000000000000000" pitchFamily="2" charset="-122"/>
              </a:endParaRPr>
            </a:p>
          </p:txBody>
        </p:sp>
        <p:sp>
          <p:nvSpPr>
            <p:cNvPr id="9" name="Rectangle 17"/>
            <p:cNvSpPr>
              <a:spLocks noChangeArrowheads="1"/>
            </p:cNvSpPr>
            <p:nvPr/>
          </p:nvSpPr>
          <p:spPr bwMode="auto">
            <a:xfrm>
              <a:off x="3959225" y="777876"/>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sz="1800" baseline="0">
                <a:latin typeface="Huawei Sans" panose="020C0503030203020204" pitchFamily="34" charset="0"/>
                <a:ea typeface="方正兰亭黑简体" panose="02000000000000000000" pitchFamily="2" charset="-122"/>
              </a:endParaRPr>
            </a:p>
          </p:txBody>
        </p:sp>
        <p:sp>
          <p:nvSpPr>
            <p:cNvPr id="10" name="Rectangle 18"/>
            <p:cNvSpPr>
              <a:spLocks noChangeArrowheads="1"/>
            </p:cNvSpPr>
            <p:nvPr/>
          </p:nvSpPr>
          <p:spPr bwMode="auto">
            <a:xfrm>
              <a:off x="3959225" y="677863"/>
              <a:ext cx="182563"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sz="1800" baseline="0">
                <a:latin typeface="Huawei Sans" panose="020C0503030203020204" pitchFamily="34" charset="0"/>
                <a:ea typeface="方正兰亭黑简体" panose="02000000000000000000" pitchFamily="2" charset="-122"/>
              </a:endParaRPr>
            </a:p>
          </p:txBody>
        </p:sp>
        <p:sp>
          <p:nvSpPr>
            <p:cNvPr id="11" name="Rectangle 19"/>
            <p:cNvSpPr>
              <a:spLocks noChangeArrowheads="1"/>
            </p:cNvSpPr>
            <p:nvPr/>
          </p:nvSpPr>
          <p:spPr bwMode="auto">
            <a:xfrm>
              <a:off x="3959225" y="582613"/>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sz="1800" baseline="0">
                <a:latin typeface="Huawei Sans" panose="020C0503030203020204" pitchFamily="34" charset="0"/>
                <a:ea typeface="方正兰亭黑简体" panose="02000000000000000000" pitchFamily="2" charset="-122"/>
              </a:endParaRPr>
            </a:p>
          </p:txBody>
        </p:sp>
        <p:sp>
          <p:nvSpPr>
            <p:cNvPr id="12" name="Rectangle 20"/>
            <p:cNvSpPr>
              <a:spLocks noChangeArrowheads="1"/>
            </p:cNvSpPr>
            <p:nvPr/>
          </p:nvSpPr>
          <p:spPr bwMode="auto">
            <a:xfrm>
              <a:off x="3676650" y="1101726"/>
              <a:ext cx="469900"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sz="1800" baseline="0">
                <a:latin typeface="Huawei Sans" panose="020C0503030203020204" pitchFamily="34" charset="0"/>
                <a:ea typeface="方正兰亭黑简体" panose="02000000000000000000" pitchFamily="2" charset="-122"/>
              </a:endParaRPr>
            </a:p>
          </p:txBody>
        </p:sp>
        <p:sp>
          <p:nvSpPr>
            <p:cNvPr id="13" name="Rectangle 21"/>
            <p:cNvSpPr>
              <a:spLocks noChangeArrowheads="1"/>
            </p:cNvSpPr>
            <p:nvPr/>
          </p:nvSpPr>
          <p:spPr bwMode="auto">
            <a:xfrm>
              <a:off x="3676650" y="1198563"/>
              <a:ext cx="469900"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sz="1800" baseline="0">
                <a:latin typeface="Huawei Sans" panose="020C0503030203020204" pitchFamily="34" charset="0"/>
                <a:ea typeface="方正兰亭黑简体" panose="02000000000000000000" pitchFamily="2" charset="-122"/>
              </a:endParaRPr>
            </a:p>
          </p:txBody>
        </p:sp>
        <p:sp>
          <p:nvSpPr>
            <p:cNvPr id="14" name="Freeform 22"/>
            <p:cNvSpPr/>
            <p:nvPr/>
          </p:nvSpPr>
          <p:spPr bwMode="auto">
            <a:xfrm>
              <a:off x="3590925" y="482601"/>
              <a:ext cx="641350" cy="862013"/>
            </a:xfrm>
            <a:custGeom>
              <a:avLst/>
              <a:gdLst>
                <a:gd name="T0" fmla="*/ 229 w 404"/>
                <a:gd name="T1" fmla="*/ 0 h 543"/>
                <a:gd name="T2" fmla="*/ 229 w 404"/>
                <a:gd name="T3" fmla="*/ 30 h 543"/>
                <a:gd name="T4" fmla="*/ 373 w 404"/>
                <a:gd name="T5" fmla="*/ 30 h 543"/>
                <a:gd name="T6" fmla="*/ 373 w 404"/>
                <a:gd name="T7" fmla="*/ 513 h 543"/>
                <a:gd name="T8" fmla="*/ 33 w 404"/>
                <a:gd name="T9" fmla="*/ 513 h 543"/>
                <a:gd name="T10" fmla="*/ 31 w 404"/>
                <a:gd name="T11" fmla="*/ 387 h 543"/>
                <a:gd name="T12" fmla="*/ 0 w 404"/>
                <a:gd name="T13" fmla="*/ 387 h 543"/>
                <a:gd name="T14" fmla="*/ 0 w 404"/>
                <a:gd name="T15" fmla="*/ 543 h 543"/>
                <a:gd name="T16" fmla="*/ 404 w 404"/>
                <a:gd name="T17" fmla="*/ 543 h 543"/>
                <a:gd name="T18" fmla="*/ 404 w 404"/>
                <a:gd name="T19" fmla="*/ 0 h 543"/>
                <a:gd name="T20" fmla="*/ 229 w 404"/>
                <a:gd name="T21" fmla="*/ 0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4" h="543">
                  <a:moveTo>
                    <a:pt x="229" y="0"/>
                  </a:moveTo>
                  <a:lnTo>
                    <a:pt x="229" y="30"/>
                  </a:lnTo>
                  <a:lnTo>
                    <a:pt x="373" y="30"/>
                  </a:lnTo>
                  <a:lnTo>
                    <a:pt x="373" y="513"/>
                  </a:lnTo>
                  <a:lnTo>
                    <a:pt x="33" y="513"/>
                  </a:lnTo>
                  <a:lnTo>
                    <a:pt x="31" y="387"/>
                  </a:lnTo>
                  <a:lnTo>
                    <a:pt x="0" y="387"/>
                  </a:lnTo>
                  <a:lnTo>
                    <a:pt x="0" y="543"/>
                  </a:lnTo>
                  <a:lnTo>
                    <a:pt x="404" y="543"/>
                  </a:lnTo>
                  <a:lnTo>
                    <a:pt x="404" y="0"/>
                  </a:lnTo>
                  <a:lnTo>
                    <a:pt x="229"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aseline="0">
                <a:latin typeface="Huawei Sans" panose="020C0503030203020204" pitchFamily="34" charset="0"/>
                <a:ea typeface="方正兰亭黑简体" panose="02000000000000000000" pitchFamily="2" charset="-122"/>
              </a:endParaRPr>
            </a:p>
          </p:txBody>
        </p:sp>
        <p:sp>
          <p:nvSpPr>
            <p:cNvPr id="15" name="Rectangle 23"/>
            <p:cNvSpPr>
              <a:spLocks noChangeArrowheads="1"/>
            </p:cNvSpPr>
            <p:nvPr/>
          </p:nvSpPr>
          <p:spPr bwMode="auto">
            <a:xfrm>
              <a:off x="3959225" y="989013"/>
              <a:ext cx="182563"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sz="1800" baseline="0">
                <a:latin typeface="Huawei Sans" panose="020C0503030203020204" pitchFamily="34" charset="0"/>
                <a:ea typeface="方正兰亭黑简体" panose="02000000000000000000" pitchFamily="2" charset="-122"/>
              </a:endParaRPr>
            </a:p>
          </p:txBody>
        </p:sp>
        <p:sp>
          <p:nvSpPr>
            <p:cNvPr id="16" name="Freeform 24"/>
            <p:cNvSpPr>
              <a:spLocks noEditPoints="1"/>
            </p:cNvSpPr>
            <p:nvPr/>
          </p:nvSpPr>
          <p:spPr bwMode="auto">
            <a:xfrm>
              <a:off x="3295650" y="230188"/>
              <a:ext cx="639763" cy="852488"/>
            </a:xfrm>
            <a:custGeom>
              <a:avLst/>
              <a:gdLst>
                <a:gd name="T0" fmla="*/ 403 w 403"/>
                <a:gd name="T1" fmla="*/ 0 h 537"/>
                <a:gd name="T2" fmla="*/ 0 w 403"/>
                <a:gd name="T3" fmla="*/ 0 h 537"/>
                <a:gd name="T4" fmla="*/ 0 w 403"/>
                <a:gd name="T5" fmla="*/ 447 h 537"/>
                <a:gd name="T6" fmla="*/ 92 w 403"/>
                <a:gd name="T7" fmla="*/ 537 h 537"/>
                <a:gd name="T8" fmla="*/ 403 w 403"/>
                <a:gd name="T9" fmla="*/ 537 h 537"/>
                <a:gd name="T10" fmla="*/ 403 w 403"/>
                <a:gd name="T11" fmla="*/ 0 h 537"/>
                <a:gd name="T12" fmla="*/ 373 w 403"/>
                <a:gd name="T13" fmla="*/ 508 h 537"/>
                <a:gd name="T14" fmla="*/ 108 w 403"/>
                <a:gd name="T15" fmla="*/ 508 h 537"/>
                <a:gd name="T16" fmla="*/ 108 w 403"/>
                <a:gd name="T17" fmla="*/ 433 h 537"/>
                <a:gd name="T18" fmla="*/ 30 w 403"/>
                <a:gd name="T19" fmla="*/ 433 h 537"/>
                <a:gd name="T20" fmla="*/ 30 w 403"/>
                <a:gd name="T21" fmla="*/ 31 h 537"/>
                <a:gd name="T22" fmla="*/ 373 w 403"/>
                <a:gd name="T23" fmla="*/ 31 h 537"/>
                <a:gd name="T24" fmla="*/ 373 w 403"/>
                <a:gd name="T25" fmla="*/ 508 h 5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3" h="537">
                  <a:moveTo>
                    <a:pt x="403" y="0"/>
                  </a:moveTo>
                  <a:lnTo>
                    <a:pt x="0" y="0"/>
                  </a:lnTo>
                  <a:lnTo>
                    <a:pt x="0" y="447"/>
                  </a:lnTo>
                  <a:lnTo>
                    <a:pt x="92" y="537"/>
                  </a:lnTo>
                  <a:lnTo>
                    <a:pt x="403" y="537"/>
                  </a:lnTo>
                  <a:lnTo>
                    <a:pt x="403" y="0"/>
                  </a:lnTo>
                  <a:close/>
                  <a:moveTo>
                    <a:pt x="373" y="508"/>
                  </a:moveTo>
                  <a:lnTo>
                    <a:pt x="108" y="508"/>
                  </a:lnTo>
                  <a:lnTo>
                    <a:pt x="108" y="433"/>
                  </a:lnTo>
                  <a:lnTo>
                    <a:pt x="30" y="433"/>
                  </a:lnTo>
                  <a:lnTo>
                    <a:pt x="30" y="31"/>
                  </a:lnTo>
                  <a:lnTo>
                    <a:pt x="373" y="31"/>
                  </a:lnTo>
                  <a:lnTo>
                    <a:pt x="373" y="50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aseline="0">
                <a:latin typeface="Huawei Sans" panose="020C0503030203020204" pitchFamily="34" charset="0"/>
                <a:ea typeface="方正兰亭黑简体" panose="02000000000000000000" pitchFamily="2" charset="-122"/>
              </a:endParaRPr>
            </a:p>
          </p:txBody>
        </p:sp>
        <p:sp>
          <p:nvSpPr>
            <p:cNvPr id="17" name="Rectangle 25"/>
            <p:cNvSpPr>
              <a:spLocks noChangeArrowheads="1"/>
            </p:cNvSpPr>
            <p:nvPr/>
          </p:nvSpPr>
          <p:spPr bwMode="auto">
            <a:xfrm>
              <a:off x="3441700" y="376238"/>
              <a:ext cx="176213" cy="3238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sz="1800" baseline="0">
                <a:latin typeface="Huawei Sans" panose="020C0503030203020204" pitchFamily="34" charset="0"/>
                <a:ea typeface="方正兰亭黑简体" panose="02000000000000000000" pitchFamily="2" charset="-122"/>
              </a:endParaRPr>
            </a:p>
          </p:txBody>
        </p:sp>
        <p:sp>
          <p:nvSpPr>
            <p:cNvPr id="18" name="Rectangle 26"/>
            <p:cNvSpPr>
              <a:spLocks noChangeArrowheads="1"/>
            </p:cNvSpPr>
            <p:nvPr/>
          </p:nvSpPr>
          <p:spPr bwMode="auto">
            <a:xfrm>
              <a:off x="3411538" y="755651"/>
              <a:ext cx="438150" cy="460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sz="1800" baseline="0">
                <a:latin typeface="Huawei Sans" panose="020C0503030203020204" pitchFamily="34" charset="0"/>
                <a:ea typeface="方正兰亭黑简体" panose="02000000000000000000" pitchFamily="2" charset="-122"/>
              </a:endParaRPr>
            </a:p>
          </p:txBody>
        </p:sp>
        <p:sp>
          <p:nvSpPr>
            <p:cNvPr id="19" name="Rectangle 27"/>
            <p:cNvSpPr>
              <a:spLocks noChangeArrowheads="1"/>
            </p:cNvSpPr>
            <p:nvPr/>
          </p:nvSpPr>
          <p:spPr bwMode="auto">
            <a:xfrm>
              <a:off x="3670300" y="565151"/>
              <a:ext cx="179388"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sz="1800" baseline="0">
                <a:latin typeface="Huawei Sans" panose="020C0503030203020204" pitchFamily="34" charset="0"/>
                <a:ea typeface="方正兰亭黑简体" panose="02000000000000000000" pitchFamily="2" charset="-122"/>
              </a:endParaRPr>
            </a:p>
          </p:txBody>
        </p:sp>
        <p:sp>
          <p:nvSpPr>
            <p:cNvPr id="20" name="Rectangle 28"/>
            <p:cNvSpPr>
              <a:spLocks noChangeArrowheads="1"/>
            </p:cNvSpPr>
            <p:nvPr/>
          </p:nvSpPr>
          <p:spPr bwMode="auto">
            <a:xfrm>
              <a:off x="3670300" y="658813"/>
              <a:ext cx="179388" cy="412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sz="1800" baseline="0">
                <a:latin typeface="Huawei Sans" panose="020C0503030203020204" pitchFamily="34" charset="0"/>
                <a:ea typeface="方正兰亭黑简体" panose="02000000000000000000" pitchFamily="2" charset="-122"/>
              </a:endParaRPr>
            </a:p>
          </p:txBody>
        </p:sp>
        <p:sp>
          <p:nvSpPr>
            <p:cNvPr id="21" name="Rectangle 29"/>
            <p:cNvSpPr>
              <a:spLocks noChangeArrowheads="1"/>
            </p:cNvSpPr>
            <p:nvPr/>
          </p:nvSpPr>
          <p:spPr bwMode="auto">
            <a:xfrm>
              <a:off x="3670300" y="471488"/>
              <a:ext cx="179388"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sz="1800" baseline="0">
                <a:latin typeface="Huawei Sans" panose="020C0503030203020204" pitchFamily="34" charset="0"/>
                <a:ea typeface="方正兰亭黑简体" panose="02000000000000000000" pitchFamily="2" charset="-122"/>
              </a:endParaRPr>
            </a:p>
          </p:txBody>
        </p:sp>
        <p:sp>
          <p:nvSpPr>
            <p:cNvPr id="22" name="Rectangle 30"/>
            <p:cNvSpPr>
              <a:spLocks noChangeArrowheads="1"/>
            </p:cNvSpPr>
            <p:nvPr/>
          </p:nvSpPr>
          <p:spPr bwMode="auto">
            <a:xfrm>
              <a:off x="3670300" y="376238"/>
              <a:ext cx="179388" cy="412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sz="1800" baseline="0">
                <a:latin typeface="Huawei Sans" panose="020C0503030203020204" pitchFamily="34" charset="0"/>
                <a:ea typeface="方正兰亭黑简体" panose="02000000000000000000" pitchFamily="2" charset="-122"/>
              </a:endParaRPr>
            </a:p>
          </p:txBody>
        </p:sp>
        <p:sp>
          <p:nvSpPr>
            <p:cNvPr id="23" name="Rectangle 31"/>
            <p:cNvSpPr>
              <a:spLocks noChangeArrowheads="1"/>
            </p:cNvSpPr>
            <p:nvPr/>
          </p:nvSpPr>
          <p:spPr bwMode="auto">
            <a:xfrm>
              <a:off x="3411538" y="842963"/>
              <a:ext cx="438150"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sz="1800" baseline="0">
                <a:latin typeface="Huawei Sans" panose="020C0503030203020204" pitchFamily="34" charset="0"/>
                <a:ea typeface="方正兰亭黑简体" panose="02000000000000000000" pitchFamily="2" charset="-122"/>
              </a:endParaRPr>
            </a:p>
          </p:txBody>
        </p:sp>
      </p:grpSp>
      <p:sp>
        <p:nvSpPr>
          <p:cNvPr id="24" name="Freeform 6"/>
          <p:cNvSpPr/>
          <p:nvPr userDrawn="1"/>
        </p:nvSpPr>
        <p:spPr bwMode="auto">
          <a:xfrm>
            <a:off x="3211785" y="296368"/>
            <a:ext cx="8975455" cy="864888"/>
          </a:xfrm>
          <a:custGeom>
            <a:avLst/>
            <a:gdLst>
              <a:gd name="T0" fmla="*/ 6409 w 6533"/>
              <a:gd name="T1" fmla="*/ 0 h 617"/>
              <a:gd name="T2" fmla="*/ 0 w 6533"/>
              <a:gd name="T3" fmla="*/ 0 h 617"/>
              <a:gd name="T4" fmla="*/ 126 w 6533"/>
              <a:gd name="T5" fmla="*/ 310 h 617"/>
              <a:gd name="T6" fmla="*/ 0 w 6533"/>
              <a:gd name="T7" fmla="*/ 617 h 617"/>
              <a:gd name="T8" fmla="*/ 6409 w 6533"/>
              <a:gd name="T9" fmla="*/ 617 h 617"/>
              <a:gd name="T10" fmla="*/ 6533 w 6533"/>
              <a:gd name="T11" fmla="*/ 310 h 617"/>
              <a:gd name="T12" fmla="*/ 6409 w 6533"/>
              <a:gd name="T13" fmla="*/ 0 h 617"/>
              <a:gd name="connsiteX0" fmla="*/ 9810 w 9810"/>
              <a:gd name="connsiteY0" fmla="*/ 0 h 10000"/>
              <a:gd name="connsiteX1" fmla="*/ 0 w 9810"/>
              <a:gd name="connsiteY1" fmla="*/ 0 h 10000"/>
              <a:gd name="connsiteX2" fmla="*/ 193 w 9810"/>
              <a:gd name="connsiteY2" fmla="*/ 5024 h 10000"/>
              <a:gd name="connsiteX3" fmla="*/ 0 w 9810"/>
              <a:gd name="connsiteY3" fmla="*/ 10000 h 10000"/>
              <a:gd name="connsiteX4" fmla="*/ 9810 w 9810"/>
              <a:gd name="connsiteY4" fmla="*/ 10000 h 10000"/>
              <a:gd name="connsiteX5" fmla="*/ 7589 w 9810"/>
              <a:gd name="connsiteY5" fmla="*/ 5574 h 10000"/>
              <a:gd name="connsiteX6" fmla="*/ 9810 w 9810"/>
              <a:gd name="connsiteY6" fmla="*/ 0 h 10000"/>
              <a:gd name="connsiteX0-1" fmla="*/ 7021 w 10000"/>
              <a:gd name="connsiteY0-2" fmla="*/ 0 h 10000"/>
              <a:gd name="connsiteX1-3" fmla="*/ 0 w 10000"/>
              <a:gd name="connsiteY1-4" fmla="*/ 0 h 10000"/>
              <a:gd name="connsiteX2-5" fmla="*/ 197 w 10000"/>
              <a:gd name="connsiteY2-6" fmla="*/ 5024 h 10000"/>
              <a:gd name="connsiteX3-7" fmla="*/ 0 w 10000"/>
              <a:gd name="connsiteY3-8" fmla="*/ 10000 h 10000"/>
              <a:gd name="connsiteX4-9" fmla="*/ 10000 w 10000"/>
              <a:gd name="connsiteY4-10" fmla="*/ 10000 h 10000"/>
              <a:gd name="connsiteX5-11" fmla="*/ 7736 w 10000"/>
              <a:gd name="connsiteY5-12" fmla="*/ 5574 h 10000"/>
              <a:gd name="connsiteX6-13" fmla="*/ 7021 w 10000"/>
              <a:gd name="connsiteY6-14" fmla="*/ 0 h 10000"/>
              <a:gd name="connsiteX0-15" fmla="*/ 7021 w 7736"/>
              <a:gd name="connsiteY0-16" fmla="*/ 0 h 10038"/>
              <a:gd name="connsiteX1-17" fmla="*/ 0 w 7736"/>
              <a:gd name="connsiteY1-18" fmla="*/ 0 h 10038"/>
              <a:gd name="connsiteX2-19" fmla="*/ 197 w 7736"/>
              <a:gd name="connsiteY2-20" fmla="*/ 5024 h 10038"/>
              <a:gd name="connsiteX3-21" fmla="*/ 0 w 7736"/>
              <a:gd name="connsiteY3-22" fmla="*/ 10000 h 10038"/>
              <a:gd name="connsiteX4-23" fmla="*/ 7017 w 7736"/>
              <a:gd name="connsiteY4-24" fmla="*/ 10038 h 10038"/>
              <a:gd name="connsiteX5-25" fmla="*/ 7736 w 7736"/>
              <a:gd name="connsiteY5-26" fmla="*/ 5574 h 10038"/>
              <a:gd name="connsiteX6-27" fmla="*/ 7021 w 7736"/>
              <a:gd name="connsiteY6-28" fmla="*/ 0 h 10038"/>
              <a:gd name="connsiteX0-29" fmla="*/ 9076 w 9316"/>
              <a:gd name="connsiteY0-30" fmla="*/ 0 h 10000"/>
              <a:gd name="connsiteX1-31" fmla="*/ 0 w 9316"/>
              <a:gd name="connsiteY1-32" fmla="*/ 0 h 10000"/>
              <a:gd name="connsiteX2-33" fmla="*/ 255 w 9316"/>
              <a:gd name="connsiteY2-34" fmla="*/ 5005 h 10000"/>
              <a:gd name="connsiteX3-35" fmla="*/ 0 w 9316"/>
              <a:gd name="connsiteY3-36" fmla="*/ 9962 h 10000"/>
              <a:gd name="connsiteX4-37" fmla="*/ 9071 w 9316"/>
              <a:gd name="connsiteY4-38" fmla="*/ 10000 h 10000"/>
              <a:gd name="connsiteX5-39" fmla="*/ 9316 w 9316"/>
              <a:gd name="connsiteY5-40" fmla="*/ 5668 h 10000"/>
              <a:gd name="connsiteX6-41" fmla="*/ 9076 w 9316"/>
              <a:gd name="connsiteY6-42" fmla="*/ 0 h 10000"/>
              <a:gd name="connsiteX0-43" fmla="*/ 9742 w 10000"/>
              <a:gd name="connsiteY0-44" fmla="*/ 0 h 10000"/>
              <a:gd name="connsiteX1-45" fmla="*/ 0 w 10000"/>
              <a:gd name="connsiteY1-46" fmla="*/ 0 h 10000"/>
              <a:gd name="connsiteX2-47" fmla="*/ 274 w 10000"/>
              <a:gd name="connsiteY2-48" fmla="*/ 5005 h 10000"/>
              <a:gd name="connsiteX3-49" fmla="*/ 0 w 10000"/>
              <a:gd name="connsiteY3-50" fmla="*/ 9962 h 10000"/>
              <a:gd name="connsiteX4-51" fmla="*/ 9737 w 10000"/>
              <a:gd name="connsiteY4-52" fmla="*/ 10000 h 10000"/>
              <a:gd name="connsiteX5-53" fmla="*/ 10000 w 10000"/>
              <a:gd name="connsiteY5-54" fmla="*/ 5668 h 10000"/>
              <a:gd name="connsiteX6-55" fmla="*/ 9742 w 10000"/>
              <a:gd name="connsiteY6-56" fmla="*/ 0 h 10000"/>
              <a:gd name="connsiteX0-57" fmla="*/ 9742 w 9877"/>
              <a:gd name="connsiteY0-58" fmla="*/ 0 h 10000"/>
              <a:gd name="connsiteX1-59" fmla="*/ 0 w 9877"/>
              <a:gd name="connsiteY1-60" fmla="*/ 0 h 10000"/>
              <a:gd name="connsiteX2-61" fmla="*/ 274 w 9877"/>
              <a:gd name="connsiteY2-62" fmla="*/ 5005 h 10000"/>
              <a:gd name="connsiteX3-63" fmla="*/ 0 w 9877"/>
              <a:gd name="connsiteY3-64" fmla="*/ 9962 h 10000"/>
              <a:gd name="connsiteX4-65" fmla="*/ 9737 w 9877"/>
              <a:gd name="connsiteY4-66" fmla="*/ 10000 h 10000"/>
              <a:gd name="connsiteX5-67" fmla="*/ 9738 w 9877"/>
              <a:gd name="connsiteY5-68" fmla="*/ 5783 h 10000"/>
              <a:gd name="connsiteX6-69" fmla="*/ 9742 w 9877"/>
              <a:gd name="connsiteY6-70" fmla="*/ 0 h 10000"/>
              <a:gd name="connsiteX0-71" fmla="*/ 9863 w 9991"/>
              <a:gd name="connsiteY0-72" fmla="*/ 0 h 10000"/>
              <a:gd name="connsiteX1-73" fmla="*/ 0 w 9991"/>
              <a:gd name="connsiteY1-74" fmla="*/ 0 h 10000"/>
              <a:gd name="connsiteX2-75" fmla="*/ 277 w 9991"/>
              <a:gd name="connsiteY2-76" fmla="*/ 5005 h 10000"/>
              <a:gd name="connsiteX3-77" fmla="*/ 0 w 9991"/>
              <a:gd name="connsiteY3-78" fmla="*/ 9962 h 10000"/>
              <a:gd name="connsiteX4-79" fmla="*/ 9858 w 9991"/>
              <a:gd name="connsiteY4-80" fmla="*/ 10000 h 10000"/>
              <a:gd name="connsiteX5-81" fmla="*/ 9817 w 9991"/>
              <a:gd name="connsiteY5-82" fmla="*/ 5783 h 10000"/>
              <a:gd name="connsiteX6-83" fmla="*/ 9863 w 9991"/>
              <a:gd name="connsiteY6-84" fmla="*/ 0 h 10000"/>
              <a:gd name="connsiteX0-85" fmla="*/ 9872 w 10014"/>
              <a:gd name="connsiteY0-86" fmla="*/ 0 h 10000"/>
              <a:gd name="connsiteX1-87" fmla="*/ 0 w 10014"/>
              <a:gd name="connsiteY1-88" fmla="*/ 0 h 10000"/>
              <a:gd name="connsiteX2-89" fmla="*/ 277 w 10014"/>
              <a:gd name="connsiteY2-90" fmla="*/ 5005 h 10000"/>
              <a:gd name="connsiteX3-91" fmla="*/ 0 w 10014"/>
              <a:gd name="connsiteY3-92" fmla="*/ 9962 h 10000"/>
              <a:gd name="connsiteX4-93" fmla="*/ 9867 w 10014"/>
              <a:gd name="connsiteY4-94" fmla="*/ 10000 h 10000"/>
              <a:gd name="connsiteX5-95" fmla="*/ 9890 w 10014"/>
              <a:gd name="connsiteY5-96" fmla="*/ 5745 h 10000"/>
              <a:gd name="connsiteX6-97" fmla="*/ 9872 w 10014"/>
              <a:gd name="connsiteY6-98" fmla="*/ 0 h 10000"/>
              <a:gd name="connsiteX0-99" fmla="*/ 9872 w 10030"/>
              <a:gd name="connsiteY0-100" fmla="*/ 0 h 10000"/>
              <a:gd name="connsiteX1-101" fmla="*/ 0 w 10030"/>
              <a:gd name="connsiteY1-102" fmla="*/ 0 h 10000"/>
              <a:gd name="connsiteX2-103" fmla="*/ 277 w 10030"/>
              <a:gd name="connsiteY2-104" fmla="*/ 5005 h 10000"/>
              <a:gd name="connsiteX3-105" fmla="*/ 0 w 10030"/>
              <a:gd name="connsiteY3-106" fmla="*/ 9962 h 10000"/>
              <a:gd name="connsiteX4-107" fmla="*/ 9867 w 10030"/>
              <a:gd name="connsiteY4-108" fmla="*/ 10000 h 10000"/>
              <a:gd name="connsiteX5-109" fmla="*/ 9890 w 10030"/>
              <a:gd name="connsiteY5-110" fmla="*/ 5745 h 10000"/>
              <a:gd name="connsiteX6-111" fmla="*/ 9872 w 10030"/>
              <a:gd name="connsiteY6-112" fmla="*/ 0 h 10000"/>
              <a:gd name="connsiteX0-113" fmla="*/ 9872 w 9921"/>
              <a:gd name="connsiteY0-114" fmla="*/ 0 h 10000"/>
              <a:gd name="connsiteX1-115" fmla="*/ 0 w 9921"/>
              <a:gd name="connsiteY1-116" fmla="*/ 0 h 10000"/>
              <a:gd name="connsiteX2-117" fmla="*/ 277 w 9921"/>
              <a:gd name="connsiteY2-118" fmla="*/ 5005 h 10000"/>
              <a:gd name="connsiteX3-119" fmla="*/ 0 w 9921"/>
              <a:gd name="connsiteY3-120" fmla="*/ 9962 h 10000"/>
              <a:gd name="connsiteX4-121" fmla="*/ 9867 w 9921"/>
              <a:gd name="connsiteY4-122" fmla="*/ 10000 h 10000"/>
              <a:gd name="connsiteX5-123" fmla="*/ 9890 w 9921"/>
              <a:gd name="connsiteY5-124" fmla="*/ 5745 h 10000"/>
              <a:gd name="connsiteX6-125" fmla="*/ 9872 w 9921"/>
              <a:gd name="connsiteY6-126" fmla="*/ 0 h 10000"/>
              <a:gd name="connsiteX0-127" fmla="*/ 9951 w 9974"/>
              <a:gd name="connsiteY0-128" fmla="*/ 0 h 10000"/>
              <a:gd name="connsiteX1-129" fmla="*/ 0 w 9974"/>
              <a:gd name="connsiteY1-130" fmla="*/ 0 h 10000"/>
              <a:gd name="connsiteX2-131" fmla="*/ 279 w 9974"/>
              <a:gd name="connsiteY2-132" fmla="*/ 5005 h 10000"/>
              <a:gd name="connsiteX3-133" fmla="*/ 0 w 9974"/>
              <a:gd name="connsiteY3-134" fmla="*/ 9962 h 10000"/>
              <a:gd name="connsiteX4-135" fmla="*/ 9946 w 9974"/>
              <a:gd name="connsiteY4-136" fmla="*/ 10000 h 10000"/>
              <a:gd name="connsiteX5-137" fmla="*/ 9969 w 9974"/>
              <a:gd name="connsiteY5-138" fmla="*/ 5745 h 10000"/>
              <a:gd name="connsiteX6-139" fmla="*/ 9951 w 9974"/>
              <a:gd name="connsiteY6-140" fmla="*/ 0 h 10000"/>
              <a:gd name="connsiteX0-141" fmla="*/ 9977 w 10001"/>
              <a:gd name="connsiteY0-142" fmla="*/ 0 h 10000"/>
              <a:gd name="connsiteX1-143" fmla="*/ 0 w 10001"/>
              <a:gd name="connsiteY1-144" fmla="*/ 0 h 10000"/>
              <a:gd name="connsiteX2-145" fmla="*/ 280 w 10001"/>
              <a:gd name="connsiteY2-146" fmla="*/ 5005 h 10000"/>
              <a:gd name="connsiteX3-147" fmla="*/ 0 w 10001"/>
              <a:gd name="connsiteY3-148" fmla="*/ 9962 h 10000"/>
              <a:gd name="connsiteX4-149" fmla="*/ 9972 w 10001"/>
              <a:gd name="connsiteY4-150" fmla="*/ 10000 h 10000"/>
              <a:gd name="connsiteX5-151" fmla="*/ 9995 w 10001"/>
              <a:gd name="connsiteY5-152" fmla="*/ 5745 h 10000"/>
              <a:gd name="connsiteX6-153" fmla="*/ 9977 w 10001"/>
              <a:gd name="connsiteY6-154" fmla="*/ 0 h 10000"/>
              <a:gd name="connsiteX0-155" fmla="*/ 9977 w 10001"/>
              <a:gd name="connsiteY0-156" fmla="*/ 0 h 10000"/>
              <a:gd name="connsiteX1-157" fmla="*/ 0 w 10001"/>
              <a:gd name="connsiteY1-158" fmla="*/ 0 h 10000"/>
              <a:gd name="connsiteX2-159" fmla="*/ 280 w 10001"/>
              <a:gd name="connsiteY2-160" fmla="*/ 5005 h 10000"/>
              <a:gd name="connsiteX3-161" fmla="*/ 0 w 10001"/>
              <a:gd name="connsiteY3-162" fmla="*/ 9962 h 10000"/>
              <a:gd name="connsiteX4-163" fmla="*/ 9972 w 10001"/>
              <a:gd name="connsiteY4-164" fmla="*/ 10000 h 10000"/>
              <a:gd name="connsiteX5-165" fmla="*/ 9995 w 10001"/>
              <a:gd name="connsiteY5-166" fmla="*/ 5745 h 10000"/>
              <a:gd name="connsiteX6-167" fmla="*/ 9977 w 10001"/>
              <a:gd name="connsiteY6-168" fmla="*/ 0 h 10000"/>
              <a:gd name="connsiteX0-169" fmla="*/ 9977 w 10001"/>
              <a:gd name="connsiteY0-170" fmla="*/ 0 h 10000"/>
              <a:gd name="connsiteX1-171" fmla="*/ 0 w 10001"/>
              <a:gd name="connsiteY1-172" fmla="*/ 0 h 10000"/>
              <a:gd name="connsiteX2-173" fmla="*/ 280 w 10001"/>
              <a:gd name="connsiteY2-174" fmla="*/ 5005 h 10000"/>
              <a:gd name="connsiteX3-175" fmla="*/ 0 w 10001"/>
              <a:gd name="connsiteY3-176" fmla="*/ 9962 h 10000"/>
              <a:gd name="connsiteX4-177" fmla="*/ 9972 w 10001"/>
              <a:gd name="connsiteY4-178" fmla="*/ 10000 h 10000"/>
              <a:gd name="connsiteX5-179" fmla="*/ 9995 w 10001"/>
              <a:gd name="connsiteY5-180" fmla="*/ 5745 h 10000"/>
              <a:gd name="connsiteX6-181" fmla="*/ 9977 w 10001"/>
              <a:gd name="connsiteY6-182" fmla="*/ 0 h 10000"/>
              <a:gd name="connsiteX0-183" fmla="*/ 9977 w 9995"/>
              <a:gd name="connsiteY0-184" fmla="*/ 0 h 10000"/>
              <a:gd name="connsiteX1-185" fmla="*/ 0 w 9995"/>
              <a:gd name="connsiteY1-186" fmla="*/ 0 h 10000"/>
              <a:gd name="connsiteX2-187" fmla="*/ 280 w 9995"/>
              <a:gd name="connsiteY2-188" fmla="*/ 5005 h 10000"/>
              <a:gd name="connsiteX3-189" fmla="*/ 0 w 9995"/>
              <a:gd name="connsiteY3-190" fmla="*/ 9962 h 10000"/>
              <a:gd name="connsiteX4-191" fmla="*/ 9972 w 9995"/>
              <a:gd name="connsiteY4-192" fmla="*/ 10000 h 10000"/>
              <a:gd name="connsiteX5-193" fmla="*/ 9995 w 9995"/>
              <a:gd name="connsiteY5-194" fmla="*/ 5745 h 10000"/>
              <a:gd name="connsiteX6-195" fmla="*/ 9977 w 9995"/>
              <a:gd name="connsiteY6-196" fmla="*/ 0 h 10000"/>
              <a:gd name="connsiteX0-197" fmla="*/ 9999 w 10000"/>
              <a:gd name="connsiteY0-198" fmla="*/ 0 h 10000"/>
              <a:gd name="connsiteX1-199" fmla="*/ 0 w 10000"/>
              <a:gd name="connsiteY1-200" fmla="*/ 0 h 10000"/>
              <a:gd name="connsiteX2-201" fmla="*/ 280 w 10000"/>
              <a:gd name="connsiteY2-202" fmla="*/ 5005 h 10000"/>
              <a:gd name="connsiteX3-203" fmla="*/ 0 w 10000"/>
              <a:gd name="connsiteY3-204" fmla="*/ 9962 h 10000"/>
              <a:gd name="connsiteX4-205" fmla="*/ 9977 w 10000"/>
              <a:gd name="connsiteY4-206" fmla="*/ 10000 h 10000"/>
              <a:gd name="connsiteX5-207" fmla="*/ 10000 w 10000"/>
              <a:gd name="connsiteY5-208" fmla="*/ 5745 h 10000"/>
              <a:gd name="connsiteX6-209" fmla="*/ 9999 w 10000"/>
              <a:gd name="connsiteY6-210" fmla="*/ 0 h 10000"/>
              <a:gd name="connsiteX0-211" fmla="*/ 9999 w 10004"/>
              <a:gd name="connsiteY0-212" fmla="*/ 0 h 10000"/>
              <a:gd name="connsiteX1-213" fmla="*/ 0 w 10004"/>
              <a:gd name="connsiteY1-214" fmla="*/ 0 h 10000"/>
              <a:gd name="connsiteX2-215" fmla="*/ 280 w 10004"/>
              <a:gd name="connsiteY2-216" fmla="*/ 5005 h 10000"/>
              <a:gd name="connsiteX3-217" fmla="*/ 0 w 10004"/>
              <a:gd name="connsiteY3-218" fmla="*/ 9962 h 10000"/>
              <a:gd name="connsiteX4-219" fmla="*/ 10000 w 10004"/>
              <a:gd name="connsiteY4-220" fmla="*/ 10000 h 10000"/>
              <a:gd name="connsiteX5-221" fmla="*/ 10000 w 10004"/>
              <a:gd name="connsiteY5-222" fmla="*/ 5745 h 10000"/>
              <a:gd name="connsiteX6-223" fmla="*/ 9999 w 10004"/>
              <a:gd name="connsiteY6-224" fmla="*/ 0 h 10000"/>
              <a:gd name="connsiteX0-225" fmla="*/ 9999 w 10000"/>
              <a:gd name="connsiteY0-226" fmla="*/ 0 h 10000"/>
              <a:gd name="connsiteX1-227" fmla="*/ 0 w 10000"/>
              <a:gd name="connsiteY1-228" fmla="*/ 0 h 10000"/>
              <a:gd name="connsiteX2-229" fmla="*/ 280 w 10000"/>
              <a:gd name="connsiteY2-230" fmla="*/ 5005 h 10000"/>
              <a:gd name="connsiteX3-231" fmla="*/ 0 w 10000"/>
              <a:gd name="connsiteY3-232" fmla="*/ 9962 h 10000"/>
              <a:gd name="connsiteX4-233" fmla="*/ 10000 w 10000"/>
              <a:gd name="connsiteY4-234" fmla="*/ 10000 h 10000"/>
              <a:gd name="connsiteX5-235" fmla="*/ 10000 w 10000"/>
              <a:gd name="connsiteY5-236" fmla="*/ 5745 h 10000"/>
              <a:gd name="connsiteX6-237" fmla="*/ 9999 w 10000"/>
              <a:gd name="connsiteY6-238" fmla="*/ 0 h 10000"/>
              <a:gd name="connsiteX0-239" fmla="*/ 14796 w 14796"/>
              <a:gd name="connsiteY0-240" fmla="*/ 0 h 10000"/>
              <a:gd name="connsiteX1-241" fmla="*/ 0 w 14796"/>
              <a:gd name="connsiteY1-242" fmla="*/ 0 h 10000"/>
              <a:gd name="connsiteX2-243" fmla="*/ 280 w 14796"/>
              <a:gd name="connsiteY2-244" fmla="*/ 5005 h 10000"/>
              <a:gd name="connsiteX3-245" fmla="*/ 0 w 14796"/>
              <a:gd name="connsiteY3-246" fmla="*/ 9962 h 10000"/>
              <a:gd name="connsiteX4-247" fmla="*/ 10000 w 14796"/>
              <a:gd name="connsiteY4-248" fmla="*/ 10000 h 10000"/>
              <a:gd name="connsiteX5-249" fmla="*/ 10000 w 14796"/>
              <a:gd name="connsiteY5-250" fmla="*/ 5745 h 10000"/>
              <a:gd name="connsiteX6-251" fmla="*/ 14796 w 14796"/>
              <a:gd name="connsiteY6-252" fmla="*/ 0 h 10000"/>
              <a:gd name="connsiteX0-253" fmla="*/ 14796 w 14796"/>
              <a:gd name="connsiteY0-254" fmla="*/ 0 h 9968"/>
              <a:gd name="connsiteX1-255" fmla="*/ 0 w 14796"/>
              <a:gd name="connsiteY1-256" fmla="*/ 0 h 9968"/>
              <a:gd name="connsiteX2-257" fmla="*/ 280 w 14796"/>
              <a:gd name="connsiteY2-258" fmla="*/ 5005 h 9968"/>
              <a:gd name="connsiteX3-259" fmla="*/ 0 w 14796"/>
              <a:gd name="connsiteY3-260" fmla="*/ 9962 h 9968"/>
              <a:gd name="connsiteX4-261" fmla="*/ 14788 w 14796"/>
              <a:gd name="connsiteY4-262" fmla="*/ 9968 h 9968"/>
              <a:gd name="connsiteX5-263" fmla="*/ 10000 w 14796"/>
              <a:gd name="connsiteY5-264" fmla="*/ 5745 h 9968"/>
              <a:gd name="connsiteX6-265" fmla="*/ 14796 w 14796"/>
              <a:gd name="connsiteY6-266" fmla="*/ 0 h 9968"/>
              <a:gd name="connsiteX0-267" fmla="*/ 10000 w 10000"/>
              <a:gd name="connsiteY0-268" fmla="*/ 0 h 10000"/>
              <a:gd name="connsiteX1-269" fmla="*/ 0 w 10000"/>
              <a:gd name="connsiteY1-270" fmla="*/ 0 h 10000"/>
              <a:gd name="connsiteX2-271" fmla="*/ 189 w 10000"/>
              <a:gd name="connsiteY2-272" fmla="*/ 5021 h 10000"/>
              <a:gd name="connsiteX3-273" fmla="*/ 0 w 10000"/>
              <a:gd name="connsiteY3-274" fmla="*/ 9994 h 10000"/>
              <a:gd name="connsiteX4-275" fmla="*/ 9995 w 10000"/>
              <a:gd name="connsiteY4-276" fmla="*/ 10000 h 10000"/>
              <a:gd name="connsiteX5-277" fmla="*/ 9998 w 10000"/>
              <a:gd name="connsiteY5-278" fmla="*/ 6152 h 10000"/>
              <a:gd name="connsiteX6-279" fmla="*/ 10000 w 10000"/>
              <a:gd name="connsiteY6-280" fmla="*/ 0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0000" h="10000">
                <a:moveTo>
                  <a:pt x="10000" y="0"/>
                </a:moveTo>
                <a:lnTo>
                  <a:pt x="0" y="0"/>
                </a:lnTo>
                <a:cubicBezTo>
                  <a:pt x="62" y="1674"/>
                  <a:pt x="124" y="3347"/>
                  <a:pt x="189" y="5021"/>
                </a:cubicBezTo>
                <a:cubicBezTo>
                  <a:pt x="124" y="6679"/>
                  <a:pt x="62" y="8336"/>
                  <a:pt x="0" y="9994"/>
                </a:cubicBezTo>
                <a:lnTo>
                  <a:pt x="9995" y="10000"/>
                </a:lnTo>
                <a:cubicBezTo>
                  <a:pt x="9993" y="8184"/>
                  <a:pt x="9998" y="8051"/>
                  <a:pt x="9998" y="6152"/>
                </a:cubicBezTo>
                <a:cubicBezTo>
                  <a:pt x="9996" y="3296"/>
                  <a:pt x="10001" y="2674"/>
                  <a:pt x="10000" y="0"/>
                </a:cubicBez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04" tIns="45702" rIns="91404" bIns="45702" numCol="1" spcCol="0" rtlCol="0" fromWordArt="0" anchor="t" anchorCtr="0" forceAA="0" compatLnSpc="1">
            <a:noAutofit/>
          </a:bodyPr>
          <a:lstStyle/>
          <a:p>
            <a:endParaRPr lang="zh-CN" altLang="en-US" sz="1800" baseline="0">
              <a:latin typeface="Huawei Sans" panose="020C0503030203020204" pitchFamily="34" charset="0"/>
              <a:ea typeface="方正兰亭黑简体" panose="02000000000000000000" pitchFamily="2" charset="-122"/>
            </a:endParaRPr>
          </a:p>
        </p:txBody>
      </p:sp>
      <p:sp>
        <p:nvSpPr>
          <p:cNvPr id="25" name="Freeform 11"/>
          <p:cNvSpPr/>
          <p:nvPr userDrawn="1"/>
        </p:nvSpPr>
        <p:spPr bwMode="auto">
          <a:xfrm>
            <a:off x="3106455" y="296368"/>
            <a:ext cx="233272"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04" tIns="45702" rIns="91404" bIns="45702" numCol="1" spcCol="0" rtlCol="0" fromWordArt="0" anchor="t" anchorCtr="0" forceAA="0" compatLnSpc="1">
            <a:noAutofit/>
          </a:bodyPr>
          <a:lstStyle/>
          <a:p>
            <a:endParaRPr lang="zh-CN" altLang="en-US" sz="1800" baseline="0">
              <a:latin typeface="Huawei Sans" panose="020C0503030203020204" pitchFamily="34" charset="0"/>
              <a:ea typeface="方正兰亭黑简体" panose="02000000000000000000" pitchFamily="2" charset="-122"/>
            </a:endParaRPr>
          </a:p>
        </p:txBody>
      </p:sp>
      <p:sp>
        <p:nvSpPr>
          <p:cNvPr id="27" name="文本占位符 6"/>
          <p:cNvSpPr>
            <a:spLocks noGrp="1"/>
          </p:cNvSpPr>
          <p:nvPr>
            <p:ph type="body" sz="quarter" idx="10" hasCustomPrompt="1"/>
          </p:nvPr>
        </p:nvSpPr>
        <p:spPr>
          <a:xfrm>
            <a:off x="445851" y="1242452"/>
            <a:ext cx="11307600" cy="4680000"/>
          </a:xfrm>
          <a:prstGeom prst="rect">
            <a:avLst/>
          </a:prstGeom>
        </p:spPr>
        <p:txBody>
          <a:bodyPr/>
          <a:lstStyle>
            <a:lvl1pPr marL="457200" marR="0" indent="-457200" algn="just" defTabSz="801370" rtl="0" eaLnBrk="1" fontAlgn="ctr" latinLnBrk="0" hangingPunct="1">
              <a:lnSpc>
                <a:spcPct val="140000"/>
              </a:lnSpc>
              <a:spcBef>
                <a:spcPct val="30000"/>
              </a:spcBef>
              <a:spcAft>
                <a:spcPct val="0"/>
              </a:spcAft>
              <a:buClrTx/>
              <a:buSzPct val="100000"/>
              <a:buFont typeface="+mj-lt"/>
              <a:buAutoNum type="arabicPeriod"/>
              <a:defRPr>
                <a:latin typeface="+mn-lt"/>
                <a:ea typeface="+mn-ea"/>
                <a:cs typeface="Arial" panose="020B0604020202020204" pitchFamily="34" charset="0"/>
              </a:defRPr>
            </a:lvl1pPr>
            <a:lvl2pPr fontAlgn="ctr">
              <a:buClrTx/>
              <a:buSzPct val="100000"/>
              <a:buFont typeface="Huawei Sans" panose="020C0503030203020204" pitchFamily="34" charset="0"/>
              <a:buChar char="▫"/>
              <a:defRPr>
                <a:latin typeface="+mn-lt"/>
              </a:defRPr>
            </a:lvl2pPr>
            <a:lvl3pPr>
              <a:defRPr/>
            </a:lvl3pPr>
            <a:lvl5pPr>
              <a:buNone/>
              <a:defRPr/>
            </a:lvl5pPr>
          </a:lstStyle>
          <a:p>
            <a:pPr marL="457200" indent="-457200">
              <a:buSzPct val="100000"/>
              <a:buFont typeface="+mj-lt"/>
              <a:buAutoNum type="arabicPeriod"/>
            </a:pPr>
            <a:r>
              <a:rPr lang="zh-CN" altLang="en-US" dirty="0"/>
              <a:t>一级目录一</a:t>
            </a:r>
            <a:endParaRPr lang="en-US" altLang="zh-CN" dirty="0"/>
          </a:p>
          <a:p>
            <a:pPr marL="654050" lvl="1" indent="-457200">
              <a:buSzPct val="100000"/>
              <a:buFont typeface="+mj-lt"/>
              <a:buAutoNum type="arabicPeriod"/>
            </a:pPr>
            <a:endParaRPr lang="en-US" altLang="zh-CN" dirty="0"/>
          </a:p>
          <a:p>
            <a:pPr marL="457200" indent="-457200">
              <a:buSzPct val="100000"/>
              <a:buFont typeface="+mj-lt"/>
              <a:buAutoNum type="arabicPeriod"/>
            </a:pPr>
            <a:r>
              <a:rPr lang="zh-CN" altLang="en-US" dirty="0"/>
              <a:t>一级目录二</a:t>
            </a:r>
            <a:endParaRPr lang="en-US" altLang="zh-CN" dirty="0"/>
          </a:p>
          <a:p>
            <a:pPr marL="457200" indent="-457200">
              <a:buSzPct val="100000"/>
              <a:buFont typeface="+mj-lt"/>
              <a:buAutoNum type="arabicPeriod"/>
            </a:pPr>
            <a:r>
              <a:rPr lang="zh-CN" altLang="en-US" dirty="0"/>
              <a:t>一级目录三</a:t>
            </a:r>
            <a:endParaRPr lang="en-US" altLang="zh-CN" dirty="0"/>
          </a:p>
          <a:p>
            <a:pPr marL="457200" indent="-457200">
              <a:buSzPct val="100000"/>
              <a:buFont typeface="+mj-lt"/>
              <a:buAutoNum type="arabicPeriod"/>
            </a:pPr>
            <a:r>
              <a:rPr lang="zh-CN" altLang="en-US" dirty="0"/>
              <a:t>一级目录四</a:t>
            </a:r>
            <a:endParaRPr lang="en-US" altLang="zh-CN" dirty="0"/>
          </a:p>
          <a:p>
            <a:endParaRPr lang="zh-CN" altLang="en-US" dirty="0"/>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6#本节概述和学习目标(可选)">
    <p:spTree>
      <p:nvGrpSpPr>
        <p:cNvPr id="1" name=""/>
        <p:cNvGrpSpPr/>
        <p:nvPr/>
      </p:nvGrpSpPr>
      <p:grpSpPr>
        <a:xfrm>
          <a:off x="0" y="0"/>
          <a:ext cx="0" cy="0"/>
          <a:chOff x="0" y="0"/>
          <a:chExt cx="0" cy="0"/>
        </a:xfrm>
      </p:grpSpPr>
      <p:sp>
        <p:nvSpPr>
          <p:cNvPr id="3" name="内容占位符 6"/>
          <p:cNvSpPr>
            <a:spLocks noGrp="1"/>
          </p:cNvSpPr>
          <p:nvPr>
            <p:ph sz="quarter" idx="10"/>
          </p:nvPr>
        </p:nvSpPr>
        <p:spPr>
          <a:xfrm>
            <a:off x="444603" y="1247555"/>
            <a:ext cx="11307600" cy="4680000"/>
          </a:xfrm>
          <a:prstGeom prst="rect">
            <a:avLst/>
          </a:prstGeom>
        </p:spPr>
        <p:txBody>
          <a:bodyPr/>
          <a:lstStyle>
            <a:lvl1pPr algn="just" fontAlgn="ctr">
              <a:buClrTx/>
              <a:defRPr baseline="0">
                <a:latin typeface="Huawei Sans" panose="020C0503030203020204" pitchFamily="34" charset="0"/>
                <a:ea typeface="方正兰亭黑简体" panose="02000000000000000000" pitchFamily="2" charset="-122"/>
                <a:cs typeface="Huawei Sans" panose="020C0503030203020204" pitchFamily="34" charset="0"/>
              </a:defRPr>
            </a:lvl1pPr>
            <a:lvl2pPr algn="just" fontAlgn="ctr">
              <a:buClrTx/>
              <a:defRPr baseline="0">
                <a:latin typeface="Huawei Sans" panose="020C0503030203020204" pitchFamily="34" charset="0"/>
                <a:ea typeface="方正兰亭黑简体" panose="02000000000000000000" pitchFamily="2" charset="-122"/>
                <a:cs typeface="Huawei Sans" panose="020C0503030203020204" pitchFamily="34" charset="0"/>
              </a:defRPr>
            </a:lvl2pPr>
            <a:lvl3pPr algn="just" fontAlgn="ctr">
              <a:buClrTx/>
              <a:defRPr baseline="0">
                <a:latin typeface="Huawei Sans" panose="020C0503030203020204" pitchFamily="34" charset="0"/>
                <a:ea typeface="方正兰亭黑简体" panose="02000000000000000000" pitchFamily="2" charset="-122"/>
                <a:cs typeface="Huawei Sans" panose="020C0503030203020204" pitchFamily="34" charset="0"/>
              </a:defRPr>
            </a:lvl3pPr>
            <a:lvl4pPr algn="just" fontAlgn="ctr">
              <a:buClrTx/>
              <a:defRPr baseline="0">
                <a:latin typeface="Huawei Sans" panose="020C0503030203020204" pitchFamily="34" charset="0"/>
                <a:ea typeface="方正兰亭黑简体" panose="02000000000000000000" pitchFamily="2" charset="-122"/>
                <a:cs typeface="Huawei Sans" panose="020C0503030203020204" pitchFamily="34" charset="0"/>
              </a:defRPr>
            </a:lvl4pPr>
            <a:lvl5pPr algn="just" fontAlgn="ctr">
              <a:buClrTx/>
              <a:defRPr baseline="0">
                <a:latin typeface="Huawei Sans" panose="020C0503030203020204" pitchFamily="34" charset="0"/>
                <a:ea typeface="方正兰亭黑简体" panose="02000000000000000000" pitchFamily="2" charset="-122"/>
                <a:cs typeface="Huawei Sans" panose="020C0503030203020204" pitchFamily="34" charset="0"/>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TextBox 10"/>
          <p:cNvSpPr txBox="1"/>
          <p:nvPr userDrawn="1"/>
        </p:nvSpPr>
        <p:spPr bwMode="auto">
          <a:xfrm>
            <a:off x="1594877" y="408780"/>
            <a:ext cx="9825899" cy="639559"/>
          </a:xfrm>
          <a:prstGeom prst="rect">
            <a:avLst/>
          </a:prstGeom>
          <a:noFill/>
          <a:ln w="9525">
            <a:noFill/>
            <a:miter lim="800000"/>
          </a:ln>
        </p:spPr>
        <p:txBody>
          <a:bodyPr wrap="square" lIns="99941" tIns="49967" rIns="99941" bIns="49967" rtlCol="0">
            <a:spAutoFit/>
          </a:bodyPr>
          <a:lstStyle/>
          <a:p>
            <a:pPr defTabSz="1001395" eaLnBrk="0" fontAlgn="ctr" hangingPunct="0"/>
            <a:r>
              <a:rPr lang="zh-CN" altLang="en-US" sz="3500" b="1" baseline="0" dirty="0">
                <a:solidFill>
                  <a:schemeClr val="tx1">
                    <a:lumMod val="75000"/>
                    <a:lumOff val="25000"/>
                  </a:schemeClr>
                </a:solidFill>
                <a:latin typeface="Huawei Sans" panose="020C0503030203020204" pitchFamily="34" charset="0"/>
                <a:ea typeface="方正兰亭黑简体" panose="02000000000000000000" pitchFamily="2" charset="-122"/>
                <a:cs typeface="Huawei Sans" panose="020C0503030203020204" pitchFamily="34" charset="0"/>
              </a:rPr>
              <a:t>本节概述和学习目标</a:t>
            </a:r>
            <a:endParaRPr lang="zh-CN" altLang="en-US" sz="3500" b="1" baseline="0" dirty="0">
              <a:solidFill>
                <a:schemeClr val="tx1">
                  <a:lumMod val="75000"/>
                  <a:lumOff val="25000"/>
                </a:schemeClr>
              </a:solidFill>
              <a:latin typeface="Huawei Sans" panose="020C0503030203020204" pitchFamily="34" charset="0"/>
              <a:ea typeface="方正兰亭黑简体" panose="02000000000000000000" pitchFamily="2" charset="-122"/>
              <a:cs typeface="Huawei Sans" panose="020C0503030203020204" pitchFamily="34" charset="0"/>
            </a:endParaRPr>
          </a:p>
        </p:txBody>
      </p:sp>
      <p:sp>
        <p:nvSpPr>
          <p:cNvPr id="5" name="Freeform 9"/>
          <p:cNvSpPr/>
          <p:nvPr userDrawn="1"/>
        </p:nvSpPr>
        <p:spPr bwMode="auto">
          <a:xfrm>
            <a:off x="3112" y="296368"/>
            <a:ext cx="1375826"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04" tIns="45702" rIns="91404" bIns="45702" numCol="1" spcCol="0" rtlCol="0" fromWordArt="0" anchor="t" anchorCtr="0" forceAA="0" compatLnSpc="1">
            <a:noAutofit/>
          </a:bodyPr>
          <a:lstStyle/>
          <a:p>
            <a:endParaRPr lang="zh-CN" altLang="en-US" sz="1800" baseline="0">
              <a:latin typeface="Huawei Sans" panose="020C0503030203020204" pitchFamily="34" charset="0"/>
              <a:ea typeface="方正兰亭黑简体" panose="02000000000000000000" pitchFamily="2" charset="-122"/>
            </a:endParaRPr>
          </a:p>
        </p:txBody>
      </p:sp>
      <p:sp>
        <p:nvSpPr>
          <p:cNvPr id="6" name="Freeform 11"/>
          <p:cNvSpPr/>
          <p:nvPr userDrawn="1"/>
        </p:nvSpPr>
        <p:spPr bwMode="auto">
          <a:xfrm>
            <a:off x="1245702" y="296368"/>
            <a:ext cx="233272"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04" tIns="45702" rIns="91404" bIns="45702" numCol="1" spcCol="0" rtlCol="0" fromWordArt="0" anchor="t" anchorCtr="0" forceAA="0" compatLnSpc="1">
            <a:noAutofit/>
          </a:bodyPr>
          <a:lstStyle/>
          <a:p>
            <a:endParaRPr lang="zh-CN" altLang="en-US" sz="1800" baseline="0">
              <a:latin typeface="Huawei Sans" panose="020C0503030203020204" pitchFamily="34" charset="0"/>
              <a:ea typeface="方正兰亭黑简体" panose="02000000000000000000" pitchFamily="2" charset="-122"/>
            </a:endParaRPr>
          </a:p>
        </p:txBody>
      </p:sp>
      <p:grpSp>
        <p:nvGrpSpPr>
          <p:cNvPr id="7" name="组合 6"/>
          <p:cNvGrpSpPr/>
          <p:nvPr userDrawn="1"/>
        </p:nvGrpSpPr>
        <p:grpSpPr>
          <a:xfrm>
            <a:off x="587158" y="505779"/>
            <a:ext cx="374562" cy="445558"/>
            <a:chOff x="-1647825" y="2492375"/>
            <a:chExt cx="1947863" cy="2316163"/>
          </a:xfrm>
          <a:solidFill>
            <a:schemeClr val="bg1"/>
          </a:solidFill>
        </p:grpSpPr>
        <p:sp>
          <p:nvSpPr>
            <p:cNvPr id="8"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aseline="0">
                <a:latin typeface="Huawei Sans" panose="020C0503030203020204" pitchFamily="34" charset="0"/>
                <a:ea typeface="方正兰亭黑简体" panose="02000000000000000000" pitchFamily="2" charset="-122"/>
              </a:endParaRPr>
            </a:p>
          </p:txBody>
        </p:sp>
        <p:sp>
          <p:nvSpPr>
            <p:cNvPr id="9"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aseline="0">
                <a:latin typeface="Huawei Sans" panose="020C0503030203020204" pitchFamily="34" charset="0"/>
                <a:ea typeface="方正兰亭黑简体" panose="02000000000000000000" pitchFamily="2" charset="-122"/>
              </a:endParaRPr>
            </a:p>
          </p:txBody>
        </p:sp>
      </p:gr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7#标题和内容">
    <p:spTree>
      <p:nvGrpSpPr>
        <p:cNvPr id="1" name=""/>
        <p:cNvGrpSpPr/>
        <p:nvPr/>
      </p:nvGrpSpPr>
      <p:grpSpPr>
        <a:xfrm>
          <a:off x="0" y="0"/>
          <a:ext cx="0" cy="0"/>
          <a:chOff x="0" y="0"/>
          <a:chExt cx="0" cy="0"/>
        </a:xfrm>
      </p:grpSpPr>
      <p:sp>
        <p:nvSpPr>
          <p:cNvPr id="3" name="标题 1"/>
          <p:cNvSpPr>
            <a:spLocks noGrp="1"/>
          </p:cNvSpPr>
          <p:nvPr>
            <p:ph type="title"/>
          </p:nvPr>
        </p:nvSpPr>
        <p:spPr>
          <a:xfrm>
            <a:off x="1594177" y="410400"/>
            <a:ext cx="9827761" cy="640800"/>
          </a:xfrm>
          <a:prstGeom prst="rect">
            <a:avLst/>
          </a:prstGeom>
        </p:spPr>
        <p:txBody>
          <a:bodyPr lIns="100800" tIns="50400" rIns="100800" bIns="50400" anchor="ctr" anchorCtr="0"/>
          <a:lstStyle>
            <a:lvl1pPr fontAlgn="ctr">
              <a:defRPr b="1" baseline="0">
                <a:latin typeface="Huawei Sans" panose="020C0503030203020204" pitchFamily="34" charset="0"/>
                <a:ea typeface="方正兰亭黑简体" panose="02000000000000000000" pitchFamily="2" charset="-122"/>
              </a:defRPr>
            </a:lvl1pPr>
          </a:lstStyle>
          <a:p>
            <a:r>
              <a:rPr lang="zh-CN" altLang="en-US" dirty="0" smtClean="0"/>
              <a:t>单击</a:t>
            </a:r>
            <a:r>
              <a:rPr lang="zh-CN" altLang="en-US" dirty="0"/>
              <a:t>此处编辑母版标题样式</a:t>
            </a:r>
            <a:endParaRPr lang="zh-CN" altLang="en-US" dirty="0"/>
          </a:p>
        </p:txBody>
      </p:sp>
      <p:sp>
        <p:nvSpPr>
          <p:cNvPr id="4" name="Freeform 9"/>
          <p:cNvSpPr/>
          <p:nvPr userDrawn="1"/>
        </p:nvSpPr>
        <p:spPr bwMode="auto">
          <a:xfrm>
            <a:off x="3112" y="296368"/>
            <a:ext cx="1375826"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04" tIns="45702" rIns="91404" bIns="45702" numCol="1" spcCol="0" rtlCol="0" fromWordArt="0" anchor="t" anchorCtr="0" forceAA="0" compatLnSpc="1">
            <a:noAutofit/>
          </a:bodyPr>
          <a:lstStyle/>
          <a:p>
            <a:endParaRPr lang="zh-CN" altLang="en-US" sz="1800" baseline="0">
              <a:latin typeface="Huawei Sans" panose="020C0503030203020204" pitchFamily="34" charset="0"/>
              <a:ea typeface="方正兰亭黑简体" panose="02000000000000000000" pitchFamily="2" charset="-122"/>
            </a:endParaRPr>
          </a:p>
        </p:txBody>
      </p:sp>
      <p:sp>
        <p:nvSpPr>
          <p:cNvPr id="5" name="Freeform 11"/>
          <p:cNvSpPr/>
          <p:nvPr userDrawn="1"/>
        </p:nvSpPr>
        <p:spPr bwMode="auto">
          <a:xfrm>
            <a:off x="1245702" y="296368"/>
            <a:ext cx="233272"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04" tIns="45702" rIns="91404" bIns="45702" numCol="1" spcCol="0" rtlCol="0" fromWordArt="0" anchor="t" anchorCtr="0" forceAA="0" compatLnSpc="1">
            <a:noAutofit/>
          </a:bodyPr>
          <a:lstStyle/>
          <a:p>
            <a:endParaRPr lang="zh-CN" altLang="en-US" sz="1800" baseline="0">
              <a:latin typeface="Huawei Sans" panose="020C0503030203020204" pitchFamily="34" charset="0"/>
              <a:ea typeface="方正兰亭黑简体" panose="02000000000000000000" pitchFamily="2" charset="-122"/>
            </a:endParaRPr>
          </a:p>
        </p:txBody>
      </p:sp>
      <p:grpSp>
        <p:nvGrpSpPr>
          <p:cNvPr id="6" name="组合 5"/>
          <p:cNvGrpSpPr/>
          <p:nvPr userDrawn="1"/>
        </p:nvGrpSpPr>
        <p:grpSpPr>
          <a:xfrm>
            <a:off x="587158" y="505779"/>
            <a:ext cx="374562" cy="445558"/>
            <a:chOff x="-1647825" y="2492375"/>
            <a:chExt cx="1947863" cy="2316163"/>
          </a:xfrm>
          <a:solidFill>
            <a:schemeClr val="bg1"/>
          </a:solidFill>
        </p:grpSpPr>
        <p:sp>
          <p:nvSpPr>
            <p:cNvPr id="7"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aseline="0">
                <a:latin typeface="Huawei Sans" panose="020C0503030203020204" pitchFamily="34" charset="0"/>
                <a:ea typeface="方正兰亭黑简体" panose="02000000000000000000" pitchFamily="2" charset="-122"/>
              </a:endParaRPr>
            </a:p>
          </p:txBody>
        </p:sp>
        <p:sp>
          <p:nvSpPr>
            <p:cNvPr id="8"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aseline="0">
                <a:latin typeface="Huawei Sans" panose="020C0503030203020204" pitchFamily="34" charset="0"/>
                <a:ea typeface="方正兰亭黑简体" panose="02000000000000000000" pitchFamily="2" charset="-122"/>
              </a:endParaRPr>
            </a:p>
          </p:txBody>
        </p:sp>
      </p:grpSp>
      <p:sp>
        <p:nvSpPr>
          <p:cNvPr id="9" name="文本占位符 6"/>
          <p:cNvSpPr>
            <a:spLocks noGrp="1"/>
          </p:cNvSpPr>
          <p:nvPr>
            <p:ph type="body" sz="quarter" idx="10" hasCustomPrompt="1"/>
          </p:nvPr>
        </p:nvSpPr>
        <p:spPr>
          <a:xfrm>
            <a:off x="444603" y="1247556"/>
            <a:ext cx="11307600" cy="4680000"/>
          </a:xfrm>
          <a:prstGeom prst="rect">
            <a:avLst/>
          </a:prstGeom>
        </p:spPr>
        <p:txBody>
          <a:bodyPr/>
          <a:lstStyle>
            <a:lvl1pPr algn="just" fontAlgn="ctr">
              <a:buClrTx/>
              <a:defRPr baseline="0">
                <a:latin typeface="Huawei Sans" panose="020C0503030203020204" pitchFamily="34" charset="0"/>
                <a:ea typeface="方正兰亭黑简体" panose="02000000000000000000" pitchFamily="2" charset="-122"/>
                <a:cs typeface="Huawei Sans" panose="020C0503030203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8#仅标题">
    <p:spTree>
      <p:nvGrpSpPr>
        <p:cNvPr id="1" name=""/>
        <p:cNvGrpSpPr/>
        <p:nvPr/>
      </p:nvGrpSpPr>
      <p:grpSpPr>
        <a:xfrm>
          <a:off x="0" y="0"/>
          <a:ext cx="0" cy="0"/>
          <a:chOff x="0" y="0"/>
          <a:chExt cx="0" cy="0"/>
        </a:xfrm>
      </p:grpSpPr>
      <p:sp>
        <p:nvSpPr>
          <p:cNvPr id="3" name="Freeform 9"/>
          <p:cNvSpPr/>
          <p:nvPr userDrawn="1"/>
        </p:nvSpPr>
        <p:spPr bwMode="auto">
          <a:xfrm>
            <a:off x="3112" y="296368"/>
            <a:ext cx="1375826"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04" tIns="45702" rIns="91404" bIns="45702" numCol="1" spcCol="0" rtlCol="0" fromWordArt="0" anchor="t" anchorCtr="0" forceAA="0" compatLnSpc="1">
            <a:noAutofit/>
          </a:bodyPr>
          <a:lstStyle/>
          <a:p>
            <a:endParaRPr lang="zh-CN" altLang="en-US" sz="1800" baseline="0">
              <a:latin typeface="Huawei Sans" panose="020C0503030203020204" pitchFamily="34" charset="0"/>
              <a:ea typeface="方正兰亭黑简体" panose="02000000000000000000" pitchFamily="2" charset="-122"/>
            </a:endParaRPr>
          </a:p>
        </p:txBody>
      </p:sp>
      <p:sp>
        <p:nvSpPr>
          <p:cNvPr id="4" name="Freeform 11"/>
          <p:cNvSpPr/>
          <p:nvPr userDrawn="1"/>
        </p:nvSpPr>
        <p:spPr bwMode="auto">
          <a:xfrm>
            <a:off x="1245702" y="296368"/>
            <a:ext cx="233272"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04" tIns="45702" rIns="91404" bIns="45702" numCol="1" spcCol="0" rtlCol="0" fromWordArt="0" anchor="t" anchorCtr="0" forceAA="0" compatLnSpc="1">
            <a:noAutofit/>
          </a:bodyPr>
          <a:lstStyle/>
          <a:p>
            <a:endParaRPr lang="zh-CN" altLang="en-US" sz="1800" baseline="0">
              <a:latin typeface="Huawei Sans" panose="020C0503030203020204" pitchFamily="34" charset="0"/>
              <a:ea typeface="方正兰亭黑简体" panose="02000000000000000000" pitchFamily="2" charset="-122"/>
            </a:endParaRPr>
          </a:p>
        </p:txBody>
      </p:sp>
      <p:sp>
        <p:nvSpPr>
          <p:cNvPr id="5" name="Freeform 12"/>
          <p:cNvSpPr>
            <a:spLocks noEditPoints="1"/>
          </p:cNvSpPr>
          <p:nvPr userDrawn="1"/>
        </p:nvSpPr>
        <p:spPr bwMode="auto">
          <a:xfrm>
            <a:off x="479189" y="474076"/>
            <a:ext cx="507964" cy="508967"/>
          </a:xfrm>
          <a:custGeom>
            <a:avLst/>
            <a:gdLst>
              <a:gd name="T0" fmla="*/ 1433 w 2867"/>
              <a:gd name="T1" fmla="*/ 0 h 2867"/>
              <a:gd name="T2" fmla="*/ 0 w 2867"/>
              <a:gd name="T3" fmla="*/ 1433 h 2867"/>
              <a:gd name="T4" fmla="*/ 1433 w 2867"/>
              <a:gd name="T5" fmla="*/ 2867 h 2867"/>
              <a:gd name="T6" fmla="*/ 2867 w 2867"/>
              <a:gd name="T7" fmla="*/ 1433 h 2867"/>
              <a:gd name="T8" fmla="*/ 1433 w 2867"/>
              <a:gd name="T9" fmla="*/ 0 h 2867"/>
              <a:gd name="T10" fmla="*/ 1433 w 2867"/>
              <a:gd name="T11" fmla="*/ 2662 h 2867"/>
              <a:gd name="T12" fmla="*/ 205 w 2867"/>
              <a:gd name="T13" fmla="*/ 1433 h 2867"/>
              <a:gd name="T14" fmla="*/ 1433 w 2867"/>
              <a:gd name="T15" fmla="*/ 205 h 2867"/>
              <a:gd name="T16" fmla="*/ 2662 w 2867"/>
              <a:gd name="T17" fmla="*/ 1433 h 2867"/>
              <a:gd name="T18" fmla="*/ 1433 w 2867"/>
              <a:gd name="T19" fmla="*/ 2662 h 2867"/>
              <a:gd name="T20" fmla="*/ 2336 w 2867"/>
              <a:gd name="T21" fmla="*/ 2066 h 2867"/>
              <a:gd name="T22" fmla="*/ 523 w 2867"/>
              <a:gd name="T23" fmla="*/ 2066 h 2867"/>
              <a:gd name="T24" fmla="*/ 976 w 2867"/>
              <a:gd name="T25" fmla="*/ 1432 h 2867"/>
              <a:gd name="T26" fmla="*/ 1255 w 2867"/>
              <a:gd name="T27" fmla="*/ 1810 h 2867"/>
              <a:gd name="T28" fmla="*/ 1792 w 2867"/>
              <a:gd name="T29" fmla="*/ 1069 h 2867"/>
              <a:gd name="T30" fmla="*/ 2336 w 2867"/>
              <a:gd name="T31" fmla="*/ 2066 h 2867"/>
              <a:gd name="T32" fmla="*/ 704 w 2867"/>
              <a:gd name="T33" fmla="*/ 978 h 2867"/>
              <a:gd name="T34" fmla="*/ 886 w 2867"/>
              <a:gd name="T35" fmla="*/ 797 h 2867"/>
              <a:gd name="T36" fmla="*/ 1067 w 2867"/>
              <a:gd name="T37" fmla="*/ 978 h 2867"/>
              <a:gd name="T38" fmla="*/ 886 w 2867"/>
              <a:gd name="T39" fmla="*/ 1160 h 2867"/>
              <a:gd name="T40" fmla="*/ 704 w 2867"/>
              <a:gd name="T41" fmla="*/ 978 h 2867"/>
              <a:gd name="T42" fmla="*/ 704 w 2867"/>
              <a:gd name="T43" fmla="*/ 978 h 2867"/>
              <a:gd name="T44" fmla="*/ 704 w 2867"/>
              <a:gd name="T45" fmla="*/ 978 h 2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67" h="2867">
                <a:moveTo>
                  <a:pt x="1433" y="0"/>
                </a:moveTo>
                <a:cubicBezTo>
                  <a:pt x="643" y="0"/>
                  <a:pt x="0" y="643"/>
                  <a:pt x="0" y="1433"/>
                </a:cubicBezTo>
                <a:cubicBezTo>
                  <a:pt x="0" y="2224"/>
                  <a:pt x="643" y="2867"/>
                  <a:pt x="1433" y="2867"/>
                </a:cubicBezTo>
                <a:cubicBezTo>
                  <a:pt x="2224" y="2867"/>
                  <a:pt x="2867" y="2224"/>
                  <a:pt x="2867" y="1433"/>
                </a:cubicBezTo>
                <a:cubicBezTo>
                  <a:pt x="2867" y="643"/>
                  <a:pt x="2224" y="0"/>
                  <a:pt x="1433" y="0"/>
                </a:cubicBezTo>
                <a:close/>
                <a:moveTo>
                  <a:pt x="1433" y="2662"/>
                </a:moveTo>
                <a:cubicBezTo>
                  <a:pt x="756" y="2662"/>
                  <a:pt x="205" y="2111"/>
                  <a:pt x="205" y="1433"/>
                </a:cubicBezTo>
                <a:cubicBezTo>
                  <a:pt x="205" y="756"/>
                  <a:pt x="756" y="205"/>
                  <a:pt x="1433" y="205"/>
                </a:cubicBezTo>
                <a:cubicBezTo>
                  <a:pt x="2111" y="205"/>
                  <a:pt x="2662" y="756"/>
                  <a:pt x="2662" y="1433"/>
                </a:cubicBezTo>
                <a:cubicBezTo>
                  <a:pt x="2662" y="2111"/>
                  <a:pt x="2111" y="2662"/>
                  <a:pt x="1433" y="2662"/>
                </a:cubicBezTo>
                <a:close/>
                <a:moveTo>
                  <a:pt x="2336" y="2066"/>
                </a:moveTo>
                <a:cubicBezTo>
                  <a:pt x="523" y="2066"/>
                  <a:pt x="523" y="2066"/>
                  <a:pt x="523" y="2066"/>
                </a:cubicBezTo>
                <a:cubicBezTo>
                  <a:pt x="976" y="1432"/>
                  <a:pt x="976" y="1432"/>
                  <a:pt x="976" y="1432"/>
                </a:cubicBezTo>
                <a:cubicBezTo>
                  <a:pt x="1255" y="1810"/>
                  <a:pt x="1255" y="1810"/>
                  <a:pt x="1255" y="1810"/>
                </a:cubicBezTo>
                <a:cubicBezTo>
                  <a:pt x="1792" y="1069"/>
                  <a:pt x="1792" y="1069"/>
                  <a:pt x="1792" y="1069"/>
                </a:cubicBezTo>
                <a:lnTo>
                  <a:pt x="2336" y="2066"/>
                </a:lnTo>
                <a:close/>
                <a:moveTo>
                  <a:pt x="704" y="978"/>
                </a:moveTo>
                <a:cubicBezTo>
                  <a:pt x="704" y="878"/>
                  <a:pt x="786" y="797"/>
                  <a:pt x="886" y="797"/>
                </a:cubicBezTo>
                <a:cubicBezTo>
                  <a:pt x="986" y="797"/>
                  <a:pt x="1067" y="878"/>
                  <a:pt x="1067" y="978"/>
                </a:cubicBezTo>
                <a:cubicBezTo>
                  <a:pt x="1067" y="1079"/>
                  <a:pt x="986" y="1160"/>
                  <a:pt x="886" y="1160"/>
                </a:cubicBezTo>
                <a:cubicBezTo>
                  <a:pt x="786" y="1160"/>
                  <a:pt x="704" y="1079"/>
                  <a:pt x="704" y="978"/>
                </a:cubicBezTo>
                <a:close/>
                <a:moveTo>
                  <a:pt x="704" y="978"/>
                </a:moveTo>
                <a:cubicBezTo>
                  <a:pt x="704" y="978"/>
                  <a:pt x="704" y="978"/>
                  <a:pt x="704" y="978"/>
                </a:cubicBezTo>
              </a:path>
            </a:pathLst>
          </a:custGeom>
          <a:solidFill>
            <a:schemeClr val="bg1"/>
          </a:solidFill>
          <a:ln>
            <a:noFill/>
          </a:ln>
        </p:spPr>
        <p:txBody>
          <a:bodyPr vert="horz" wrap="square" lIns="91404" tIns="45702" rIns="91404" bIns="45702" numCol="1" anchor="t" anchorCtr="0" compatLnSpc="1"/>
          <a:lstStyle/>
          <a:p>
            <a:endParaRPr lang="zh-CN" altLang="en-US" sz="1800" baseline="0">
              <a:latin typeface="Huawei Sans" panose="020C0503030203020204" pitchFamily="34" charset="0"/>
              <a:ea typeface="方正兰亭黑简体" panose="02000000000000000000" pitchFamily="2" charset="-122"/>
            </a:endParaRPr>
          </a:p>
        </p:txBody>
      </p:sp>
      <p:sp>
        <p:nvSpPr>
          <p:cNvPr id="6" name="标题 1"/>
          <p:cNvSpPr>
            <a:spLocks noGrp="1"/>
          </p:cNvSpPr>
          <p:nvPr>
            <p:ph type="title"/>
          </p:nvPr>
        </p:nvSpPr>
        <p:spPr>
          <a:xfrm>
            <a:off x="1594177" y="410400"/>
            <a:ext cx="9827761" cy="640800"/>
          </a:xfrm>
          <a:prstGeom prst="rect">
            <a:avLst/>
          </a:prstGeom>
        </p:spPr>
        <p:txBody>
          <a:bodyPr lIns="100800" tIns="50400" rIns="100800" bIns="50400" anchor="ctr" anchorCtr="0"/>
          <a:lstStyle>
            <a:lvl1pPr fontAlgn="ctr">
              <a:defRPr b="1" baseline="0">
                <a:latin typeface="Huawei Sans" panose="020C0503030203020204" pitchFamily="34" charset="0"/>
                <a:ea typeface="方正兰亭黑简体" panose="02000000000000000000" pitchFamily="2" charset="-122"/>
              </a:defRPr>
            </a:lvl1pPr>
          </a:lstStyle>
          <a:p>
            <a:r>
              <a:rPr lang="zh-CN" altLang="en-US" dirty="0"/>
              <a:t>单击此处编辑母版标题样式</a:t>
            </a:r>
            <a:endParaRPr lang="zh-CN" altLang="en-US" dirty="0"/>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showMasterSp="0" userDrawn="1">
  <p:cSld name="9#全白背景">
    <p:spTree>
      <p:nvGrpSpPr>
        <p:cNvPr id="1" name=""/>
        <p:cNvGrpSpPr/>
        <p:nvPr/>
      </p:nvGrpSpPr>
      <p:grpSpPr>
        <a:xfrm>
          <a:off x="0" y="0"/>
          <a:ext cx="0" cy="0"/>
          <a:chOff x="0" y="0"/>
          <a:chExt cx="0" cy="0"/>
        </a:xfrm>
      </p:grpSpPr>
      <p:grpSp>
        <p:nvGrpSpPr>
          <p:cNvPr id="2" name="组合 1"/>
          <p:cNvGrpSpPr/>
          <p:nvPr userDrawn="1"/>
        </p:nvGrpSpPr>
        <p:grpSpPr>
          <a:xfrm>
            <a:off x="12162528" y="4653136"/>
            <a:ext cx="638734" cy="1729234"/>
            <a:chOff x="12162528" y="4653136"/>
            <a:chExt cx="638734" cy="1729234"/>
          </a:xfrm>
        </p:grpSpPr>
        <p:sp>
          <p:nvSpPr>
            <p:cNvPr id="3" name="矩形 2"/>
            <p:cNvSpPr/>
            <p:nvPr userDrawn="1"/>
          </p:nvSpPr>
          <p:spPr>
            <a:xfrm>
              <a:off x="12212029" y="4653136"/>
              <a:ext cx="539729" cy="288726"/>
            </a:xfrm>
            <a:prstGeom prst="rect">
              <a:avLst/>
            </a:prstGeom>
            <a:solidFill>
              <a:srgbClr val="00B0F0"/>
            </a:solidFill>
          </p:spPr>
          <p:txBody>
            <a:bodyPr wrap="none" rtlCol="0" anchor="ctr">
              <a:noAutofit/>
            </a:bodyPr>
            <a:lstStyle/>
            <a:p>
              <a:pPr marL="342900" indent="-342900" algn="ctr" fontAlgn="auto">
                <a:buFont typeface="+mj-lt"/>
                <a:buAutoNum type="arabicPeriod"/>
              </a:pPr>
              <a:endParaRPr lang="zh-CN" altLang="en-US" sz="900" dirty="0">
                <a:latin typeface="+mn-lt"/>
                <a:ea typeface="+mn-ea"/>
                <a:cs typeface="Huawei Sans" panose="020C0503030203020204" pitchFamily="34" charset="0"/>
              </a:endParaRPr>
            </a:p>
          </p:txBody>
        </p:sp>
        <p:sp>
          <p:nvSpPr>
            <p:cNvPr id="4" name="矩形 3"/>
            <p:cNvSpPr/>
            <p:nvPr userDrawn="1"/>
          </p:nvSpPr>
          <p:spPr>
            <a:xfrm>
              <a:off x="12212029" y="4941964"/>
              <a:ext cx="539729" cy="288000"/>
            </a:xfrm>
            <a:prstGeom prst="rect">
              <a:avLst/>
            </a:prstGeom>
            <a:solidFill>
              <a:srgbClr val="A6D2FF"/>
            </a:solidFill>
          </p:spPr>
          <p:txBody>
            <a:bodyPr wrap="none" rtlCol="0" anchor="ctr">
              <a:noAutofit/>
            </a:bodyPr>
            <a:lstStyle/>
            <a:p>
              <a:pPr marL="342900" indent="-342900" algn="ctr" fontAlgn="auto">
                <a:buFont typeface="+mj-lt"/>
                <a:buAutoNum type="arabicPeriod"/>
              </a:pPr>
              <a:endParaRPr lang="zh-CN" altLang="en-US" sz="900" dirty="0">
                <a:latin typeface="+mn-lt"/>
                <a:ea typeface="+mn-ea"/>
                <a:cs typeface="Huawei Sans" panose="020C0503030203020204" pitchFamily="34" charset="0"/>
              </a:endParaRPr>
            </a:p>
          </p:txBody>
        </p:sp>
        <p:sp>
          <p:nvSpPr>
            <p:cNvPr id="5" name="矩形 4"/>
            <p:cNvSpPr/>
            <p:nvPr userDrawn="1"/>
          </p:nvSpPr>
          <p:spPr>
            <a:xfrm>
              <a:off x="12212029" y="5230066"/>
              <a:ext cx="539729" cy="288000"/>
            </a:xfrm>
            <a:prstGeom prst="rect">
              <a:avLst/>
            </a:prstGeom>
            <a:solidFill>
              <a:srgbClr val="D8D8D8"/>
            </a:solidFill>
          </p:spPr>
          <p:txBody>
            <a:bodyPr wrap="none" rtlCol="0" anchor="ctr">
              <a:noAutofit/>
            </a:bodyPr>
            <a:lstStyle/>
            <a:p>
              <a:pPr marL="342900" indent="-342900" algn="ctr" fontAlgn="auto">
                <a:buFont typeface="+mj-lt"/>
                <a:buAutoNum type="arabicPeriod"/>
              </a:pPr>
              <a:endParaRPr lang="zh-CN" altLang="en-US" sz="900" dirty="0">
                <a:latin typeface="+mn-lt"/>
                <a:ea typeface="+mn-ea"/>
                <a:cs typeface="Huawei Sans" panose="020C0503030203020204" pitchFamily="34" charset="0"/>
              </a:endParaRPr>
            </a:p>
          </p:txBody>
        </p:sp>
        <p:sp>
          <p:nvSpPr>
            <p:cNvPr id="6" name="矩形 5"/>
            <p:cNvSpPr/>
            <p:nvPr userDrawn="1"/>
          </p:nvSpPr>
          <p:spPr>
            <a:xfrm>
              <a:off x="12212029" y="5518168"/>
              <a:ext cx="539729" cy="288000"/>
            </a:xfrm>
            <a:prstGeom prst="rect">
              <a:avLst/>
            </a:prstGeom>
            <a:solidFill>
              <a:srgbClr val="C00000"/>
            </a:solidFill>
          </p:spPr>
          <p:txBody>
            <a:bodyPr wrap="none" rtlCol="0" anchor="ctr">
              <a:noAutofit/>
            </a:bodyPr>
            <a:lstStyle/>
            <a:p>
              <a:pPr marL="342900" indent="-342900" algn="ctr" fontAlgn="auto">
                <a:buFont typeface="+mj-lt"/>
                <a:buAutoNum type="arabicPeriod"/>
              </a:pPr>
              <a:endParaRPr lang="zh-CN" altLang="en-US" sz="900" dirty="0">
                <a:latin typeface="+mn-lt"/>
                <a:ea typeface="+mn-ea"/>
                <a:cs typeface="Huawei Sans" panose="020C0503030203020204" pitchFamily="34" charset="0"/>
              </a:endParaRPr>
            </a:p>
          </p:txBody>
        </p:sp>
        <p:sp>
          <p:nvSpPr>
            <p:cNvPr id="7" name="矩形 6"/>
            <p:cNvSpPr/>
            <p:nvPr userDrawn="1"/>
          </p:nvSpPr>
          <p:spPr>
            <a:xfrm>
              <a:off x="12212029" y="5806270"/>
              <a:ext cx="539729" cy="288000"/>
            </a:xfrm>
            <a:prstGeom prst="rect">
              <a:avLst/>
            </a:prstGeom>
            <a:solidFill>
              <a:srgbClr val="FFFFCC"/>
            </a:solidFill>
          </p:spPr>
          <p:txBody>
            <a:bodyPr wrap="none" rtlCol="0" anchor="ctr">
              <a:noAutofit/>
            </a:bodyPr>
            <a:lstStyle/>
            <a:p>
              <a:pPr marL="342900" indent="-342900" algn="ctr" fontAlgn="auto">
                <a:buFont typeface="+mj-lt"/>
                <a:buAutoNum type="arabicPeriod"/>
              </a:pPr>
              <a:endParaRPr lang="zh-CN" altLang="en-US" sz="900" dirty="0">
                <a:latin typeface="+mn-lt"/>
                <a:ea typeface="+mn-ea"/>
                <a:cs typeface="Huawei Sans" panose="020C0503030203020204" pitchFamily="34" charset="0"/>
              </a:endParaRPr>
            </a:p>
          </p:txBody>
        </p:sp>
        <p:sp>
          <p:nvSpPr>
            <p:cNvPr id="8" name="矩形 7"/>
            <p:cNvSpPr/>
            <p:nvPr userDrawn="1"/>
          </p:nvSpPr>
          <p:spPr>
            <a:xfrm>
              <a:off x="12212029" y="6094370"/>
              <a:ext cx="539729" cy="288000"/>
            </a:xfrm>
            <a:prstGeom prst="rect">
              <a:avLst/>
            </a:prstGeom>
            <a:solidFill>
              <a:srgbClr val="FFC000"/>
            </a:solidFill>
          </p:spPr>
          <p:txBody>
            <a:bodyPr wrap="none" rtlCol="0" anchor="ctr">
              <a:noAutofit/>
            </a:bodyPr>
            <a:lstStyle/>
            <a:p>
              <a:pPr marL="342900" indent="-342900" algn="ctr" fontAlgn="auto">
                <a:buFont typeface="+mj-lt"/>
                <a:buAutoNum type="arabicPeriod"/>
              </a:pPr>
              <a:endParaRPr lang="zh-CN" altLang="en-US" sz="900" dirty="0">
                <a:latin typeface="+mn-lt"/>
                <a:ea typeface="+mn-ea"/>
                <a:cs typeface="Huawei Sans" panose="020C0503030203020204" pitchFamily="34" charset="0"/>
              </a:endParaRPr>
            </a:p>
          </p:txBody>
        </p:sp>
        <p:sp>
          <p:nvSpPr>
            <p:cNvPr id="9" name="文本框 8"/>
            <p:cNvSpPr txBox="1"/>
            <p:nvPr userDrawn="1"/>
          </p:nvSpPr>
          <p:spPr bwMode="auto">
            <a:xfrm>
              <a:off x="12162528" y="4683920"/>
              <a:ext cx="638734" cy="227159"/>
            </a:xfrm>
            <a:prstGeom prst="rect">
              <a:avLst/>
            </a:prstGeom>
            <a:noFill/>
            <a:ln w="9525" algn="ctr">
              <a:noFill/>
              <a:miter lim="800000"/>
            </a:ln>
          </p:spPr>
          <p:txBody>
            <a:bodyPr vert="horz" wrap="none" lIns="87768" tIns="43884" rIns="87768" bIns="43884" numCol="1" rtlCol="0" anchor="ctr" anchorCtr="0" compatLnSpc="1">
              <a:spAutoFit/>
            </a:bodyPr>
            <a:lstStyle/>
            <a:p>
              <a:pPr algn="ctr" fontAlgn="auto"/>
              <a:r>
                <a:rPr lang="zh-CN" altLang="en-US" sz="900" dirty="0">
                  <a:solidFill>
                    <a:schemeClr val="bg1"/>
                  </a:solidFill>
                  <a:latin typeface="+mn-lt"/>
                  <a:ea typeface="+mn-ea"/>
                </a:rPr>
                <a:t>表格表头</a:t>
              </a:r>
              <a:endParaRPr lang="zh-CN" altLang="en-US" sz="900" dirty="0">
                <a:solidFill>
                  <a:schemeClr val="bg1"/>
                </a:solidFill>
                <a:latin typeface="+mn-lt"/>
                <a:ea typeface="+mn-ea"/>
              </a:endParaRPr>
            </a:p>
          </p:txBody>
        </p:sp>
        <p:sp>
          <p:nvSpPr>
            <p:cNvPr id="10" name="文本框 9"/>
            <p:cNvSpPr txBox="1"/>
            <p:nvPr userDrawn="1"/>
          </p:nvSpPr>
          <p:spPr bwMode="auto">
            <a:xfrm>
              <a:off x="12162528" y="4972385"/>
              <a:ext cx="638734" cy="227159"/>
            </a:xfrm>
            <a:prstGeom prst="rect">
              <a:avLst/>
            </a:prstGeom>
            <a:noFill/>
            <a:ln w="9525" algn="ctr">
              <a:noFill/>
              <a:miter lim="800000"/>
            </a:ln>
          </p:spPr>
          <p:txBody>
            <a:bodyPr vert="horz" wrap="none" lIns="87768" tIns="43884" rIns="87768" bIns="43884" numCol="1" rtlCol="0" anchor="ctr" anchorCtr="0" compatLnSpc="1">
              <a:spAutoFit/>
            </a:bodyPr>
            <a:lstStyle/>
            <a:p>
              <a:pPr algn="ctr" fontAlgn="auto"/>
              <a:r>
                <a:rPr lang="zh-CN" altLang="en-US" sz="900" dirty="0">
                  <a:latin typeface="+mn-lt"/>
                  <a:ea typeface="+mn-ea"/>
                </a:rPr>
                <a:t>表格边框</a:t>
              </a:r>
              <a:endParaRPr lang="zh-CN" altLang="en-US" sz="900" dirty="0">
                <a:latin typeface="+mn-lt"/>
                <a:ea typeface="+mn-ea"/>
              </a:endParaRPr>
            </a:p>
          </p:txBody>
        </p:sp>
        <p:sp>
          <p:nvSpPr>
            <p:cNvPr id="11" name="文本框 10"/>
            <p:cNvSpPr txBox="1"/>
            <p:nvPr userDrawn="1"/>
          </p:nvSpPr>
          <p:spPr bwMode="auto">
            <a:xfrm>
              <a:off x="12162528" y="5260487"/>
              <a:ext cx="638734" cy="227159"/>
            </a:xfrm>
            <a:prstGeom prst="rect">
              <a:avLst/>
            </a:prstGeom>
            <a:noFill/>
            <a:ln w="9525" algn="ctr">
              <a:noFill/>
              <a:miter lim="800000"/>
            </a:ln>
          </p:spPr>
          <p:txBody>
            <a:bodyPr vert="horz" wrap="none" lIns="87768" tIns="43884" rIns="87768" bIns="43884" numCol="1" rtlCol="0" anchor="ctr" anchorCtr="0" compatLnSpc="1">
              <a:spAutoFit/>
            </a:bodyPr>
            <a:lstStyle/>
            <a:p>
              <a:pPr algn="ctr" fontAlgn="auto"/>
              <a:r>
                <a:rPr lang="zh-CN" altLang="en-US" sz="900" dirty="0">
                  <a:latin typeface="+mn-lt"/>
                  <a:ea typeface="+mn-ea"/>
                </a:rPr>
                <a:t>导航灰底</a:t>
              </a:r>
              <a:endParaRPr lang="zh-CN" altLang="en-US" sz="900" dirty="0">
                <a:latin typeface="+mn-lt"/>
                <a:ea typeface="+mn-ea"/>
              </a:endParaRPr>
            </a:p>
          </p:txBody>
        </p:sp>
        <p:sp>
          <p:nvSpPr>
            <p:cNvPr id="12" name="文本框 11"/>
            <p:cNvSpPr txBox="1"/>
            <p:nvPr userDrawn="1"/>
          </p:nvSpPr>
          <p:spPr bwMode="auto">
            <a:xfrm>
              <a:off x="12220212" y="5548589"/>
              <a:ext cx="523364" cy="227159"/>
            </a:xfrm>
            <a:prstGeom prst="rect">
              <a:avLst/>
            </a:prstGeom>
            <a:noFill/>
            <a:ln w="9525" algn="ctr">
              <a:noFill/>
              <a:miter lim="800000"/>
            </a:ln>
          </p:spPr>
          <p:txBody>
            <a:bodyPr vert="horz" wrap="none" lIns="87768" tIns="43884" rIns="87768" bIns="43884" numCol="1" rtlCol="0" anchor="ctr" anchorCtr="0" compatLnSpc="1">
              <a:spAutoFit/>
            </a:bodyPr>
            <a:lstStyle/>
            <a:p>
              <a:pPr algn="ctr" fontAlgn="auto"/>
              <a:r>
                <a:rPr lang="zh-CN" altLang="en-US" sz="900" dirty="0">
                  <a:solidFill>
                    <a:schemeClr val="bg1"/>
                  </a:solidFill>
                  <a:latin typeface="+mn-lt"/>
                  <a:ea typeface="+mn-ea"/>
                </a:rPr>
                <a:t>华为红</a:t>
              </a:r>
              <a:endParaRPr lang="zh-CN" altLang="en-US" sz="900" dirty="0">
                <a:solidFill>
                  <a:schemeClr val="bg1"/>
                </a:solidFill>
                <a:latin typeface="+mn-lt"/>
                <a:ea typeface="+mn-ea"/>
              </a:endParaRPr>
            </a:p>
          </p:txBody>
        </p:sp>
        <p:sp>
          <p:nvSpPr>
            <p:cNvPr id="13" name="文本框 12"/>
            <p:cNvSpPr txBox="1"/>
            <p:nvPr userDrawn="1"/>
          </p:nvSpPr>
          <p:spPr bwMode="auto">
            <a:xfrm>
              <a:off x="12162528" y="5836691"/>
              <a:ext cx="638734" cy="227159"/>
            </a:xfrm>
            <a:prstGeom prst="rect">
              <a:avLst/>
            </a:prstGeom>
            <a:noFill/>
            <a:ln w="9525" algn="ctr">
              <a:noFill/>
              <a:miter lim="800000"/>
            </a:ln>
          </p:spPr>
          <p:txBody>
            <a:bodyPr vert="horz" wrap="none" lIns="87768" tIns="43884" rIns="87768" bIns="43884" numCol="1" rtlCol="0" anchor="ctr" anchorCtr="0" compatLnSpc="1">
              <a:spAutoFit/>
            </a:bodyPr>
            <a:lstStyle/>
            <a:p>
              <a:pPr algn="ctr" fontAlgn="auto"/>
              <a:r>
                <a:rPr lang="zh-CN" altLang="en-US" sz="900" dirty="0">
                  <a:latin typeface="+mn-lt"/>
                  <a:ea typeface="+mn-ea"/>
                </a:rPr>
                <a:t>文字底色</a:t>
              </a:r>
              <a:endParaRPr lang="zh-CN" altLang="en-US" sz="900" dirty="0">
                <a:latin typeface="+mn-lt"/>
                <a:ea typeface="+mn-ea"/>
              </a:endParaRPr>
            </a:p>
          </p:txBody>
        </p:sp>
        <p:sp>
          <p:nvSpPr>
            <p:cNvPr id="14" name="文本框 13"/>
            <p:cNvSpPr txBox="1"/>
            <p:nvPr userDrawn="1"/>
          </p:nvSpPr>
          <p:spPr bwMode="auto">
            <a:xfrm>
              <a:off x="12162528" y="6124791"/>
              <a:ext cx="638734" cy="227159"/>
            </a:xfrm>
            <a:prstGeom prst="rect">
              <a:avLst/>
            </a:prstGeom>
            <a:noFill/>
            <a:ln w="9525" algn="ctr">
              <a:noFill/>
              <a:miter lim="800000"/>
            </a:ln>
          </p:spPr>
          <p:txBody>
            <a:bodyPr vert="horz" wrap="none" lIns="87768" tIns="43884" rIns="87768" bIns="43884" numCol="1" rtlCol="0" anchor="ctr" anchorCtr="0" compatLnSpc="1">
              <a:spAutoFit/>
            </a:bodyPr>
            <a:lstStyle/>
            <a:p>
              <a:pPr algn="ctr" fontAlgn="auto"/>
              <a:r>
                <a:rPr lang="zh-CN" altLang="en-US" sz="900" dirty="0">
                  <a:latin typeface="+mn-lt"/>
                  <a:ea typeface="+mn-ea"/>
                </a:rPr>
                <a:t>文字边框</a:t>
              </a:r>
              <a:endParaRPr lang="zh-CN" altLang="en-US" sz="900" dirty="0">
                <a:latin typeface="+mn-lt"/>
                <a:ea typeface="+mn-ea"/>
              </a:endParaRPr>
            </a:p>
          </p:txBody>
        </p:sp>
      </p:gr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1" Type="http://schemas.openxmlformats.org/officeDocument/2006/relationships/theme" Target="../theme/theme1.xml"/><Relationship Id="rId20" Type="http://schemas.openxmlformats.org/officeDocument/2006/relationships/image" Target="../media/image5.png"/><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5" Type="http://schemas.openxmlformats.org/officeDocument/2006/relationships/theme" Target="../theme/theme2.xml"/><Relationship Id="rId4" Type="http://schemas.openxmlformats.org/officeDocument/2006/relationships/image" Target="../media/image6.png"/><Relationship Id="rId3" Type="http://schemas.openxmlformats.org/officeDocument/2006/relationships/slideLayout" Target="../slideLayouts/slideLayout22.xml"/><Relationship Id="rId2" Type="http://schemas.openxmlformats.org/officeDocument/2006/relationships/slideLayout" Target="../slideLayouts/slideLayout21.xml"/><Relationship Id="rId1"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9" Type="http://schemas.openxmlformats.org/officeDocument/2006/relationships/image" Target="../media/image7.png"/><Relationship Id="rId8" Type="http://schemas.openxmlformats.org/officeDocument/2006/relationships/slideLayout" Target="../slideLayouts/slideLayout30.xml"/><Relationship Id="rId7" Type="http://schemas.openxmlformats.org/officeDocument/2006/relationships/slideLayout" Target="../slideLayouts/slideLayout29.xml"/><Relationship Id="rId6" Type="http://schemas.openxmlformats.org/officeDocument/2006/relationships/slideLayout" Target="../slideLayouts/slideLayout28.xml"/><Relationship Id="rId5" Type="http://schemas.openxmlformats.org/officeDocument/2006/relationships/slideLayout" Target="../slideLayouts/slideLayout27.xml"/><Relationship Id="rId4" Type="http://schemas.openxmlformats.org/officeDocument/2006/relationships/slideLayout" Target="../slideLayouts/slideLayout26.xml"/><Relationship Id="rId3" Type="http://schemas.openxmlformats.org/officeDocument/2006/relationships/slideLayout" Target="../slideLayouts/slideLayout25.xml"/><Relationship Id="rId2" Type="http://schemas.openxmlformats.org/officeDocument/2006/relationships/slideLayout" Target="../slideLayouts/slideLayout24.xml"/><Relationship Id="rId10" Type="http://schemas.openxmlformats.org/officeDocument/2006/relationships/theme" Target="../theme/theme3.xml"/><Relationship Id="rId1" Type="http://schemas.openxmlformats.org/officeDocument/2006/relationships/slideLayout" Target="../slideLayouts/slideLayout23.xml"/></Relationships>
</file>

<file path=ppt/slideMasters/_rels/slideMaster4.xml.rels><?xml version="1.0" encoding="UTF-8" standalone="yes"?>
<Relationships xmlns="http://schemas.openxmlformats.org/package/2006/relationships"><Relationship Id="rId9" Type="http://schemas.openxmlformats.org/officeDocument/2006/relationships/slideLayout" Target="../slideLayouts/slideLayout39.xml"/><Relationship Id="rId8" Type="http://schemas.openxmlformats.org/officeDocument/2006/relationships/slideLayout" Target="../slideLayouts/slideLayout38.xml"/><Relationship Id="rId7" Type="http://schemas.openxmlformats.org/officeDocument/2006/relationships/slideLayout" Target="../slideLayouts/slideLayout37.xml"/><Relationship Id="rId6" Type="http://schemas.openxmlformats.org/officeDocument/2006/relationships/slideLayout" Target="../slideLayouts/slideLayout36.xml"/><Relationship Id="rId5" Type="http://schemas.openxmlformats.org/officeDocument/2006/relationships/slideLayout" Target="../slideLayouts/slideLayout35.xml"/><Relationship Id="rId4" Type="http://schemas.openxmlformats.org/officeDocument/2006/relationships/slideLayout" Target="../slideLayouts/slideLayout34.xml"/><Relationship Id="rId3" Type="http://schemas.openxmlformats.org/officeDocument/2006/relationships/slideLayout" Target="../slideLayouts/slideLayout33.xml"/><Relationship Id="rId2" Type="http://schemas.openxmlformats.org/officeDocument/2006/relationships/slideLayout" Target="../slideLayouts/slideLayout32.xml"/><Relationship Id="rId15" Type="http://schemas.openxmlformats.org/officeDocument/2006/relationships/theme" Target="../theme/theme4.xml"/><Relationship Id="rId14" Type="http://schemas.openxmlformats.org/officeDocument/2006/relationships/image" Target="../media/image7.png"/><Relationship Id="rId13" Type="http://schemas.openxmlformats.org/officeDocument/2006/relationships/slideLayout" Target="../slideLayouts/slideLayout43.xml"/><Relationship Id="rId12" Type="http://schemas.openxmlformats.org/officeDocument/2006/relationships/slideLayout" Target="../slideLayouts/slideLayout42.xml"/><Relationship Id="rId11" Type="http://schemas.openxmlformats.org/officeDocument/2006/relationships/slideLayout" Target="../slideLayouts/slideLayout41.xml"/><Relationship Id="rId10" Type="http://schemas.openxmlformats.org/officeDocument/2006/relationships/slideLayout" Target="../slideLayouts/slideLayout40.xml"/><Relationship Id="rId1" Type="http://schemas.openxmlformats.org/officeDocument/2006/relationships/slideLayout" Target="../slideLayouts/slideLayout31.xml"/></Relationships>
</file>

<file path=ppt/slideMasters/_rels/slideMaster5.xml.rels><?xml version="1.0" encoding="UTF-8" standalone="yes"?>
<Relationships xmlns="http://schemas.openxmlformats.org/package/2006/relationships"><Relationship Id="rId3" Type="http://schemas.openxmlformats.org/officeDocument/2006/relationships/theme" Target="../theme/theme5.xml"/><Relationship Id="rId2" Type="http://schemas.openxmlformats.org/officeDocument/2006/relationships/image" Target="../media/image6.png"/><Relationship Id="rId1" Type="http://schemas.openxmlformats.org/officeDocument/2006/relationships/slideLayout" Target="../slideLayouts/slideLayout4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7" name="Rectangle 6"/>
          <p:cNvSpPr>
            <a:spLocks noGrp="1" noChangeArrowheads="1"/>
          </p:cNvSpPr>
          <p:nvPr>
            <p:ph type="title"/>
          </p:nvPr>
        </p:nvSpPr>
        <p:spPr bwMode="auto">
          <a:xfrm>
            <a:off x="869611" y="260649"/>
            <a:ext cx="10323183"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28" name="Rectangle 57"/>
          <p:cNvSpPr>
            <a:spLocks noGrp="1" noChangeArrowheads="1"/>
          </p:cNvSpPr>
          <p:nvPr>
            <p:ph type="body" idx="1"/>
          </p:nvPr>
        </p:nvSpPr>
        <p:spPr bwMode="auto">
          <a:xfrm>
            <a:off x="442912" y="1248073"/>
            <a:ext cx="11307600" cy="4680000"/>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29" name="Rectangle 69"/>
          <p:cNvSpPr>
            <a:spLocks noChangeArrowheads="1"/>
          </p:cNvSpPr>
          <p:nvPr userDrawn="1"/>
        </p:nvSpPr>
        <p:spPr bwMode="auto">
          <a:xfrm>
            <a:off x="155280" y="6500581"/>
            <a:ext cx="658440" cy="265552"/>
          </a:xfrm>
          <a:prstGeom prst="rect">
            <a:avLst/>
          </a:prstGeom>
          <a:noFill/>
          <a:ln w="9525" algn="ctr">
            <a:noFill/>
            <a:miter lim="800000"/>
          </a:ln>
          <a:effectLst/>
        </p:spPr>
        <p:txBody>
          <a:bodyPr wrap="none" lIns="80070" tIns="40036" rIns="80070" bIns="40036">
            <a:spAutoFit/>
          </a:bodyPr>
          <a:lstStyle/>
          <a:p>
            <a:pPr algn="l" defTabSz="801370" eaLnBrk="0" fontAlgn="ctr" hangingPunct="0">
              <a:defRPr/>
            </a:pPr>
            <a:r>
              <a:rPr lang="zh-CN" altLang="en-US" sz="1200" baseline="0" dirty="0">
                <a:latin typeface="Huawei Sans" panose="020C0503030203020204" pitchFamily="34" charset="0"/>
                <a:ea typeface="方正兰亭黑简体" panose="02000000000000000000" pitchFamily="2" charset="-122"/>
                <a:cs typeface="Huawei Sans" panose="020C0503030203020204" pitchFamily="34" charset="0"/>
              </a:rPr>
              <a:t>第</a:t>
            </a:r>
            <a:fld id="{2F2CF7F5-F178-4429-B6CA-28062DF31937}" type="slidenum">
              <a:rPr lang="en-US" altLang="zh-CN" sz="1200" baseline="0" dirty="0" smtClean="0">
                <a:latin typeface="Huawei Sans" panose="020C0503030203020204" pitchFamily="34" charset="0"/>
                <a:ea typeface="方正兰亭黑简体" panose="02000000000000000000" pitchFamily="2" charset="-122"/>
                <a:cs typeface="Huawei Sans" panose="020C0503030203020204" pitchFamily="34" charset="0"/>
              </a:rPr>
            </a:fld>
            <a:r>
              <a:rPr lang="zh-CN" altLang="en-US" sz="1200" dirty="0">
                <a:latin typeface="Huawei Sans" panose="020C0503030203020204" pitchFamily="34" charset="0"/>
                <a:ea typeface="方正兰亭黑简体" panose="02000000000000000000" pitchFamily="2" charset="-122"/>
                <a:cs typeface="Huawei Sans" panose="020C0503030203020204" pitchFamily="34" charset="0"/>
              </a:rPr>
              <a:t>页</a:t>
            </a:r>
            <a:endParaRPr lang="en-US" altLang="zh-CN" sz="1200" dirty="0">
              <a:latin typeface="Huawei Sans" panose="020C0503030203020204" pitchFamily="34" charset="0"/>
              <a:ea typeface="方正兰亭黑简体" panose="02000000000000000000" pitchFamily="2" charset="-122"/>
              <a:cs typeface="Huawei Sans" panose="020C0503030203020204" pitchFamily="34" charset="0"/>
            </a:endParaRPr>
          </a:p>
        </p:txBody>
      </p:sp>
      <p:sp>
        <p:nvSpPr>
          <p:cNvPr id="30" name="Rectangle 54"/>
          <p:cNvSpPr>
            <a:spLocks noChangeArrowheads="1"/>
          </p:cNvSpPr>
          <p:nvPr userDrawn="1"/>
        </p:nvSpPr>
        <p:spPr bwMode="auto">
          <a:xfrm>
            <a:off x="947058" y="6500581"/>
            <a:ext cx="2572620" cy="265520"/>
          </a:xfrm>
          <a:prstGeom prst="rect">
            <a:avLst/>
          </a:prstGeom>
          <a:noFill/>
          <a:ln w="9525" algn="ctr">
            <a:noFill/>
            <a:miter lim="800000"/>
          </a:ln>
          <a:effectLst/>
        </p:spPr>
        <p:txBody>
          <a:bodyPr wrap="none" lIns="80070" tIns="40036" rIns="80070" bIns="40036">
            <a:spAutoFit/>
          </a:bodyPr>
          <a:lstStyle/>
          <a:p>
            <a:pPr defTabSz="801370" eaLnBrk="0" fontAlgn="ctr" hangingPunct="0">
              <a:defRPr/>
            </a:pPr>
            <a:r>
              <a:rPr lang="zh-CN" altLang="en-US" sz="1200" baseline="0" dirty="0">
                <a:latin typeface="Huawei Sans" panose="020C0503030203020204" pitchFamily="34" charset="0"/>
                <a:ea typeface="方正兰亭黑简体" panose="02000000000000000000" pitchFamily="2" charset="-122"/>
                <a:cs typeface="Huawei Sans" panose="020C0503030203020204" pitchFamily="34" charset="0"/>
              </a:rPr>
              <a:t>版权所有</a:t>
            </a:r>
            <a:r>
              <a:rPr lang="en-US" altLang="zh-CN" sz="1200" baseline="0" dirty="0">
                <a:latin typeface="Huawei Sans" panose="020C0503030203020204" pitchFamily="34" charset="0"/>
                <a:ea typeface="方正兰亭黑简体" panose="02000000000000000000" pitchFamily="2" charset="-122"/>
                <a:cs typeface="Huawei Sans" panose="020C0503030203020204" pitchFamily="34" charset="0"/>
              </a:rPr>
              <a:t>© </a:t>
            </a:r>
            <a:r>
              <a:rPr lang="en-US" altLang="zh-CN" sz="1200" baseline="0" dirty="0" smtClean="0">
                <a:latin typeface="Huawei Sans" panose="020C0503030203020204" pitchFamily="34" charset="0"/>
                <a:ea typeface="方正兰亭黑简体" panose="02000000000000000000" pitchFamily="2" charset="-122"/>
                <a:cs typeface="Huawei Sans" panose="020C0503030203020204" pitchFamily="34" charset="0"/>
              </a:rPr>
              <a:t>2020 </a:t>
            </a:r>
            <a:r>
              <a:rPr lang="zh-CN" altLang="en-US" sz="1200" baseline="0" dirty="0">
                <a:latin typeface="Huawei Sans" panose="020C0503030203020204" pitchFamily="34" charset="0"/>
                <a:ea typeface="方正兰亭黑简体" panose="02000000000000000000" pitchFamily="2" charset="-122"/>
                <a:cs typeface="Huawei Sans" panose="020C0503030203020204" pitchFamily="34" charset="0"/>
              </a:rPr>
              <a:t>华为技术有限公司</a:t>
            </a:r>
            <a:endParaRPr lang="zh-CN" altLang="en-US" sz="1200" baseline="0" dirty="0">
              <a:latin typeface="Huawei Sans" panose="020C0503030203020204" pitchFamily="34" charset="0"/>
              <a:ea typeface="方正兰亭黑简体" panose="02000000000000000000" pitchFamily="2" charset="-122"/>
              <a:cs typeface="Huawei Sans" panose="020C0503030203020204" pitchFamily="34" charset="0"/>
            </a:endParaRPr>
          </a:p>
        </p:txBody>
      </p:sp>
      <p:pic>
        <p:nvPicPr>
          <p:cNvPr id="31" name="图片 30"/>
          <p:cNvPicPr>
            <a:picLocks noChangeAspect="1"/>
          </p:cNvPicPr>
          <p:nvPr userDrawn="1"/>
        </p:nvPicPr>
        <p:blipFill>
          <a:blip r:embed="rId20" cstate="print">
            <a:extLst>
              <a:ext uri="{28A0092B-C50C-407E-A947-70E740481C1C}">
                <a14:useLocalDpi xmlns:a14="http://schemas.microsoft.com/office/drawing/2010/main" val="0"/>
              </a:ext>
            </a:extLst>
          </a:blip>
          <a:stretch>
            <a:fillRect/>
          </a:stretch>
        </p:blipFill>
        <p:spPr>
          <a:xfrm>
            <a:off x="10670660" y="6504032"/>
            <a:ext cx="1248712" cy="273343"/>
          </a:xfrm>
          <a:prstGeom prst="rect">
            <a:avLst/>
          </a:prstGeom>
        </p:spPr>
      </p:pic>
      <p:grpSp>
        <p:nvGrpSpPr>
          <p:cNvPr id="32" name="组合 31"/>
          <p:cNvGrpSpPr/>
          <p:nvPr userDrawn="1"/>
        </p:nvGrpSpPr>
        <p:grpSpPr>
          <a:xfrm>
            <a:off x="12162528" y="4653136"/>
            <a:ext cx="638734" cy="1729234"/>
            <a:chOff x="12162528" y="4653136"/>
            <a:chExt cx="638734" cy="1729234"/>
          </a:xfrm>
        </p:grpSpPr>
        <p:sp>
          <p:nvSpPr>
            <p:cNvPr id="33" name="矩形 32"/>
            <p:cNvSpPr/>
            <p:nvPr userDrawn="1"/>
          </p:nvSpPr>
          <p:spPr>
            <a:xfrm>
              <a:off x="12212029" y="4653136"/>
              <a:ext cx="539729" cy="288726"/>
            </a:xfrm>
            <a:prstGeom prst="rect">
              <a:avLst/>
            </a:prstGeom>
            <a:solidFill>
              <a:srgbClr val="00B0F0"/>
            </a:solidFill>
          </p:spPr>
          <p:txBody>
            <a:bodyPr wrap="none" rtlCol="0" anchor="ctr">
              <a:noAutofit/>
            </a:bodyPr>
            <a:lstStyle/>
            <a:p>
              <a:pPr marL="342900" indent="-342900" algn="ctr" fontAlgn="auto">
                <a:buFont typeface="+mj-lt"/>
                <a:buAutoNum type="arabicPeriod"/>
              </a:pPr>
              <a:endParaRPr lang="zh-CN" altLang="en-US" sz="900" dirty="0">
                <a:latin typeface="Huawei Sans" panose="020C0503030203020204" pitchFamily="34" charset="0"/>
                <a:ea typeface="方正兰亭黑简体" panose="02000000000000000000" pitchFamily="2" charset="-122"/>
                <a:cs typeface="Huawei Sans" panose="020C0503030203020204" pitchFamily="34" charset="0"/>
              </a:endParaRPr>
            </a:p>
          </p:txBody>
        </p:sp>
        <p:sp>
          <p:nvSpPr>
            <p:cNvPr id="34" name="矩形 33"/>
            <p:cNvSpPr/>
            <p:nvPr userDrawn="1"/>
          </p:nvSpPr>
          <p:spPr>
            <a:xfrm>
              <a:off x="12212029" y="4941964"/>
              <a:ext cx="539729" cy="288000"/>
            </a:xfrm>
            <a:prstGeom prst="rect">
              <a:avLst/>
            </a:prstGeom>
            <a:solidFill>
              <a:srgbClr val="A6D2FF"/>
            </a:solidFill>
          </p:spPr>
          <p:txBody>
            <a:bodyPr wrap="none" rtlCol="0" anchor="ctr">
              <a:noAutofit/>
            </a:bodyPr>
            <a:lstStyle/>
            <a:p>
              <a:pPr marL="342900" indent="-342900" algn="ctr" fontAlgn="auto">
                <a:buFont typeface="+mj-lt"/>
                <a:buAutoNum type="arabicPeriod"/>
              </a:pPr>
              <a:endParaRPr lang="zh-CN" altLang="en-US" sz="900" dirty="0">
                <a:latin typeface="Huawei Sans" panose="020C0503030203020204" pitchFamily="34" charset="0"/>
                <a:ea typeface="方正兰亭黑简体" panose="02000000000000000000" pitchFamily="2" charset="-122"/>
                <a:cs typeface="Huawei Sans" panose="020C0503030203020204" pitchFamily="34" charset="0"/>
              </a:endParaRPr>
            </a:p>
          </p:txBody>
        </p:sp>
        <p:sp>
          <p:nvSpPr>
            <p:cNvPr id="35" name="矩形 34"/>
            <p:cNvSpPr/>
            <p:nvPr userDrawn="1"/>
          </p:nvSpPr>
          <p:spPr>
            <a:xfrm>
              <a:off x="12212029" y="5230066"/>
              <a:ext cx="539729" cy="288000"/>
            </a:xfrm>
            <a:prstGeom prst="rect">
              <a:avLst/>
            </a:prstGeom>
            <a:solidFill>
              <a:srgbClr val="D8D8D8"/>
            </a:solidFill>
          </p:spPr>
          <p:txBody>
            <a:bodyPr wrap="none" rtlCol="0" anchor="ctr">
              <a:noAutofit/>
            </a:bodyPr>
            <a:lstStyle/>
            <a:p>
              <a:pPr marL="342900" indent="-342900" algn="ctr" fontAlgn="auto">
                <a:buFont typeface="+mj-lt"/>
                <a:buAutoNum type="arabicPeriod"/>
              </a:pPr>
              <a:endParaRPr lang="zh-CN" altLang="en-US" sz="900" dirty="0">
                <a:latin typeface="Huawei Sans" panose="020C0503030203020204" pitchFamily="34" charset="0"/>
                <a:ea typeface="方正兰亭黑简体" panose="02000000000000000000" pitchFamily="2" charset="-122"/>
                <a:cs typeface="Huawei Sans" panose="020C0503030203020204" pitchFamily="34" charset="0"/>
              </a:endParaRPr>
            </a:p>
          </p:txBody>
        </p:sp>
        <p:sp>
          <p:nvSpPr>
            <p:cNvPr id="36" name="矩形 35"/>
            <p:cNvSpPr/>
            <p:nvPr userDrawn="1"/>
          </p:nvSpPr>
          <p:spPr>
            <a:xfrm>
              <a:off x="12212029" y="5518168"/>
              <a:ext cx="539729" cy="288000"/>
            </a:xfrm>
            <a:prstGeom prst="rect">
              <a:avLst/>
            </a:prstGeom>
            <a:solidFill>
              <a:srgbClr val="C00000"/>
            </a:solidFill>
          </p:spPr>
          <p:txBody>
            <a:bodyPr wrap="none" rtlCol="0" anchor="ctr">
              <a:noAutofit/>
            </a:bodyPr>
            <a:lstStyle/>
            <a:p>
              <a:pPr marL="342900" indent="-342900" algn="ctr" fontAlgn="auto">
                <a:buFont typeface="+mj-lt"/>
                <a:buAutoNum type="arabicPeriod"/>
              </a:pPr>
              <a:endParaRPr lang="zh-CN" altLang="en-US" sz="900" dirty="0">
                <a:latin typeface="Huawei Sans" panose="020C0503030203020204" pitchFamily="34" charset="0"/>
                <a:ea typeface="方正兰亭黑简体" panose="02000000000000000000" pitchFamily="2" charset="-122"/>
                <a:cs typeface="Huawei Sans" panose="020C0503030203020204" pitchFamily="34" charset="0"/>
              </a:endParaRPr>
            </a:p>
          </p:txBody>
        </p:sp>
        <p:sp>
          <p:nvSpPr>
            <p:cNvPr id="37" name="矩形 36"/>
            <p:cNvSpPr/>
            <p:nvPr userDrawn="1"/>
          </p:nvSpPr>
          <p:spPr>
            <a:xfrm>
              <a:off x="12212029" y="5806270"/>
              <a:ext cx="539729" cy="288000"/>
            </a:xfrm>
            <a:prstGeom prst="rect">
              <a:avLst/>
            </a:prstGeom>
            <a:solidFill>
              <a:srgbClr val="FFFFCC"/>
            </a:solidFill>
          </p:spPr>
          <p:txBody>
            <a:bodyPr wrap="none" rtlCol="0" anchor="ctr">
              <a:noAutofit/>
            </a:bodyPr>
            <a:lstStyle/>
            <a:p>
              <a:pPr marL="342900" indent="-342900" algn="ctr" fontAlgn="auto">
                <a:buFont typeface="+mj-lt"/>
                <a:buAutoNum type="arabicPeriod"/>
              </a:pPr>
              <a:endParaRPr lang="zh-CN" altLang="en-US" sz="900" dirty="0">
                <a:latin typeface="Huawei Sans" panose="020C0503030203020204" pitchFamily="34" charset="0"/>
                <a:ea typeface="方正兰亭黑简体" panose="02000000000000000000" pitchFamily="2" charset="-122"/>
                <a:cs typeface="Huawei Sans" panose="020C0503030203020204" pitchFamily="34" charset="0"/>
              </a:endParaRPr>
            </a:p>
          </p:txBody>
        </p:sp>
        <p:sp>
          <p:nvSpPr>
            <p:cNvPr id="38" name="矩形 37"/>
            <p:cNvSpPr/>
            <p:nvPr userDrawn="1"/>
          </p:nvSpPr>
          <p:spPr>
            <a:xfrm>
              <a:off x="12212029" y="6094370"/>
              <a:ext cx="539729" cy="288000"/>
            </a:xfrm>
            <a:prstGeom prst="rect">
              <a:avLst/>
            </a:prstGeom>
            <a:solidFill>
              <a:srgbClr val="FFC000"/>
            </a:solidFill>
          </p:spPr>
          <p:txBody>
            <a:bodyPr wrap="none" rtlCol="0" anchor="ctr">
              <a:noAutofit/>
            </a:bodyPr>
            <a:lstStyle/>
            <a:p>
              <a:pPr marL="342900" indent="-342900" algn="ctr" fontAlgn="auto">
                <a:buFont typeface="+mj-lt"/>
                <a:buAutoNum type="arabicPeriod"/>
              </a:pPr>
              <a:endParaRPr lang="zh-CN" altLang="en-US" sz="900" dirty="0">
                <a:latin typeface="Huawei Sans" panose="020C0503030203020204" pitchFamily="34" charset="0"/>
                <a:ea typeface="方正兰亭黑简体" panose="02000000000000000000" pitchFamily="2" charset="-122"/>
                <a:cs typeface="Huawei Sans" panose="020C0503030203020204" pitchFamily="34" charset="0"/>
              </a:endParaRPr>
            </a:p>
          </p:txBody>
        </p:sp>
        <p:sp>
          <p:nvSpPr>
            <p:cNvPr id="39" name="文本框 38"/>
            <p:cNvSpPr txBox="1"/>
            <p:nvPr userDrawn="1"/>
          </p:nvSpPr>
          <p:spPr bwMode="auto">
            <a:xfrm>
              <a:off x="12162528" y="4683920"/>
              <a:ext cx="638734" cy="227159"/>
            </a:xfrm>
            <a:prstGeom prst="rect">
              <a:avLst/>
            </a:prstGeom>
            <a:noFill/>
            <a:ln w="9525" algn="ctr">
              <a:noFill/>
              <a:miter lim="800000"/>
            </a:ln>
          </p:spPr>
          <p:txBody>
            <a:bodyPr vert="horz" wrap="none" lIns="87768" tIns="43884" rIns="87768" bIns="43884" numCol="1" rtlCol="0" anchor="ctr" anchorCtr="0" compatLnSpc="1">
              <a:spAutoFit/>
            </a:bodyPr>
            <a:lstStyle/>
            <a:p>
              <a:pPr algn="ctr" fontAlgn="auto"/>
              <a:r>
                <a:rPr lang="zh-CN" altLang="en-US" sz="900" dirty="0">
                  <a:solidFill>
                    <a:schemeClr val="bg1"/>
                  </a:solidFill>
                  <a:latin typeface="Huawei Sans" panose="020C0503030203020204" pitchFamily="34" charset="0"/>
                  <a:ea typeface="方正兰亭黑简体" panose="02000000000000000000" pitchFamily="2" charset="-122"/>
                </a:rPr>
                <a:t>表格表头</a:t>
              </a:r>
              <a:endParaRPr lang="zh-CN" altLang="en-US" sz="900" dirty="0">
                <a:solidFill>
                  <a:schemeClr val="bg1"/>
                </a:solidFill>
                <a:latin typeface="Huawei Sans" panose="020C0503030203020204" pitchFamily="34" charset="0"/>
                <a:ea typeface="方正兰亭黑简体" panose="02000000000000000000" pitchFamily="2" charset="-122"/>
              </a:endParaRPr>
            </a:p>
          </p:txBody>
        </p:sp>
        <p:sp>
          <p:nvSpPr>
            <p:cNvPr id="40" name="文本框 39"/>
            <p:cNvSpPr txBox="1"/>
            <p:nvPr userDrawn="1"/>
          </p:nvSpPr>
          <p:spPr bwMode="auto">
            <a:xfrm>
              <a:off x="12162528" y="4972385"/>
              <a:ext cx="638734" cy="227159"/>
            </a:xfrm>
            <a:prstGeom prst="rect">
              <a:avLst/>
            </a:prstGeom>
            <a:noFill/>
            <a:ln w="9525" algn="ctr">
              <a:noFill/>
              <a:miter lim="800000"/>
            </a:ln>
          </p:spPr>
          <p:txBody>
            <a:bodyPr vert="horz" wrap="none" lIns="87768" tIns="43884" rIns="87768" bIns="43884" numCol="1" rtlCol="0" anchor="ctr" anchorCtr="0" compatLnSpc="1">
              <a:spAutoFit/>
            </a:bodyPr>
            <a:lstStyle/>
            <a:p>
              <a:pPr algn="ctr" fontAlgn="auto"/>
              <a:r>
                <a:rPr lang="zh-CN" altLang="en-US" sz="900" dirty="0">
                  <a:latin typeface="Huawei Sans" panose="020C0503030203020204" pitchFamily="34" charset="0"/>
                  <a:ea typeface="方正兰亭黑简体" panose="02000000000000000000" pitchFamily="2" charset="-122"/>
                </a:rPr>
                <a:t>表格边框</a:t>
              </a:r>
              <a:endParaRPr lang="zh-CN" altLang="en-US" sz="900" dirty="0">
                <a:latin typeface="Huawei Sans" panose="020C0503030203020204" pitchFamily="34" charset="0"/>
                <a:ea typeface="方正兰亭黑简体" panose="02000000000000000000" pitchFamily="2" charset="-122"/>
              </a:endParaRPr>
            </a:p>
          </p:txBody>
        </p:sp>
        <p:sp>
          <p:nvSpPr>
            <p:cNvPr id="41" name="文本框 40"/>
            <p:cNvSpPr txBox="1"/>
            <p:nvPr userDrawn="1"/>
          </p:nvSpPr>
          <p:spPr bwMode="auto">
            <a:xfrm>
              <a:off x="12162528" y="5260487"/>
              <a:ext cx="638734" cy="227159"/>
            </a:xfrm>
            <a:prstGeom prst="rect">
              <a:avLst/>
            </a:prstGeom>
            <a:noFill/>
            <a:ln w="9525" algn="ctr">
              <a:noFill/>
              <a:miter lim="800000"/>
            </a:ln>
          </p:spPr>
          <p:txBody>
            <a:bodyPr vert="horz" wrap="none" lIns="87768" tIns="43884" rIns="87768" bIns="43884" numCol="1" rtlCol="0" anchor="ctr" anchorCtr="0" compatLnSpc="1">
              <a:spAutoFit/>
            </a:bodyPr>
            <a:lstStyle/>
            <a:p>
              <a:pPr algn="ctr" fontAlgn="auto"/>
              <a:r>
                <a:rPr lang="zh-CN" altLang="en-US" sz="900" dirty="0">
                  <a:latin typeface="Huawei Sans" panose="020C0503030203020204" pitchFamily="34" charset="0"/>
                  <a:ea typeface="方正兰亭黑简体" panose="02000000000000000000" pitchFamily="2" charset="-122"/>
                </a:rPr>
                <a:t>导航灰底</a:t>
              </a:r>
              <a:endParaRPr lang="zh-CN" altLang="en-US" sz="900" dirty="0">
                <a:latin typeface="Huawei Sans" panose="020C0503030203020204" pitchFamily="34" charset="0"/>
                <a:ea typeface="方正兰亭黑简体" panose="02000000000000000000" pitchFamily="2" charset="-122"/>
              </a:endParaRPr>
            </a:p>
          </p:txBody>
        </p:sp>
        <p:sp>
          <p:nvSpPr>
            <p:cNvPr id="42" name="文本框 41"/>
            <p:cNvSpPr txBox="1"/>
            <p:nvPr userDrawn="1"/>
          </p:nvSpPr>
          <p:spPr bwMode="auto">
            <a:xfrm>
              <a:off x="12220212" y="5548589"/>
              <a:ext cx="523364" cy="227159"/>
            </a:xfrm>
            <a:prstGeom prst="rect">
              <a:avLst/>
            </a:prstGeom>
            <a:noFill/>
            <a:ln w="9525" algn="ctr">
              <a:noFill/>
              <a:miter lim="800000"/>
            </a:ln>
          </p:spPr>
          <p:txBody>
            <a:bodyPr vert="horz" wrap="none" lIns="87768" tIns="43884" rIns="87768" bIns="43884" numCol="1" rtlCol="0" anchor="ctr" anchorCtr="0" compatLnSpc="1">
              <a:spAutoFit/>
            </a:bodyPr>
            <a:lstStyle/>
            <a:p>
              <a:pPr algn="ctr" fontAlgn="auto"/>
              <a:r>
                <a:rPr lang="zh-CN" altLang="en-US" sz="900" dirty="0">
                  <a:solidFill>
                    <a:schemeClr val="bg1"/>
                  </a:solidFill>
                  <a:latin typeface="Huawei Sans" panose="020C0503030203020204" pitchFamily="34" charset="0"/>
                  <a:ea typeface="方正兰亭黑简体" panose="02000000000000000000" pitchFamily="2" charset="-122"/>
                </a:rPr>
                <a:t>华为红</a:t>
              </a:r>
              <a:endParaRPr lang="zh-CN" altLang="en-US" sz="900" dirty="0">
                <a:solidFill>
                  <a:schemeClr val="bg1"/>
                </a:solidFill>
                <a:latin typeface="Huawei Sans" panose="020C0503030203020204" pitchFamily="34" charset="0"/>
                <a:ea typeface="方正兰亭黑简体" panose="02000000000000000000" pitchFamily="2" charset="-122"/>
              </a:endParaRPr>
            </a:p>
          </p:txBody>
        </p:sp>
        <p:sp>
          <p:nvSpPr>
            <p:cNvPr id="43" name="文本框 42"/>
            <p:cNvSpPr txBox="1"/>
            <p:nvPr userDrawn="1"/>
          </p:nvSpPr>
          <p:spPr bwMode="auto">
            <a:xfrm>
              <a:off x="12162528" y="5836691"/>
              <a:ext cx="638734" cy="227159"/>
            </a:xfrm>
            <a:prstGeom prst="rect">
              <a:avLst/>
            </a:prstGeom>
            <a:noFill/>
            <a:ln w="9525" algn="ctr">
              <a:noFill/>
              <a:miter lim="800000"/>
            </a:ln>
          </p:spPr>
          <p:txBody>
            <a:bodyPr vert="horz" wrap="none" lIns="87768" tIns="43884" rIns="87768" bIns="43884" numCol="1" rtlCol="0" anchor="ctr" anchorCtr="0" compatLnSpc="1">
              <a:spAutoFit/>
            </a:bodyPr>
            <a:lstStyle/>
            <a:p>
              <a:pPr algn="ctr" fontAlgn="auto"/>
              <a:r>
                <a:rPr lang="zh-CN" altLang="en-US" sz="900" dirty="0">
                  <a:latin typeface="Huawei Sans" panose="020C0503030203020204" pitchFamily="34" charset="0"/>
                  <a:ea typeface="方正兰亭黑简体" panose="02000000000000000000" pitchFamily="2" charset="-122"/>
                </a:rPr>
                <a:t>文字底色</a:t>
              </a:r>
              <a:endParaRPr lang="zh-CN" altLang="en-US" sz="900" dirty="0">
                <a:latin typeface="Huawei Sans" panose="020C0503030203020204" pitchFamily="34" charset="0"/>
                <a:ea typeface="方正兰亭黑简体" panose="02000000000000000000" pitchFamily="2" charset="-122"/>
              </a:endParaRPr>
            </a:p>
          </p:txBody>
        </p:sp>
        <p:sp>
          <p:nvSpPr>
            <p:cNvPr id="44" name="文本框 43"/>
            <p:cNvSpPr txBox="1"/>
            <p:nvPr userDrawn="1"/>
          </p:nvSpPr>
          <p:spPr bwMode="auto">
            <a:xfrm>
              <a:off x="12162528" y="6124791"/>
              <a:ext cx="638734" cy="227159"/>
            </a:xfrm>
            <a:prstGeom prst="rect">
              <a:avLst/>
            </a:prstGeom>
            <a:noFill/>
            <a:ln w="9525" algn="ctr">
              <a:noFill/>
              <a:miter lim="800000"/>
            </a:ln>
          </p:spPr>
          <p:txBody>
            <a:bodyPr vert="horz" wrap="none" lIns="87768" tIns="43884" rIns="87768" bIns="43884" numCol="1" rtlCol="0" anchor="ctr" anchorCtr="0" compatLnSpc="1">
              <a:spAutoFit/>
            </a:bodyPr>
            <a:lstStyle/>
            <a:p>
              <a:pPr algn="ctr" fontAlgn="auto"/>
              <a:r>
                <a:rPr lang="zh-CN" altLang="en-US" sz="900" dirty="0">
                  <a:latin typeface="Huawei Sans" panose="020C0503030203020204" pitchFamily="34" charset="0"/>
                  <a:ea typeface="方正兰亭黑简体" panose="02000000000000000000" pitchFamily="2" charset="-122"/>
                </a:rPr>
                <a:t>文字边框</a:t>
              </a:r>
              <a:endParaRPr lang="zh-CN" altLang="en-US" sz="900" dirty="0">
                <a:latin typeface="Huawei Sans" panose="020C0503030203020204" pitchFamily="34" charset="0"/>
                <a:ea typeface="方正兰亭黑简体" panose="02000000000000000000" pitchFamily="2" charset="-122"/>
              </a:endParaRPr>
            </a:p>
          </p:txBody>
        </p:sp>
      </p:gr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Lst>
  <p:timing>
    <p:tnLst>
      <p:par>
        <p:cTn id="1" dur="indefinite" restart="never" nodeType="tmRoot"/>
      </p:par>
    </p:tnLst>
  </p:timing>
  <p:txStyles>
    <p:titleStyle>
      <a:lvl1pPr algn="l" defTabSz="913765" rtl="0" eaLnBrk="1" fontAlgn="ctr" latinLnBrk="0" hangingPunct="1">
        <a:lnSpc>
          <a:spcPct val="90000"/>
        </a:lnSpc>
        <a:spcBef>
          <a:spcPct val="0"/>
        </a:spcBef>
        <a:buNone/>
        <a:defRPr sz="3500" kern="1200">
          <a:solidFill>
            <a:schemeClr val="tx1"/>
          </a:solidFill>
          <a:latin typeface="Huawei Sans" panose="020C0503030203020204" pitchFamily="34" charset="0"/>
          <a:ea typeface="方正兰亭黑简体" panose="02000000000000000000" pitchFamily="2" charset="-122"/>
          <a:cs typeface="+mj-cs"/>
        </a:defRPr>
      </a:lvl1pPr>
    </p:titleStyle>
    <p:bodyStyle>
      <a:lvl1pPr marL="302260" indent="-302260" algn="l" defTabSz="913765" rtl="0" eaLnBrk="1" fontAlgn="ctr" latinLnBrk="0" hangingPunct="1">
        <a:lnSpc>
          <a:spcPct val="140000"/>
        </a:lnSpc>
        <a:spcBef>
          <a:spcPts val="790"/>
        </a:spcBef>
        <a:buSzPct val="50000"/>
        <a:buFont typeface="Wingdings" panose="05000000000000000000" pitchFamily="2" charset="2"/>
        <a:buChar char="l"/>
        <a:defRPr sz="2200" kern="1200">
          <a:solidFill>
            <a:schemeClr val="tx1"/>
          </a:solidFill>
          <a:latin typeface="Huawei Sans" panose="020C0503030203020204" pitchFamily="34" charset="0"/>
          <a:ea typeface="方正兰亭黑简体" panose="02000000000000000000" pitchFamily="2" charset="-122"/>
          <a:cs typeface="+mn-cs"/>
        </a:defRPr>
      </a:lvl1pPr>
      <a:lvl2pPr marL="654685" indent="-252095" algn="l" defTabSz="913765" rtl="0" eaLnBrk="1" fontAlgn="ctr" latinLnBrk="0" hangingPunct="1">
        <a:lnSpc>
          <a:spcPct val="140000"/>
        </a:lnSpc>
        <a:spcBef>
          <a:spcPts val="720"/>
        </a:spcBef>
        <a:buClrTx/>
        <a:buSzPct val="50000"/>
        <a:buFont typeface="Wingdings" panose="05000000000000000000" pitchFamily="2" charset="2"/>
        <a:buChar char="p"/>
        <a:defRPr sz="2000" kern="1200">
          <a:solidFill>
            <a:schemeClr val="tx1"/>
          </a:solidFill>
          <a:latin typeface="Huawei Sans" panose="020C0503030203020204" pitchFamily="34" charset="0"/>
          <a:ea typeface="方正兰亭黑简体" panose="02000000000000000000" pitchFamily="2" charset="-122"/>
          <a:cs typeface="+mn-cs"/>
        </a:defRPr>
      </a:lvl2pPr>
      <a:lvl3pPr marL="1003935" indent="-201295" algn="l" defTabSz="913765" rtl="0" eaLnBrk="1" fontAlgn="ctr" latinLnBrk="0" hangingPunct="1">
        <a:lnSpc>
          <a:spcPct val="140000"/>
        </a:lnSpc>
        <a:spcBef>
          <a:spcPts val="650"/>
        </a:spcBef>
        <a:buClrTx/>
        <a:buSzPct val="50000"/>
        <a:buFont typeface="Wingdings" panose="05000000000000000000" pitchFamily="2" charset="2"/>
        <a:buChar char="n"/>
        <a:defRPr sz="1800" kern="1200">
          <a:solidFill>
            <a:schemeClr val="tx1"/>
          </a:solidFill>
          <a:latin typeface="Huawei Sans" panose="020C0503030203020204" pitchFamily="34" charset="0"/>
          <a:ea typeface="方正兰亭黑简体" panose="02000000000000000000" pitchFamily="2" charset="-122"/>
          <a:cs typeface="+mn-cs"/>
        </a:defRPr>
      </a:lvl3pPr>
      <a:lvl4pPr marL="1399540" indent="-198120" algn="l" defTabSz="913765" rtl="0" eaLnBrk="1" fontAlgn="ctr" latinLnBrk="0" hangingPunct="1">
        <a:lnSpc>
          <a:spcPct val="140000"/>
        </a:lnSpc>
        <a:spcBef>
          <a:spcPts val="575"/>
        </a:spcBef>
        <a:buFont typeface="Huawei Sans" panose="020C0503030203020204" pitchFamily="34" charset="0"/>
        <a:buChar char="−"/>
        <a:defRPr sz="1600" kern="1200">
          <a:solidFill>
            <a:schemeClr val="tx1"/>
          </a:solidFill>
          <a:latin typeface="Huawei Sans" panose="020C0503030203020204" pitchFamily="34" charset="0"/>
          <a:ea typeface="方正兰亭黑简体" panose="02000000000000000000" pitchFamily="2" charset="-122"/>
          <a:cs typeface="+mn-cs"/>
        </a:defRPr>
      </a:lvl4pPr>
      <a:lvl5pPr marL="1802765" indent="-201295" algn="l" defTabSz="913765" rtl="0" eaLnBrk="1" fontAlgn="ctr" latinLnBrk="0" hangingPunct="1">
        <a:lnSpc>
          <a:spcPct val="140000"/>
        </a:lnSpc>
        <a:spcBef>
          <a:spcPts val="575"/>
        </a:spcBef>
        <a:buFont typeface="Huawei Sans" panose="020C0503030203020204" pitchFamily="34" charset="0"/>
        <a:buChar char="~"/>
        <a:defRPr sz="1400" kern="1200">
          <a:solidFill>
            <a:schemeClr val="tx1"/>
          </a:solidFill>
          <a:latin typeface="Huawei Sans" panose="020C0503030203020204" pitchFamily="34" charset="0"/>
          <a:ea typeface="方正兰亭黑简体" panose="02000000000000000000" pitchFamily="2" charset="-122"/>
          <a:cs typeface="+mn-cs"/>
        </a:defRPr>
      </a:lvl5pPr>
      <a:lvl6pPr marL="251333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053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773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493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3765" algn="l" defTabSz="913765" rtl="0" eaLnBrk="1" latinLnBrk="0" hangingPunct="1">
        <a:defRPr sz="1800" kern="1200">
          <a:solidFill>
            <a:schemeClr val="tx1"/>
          </a:solidFill>
          <a:latin typeface="+mn-lt"/>
          <a:ea typeface="+mn-ea"/>
          <a:cs typeface="+mn-cs"/>
        </a:defRPr>
      </a:lvl3pPr>
      <a:lvl4pPr marL="1370965" algn="l" defTabSz="913765" rtl="0" eaLnBrk="1" latinLnBrk="0" hangingPunct="1">
        <a:defRPr sz="1800" kern="1200">
          <a:solidFill>
            <a:schemeClr val="tx1"/>
          </a:solidFill>
          <a:latin typeface="+mn-lt"/>
          <a:ea typeface="+mn-ea"/>
          <a:cs typeface="+mn-cs"/>
        </a:defRPr>
      </a:lvl4pPr>
      <a:lvl5pPr marL="1828165" algn="l" defTabSz="913765" rtl="0" eaLnBrk="1" latinLnBrk="0" hangingPunct="1">
        <a:defRPr sz="1800" kern="1200">
          <a:solidFill>
            <a:schemeClr val="tx1"/>
          </a:solidFill>
          <a:latin typeface="+mn-lt"/>
          <a:ea typeface="+mn-ea"/>
          <a:cs typeface="+mn-cs"/>
        </a:defRPr>
      </a:lvl5pPr>
      <a:lvl6pPr marL="2285365" algn="l" defTabSz="913765" rtl="0" eaLnBrk="1" latinLnBrk="0" hangingPunct="1">
        <a:defRPr sz="1800" kern="1200">
          <a:solidFill>
            <a:schemeClr val="tx1"/>
          </a:solidFill>
          <a:latin typeface="+mn-lt"/>
          <a:ea typeface="+mn-ea"/>
          <a:cs typeface="+mn-cs"/>
        </a:defRPr>
      </a:lvl6pPr>
      <a:lvl7pPr marL="2741930" algn="l" defTabSz="913765" rtl="0" eaLnBrk="1" latinLnBrk="0" hangingPunct="1">
        <a:defRPr sz="1800" kern="1200">
          <a:solidFill>
            <a:schemeClr val="tx1"/>
          </a:solidFill>
          <a:latin typeface="+mn-lt"/>
          <a:ea typeface="+mn-ea"/>
          <a:cs typeface="+mn-cs"/>
        </a:defRPr>
      </a:lvl7pPr>
      <a:lvl8pPr marL="3199130" algn="l" defTabSz="913765" rtl="0" eaLnBrk="1" latinLnBrk="0" hangingPunct="1">
        <a:defRPr sz="1800" kern="1200">
          <a:solidFill>
            <a:schemeClr val="tx1"/>
          </a:solidFill>
          <a:latin typeface="+mn-lt"/>
          <a:ea typeface="+mn-ea"/>
          <a:cs typeface="+mn-cs"/>
        </a:defRPr>
      </a:lvl8pPr>
      <a:lvl9pPr marL="3656330" algn="l" defTabSz="913765"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Text Placeholder 14"/>
          <p:cNvSpPr>
            <a:spLocks noGrp="1"/>
          </p:cNvSpPr>
          <p:nvPr>
            <p:ph type="body" idx="1"/>
          </p:nvPr>
        </p:nvSpPr>
        <p:spPr>
          <a:xfrm>
            <a:off x="908954" y="6270652"/>
            <a:ext cx="1981542" cy="153611"/>
          </a:xfrm>
          <a:prstGeom prst="rect">
            <a:avLst/>
          </a:prstGeom>
        </p:spPr>
        <p:txBody>
          <a:bodyPr vert="horz" lIns="0" tIns="0" rIns="0" bIns="0" rtlCol="0">
            <a:noAutofit/>
          </a:bodyPr>
          <a:lstStyle/>
          <a:p>
            <a:pPr>
              <a:lnSpc>
                <a:spcPct val="100000"/>
              </a:lnSpc>
            </a:pPr>
            <a:r>
              <a:rPr kumimoji="1" lang="en-US" altLang="zh-CN" sz="1000" dirty="0"/>
              <a:t>Security Level:</a:t>
            </a:r>
            <a:endParaRPr lang="en-US" altLang="zh-CN" sz="1000" dirty="0"/>
          </a:p>
        </p:txBody>
      </p:sp>
      <p:pic>
        <p:nvPicPr>
          <p:cNvPr id="8" name="图片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203089" y="5976169"/>
            <a:ext cx="2257507" cy="482533"/>
          </a:xfrm>
          <a:prstGeom prst="rect">
            <a:avLst/>
          </a:prstGeom>
        </p:spPr>
      </p:pic>
      <p:grpSp>
        <p:nvGrpSpPr>
          <p:cNvPr id="30" name="Group 87"/>
          <p:cNvGrpSpPr>
            <a:grpSpLocks noChangeAspect="1"/>
          </p:cNvGrpSpPr>
          <p:nvPr userDrawn="1"/>
        </p:nvGrpSpPr>
        <p:grpSpPr>
          <a:xfrm>
            <a:off x="12290471" y="2625389"/>
            <a:ext cx="1963323" cy="4233515"/>
            <a:chOff x="5343885" y="-48857"/>
            <a:chExt cx="3263586" cy="7037279"/>
          </a:xfrm>
        </p:grpSpPr>
        <p:sp>
          <p:nvSpPr>
            <p:cNvPr id="31" name="矩形 13"/>
            <p:cNvSpPr/>
            <p:nvPr userDrawn="1"/>
          </p:nvSpPr>
          <p:spPr>
            <a:xfrm>
              <a:off x="5356401" y="1934171"/>
              <a:ext cx="791510" cy="664397"/>
            </a:xfrm>
            <a:prstGeom prst="rect">
              <a:avLst/>
            </a:prstGeom>
            <a:solidFill>
              <a:srgbClr val="C4005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chemeClr val="tx2"/>
                  </a:solidFill>
                  <a:latin typeface="Arial" panose="020B0604020202020204" pitchFamily="34" charset="0"/>
                  <a:ea typeface="Arial" panose="020B0604020202020204" pitchFamily="34" charset="0"/>
                  <a:cs typeface="Arial" panose="020B0604020202020204" pitchFamily="34" charset="0"/>
                </a:rPr>
                <a:t>RGB</a:t>
              </a:r>
              <a:br>
                <a:rPr kumimoji="1" lang="en-US" altLang="zh-CN" sz="500" b="1" dirty="0">
                  <a:solidFill>
                    <a:schemeClr val="tx2"/>
                  </a:solidFill>
                  <a:latin typeface="Arial" panose="020B0604020202020204" pitchFamily="34" charset="0"/>
                  <a:ea typeface="Arial" panose="020B0604020202020204" pitchFamily="34" charset="0"/>
                  <a:cs typeface="Arial" panose="020B0604020202020204" pitchFamily="34" charset="0"/>
                </a:rPr>
              </a:br>
              <a:r>
                <a:rPr kumimoji="1" lang="en-US" altLang="zh-CN" sz="500" b="1" dirty="0">
                  <a:solidFill>
                    <a:schemeClr val="tx2"/>
                  </a:solidFill>
                  <a:latin typeface="Arial" panose="020B0604020202020204" pitchFamily="34" charset="0"/>
                  <a:ea typeface="Arial" panose="020B0604020202020204" pitchFamily="34" charset="0"/>
                  <a:cs typeface="Arial" panose="020B0604020202020204" pitchFamily="34" charset="0"/>
                </a:rPr>
                <a:t>196/0/84</a:t>
              </a:r>
              <a:endParaRPr kumimoji="1" lang="en-US" altLang="zh-CN" sz="500" b="1" dirty="0">
                <a:solidFill>
                  <a:schemeClr val="tx2"/>
                </a:solidFill>
                <a:latin typeface="Arial" panose="020B0604020202020204" pitchFamily="34" charset="0"/>
                <a:ea typeface="Arial" panose="020B0604020202020204" pitchFamily="34" charset="0"/>
                <a:cs typeface="Arial" panose="020B0604020202020204" pitchFamily="34" charset="0"/>
              </a:endParaRPr>
            </a:p>
          </p:txBody>
        </p:sp>
        <p:sp>
          <p:nvSpPr>
            <p:cNvPr id="32" name="文本框 15"/>
            <p:cNvSpPr txBox="1"/>
            <p:nvPr userDrawn="1"/>
          </p:nvSpPr>
          <p:spPr>
            <a:xfrm>
              <a:off x="5352723" y="1694497"/>
              <a:ext cx="1052647" cy="204645"/>
            </a:xfrm>
            <a:prstGeom prst="rect">
              <a:avLst/>
            </a:prstGeom>
            <a:noFill/>
          </p:spPr>
          <p:txBody>
            <a:bodyPr wrap="square" lIns="0" tIns="0" rIns="0" bIns="0" rtlCol="0" anchor="b" anchorCtr="0">
              <a:spAutoFit/>
            </a:bodyPr>
            <a:lstStyle/>
            <a:p>
              <a:pPr algn="l">
                <a:lnSpc>
                  <a:spcPct val="100000"/>
                </a:lnSpc>
              </a:pPr>
              <a:r>
                <a:rPr kumimoji="1" lang="zh-CN" altLang="en-US" sz="800" b="0" i="0" dirty="0">
                  <a:solidFill>
                    <a:schemeClr val="tx1"/>
                  </a:solidFill>
                  <a:latin typeface="微软雅黑" panose="020B0503020204020204" pitchFamily="34" charset="-122"/>
                  <a:ea typeface="微软雅黑" panose="020B0503020204020204" pitchFamily="34" charset="-122"/>
                </a:rPr>
                <a:t>公司辅助色</a:t>
              </a:r>
              <a:endParaRPr kumimoji="1" lang="zh-CN" altLang="en-US" sz="800" b="0" i="0" dirty="0">
                <a:solidFill>
                  <a:schemeClr val="tx1"/>
                </a:solidFill>
                <a:latin typeface="微软雅黑" panose="020B0503020204020204" pitchFamily="34" charset="-122"/>
                <a:ea typeface="微软雅黑" panose="020B0503020204020204" pitchFamily="34" charset="-122"/>
              </a:endParaRPr>
            </a:p>
          </p:txBody>
        </p:sp>
        <p:sp>
          <p:nvSpPr>
            <p:cNvPr id="33" name="矩形 13"/>
            <p:cNvSpPr/>
            <p:nvPr userDrawn="1"/>
          </p:nvSpPr>
          <p:spPr>
            <a:xfrm>
              <a:off x="6184680" y="1934171"/>
              <a:ext cx="791510" cy="664397"/>
            </a:xfrm>
            <a:prstGeom prst="rect">
              <a:avLst/>
            </a:prstGeom>
            <a:solidFill>
              <a:srgbClr val="CB377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RGB</a:t>
              </a:r>
              <a:b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b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203/55/120</a:t>
              </a:r>
              <a:endPar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endParaRPr>
            </a:p>
          </p:txBody>
        </p:sp>
        <p:sp>
          <p:nvSpPr>
            <p:cNvPr id="34" name="矩形 13"/>
            <p:cNvSpPr/>
            <p:nvPr userDrawn="1"/>
          </p:nvSpPr>
          <p:spPr>
            <a:xfrm>
              <a:off x="5356401" y="3403061"/>
              <a:ext cx="791510" cy="664397"/>
            </a:xfrm>
            <a:prstGeom prst="rect">
              <a:avLst/>
            </a:prstGeom>
            <a:solidFill>
              <a:srgbClr val="ED6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RGB</a:t>
              </a:r>
              <a:b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b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237/109/0</a:t>
              </a:r>
              <a:endPar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endParaRPr>
            </a:p>
          </p:txBody>
        </p:sp>
        <p:sp>
          <p:nvSpPr>
            <p:cNvPr id="35" name="矩形 13"/>
            <p:cNvSpPr/>
            <p:nvPr userDrawn="1"/>
          </p:nvSpPr>
          <p:spPr>
            <a:xfrm>
              <a:off x="6184680" y="2673360"/>
              <a:ext cx="791510" cy="664397"/>
            </a:xfrm>
            <a:prstGeom prst="rect">
              <a:avLst/>
            </a:prstGeom>
            <a:solidFill>
              <a:srgbClr val="99363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defRPr/>
              </a:pP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RGB</a:t>
              </a:r>
              <a:b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b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153/54/54</a:t>
              </a:r>
              <a:endPar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endParaRPr>
            </a:p>
          </p:txBody>
        </p:sp>
        <p:sp>
          <p:nvSpPr>
            <p:cNvPr id="36" name="矩形 13"/>
            <p:cNvSpPr/>
            <p:nvPr userDrawn="1"/>
          </p:nvSpPr>
          <p:spPr>
            <a:xfrm>
              <a:off x="5356401" y="4866463"/>
              <a:ext cx="791510" cy="664397"/>
            </a:xfrm>
            <a:prstGeom prst="rect">
              <a:avLst/>
            </a:prstGeom>
            <a:solidFill>
              <a:srgbClr val="62B23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RGB </a:t>
              </a:r>
              <a:b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b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98/178/48</a:t>
              </a:r>
              <a:endPar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endParaRPr>
            </a:p>
          </p:txBody>
        </p:sp>
        <p:sp>
          <p:nvSpPr>
            <p:cNvPr id="37" name="矩形 13"/>
            <p:cNvSpPr/>
            <p:nvPr userDrawn="1"/>
          </p:nvSpPr>
          <p:spPr>
            <a:xfrm>
              <a:off x="6184680" y="3415851"/>
              <a:ext cx="791510" cy="664397"/>
            </a:xfrm>
            <a:prstGeom prst="rect">
              <a:avLst/>
            </a:prstGeom>
            <a:solidFill>
              <a:srgbClr val="F2894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RGB</a:t>
              </a:r>
              <a:b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b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242/137/68</a:t>
              </a:r>
              <a:endPar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endParaRPr>
            </a:p>
          </p:txBody>
        </p:sp>
        <p:sp>
          <p:nvSpPr>
            <p:cNvPr id="38" name="矩形 13"/>
            <p:cNvSpPr/>
            <p:nvPr userDrawn="1"/>
          </p:nvSpPr>
          <p:spPr>
            <a:xfrm>
              <a:off x="5353240" y="184963"/>
              <a:ext cx="791510" cy="664397"/>
            </a:xfrm>
            <a:prstGeom prst="rect">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chemeClr val="tx2"/>
                  </a:solidFill>
                  <a:latin typeface="Arial" panose="020B0604020202020204" pitchFamily="34" charset="0"/>
                  <a:ea typeface="Arial" panose="020B0604020202020204" pitchFamily="34" charset="0"/>
                  <a:cs typeface="Arial" panose="020B0604020202020204" pitchFamily="34" charset="0"/>
                </a:rPr>
                <a:t>PANTONE 185C</a:t>
              </a:r>
              <a:endParaRPr kumimoji="1" lang="en-US" altLang="zh-CN" sz="500" b="1" dirty="0">
                <a:solidFill>
                  <a:schemeClr val="tx2"/>
                </a:solidFill>
                <a:latin typeface="Arial" panose="020B0604020202020204" pitchFamily="34" charset="0"/>
                <a:ea typeface="Arial" panose="020B0604020202020204" pitchFamily="34" charset="0"/>
                <a:cs typeface="Arial" panose="020B0604020202020204" pitchFamily="34" charset="0"/>
              </a:endParaRPr>
            </a:p>
            <a:p>
              <a:pPr algn="ctr">
                <a:lnSpc>
                  <a:spcPts val="620"/>
                </a:lnSpc>
                <a:spcBef>
                  <a:spcPts val="0"/>
                </a:spcBef>
              </a:pPr>
              <a:r>
                <a:rPr kumimoji="1" lang="en-US" altLang="zh-CN" sz="500" b="1" dirty="0">
                  <a:solidFill>
                    <a:schemeClr val="tx2"/>
                  </a:solidFill>
                  <a:latin typeface="Arial" panose="020B0604020202020204" pitchFamily="34" charset="0"/>
                  <a:ea typeface="Arial" panose="020B0604020202020204" pitchFamily="34" charset="0"/>
                  <a:cs typeface="Arial" panose="020B0604020202020204" pitchFamily="34" charset="0"/>
                </a:rPr>
                <a:t>RGB </a:t>
              </a:r>
              <a:br>
                <a:rPr kumimoji="1" lang="en-US" altLang="zh-CN" sz="500" b="1" dirty="0">
                  <a:solidFill>
                    <a:schemeClr val="tx2"/>
                  </a:solidFill>
                  <a:latin typeface="Arial" panose="020B0604020202020204" pitchFamily="34" charset="0"/>
                  <a:ea typeface="Arial" panose="020B0604020202020204" pitchFamily="34" charset="0"/>
                  <a:cs typeface="Arial" panose="020B0604020202020204" pitchFamily="34" charset="0"/>
                </a:rPr>
              </a:br>
              <a:r>
                <a:rPr kumimoji="1" lang="en-US" altLang="zh-CN" sz="500" b="1" dirty="0">
                  <a:solidFill>
                    <a:schemeClr val="tx2"/>
                  </a:solidFill>
                  <a:latin typeface="Arial" panose="020B0604020202020204" pitchFamily="34" charset="0"/>
                  <a:ea typeface="Arial" panose="020B0604020202020204" pitchFamily="34" charset="0"/>
                  <a:cs typeface="Arial" panose="020B0604020202020204" pitchFamily="34" charset="0"/>
                </a:rPr>
                <a:t>199/0/11  </a:t>
              </a:r>
              <a:endParaRPr kumimoji="1" lang="en-US" altLang="zh-CN" sz="500" b="1" dirty="0">
                <a:solidFill>
                  <a:schemeClr val="tx2"/>
                </a:solidFill>
                <a:latin typeface="Arial" panose="020B0604020202020204" pitchFamily="34" charset="0"/>
                <a:ea typeface="Arial" panose="020B0604020202020204" pitchFamily="34" charset="0"/>
                <a:cs typeface="Arial" panose="020B0604020202020204" pitchFamily="34" charset="0"/>
              </a:endParaRPr>
            </a:p>
          </p:txBody>
        </p:sp>
        <p:sp>
          <p:nvSpPr>
            <p:cNvPr id="39" name="文本框 15"/>
            <p:cNvSpPr txBox="1"/>
            <p:nvPr userDrawn="1"/>
          </p:nvSpPr>
          <p:spPr>
            <a:xfrm>
              <a:off x="5343885" y="-48857"/>
              <a:ext cx="726488" cy="204645"/>
            </a:xfrm>
            <a:prstGeom prst="rect">
              <a:avLst/>
            </a:prstGeom>
            <a:noFill/>
          </p:spPr>
          <p:txBody>
            <a:bodyPr wrap="square" lIns="0" tIns="0" rIns="0" bIns="0" rtlCol="0" anchor="b" anchorCtr="0">
              <a:spAutoFit/>
            </a:bodyPr>
            <a:lstStyle/>
            <a:p>
              <a:pPr algn="l">
                <a:lnSpc>
                  <a:spcPct val="100000"/>
                </a:lnSpc>
              </a:pPr>
              <a:r>
                <a:rPr kumimoji="1" lang="zh-CN" altLang="en-US" sz="800" b="0" i="0" dirty="0">
                  <a:solidFill>
                    <a:schemeClr val="tx1"/>
                  </a:solidFill>
                  <a:latin typeface="微软雅黑" panose="020B0503020204020204" pitchFamily="34" charset="-122"/>
                  <a:ea typeface="微软雅黑" panose="020B0503020204020204" pitchFamily="34" charset="-122"/>
                </a:rPr>
                <a:t>公司色</a:t>
              </a:r>
              <a:endParaRPr kumimoji="1" lang="zh-CN" altLang="en-US" sz="800" b="0" i="0" dirty="0">
                <a:solidFill>
                  <a:schemeClr val="tx1"/>
                </a:solidFill>
                <a:latin typeface="微软雅黑" panose="020B0503020204020204" pitchFamily="34" charset="-122"/>
                <a:ea typeface="微软雅黑" panose="020B0503020204020204" pitchFamily="34" charset="-122"/>
              </a:endParaRPr>
            </a:p>
          </p:txBody>
        </p:sp>
        <p:sp>
          <p:nvSpPr>
            <p:cNvPr id="40" name="矩形 13"/>
            <p:cNvSpPr/>
            <p:nvPr userDrawn="1"/>
          </p:nvSpPr>
          <p:spPr>
            <a:xfrm>
              <a:off x="5352600" y="918047"/>
              <a:ext cx="791510" cy="664397"/>
            </a:xfrm>
            <a:prstGeom prst="rect">
              <a:avLst/>
            </a:prstGeom>
            <a:solidFill>
              <a:srgbClr val="C8102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chemeClr val="tx2"/>
                  </a:solidFill>
                  <a:latin typeface="Arial" panose="020B0604020202020204" pitchFamily="34" charset="0"/>
                  <a:ea typeface="Arial" panose="020B0604020202020204" pitchFamily="34" charset="0"/>
                  <a:cs typeface="Arial" panose="020B0604020202020204" pitchFamily="34" charset="0"/>
                </a:rPr>
                <a:t>PANTONE 186C</a:t>
              </a:r>
              <a:endParaRPr kumimoji="1" lang="en-US" altLang="zh-CN" sz="500" b="1" dirty="0">
                <a:solidFill>
                  <a:schemeClr val="tx2"/>
                </a:solidFill>
                <a:latin typeface="Arial" panose="020B0604020202020204" pitchFamily="34" charset="0"/>
                <a:ea typeface="Arial" panose="020B0604020202020204" pitchFamily="34" charset="0"/>
                <a:cs typeface="Arial" panose="020B0604020202020204" pitchFamily="34" charset="0"/>
              </a:endParaRPr>
            </a:p>
            <a:p>
              <a:pPr algn="ctr">
                <a:lnSpc>
                  <a:spcPts val="620"/>
                </a:lnSpc>
              </a:pPr>
              <a:r>
                <a:rPr kumimoji="1" lang="en-US" altLang="zh-CN" sz="500" b="1" dirty="0">
                  <a:solidFill>
                    <a:schemeClr val="tx2"/>
                  </a:solidFill>
                  <a:latin typeface="Arial" panose="020B0604020202020204" pitchFamily="34" charset="0"/>
                  <a:ea typeface="Arial" panose="020B0604020202020204" pitchFamily="34" charset="0"/>
                  <a:cs typeface="Arial" panose="020B0604020202020204" pitchFamily="34" charset="0"/>
                </a:rPr>
                <a:t>RGB</a:t>
              </a:r>
              <a:br>
                <a:rPr kumimoji="1" lang="en-US" altLang="zh-CN" sz="500" b="1" dirty="0">
                  <a:solidFill>
                    <a:schemeClr val="tx2"/>
                  </a:solidFill>
                  <a:latin typeface="Arial" panose="020B0604020202020204" pitchFamily="34" charset="0"/>
                  <a:ea typeface="Arial" panose="020B0604020202020204" pitchFamily="34" charset="0"/>
                  <a:cs typeface="Arial" panose="020B0604020202020204" pitchFamily="34" charset="0"/>
                </a:rPr>
              </a:br>
              <a:r>
                <a:rPr kumimoji="1" lang="en-US" altLang="zh-CN" sz="500" b="1" dirty="0">
                  <a:solidFill>
                    <a:schemeClr val="tx2"/>
                  </a:solidFill>
                  <a:latin typeface="Arial" panose="020B0604020202020204" pitchFamily="34" charset="0"/>
                  <a:ea typeface="Arial" panose="020B0604020202020204" pitchFamily="34" charset="0"/>
                  <a:cs typeface="Arial" panose="020B0604020202020204" pitchFamily="34" charset="0"/>
                </a:rPr>
                <a:t>200/16/46  </a:t>
              </a:r>
              <a:endParaRPr kumimoji="1" lang="en-US" altLang="zh-CN" sz="500" b="1" dirty="0">
                <a:solidFill>
                  <a:schemeClr val="tx2"/>
                </a:solidFill>
                <a:latin typeface="Arial" panose="020B0604020202020204" pitchFamily="34" charset="0"/>
                <a:ea typeface="Arial" panose="020B0604020202020204" pitchFamily="34" charset="0"/>
                <a:cs typeface="Arial" panose="020B0604020202020204" pitchFamily="34" charset="0"/>
              </a:endParaRPr>
            </a:p>
          </p:txBody>
        </p:sp>
        <p:sp>
          <p:nvSpPr>
            <p:cNvPr id="41" name="矩形 13"/>
            <p:cNvSpPr/>
            <p:nvPr userDrawn="1"/>
          </p:nvSpPr>
          <p:spPr>
            <a:xfrm>
              <a:off x="5354164" y="2665974"/>
              <a:ext cx="791510" cy="664397"/>
            </a:xfrm>
            <a:prstGeom prst="rect">
              <a:avLst/>
            </a:prstGeom>
            <a:solidFill>
              <a:srgbClr val="7F000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RGB</a:t>
              </a:r>
              <a:b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b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127/0/1</a:t>
              </a:r>
              <a:endPar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endParaRPr>
            </a:p>
          </p:txBody>
        </p:sp>
        <p:sp>
          <p:nvSpPr>
            <p:cNvPr id="42" name="矩形 13"/>
            <p:cNvSpPr/>
            <p:nvPr userDrawn="1"/>
          </p:nvSpPr>
          <p:spPr>
            <a:xfrm>
              <a:off x="5354164" y="4134866"/>
              <a:ext cx="791510" cy="664397"/>
            </a:xfrm>
            <a:prstGeom prst="rect">
              <a:avLst/>
            </a:prstGeom>
            <a:solidFill>
              <a:srgbClr val="FCC8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RGB</a:t>
              </a:r>
              <a:b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b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52/200/0</a:t>
              </a:r>
              <a:endPar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endParaRPr>
            </a:p>
          </p:txBody>
        </p:sp>
        <p:sp>
          <p:nvSpPr>
            <p:cNvPr id="43" name="矩形 13"/>
            <p:cNvSpPr/>
            <p:nvPr userDrawn="1"/>
          </p:nvSpPr>
          <p:spPr>
            <a:xfrm>
              <a:off x="5354164" y="5596166"/>
              <a:ext cx="791510" cy="664397"/>
            </a:xfrm>
            <a:prstGeom prst="rect">
              <a:avLst/>
            </a:prstGeom>
            <a:solidFill>
              <a:srgbClr val="30B5C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RGB </a:t>
              </a:r>
              <a:b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b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48/181/197</a:t>
              </a:r>
              <a:endPar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endParaRPr>
            </a:p>
          </p:txBody>
        </p:sp>
        <p:sp>
          <p:nvSpPr>
            <p:cNvPr id="44" name="矩形 13"/>
            <p:cNvSpPr/>
            <p:nvPr userDrawn="1"/>
          </p:nvSpPr>
          <p:spPr>
            <a:xfrm>
              <a:off x="6194511" y="4866463"/>
              <a:ext cx="791510" cy="664397"/>
            </a:xfrm>
            <a:prstGeom prst="rect">
              <a:avLst/>
            </a:prstGeom>
            <a:solidFill>
              <a:srgbClr val="81C15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RGB</a:t>
              </a:r>
              <a:b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b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129/193/95</a:t>
              </a:r>
              <a:endPar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endParaRPr>
            </a:p>
          </p:txBody>
        </p:sp>
        <p:sp>
          <p:nvSpPr>
            <p:cNvPr id="45" name="矩形 13"/>
            <p:cNvSpPr/>
            <p:nvPr userDrawn="1"/>
          </p:nvSpPr>
          <p:spPr>
            <a:xfrm>
              <a:off x="6192274" y="4134866"/>
              <a:ext cx="791510" cy="664397"/>
            </a:xfrm>
            <a:prstGeom prst="rect">
              <a:avLst/>
            </a:prstGeom>
            <a:solidFill>
              <a:srgbClr val="FDD35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RGB</a:t>
              </a:r>
              <a:b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b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253/211/81</a:t>
              </a:r>
              <a:endPar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endParaRPr>
            </a:p>
          </p:txBody>
        </p:sp>
        <p:sp>
          <p:nvSpPr>
            <p:cNvPr id="46" name="矩形 13"/>
            <p:cNvSpPr/>
            <p:nvPr userDrawn="1"/>
          </p:nvSpPr>
          <p:spPr>
            <a:xfrm>
              <a:off x="6192274" y="5596166"/>
              <a:ext cx="791510" cy="664397"/>
            </a:xfrm>
            <a:prstGeom prst="rect">
              <a:avLst/>
            </a:prstGeom>
            <a:solidFill>
              <a:srgbClr val="56C4D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RGB </a:t>
              </a:r>
              <a:b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b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86/196/210</a:t>
              </a:r>
              <a:endPar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endParaRPr>
            </a:p>
          </p:txBody>
        </p:sp>
        <p:sp>
          <p:nvSpPr>
            <p:cNvPr id="47" name="矩形 13"/>
            <p:cNvSpPr/>
            <p:nvPr/>
          </p:nvSpPr>
          <p:spPr>
            <a:xfrm>
              <a:off x="6186245" y="184963"/>
              <a:ext cx="791510" cy="664397"/>
            </a:xfrm>
            <a:prstGeom prst="rect">
              <a:avLst/>
            </a:prstGeom>
            <a:solidFill>
              <a:srgbClr val="D3394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RGB </a:t>
              </a:r>
              <a:b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b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211/57/65</a:t>
              </a:r>
              <a:endPar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endParaRPr>
            </a:p>
          </p:txBody>
        </p:sp>
        <p:sp>
          <p:nvSpPr>
            <p:cNvPr id="48" name="矩形 13"/>
            <p:cNvSpPr/>
            <p:nvPr/>
          </p:nvSpPr>
          <p:spPr>
            <a:xfrm>
              <a:off x="6185604" y="918047"/>
              <a:ext cx="791510" cy="664397"/>
            </a:xfrm>
            <a:prstGeom prst="rect">
              <a:avLst/>
            </a:prstGeom>
            <a:solidFill>
              <a:srgbClr val="D3385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RGB </a:t>
              </a:r>
              <a:endPar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endParaRPr>
            </a:p>
            <a:p>
              <a:pPr algn="ctr">
                <a:lnSpc>
                  <a:spcPts val="620"/>
                </a:lnSpc>
              </a:pP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211/56/89</a:t>
              </a:r>
              <a:endPar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endParaRPr>
            </a:p>
          </p:txBody>
        </p:sp>
        <p:sp>
          <p:nvSpPr>
            <p:cNvPr id="49" name="矩形 13"/>
            <p:cNvSpPr/>
            <p:nvPr/>
          </p:nvSpPr>
          <p:spPr>
            <a:xfrm>
              <a:off x="6996262" y="1934171"/>
              <a:ext cx="791510" cy="664397"/>
            </a:xfrm>
            <a:prstGeom prst="rect">
              <a:avLst/>
            </a:prstGeom>
            <a:solidFill>
              <a:srgbClr val="DD80A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rPr>
                <a:t>RGB 221/128/170</a:t>
              </a:r>
              <a:endPar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endParaRPr>
            </a:p>
          </p:txBody>
        </p:sp>
        <p:sp>
          <p:nvSpPr>
            <p:cNvPr id="50" name="矩形 13"/>
            <p:cNvSpPr/>
            <p:nvPr/>
          </p:nvSpPr>
          <p:spPr>
            <a:xfrm>
              <a:off x="6996262" y="2673360"/>
              <a:ext cx="791510" cy="664397"/>
            </a:xfrm>
            <a:prstGeom prst="rect">
              <a:avLst/>
            </a:prstGeom>
            <a:solidFill>
              <a:srgbClr val="BF80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defRPr/>
              </a:pPr>
              <a:r>
                <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rPr>
                <a:t>RGB 191/128/130</a:t>
              </a:r>
              <a:endPar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endParaRPr>
            </a:p>
          </p:txBody>
        </p:sp>
        <p:sp>
          <p:nvSpPr>
            <p:cNvPr id="51" name="矩形 13"/>
            <p:cNvSpPr/>
            <p:nvPr/>
          </p:nvSpPr>
          <p:spPr>
            <a:xfrm>
              <a:off x="6996262" y="3415851"/>
              <a:ext cx="791510" cy="664397"/>
            </a:xfrm>
            <a:prstGeom prst="rect">
              <a:avLst/>
            </a:prstGeom>
            <a:solidFill>
              <a:srgbClr val="F6B78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rPr>
                <a:t>RGB 246/183/140</a:t>
              </a:r>
              <a:endPar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endParaRPr>
            </a:p>
          </p:txBody>
        </p:sp>
        <p:sp>
          <p:nvSpPr>
            <p:cNvPr id="52" name="矩形 13"/>
            <p:cNvSpPr/>
            <p:nvPr/>
          </p:nvSpPr>
          <p:spPr>
            <a:xfrm>
              <a:off x="7006093" y="4866463"/>
              <a:ext cx="791510" cy="664397"/>
            </a:xfrm>
            <a:prstGeom prst="rect">
              <a:avLst/>
            </a:prstGeom>
            <a:solidFill>
              <a:srgbClr val="AFD89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rPr>
                <a:t>RGB 176/216/156</a:t>
              </a:r>
              <a:endPar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endParaRPr>
            </a:p>
          </p:txBody>
        </p:sp>
        <p:sp>
          <p:nvSpPr>
            <p:cNvPr id="53" name="矩形 13"/>
            <p:cNvSpPr/>
            <p:nvPr/>
          </p:nvSpPr>
          <p:spPr>
            <a:xfrm>
              <a:off x="7003856" y="4134866"/>
              <a:ext cx="791510" cy="664397"/>
            </a:xfrm>
            <a:prstGeom prst="rect">
              <a:avLst/>
            </a:prstGeom>
            <a:solidFill>
              <a:srgbClr val="FDE39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rPr>
                <a:t>RGB 253/227/181</a:t>
              </a:r>
              <a:endPar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endParaRPr>
            </a:p>
          </p:txBody>
        </p:sp>
        <p:sp>
          <p:nvSpPr>
            <p:cNvPr id="54" name="矩形 13"/>
            <p:cNvSpPr/>
            <p:nvPr/>
          </p:nvSpPr>
          <p:spPr>
            <a:xfrm>
              <a:off x="7003856" y="5596166"/>
              <a:ext cx="791510" cy="664397"/>
            </a:xfrm>
            <a:prstGeom prst="rect">
              <a:avLst/>
            </a:prstGeom>
            <a:solidFill>
              <a:srgbClr val="94DAE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rPr>
                <a:t>RGB 148/218/226</a:t>
              </a:r>
              <a:endPar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endParaRPr>
            </a:p>
          </p:txBody>
        </p:sp>
        <p:sp>
          <p:nvSpPr>
            <p:cNvPr id="55" name="矩形 13"/>
            <p:cNvSpPr/>
            <p:nvPr/>
          </p:nvSpPr>
          <p:spPr>
            <a:xfrm>
              <a:off x="6997826" y="184963"/>
              <a:ext cx="791510" cy="664397"/>
            </a:xfrm>
            <a:prstGeom prst="rect">
              <a:avLst/>
            </a:prstGeom>
            <a:solidFill>
              <a:srgbClr val="E2818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rPr>
                <a:t>RGB 226/129/137</a:t>
              </a:r>
              <a:endPar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endParaRPr>
            </a:p>
          </p:txBody>
        </p:sp>
        <p:sp>
          <p:nvSpPr>
            <p:cNvPr id="56" name="矩形 13"/>
            <p:cNvSpPr/>
            <p:nvPr/>
          </p:nvSpPr>
          <p:spPr>
            <a:xfrm>
              <a:off x="6997185" y="918047"/>
              <a:ext cx="791510" cy="664397"/>
            </a:xfrm>
            <a:prstGeom prst="rect">
              <a:avLst/>
            </a:prstGeom>
            <a:solidFill>
              <a:srgbClr val="E2819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rPr>
                <a:t>RGB 226/129/152</a:t>
              </a:r>
              <a:endPar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endParaRPr>
            </a:p>
          </p:txBody>
        </p:sp>
        <p:sp>
          <p:nvSpPr>
            <p:cNvPr id="57" name="矩形 13"/>
            <p:cNvSpPr/>
            <p:nvPr userDrawn="1"/>
          </p:nvSpPr>
          <p:spPr>
            <a:xfrm>
              <a:off x="7806130" y="1934171"/>
              <a:ext cx="791510" cy="664397"/>
            </a:xfrm>
            <a:prstGeom prst="rect">
              <a:avLst/>
            </a:prstGeom>
            <a:solidFill>
              <a:srgbClr val="EBB3C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rPr>
                <a:t>RGB 235/179/204</a:t>
              </a:r>
              <a:endPar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endParaRPr>
            </a:p>
          </p:txBody>
        </p:sp>
        <p:sp>
          <p:nvSpPr>
            <p:cNvPr id="58" name="矩形 13"/>
            <p:cNvSpPr/>
            <p:nvPr/>
          </p:nvSpPr>
          <p:spPr>
            <a:xfrm>
              <a:off x="7806130" y="2673360"/>
              <a:ext cx="791510" cy="664397"/>
            </a:xfrm>
            <a:prstGeom prst="rect">
              <a:avLst/>
            </a:prstGeom>
            <a:solidFill>
              <a:srgbClr val="D8B3B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defRPr/>
              </a:pPr>
              <a:r>
                <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rPr>
                <a:t>RGB 216/179/179</a:t>
              </a:r>
              <a:endPar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endParaRPr>
            </a:p>
          </p:txBody>
        </p:sp>
        <p:sp>
          <p:nvSpPr>
            <p:cNvPr id="59" name="矩形 13"/>
            <p:cNvSpPr/>
            <p:nvPr/>
          </p:nvSpPr>
          <p:spPr>
            <a:xfrm>
              <a:off x="7806130" y="3415851"/>
              <a:ext cx="791510" cy="664397"/>
            </a:xfrm>
            <a:prstGeom prst="rect">
              <a:avLst/>
            </a:prstGeom>
            <a:solidFill>
              <a:srgbClr val="FAD3B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rPr>
                <a:t>RGB 250/211/187</a:t>
              </a:r>
              <a:endPar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endParaRPr>
            </a:p>
          </p:txBody>
        </p:sp>
        <p:sp>
          <p:nvSpPr>
            <p:cNvPr id="60" name="矩形 13"/>
            <p:cNvSpPr/>
            <p:nvPr/>
          </p:nvSpPr>
          <p:spPr>
            <a:xfrm>
              <a:off x="7815961" y="4866463"/>
              <a:ext cx="791510" cy="664397"/>
            </a:xfrm>
            <a:prstGeom prst="rect">
              <a:avLst/>
            </a:prstGeom>
            <a:solidFill>
              <a:srgbClr val="D0E8C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rPr>
                <a:t>RGB 208/232/196</a:t>
              </a:r>
              <a:endPar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endParaRPr>
            </a:p>
          </p:txBody>
        </p:sp>
        <p:sp>
          <p:nvSpPr>
            <p:cNvPr id="61" name="矩形 13"/>
            <p:cNvSpPr/>
            <p:nvPr/>
          </p:nvSpPr>
          <p:spPr>
            <a:xfrm>
              <a:off x="7813724" y="4134866"/>
              <a:ext cx="791510" cy="664397"/>
            </a:xfrm>
            <a:prstGeom prst="rect">
              <a:avLst/>
            </a:prstGeom>
            <a:solidFill>
              <a:srgbClr val="FEEE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rPr>
                <a:t>RGB 254/238/193</a:t>
              </a:r>
              <a:endPar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endParaRPr>
            </a:p>
          </p:txBody>
        </p:sp>
        <p:sp>
          <p:nvSpPr>
            <p:cNvPr id="62" name="矩形 13"/>
            <p:cNvSpPr/>
            <p:nvPr/>
          </p:nvSpPr>
          <p:spPr>
            <a:xfrm>
              <a:off x="7813724" y="5596166"/>
              <a:ext cx="791510" cy="664397"/>
            </a:xfrm>
            <a:prstGeom prst="rect">
              <a:avLst/>
            </a:prstGeom>
            <a:solidFill>
              <a:srgbClr val="BEE9E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rPr>
                <a:t>RGB</a:t>
              </a:r>
              <a:br>
                <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rPr>
              </a:br>
              <a:r>
                <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rPr>
                <a:t>190/23/238</a:t>
              </a:r>
              <a:endPar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endParaRPr>
            </a:p>
          </p:txBody>
        </p:sp>
        <p:sp>
          <p:nvSpPr>
            <p:cNvPr id="63" name="矩形 13"/>
            <p:cNvSpPr/>
            <p:nvPr/>
          </p:nvSpPr>
          <p:spPr>
            <a:xfrm>
              <a:off x="7807694" y="184963"/>
              <a:ext cx="791510" cy="664397"/>
            </a:xfrm>
            <a:prstGeom prst="rect">
              <a:avLst/>
            </a:prstGeom>
            <a:solidFill>
              <a:srgbClr val="EEB3B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rPr>
                <a:t>RGB 239/178/184</a:t>
              </a:r>
              <a:endPar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endParaRPr>
            </a:p>
          </p:txBody>
        </p:sp>
        <p:sp>
          <p:nvSpPr>
            <p:cNvPr id="64" name="矩形 13"/>
            <p:cNvSpPr/>
            <p:nvPr/>
          </p:nvSpPr>
          <p:spPr>
            <a:xfrm>
              <a:off x="7807054" y="918047"/>
              <a:ext cx="791510" cy="664397"/>
            </a:xfrm>
            <a:prstGeom prst="rect">
              <a:avLst/>
            </a:prstGeom>
            <a:solidFill>
              <a:srgbClr val="EEB3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rPr>
                <a:t>RGB 238/179/193</a:t>
              </a:r>
              <a:endPar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endParaRPr>
            </a:p>
          </p:txBody>
        </p:sp>
        <p:sp>
          <p:nvSpPr>
            <p:cNvPr id="65" name="矩形 13"/>
            <p:cNvSpPr/>
            <p:nvPr userDrawn="1"/>
          </p:nvSpPr>
          <p:spPr>
            <a:xfrm>
              <a:off x="5354169" y="6324025"/>
              <a:ext cx="513579" cy="664397"/>
            </a:xfrm>
            <a:prstGeom prst="rect">
              <a:avLst/>
            </a:prstGeom>
            <a:solidFill>
              <a:srgbClr val="22181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RGB </a:t>
              </a:r>
              <a:b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b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35/24/21</a:t>
              </a:r>
              <a:endPar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endParaRPr>
            </a:p>
          </p:txBody>
        </p:sp>
        <p:sp>
          <p:nvSpPr>
            <p:cNvPr id="66" name="矩形 13"/>
            <p:cNvSpPr/>
            <p:nvPr userDrawn="1"/>
          </p:nvSpPr>
          <p:spPr>
            <a:xfrm>
              <a:off x="5900626" y="6324025"/>
              <a:ext cx="513579" cy="664397"/>
            </a:xfrm>
            <a:prstGeom prst="rect">
              <a:avLst/>
            </a:prstGeom>
            <a:solidFill>
              <a:srgbClr val="59575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RGB </a:t>
              </a:r>
              <a:endPar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endParaRPr>
            </a:p>
            <a:p>
              <a:pPr algn="ctr">
                <a:lnSpc>
                  <a:spcPts val="620"/>
                </a:lnSpc>
              </a:pP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89/87/87</a:t>
              </a:r>
              <a:endPar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endParaRPr>
            </a:p>
          </p:txBody>
        </p:sp>
        <p:sp>
          <p:nvSpPr>
            <p:cNvPr id="67" name="矩形 13"/>
            <p:cNvSpPr/>
            <p:nvPr userDrawn="1"/>
          </p:nvSpPr>
          <p:spPr>
            <a:xfrm>
              <a:off x="6450318" y="6324025"/>
              <a:ext cx="513579" cy="664397"/>
            </a:xfrm>
            <a:prstGeom prst="rect">
              <a:avLst/>
            </a:prstGeom>
            <a:solidFill>
              <a:srgbClr val="88888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RGB</a:t>
              </a:r>
              <a:endPar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endParaRPr>
            </a:p>
            <a:p>
              <a:pPr algn="ctr">
                <a:lnSpc>
                  <a:spcPts val="620"/>
                </a:lnSpc>
              </a:pP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137/137/</a:t>
              </a:r>
              <a:b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b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137</a:t>
              </a:r>
              <a:endPar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endParaRPr>
            </a:p>
          </p:txBody>
        </p:sp>
        <p:sp>
          <p:nvSpPr>
            <p:cNvPr id="68" name="矩形 13"/>
            <p:cNvSpPr/>
            <p:nvPr userDrawn="1"/>
          </p:nvSpPr>
          <p:spPr>
            <a:xfrm>
              <a:off x="6998296" y="6324025"/>
              <a:ext cx="513579" cy="664397"/>
            </a:xfrm>
            <a:prstGeom prst="rect">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RGB</a:t>
              </a:r>
              <a:endPar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endParaRPr>
            </a:p>
            <a:p>
              <a:pPr algn="ctr">
                <a:lnSpc>
                  <a:spcPts val="620"/>
                </a:lnSpc>
              </a:pP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181/181/</a:t>
              </a:r>
              <a:b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b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181</a:t>
              </a:r>
              <a:endPar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endParaRPr>
            </a:p>
          </p:txBody>
        </p:sp>
        <p:sp>
          <p:nvSpPr>
            <p:cNvPr id="69" name="矩形 13"/>
            <p:cNvSpPr/>
            <p:nvPr userDrawn="1"/>
          </p:nvSpPr>
          <p:spPr>
            <a:xfrm>
              <a:off x="7541580" y="6324025"/>
              <a:ext cx="513579" cy="664397"/>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rPr>
                <a:t>RGB 221/221/</a:t>
              </a:r>
              <a:br>
                <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rPr>
              </a:br>
              <a:r>
                <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rPr>
                <a:t>221</a:t>
              </a:r>
              <a:endPar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endParaRPr>
            </a:p>
          </p:txBody>
        </p:sp>
        <p:sp>
          <p:nvSpPr>
            <p:cNvPr id="70" name="矩形 13"/>
            <p:cNvSpPr/>
            <p:nvPr userDrawn="1"/>
          </p:nvSpPr>
          <p:spPr>
            <a:xfrm>
              <a:off x="8083608" y="6324025"/>
              <a:ext cx="513579" cy="664397"/>
            </a:xfrm>
            <a:prstGeom prst="rect">
              <a:avLst/>
            </a:prstGeom>
            <a:solidFill>
              <a:srgbClr val="FFFFFF"/>
            </a:solidFill>
            <a:ln w="6350">
              <a:solidFill>
                <a:srgbClr val="B5B5B5"/>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rPr>
                <a:t>RGB</a:t>
              </a:r>
              <a:endPar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endParaRPr>
            </a:p>
            <a:p>
              <a:pPr algn="ctr">
                <a:lnSpc>
                  <a:spcPts val="620"/>
                </a:lnSpc>
              </a:pPr>
              <a:r>
                <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rPr>
                <a:t>255/255/</a:t>
              </a:r>
              <a:br>
                <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rPr>
              </a:br>
              <a:r>
                <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rPr>
                <a:t>255</a:t>
              </a:r>
              <a:endPar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endParaRPr>
            </a:p>
          </p:txBody>
        </p:sp>
      </p:grpSp>
    </p:spTree>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2800" kern="1200" baseline="0">
          <a:solidFill>
            <a:schemeClr val="tx1"/>
          </a:solidFill>
          <a:latin typeface="Huawei Sans" panose="020C0503030203020204" pitchFamily="34" charset="0"/>
          <a:ea typeface="方正兰亭黑简体" panose="02000000000000000000" pitchFamily="2"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7" name="Rectangle 6"/>
          <p:cNvSpPr>
            <a:spLocks noGrp="1" noChangeArrowheads="1"/>
          </p:cNvSpPr>
          <p:nvPr>
            <p:ph type="title"/>
          </p:nvPr>
        </p:nvSpPr>
        <p:spPr bwMode="auto">
          <a:xfrm>
            <a:off x="457905" y="457499"/>
            <a:ext cx="11291061" cy="980113"/>
          </a:xfrm>
          <a:prstGeom prst="rect">
            <a:avLst/>
          </a:prstGeom>
        </p:spPr>
        <p:txBody>
          <a:bodyPr lIns="0" tIns="0" rIns="0" bIns="0" anchor="t">
            <a:normAutofit/>
          </a:bodyPr>
          <a:lstStyle/>
          <a:p>
            <a:pPr marL="0" lvl="0" indent="0" defTabSz="1188085">
              <a:lnSpc>
                <a:spcPts val="3430"/>
              </a:lnSpc>
              <a:spcBef>
                <a:spcPts val="0"/>
              </a:spcBef>
              <a:buFont typeface="Arial" panose="020B0604020202020204" pitchFamily="34" charset="0"/>
            </a:pPr>
            <a:r>
              <a:rPr lang="zh-CN" altLang="en-US" dirty="0"/>
              <a:t>单击此处编辑母版标题样式</a:t>
            </a:r>
            <a:endParaRPr lang="zh-CN" altLang="en-US" dirty="0"/>
          </a:p>
        </p:txBody>
      </p:sp>
      <p:sp>
        <p:nvSpPr>
          <p:cNvPr id="28" name="Rectangle 57"/>
          <p:cNvSpPr>
            <a:spLocks noGrp="1" noChangeArrowheads="1"/>
          </p:cNvSpPr>
          <p:nvPr>
            <p:ph type="body" idx="1"/>
          </p:nvPr>
        </p:nvSpPr>
        <p:spPr bwMode="auto">
          <a:xfrm>
            <a:off x="455613" y="1484313"/>
            <a:ext cx="11293475" cy="4443760"/>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23" name="TextBox 2"/>
          <p:cNvSpPr txBox="1"/>
          <p:nvPr userDrawn="1"/>
        </p:nvSpPr>
        <p:spPr>
          <a:xfrm>
            <a:off x="1095467" y="6356939"/>
            <a:ext cx="1463467" cy="242864"/>
          </a:xfrm>
          <a:prstGeom prst="rect">
            <a:avLst/>
          </a:prstGeom>
          <a:noFill/>
        </p:spPr>
        <p:txBody>
          <a:bodyPr wrap="square" rtlCol="0">
            <a:spAutoFit/>
          </a:bodyPr>
          <a:lstStyle/>
          <a:p>
            <a:r>
              <a:rPr lang="en-US" sz="975" b="0" baseline="0" dirty="0">
                <a:solidFill>
                  <a:srgbClr val="1D1D1B"/>
                </a:solidFill>
                <a:latin typeface="Huawei Sans" panose="020C0503030203020204" pitchFamily="34" charset="0"/>
                <a:ea typeface="方正兰亭黑简体" panose="02000000000000000000" pitchFamily="2" charset="-122"/>
                <a:cs typeface="Huawei Sans" panose="020C0503030203020204" pitchFamily="34" charset="0"/>
              </a:rPr>
              <a:t>Huawei Confidential</a:t>
            </a:r>
            <a:endParaRPr lang="en-US" sz="975" b="0" baseline="0" dirty="0">
              <a:solidFill>
                <a:srgbClr val="1D1D1B"/>
              </a:solidFill>
              <a:latin typeface="Huawei Sans" panose="020C0503030203020204" pitchFamily="34" charset="0"/>
              <a:ea typeface="方正兰亭黑简体" panose="02000000000000000000" pitchFamily="2" charset="-122"/>
              <a:cs typeface="Huawei Sans" panose="020C0503030203020204" pitchFamily="34" charset="0"/>
            </a:endParaRPr>
          </a:p>
        </p:txBody>
      </p:sp>
      <p:sp>
        <p:nvSpPr>
          <p:cNvPr id="24" name="TextBox 3"/>
          <p:cNvSpPr txBox="1"/>
          <p:nvPr userDrawn="1"/>
        </p:nvSpPr>
        <p:spPr>
          <a:xfrm>
            <a:off x="734131" y="6402806"/>
            <a:ext cx="499729" cy="150296"/>
          </a:xfrm>
          <a:prstGeom prst="rect">
            <a:avLst/>
          </a:prstGeom>
          <a:noFill/>
        </p:spPr>
        <p:txBody>
          <a:bodyPr wrap="square" lIns="0" tIns="0" rIns="0" bIns="0" rtlCol="0">
            <a:spAutoFit/>
          </a:bodyPr>
          <a:lstStyle/>
          <a:p>
            <a:pPr marL="0" marR="0" lvl="0" indent="0" algn="l" defTabSz="890905" rtl="0" eaLnBrk="1" fontAlgn="auto" latinLnBrk="0" hangingPunct="1">
              <a:lnSpc>
                <a:spcPct val="100000"/>
              </a:lnSpc>
              <a:spcBef>
                <a:spcPts val="0"/>
              </a:spcBef>
              <a:spcAft>
                <a:spcPts val="0"/>
              </a:spcAft>
              <a:buClrTx/>
              <a:buSzTx/>
              <a:buFontTx/>
              <a:buNone/>
              <a:defRPr/>
            </a:pPr>
            <a:fld id="{C3837181-38C6-AD4F-B8BA-B444770388BB}" type="slidenum">
              <a:rPr lang="en-US" sz="975" baseline="0" smtClean="0">
                <a:solidFill>
                  <a:srgbClr val="1D1D1B"/>
                </a:solidFill>
                <a:latin typeface="Huawei Sans" panose="020C0503030203020204" pitchFamily="34" charset="0"/>
                <a:ea typeface="方正兰亭黑简体" panose="02000000000000000000" pitchFamily="2" charset="-122"/>
                <a:cs typeface="Huawei Sans" panose="020C0503030203020204" pitchFamily="34" charset="0"/>
              </a:rPr>
            </a:fld>
            <a:endParaRPr lang="en-US" sz="975" baseline="0" dirty="0">
              <a:solidFill>
                <a:srgbClr val="1D1D1B"/>
              </a:solidFill>
              <a:latin typeface="Huawei Sans" panose="020C0503030203020204" pitchFamily="34" charset="0"/>
              <a:ea typeface="方正兰亭黑简体" panose="02000000000000000000" pitchFamily="2" charset="-122"/>
              <a:cs typeface="Huawei Sans" panose="020C0503030203020204" pitchFamily="34" charset="0"/>
            </a:endParaRPr>
          </a:p>
        </p:txBody>
      </p:sp>
      <p:pic>
        <p:nvPicPr>
          <p:cNvPr id="25" name="图片 24"/>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10195999" y="6319870"/>
            <a:ext cx="1269075" cy="271153"/>
          </a:xfrm>
          <a:prstGeom prst="rect">
            <a:avLst/>
          </a:prstGeom>
        </p:spPr>
      </p:pic>
      <p:grpSp>
        <p:nvGrpSpPr>
          <p:cNvPr id="29" name="Group 87"/>
          <p:cNvGrpSpPr>
            <a:grpSpLocks noChangeAspect="1"/>
          </p:cNvGrpSpPr>
          <p:nvPr userDrawn="1"/>
        </p:nvGrpSpPr>
        <p:grpSpPr>
          <a:xfrm>
            <a:off x="12290471" y="2625389"/>
            <a:ext cx="1963323" cy="4233515"/>
            <a:chOff x="5343885" y="-48857"/>
            <a:chExt cx="3263586" cy="7037279"/>
          </a:xfrm>
        </p:grpSpPr>
        <p:sp>
          <p:nvSpPr>
            <p:cNvPr id="30" name="矩形 13"/>
            <p:cNvSpPr/>
            <p:nvPr userDrawn="1"/>
          </p:nvSpPr>
          <p:spPr>
            <a:xfrm>
              <a:off x="5356401" y="1934171"/>
              <a:ext cx="791510" cy="664397"/>
            </a:xfrm>
            <a:prstGeom prst="rect">
              <a:avLst/>
            </a:prstGeom>
            <a:solidFill>
              <a:srgbClr val="C4005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chemeClr val="tx2"/>
                  </a:solidFill>
                  <a:latin typeface="Arial" panose="020B0604020202020204" pitchFamily="34" charset="0"/>
                  <a:ea typeface="Arial" panose="020B0604020202020204" pitchFamily="34" charset="0"/>
                  <a:cs typeface="Arial" panose="020B0604020202020204" pitchFamily="34" charset="0"/>
                </a:rPr>
                <a:t>RGB</a:t>
              </a:r>
              <a:br>
                <a:rPr kumimoji="1" lang="en-US" altLang="zh-CN" sz="500" b="1" dirty="0">
                  <a:solidFill>
                    <a:schemeClr val="tx2"/>
                  </a:solidFill>
                  <a:latin typeface="Arial" panose="020B0604020202020204" pitchFamily="34" charset="0"/>
                  <a:ea typeface="Arial" panose="020B0604020202020204" pitchFamily="34" charset="0"/>
                  <a:cs typeface="Arial" panose="020B0604020202020204" pitchFamily="34" charset="0"/>
                </a:rPr>
              </a:br>
              <a:r>
                <a:rPr kumimoji="1" lang="en-US" altLang="zh-CN" sz="500" b="1" dirty="0">
                  <a:solidFill>
                    <a:schemeClr val="tx2"/>
                  </a:solidFill>
                  <a:latin typeface="Arial" panose="020B0604020202020204" pitchFamily="34" charset="0"/>
                  <a:ea typeface="Arial" panose="020B0604020202020204" pitchFamily="34" charset="0"/>
                  <a:cs typeface="Arial" panose="020B0604020202020204" pitchFamily="34" charset="0"/>
                </a:rPr>
                <a:t>196/0/84</a:t>
              </a:r>
              <a:endParaRPr kumimoji="1" lang="en-US" altLang="zh-CN" sz="500" b="1" dirty="0">
                <a:solidFill>
                  <a:schemeClr val="tx2"/>
                </a:solidFill>
                <a:latin typeface="Arial" panose="020B0604020202020204" pitchFamily="34" charset="0"/>
                <a:ea typeface="Arial" panose="020B0604020202020204" pitchFamily="34" charset="0"/>
                <a:cs typeface="Arial" panose="020B0604020202020204" pitchFamily="34" charset="0"/>
              </a:endParaRPr>
            </a:p>
          </p:txBody>
        </p:sp>
        <p:sp>
          <p:nvSpPr>
            <p:cNvPr id="31" name="文本框 15"/>
            <p:cNvSpPr txBox="1"/>
            <p:nvPr userDrawn="1"/>
          </p:nvSpPr>
          <p:spPr>
            <a:xfrm>
              <a:off x="5352723" y="1694497"/>
              <a:ext cx="1052647" cy="204645"/>
            </a:xfrm>
            <a:prstGeom prst="rect">
              <a:avLst/>
            </a:prstGeom>
            <a:noFill/>
          </p:spPr>
          <p:txBody>
            <a:bodyPr wrap="square" lIns="0" tIns="0" rIns="0" bIns="0" rtlCol="0" anchor="b" anchorCtr="0">
              <a:spAutoFit/>
            </a:bodyPr>
            <a:lstStyle/>
            <a:p>
              <a:pPr algn="l">
                <a:lnSpc>
                  <a:spcPct val="100000"/>
                </a:lnSpc>
              </a:pPr>
              <a:r>
                <a:rPr kumimoji="1" lang="zh-CN" altLang="en-US" sz="800" b="0" i="0" dirty="0">
                  <a:solidFill>
                    <a:schemeClr val="tx1"/>
                  </a:solidFill>
                  <a:latin typeface="微软雅黑" panose="020B0503020204020204" pitchFamily="34" charset="-122"/>
                  <a:ea typeface="微软雅黑" panose="020B0503020204020204" pitchFamily="34" charset="-122"/>
                </a:rPr>
                <a:t>公司辅助色</a:t>
              </a:r>
              <a:endParaRPr kumimoji="1" lang="zh-CN" altLang="en-US" sz="800" b="0" i="0" dirty="0">
                <a:solidFill>
                  <a:schemeClr val="tx1"/>
                </a:solidFill>
                <a:latin typeface="微软雅黑" panose="020B0503020204020204" pitchFamily="34" charset="-122"/>
                <a:ea typeface="微软雅黑" panose="020B0503020204020204" pitchFamily="34" charset="-122"/>
              </a:endParaRPr>
            </a:p>
          </p:txBody>
        </p:sp>
        <p:sp>
          <p:nvSpPr>
            <p:cNvPr id="32" name="矩形 13"/>
            <p:cNvSpPr/>
            <p:nvPr userDrawn="1"/>
          </p:nvSpPr>
          <p:spPr>
            <a:xfrm>
              <a:off x="6184680" y="1934171"/>
              <a:ext cx="791510" cy="664397"/>
            </a:xfrm>
            <a:prstGeom prst="rect">
              <a:avLst/>
            </a:prstGeom>
            <a:solidFill>
              <a:srgbClr val="CB377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RGB</a:t>
              </a:r>
              <a:b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b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203/55/120</a:t>
              </a:r>
              <a:endPar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endParaRPr>
            </a:p>
          </p:txBody>
        </p:sp>
        <p:sp>
          <p:nvSpPr>
            <p:cNvPr id="33" name="矩形 13"/>
            <p:cNvSpPr/>
            <p:nvPr userDrawn="1"/>
          </p:nvSpPr>
          <p:spPr>
            <a:xfrm>
              <a:off x="5356401" y="3403061"/>
              <a:ext cx="791510" cy="664397"/>
            </a:xfrm>
            <a:prstGeom prst="rect">
              <a:avLst/>
            </a:prstGeom>
            <a:solidFill>
              <a:srgbClr val="ED6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RGB</a:t>
              </a:r>
              <a:b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b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237/109/0</a:t>
              </a:r>
              <a:endPar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endParaRPr>
            </a:p>
          </p:txBody>
        </p:sp>
        <p:sp>
          <p:nvSpPr>
            <p:cNvPr id="34" name="矩形 13"/>
            <p:cNvSpPr/>
            <p:nvPr userDrawn="1"/>
          </p:nvSpPr>
          <p:spPr>
            <a:xfrm>
              <a:off x="6184680" y="2673360"/>
              <a:ext cx="791510" cy="664397"/>
            </a:xfrm>
            <a:prstGeom prst="rect">
              <a:avLst/>
            </a:prstGeom>
            <a:solidFill>
              <a:srgbClr val="99363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defRPr/>
              </a:pP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RGB</a:t>
              </a:r>
              <a:b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b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153/54/54</a:t>
              </a:r>
              <a:endPar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endParaRPr>
            </a:p>
          </p:txBody>
        </p:sp>
        <p:sp>
          <p:nvSpPr>
            <p:cNvPr id="35" name="矩形 13"/>
            <p:cNvSpPr/>
            <p:nvPr userDrawn="1"/>
          </p:nvSpPr>
          <p:spPr>
            <a:xfrm>
              <a:off x="5356401" y="4866463"/>
              <a:ext cx="791510" cy="664397"/>
            </a:xfrm>
            <a:prstGeom prst="rect">
              <a:avLst/>
            </a:prstGeom>
            <a:solidFill>
              <a:srgbClr val="62B23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RGB </a:t>
              </a:r>
              <a:b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b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98/178/48</a:t>
              </a:r>
              <a:endPar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endParaRPr>
            </a:p>
          </p:txBody>
        </p:sp>
        <p:sp>
          <p:nvSpPr>
            <p:cNvPr id="36" name="矩形 13"/>
            <p:cNvSpPr/>
            <p:nvPr userDrawn="1"/>
          </p:nvSpPr>
          <p:spPr>
            <a:xfrm>
              <a:off x="6184680" y="3415851"/>
              <a:ext cx="791510" cy="664397"/>
            </a:xfrm>
            <a:prstGeom prst="rect">
              <a:avLst/>
            </a:prstGeom>
            <a:solidFill>
              <a:srgbClr val="F2894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RGB</a:t>
              </a:r>
              <a:b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b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242/137/68</a:t>
              </a:r>
              <a:endPar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endParaRPr>
            </a:p>
          </p:txBody>
        </p:sp>
        <p:sp>
          <p:nvSpPr>
            <p:cNvPr id="37" name="矩形 13"/>
            <p:cNvSpPr/>
            <p:nvPr userDrawn="1"/>
          </p:nvSpPr>
          <p:spPr>
            <a:xfrm>
              <a:off x="5353240" y="184963"/>
              <a:ext cx="791510" cy="664397"/>
            </a:xfrm>
            <a:prstGeom prst="rect">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chemeClr val="tx2"/>
                  </a:solidFill>
                  <a:latin typeface="Arial" panose="020B0604020202020204" pitchFamily="34" charset="0"/>
                  <a:ea typeface="Arial" panose="020B0604020202020204" pitchFamily="34" charset="0"/>
                  <a:cs typeface="Arial" panose="020B0604020202020204" pitchFamily="34" charset="0"/>
                </a:rPr>
                <a:t>PANTONE 185C</a:t>
              </a:r>
              <a:endParaRPr kumimoji="1" lang="en-US" altLang="zh-CN" sz="500" b="1" dirty="0">
                <a:solidFill>
                  <a:schemeClr val="tx2"/>
                </a:solidFill>
                <a:latin typeface="Arial" panose="020B0604020202020204" pitchFamily="34" charset="0"/>
                <a:ea typeface="Arial" panose="020B0604020202020204" pitchFamily="34" charset="0"/>
                <a:cs typeface="Arial" panose="020B0604020202020204" pitchFamily="34" charset="0"/>
              </a:endParaRPr>
            </a:p>
            <a:p>
              <a:pPr algn="ctr">
                <a:lnSpc>
                  <a:spcPts val="620"/>
                </a:lnSpc>
                <a:spcBef>
                  <a:spcPts val="0"/>
                </a:spcBef>
              </a:pPr>
              <a:r>
                <a:rPr kumimoji="1" lang="en-US" altLang="zh-CN" sz="500" b="1" dirty="0">
                  <a:solidFill>
                    <a:schemeClr val="tx2"/>
                  </a:solidFill>
                  <a:latin typeface="Arial" panose="020B0604020202020204" pitchFamily="34" charset="0"/>
                  <a:ea typeface="Arial" panose="020B0604020202020204" pitchFamily="34" charset="0"/>
                  <a:cs typeface="Arial" panose="020B0604020202020204" pitchFamily="34" charset="0"/>
                </a:rPr>
                <a:t>RGB </a:t>
              </a:r>
              <a:br>
                <a:rPr kumimoji="1" lang="en-US" altLang="zh-CN" sz="500" b="1" dirty="0">
                  <a:solidFill>
                    <a:schemeClr val="tx2"/>
                  </a:solidFill>
                  <a:latin typeface="Arial" panose="020B0604020202020204" pitchFamily="34" charset="0"/>
                  <a:ea typeface="Arial" panose="020B0604020202020204" pitchFamily="34" charset="0"/>
                  <a:cs typeface="Arial" panose="020B0604020202020204" pitchFamily="34" charset="0"/>
                </a:rPr>
              </a:br>
              <a:r>
                <a:rPr kumimoji="1" lang="en-US" altLang="zh-CN" sz="500" b="1" dirty="0">
                  <a:solidFill>
                    <a:schemeClr val="tx2"/>
                  </a:solidFill>
                  <a:latin typeface="Arial" panose="020B0604020202020204" pitchFamily="34" charset="0"/>
                  <a:ea typeface="Arial" panose="020B0604020202020204" pitchFamily="34" charset="0"/>
                  <a:cs typeface="Arial" panose="020B0604020202020204" pitchFamily="34" charset="0"/>
                </a:rPr>
                <a:t>199/0/11  </a:t>
              </a:r>
              <a:endParaRPr kumimoji="1" lang="en-US" altLang="zh-CN" sz="500" b="1" dirty="0">
                <a:solidFill>
                  <a:schemeClr val="tx2"/>
                </a:solidFill>
                <a:latin typeface="Arial" panose="020B0604020202020204" pitchFamily="34" charset="0"/>
                <a:ea typeface="Arial" panose="020B0604020202020204" pitchFamily="34" charset="0"/>
                <a:cs typeface="Arial" panose="020B0604020202020204" pitchFamily="34" charset="0"/>
              </a:endParaRPr>
            </a:p>
          </p:txBody>
        </p:sp>
        <p:sp>
          <p:nvSpPr>
            <p:cNvPr id="38" name="文本框 15"/>
            <p:cNvSpPr txBox="1"/>
            <p:nvPr userDrawn="1"/>
          </p:nvSpPr>
          <p:spPr>
            <a:xfrm>
              <a:off x="5343885" y="-48857"/>
              <a:ext cx="726488" cy="204645"/>
            </a:xfrm>
            <a:prstGeom prst="rect">
              <a:avLst/>
            </a:prstGeom>
            <a:noFill/>
          </p:spPr>
          <p:txBody>
            <a:bodyPr wrap="square" lIns="0" tIns="0" rIns="0" bIns="0" rtlCol="0" anchor="b" anchorCtr="0">
              <a:spAutoFit/>
            </a:bodyPr>
            <a:lstStyle/>
            <a:p>
              <a:pPr algn="l">
                <a:lnSpc>
                  <a:spcPct val="100000"/>
                </a:lnSpc>
              </a:pPr>
              <a:r>
                <a:rPr kumimoji="1" lang="zh-CN" altLang="en-US" sz="800" b="0" i="0" dirty="0">
                  <a:solidFill>
                    <a:schemeClr val="tx1"/>
                  </a:solidFill>
                  <a:latin typeface="微软雅黑" panose="020B0503020204020204" pitchFamily="34" charset="-122"/>
                  <a:ea typeface="微软雅黑" panose="020B0503020204020204" pitchFamily="34" charset="-122"/>
                </a:rPr>
                <a:t>公司色</a:t>
              </a:r>
              <a:endParaRPr kumimoji="1" lang="zh-CN" altLang="en-US" sz="800" b="0" i="0" dirty="0">
                <a:solidFill>
                  <a:schemeClr val="tx1"/>
                </a:solidFill>
                <a:latin typeface="微软雅黑" panose="020B0503020204020204" pitchFamily="34" charset="-122"/>
                <a:ea typeface="微软雅黑" panose="020B0503020204020204" pitchFamily="34" charset="-122"/>
              </a:endParaRPr>
            </a:p>
          </p:txBody>
        </p:sp>
        <p:sp>
          <p:nvSpPr>
            <p:cNvPr id="39" name="矩形 13"/>
            <p:cNvSpPr/>
            <p:nvPr userDrawn="1"/>
          </p:nvSpPr>
          <p:spPr>
            <a:xfrm>
              <a:off x="5352600" y="918047"/>
              <a:ext cx="791510" cy="664397"/>
            </a:xfrm>
            <a:prstGeom prst="rect">
              <a:avLst/>
            </a:prstGeom>
            <a:solidFill>
              <a:srgbClr val="C8102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chemeClr val="tx2"/>
                  </a:solidFill>
                  <a:latin typeface="Arial" panose="020B0604020202020204" pitchFamily="34" charset="0"/>
                  <a:ea typeface="Arial" panose="020B0604020202020204" pitchFamily="34" charset="0"/>
                  <a:cs typeface="Arial" panose="020B0604020202020204" pitchFamily="34" charset="0"/>
                </a:rPr>
                <a:t>PANTONE 186C</a:t>
              </a:r>
              <a:endParaRPr kumimoji="1" lang="en-US" altLang="zh-CN" sz="500" b="1" dirty="0">
                <a:solidFill>
                  <a:schemeClr val="tx2"/>
                </a:solidFill>
                <a:latin typeface="Arial" panose="020B0604020202020204" pitchFamily="34" charset="0"/>
                <a:ea typeface="Arial" panose="020B0604020202020204" pitchFamily="34" charset="0"/>
                <a:cs typeface="Arial" panose="020B0604020202020204" pitchFamily="34" charset="0"/>
              </a:endParaRPr>
            </a:p>
            <a:p>
              <a:pPr algn="ctr">
                <a:lnSpc>
                  <a:spcPts val="620"/>
                </a:lnSpc>
              </a:pPr>
              <a:r>
                <a:rPr kumimoji="1" lang="en-US" altLang="zh-CN" sz="500" b="1" dirty="0">
                  <a:solidFill>
                    <a:schemeClr val="tx2"/>
                  </a:solidFill>
                  <a:latin typeface="Arial" panose="020B0604020202020204" pitchFamily="34" charset="0"/>
                  <a:ea typeface="Arial" panose="020B0604020202020204" pitchFamily="34" charset="0"/>
                  <a:cs typeface="Arial" panose="020B0604020202020204" pitchFamily="34" charset="0"/>
                </a:rPr>
                <a:t>RGB</a:t>
              </a:r>
              <a:br>
                <a:rPr kumimoji="1" lang="en-US" altLang="zh-CN" sz="500" b="1" dirty="0">
                  <a:solidFill>
                    <a:schemeClr val="tx2"/>
                  </a:solidFill>
                  <a:latin typeface="Arial" panose="020B0604020202020204" pitchFamily="34" charset="0"/>
                  <a:ea typeface="Arial" panose="020B0604020202020204" pitchFamily="34" charset="0"/>
                  <a:cs typeface="Arial" panose="020B0604020202020204" pitchFamily="34" charset="0"/>
                </a:rPr>
              </a:br>
              <a:r>
                <a:rPr kumimoji="1" lang="en-US" altLang="zh-CN" sz="500" b="1" dirty="0">
                  <a:solidFill>
                    <a:schemeClr val="tx2"/>
                  </a:solidFill>
                  <a:latin typeface="Arial" panose="020B0604020202020204" pitchFamily="34" charset="0"/>
                  <a:ea typeface="Arial" panose="020B0604020202020204" pitchFamily="34" charset="0"/>
                  <a:cs typeface="Arial" panose="020B0604020202020204" pitchFamily="34" charset="0"/>
                </a:rPr>
                <a:t>200/16/46  </a:t>
              </a:r>
              <a:endParaRPr kumimoji="1" lang="en-US" altLang="zh-CN" sz="500" b="1" dirty="0">
                <a:solidFill>
                  <a:schemeClr val="tx2"/>
                </a:solidFill>
                <a:latin typeface="Arial" panose="020B0604020202020204" pitchFamily="34" charset="0"/>
                <a:ea typeface="Arial" panose="020B0604020202020204" pitchFamily="34" charset="0"/>
                <a:cs typeface="Arial" panose="020B0604020202020204" pitchFamily="34" charset="0"/>
              </a:endParaRPr>
            </a:p>
          </p:txBody>
        </p:sp>
        <p:sp>
          <p:nvSpPr>
            <p:cNvPr id="40" name="矩形 13"/>
            <p:cNvSpPr/>
            <p:nvPr userDrawn="1"/>
          </p:nvSpPr>
          <p:spPr>
            <a:xfrm>
              <a:off x="5354164" y="2665974"/>
              <a:ext cx="791510" cy="664397"/>
            </a:xfrm>
            <a:prstGeom prst="rect">
              <a:avLst/>
            </a:prstGeom>
            <a:solidFill>
              <a:srgbClr val="7F000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RGB</a:t>
              </a:r>
              <a:b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b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127/0/1</a:t>
              </a:r>
              <a:endPar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endParaRPr>
            </a:p>
          </p:txBody>
        </p:sp>
        <p:sp>
          <p:nvSpPr>
            <p:cNvPr id="41" name="矩形 13"/>
            <p:cNvSpPr/>
            <p:nvPr userDrawn="1"/>
          </p:nvSpPr>
          <p:spPr>
            <a:xfrm>
              <a:off x="5354164" y="4134866"/>
              <a:ext cx="791510" cy="664397"/>
            </a:xfrm>
            <a:prstGeom prst="rect">
              <a:avLst/>
            </a:prstGeom>
            <a:solidFill>
              <a:srgbClr val="FCC8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RGB</a:t>
              </a:r>
              <a:b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b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52/200/0</a:t>
              </a:r>
              <a:endPar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endParaRPr>
            </a:p>
          </p:txBody>
        </p:sp>
        <p:sp>
          <p:nvSpPr>
            <p:cNvPr id="42" name="矩形 13"/>
            <p:cNvSpPr/>
            <p:nvPr userDrawn="1"/>
          </p:nvSpPr>
          <p:spPr>
            <a:xfrm>
              <a:off x="5354164" y="5596166"/>
              <a:ext cx="791510" cy="664397"/>
            </a:xfrm>
            <a:prstGeom prst="rect">
              <a:avLst/>
            </a:prstGeom>
            <a:solidFill>
              <a:srgbClr val="30B5C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RGB </a:t>
              </a:r>
              <a:b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b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48/181/197</a:t>
              </a:r>
              <a:endPar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endParaRPr>
            </a:p>
          </p:txBody>
        </p:sp>
        <p:sp>
          <p:nvSpPr>
            <p:cNvPr id="43" name="矩形 13"/>
            <p:cNvSpPr/>
            <p:nvPr userDrawn="1"/>
          </p:nvSpPr>
          <p:spPr>
            <a:xfrm>
              <a:off x="6194511" y="4866463"/>
              <a:ext cx="791510" cy="664397"/>
            </a:xfrm>
            <a:prstGeom prst="rect">
              <a:avLst/>
            </a:prstGeom>
            <a:solidFill>
              <a:srgbClr val="81C15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RGB</a:t>
              </a:r>
              <a:b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b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129/193/95</a:t>
              </a:r>
              <a:endPar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endParaRPr>
            </a:p>
          </p:txBody>
        </p:sp>
        <p:sp>
          <p:nvSpPr>
            <p:cNvPr id="44" name="矩形 13"/>
            <p:cNvSpPr/>
            <p:nvPr userDrawn="1"/>
          </p:nvSpPr>
          <p:spPr>
            <a:xfrm>
              <a:off x="6192274" y="4134866"/>
              <a:ext cx="791510" cy="664397"/>
            </a:xfrm>
            <a:prstGeom prst="rect">
              <a:avLst/>
            </a:prstGeom>
            <a:solidFill>
              <a:srgbClr val="FDD35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RGB</a:t>
              </a:r>
              <a:b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b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253/211/81</a:t>
              </a:r>
              <a:endPar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endParaRPr>
            </a:p>
          </p:txBody>
        </p:sp>
        <p:sp>
          <p:nvSpPr>
            <p:cNvPr id="65" name="矩形 13"/>
            <p:cNvSpPr/>
            <p:nvPr userDrawn="1"/>
          </p:nvSpPr>
          <p:spPr>
            <a:xfrm>
              <a:off x="6192274" y="5596166"/>
              <a:ext cx="791510" cy="664397"/>
            </a:xfrm>
            <a:prstGeom prst="rect">
              <a:avLst/>
            </a:prstGeom>
            <a:solidFill>
              <a:srgbClr val="56C4D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RGB </a:t>
              </a:r>
              <a:b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b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86/196/210</a:t>
              </a:r>
              <a:endPar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endParaRPr>
            </a:p>
          </p:txBody>
        </p:sp>
        <p:sp>
          <p:nvSpPr>
            <p:cNvPr id="66" name="矩形 13"/>
            <p:cNvSpPr/>
            <p:nvPr/>
          </p:nvSpPr>
          <p:spPr>
            <a:xfrm>
              <a:off x="6186245" y="184963"/>
              <a:ext cx="791510" cy="664397"/>
            </a:xfrm>
            <a:prstGeom prst="rect">
              <a:avLst/>
            </a:prstGeom>
            <a:solidFill>
              <a:srgbClr val="D3394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RGB </a:t>
              </a:r>
              <a:b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b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211/57/65</a:t>
              </a:r>
              <a:endPar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endParaRPr>
            </a:p>
          </p:txBody>
        </p:sp>
        <p:sp>
          <p:nvSpPr>
            <p:cNvPr id="67" name="矩形 13"/>
            <p:cNvSpPr/>
            <p:nvPr/>
          </p:nvSpPr>
          <p:spPr>
            <a:xfrm>
              <a:off x="6185604" y="918047"/>
              <a:ext cx="791510" cy="664397"/>
            </a:xfrm>
            <a:prstGeom prst="rect">
              <a:avLst/>
            </a:prstGeom>
            <a:solidFill>
              <a:srgbClr val="D3385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RGB </a:t>
              </a:r>
              <a:endPar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endParaRPr>
            </a:p>
            <a:p>
              <a:pPr algn="ctr">
                <a:lnSpc>
                  <a:spcPts val="620"/>
                </a:lnSpc>
              </a:pP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211/56/89</a:t>
              </a:r>
              <a:endPar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endParaRPr>
            </a:p>
          </p:txBody>
        </p:sp>
        <p:sp>
          <p:nvSpPr>
            <p:cNvPr id="68" name="矩形 13"/>
            <p:cNvSpPr/>
            <p:nvPr/>
          </p:nvSpPr>
          <p:spPr>
            <a:xfrm>
              <a:off x="6996262" y="1934171"/>
              <a:ext cx="791510" cy="664397"/>
            </a:xfrm>
            <a:prstGeom prst="rect">
              <a:avLst/>
            </a:prstGeom>
            <a:solidFill>
              <a:srgbClr val="DD80A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rPr>
                <a:t>RGB 221/128/170</a:t>
              </a:r>
              <a:endPar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endParaRPr>
            </a:p>
          </p:txBody>
        </p:sp>
        <p:sp>
          <p:nvSpPr>
            <p:cNvPr id="69" name="矩形 13"/>
            <p:cNvSpPr/>
            <p:nvPr/>
          </p:nvSpPr>
          <p:spPr>
            <a:xfrm>
              <a:off x="6996262" y="2673360"/>
              <a:ext cx="791510" cy="664397"/>
            </a:xfrm>
            <a:prstGeom prst="rect">
              <a:avLst/>
            </a:prstGeom>
            <a:solidFill>
              <a:srgbClr val="BF80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defRPr/>
              </a:pPr>
              <a:r>
                <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rPr>
                <a:t>RGB 191/128/130</a:t>
              </a:r>
              <a:endPar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endParaRPr>
            </a:p>
          </p:txBody>
        </p:sp>
        <p:sp>
          <p:nvSpPr>
            <p:cNvPr id="70" name="矩形 13"/>
            <p:cNvSpPr/>
            <p:nvPr/>
          </p:nvSpPr>
          <p:spPr>
            <a:xfrm>
              <a:off x="6996262" y="3415851"/>
              <a:ext cx="791510" cy="664397"/>
            </a:xfrm>
            <a:prstGeom prst="rect">
              <a:avLst/>
            </a:prstGeom>
            <a:solidFill>
              <a:srgbClr val="F6B78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rPr>
                <a:t>RGB 246/183/140</a:t>
              </a:r>
              <a:endPar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endParaRPr>
            </a:p>
          </p:txBody>
        </p:sp>
        <p:sp>
          <p:nvSpPr>
            <p:cNvPr id="71" name="矩形 13"/>
            <p:cNvSpPr/>
            <p:nvPr/>
          </p:nvSpPr>
          <p:spPr>
            <a:xfrm>
              <a:off x="7006093" y="4866463"/>
              <a:ext cx="791510" cy="664397"/>
            </a:xfrm>
            <a:prstGeom prst="rect">
              <a:avLst/>
            </a:prstGeom>
            <a:solidFill>
              <a:srgbClr val="AFD89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rPr>
                <a:t>RGB 176/216/156</a:t>
              </a:r>
              <a:endPar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endParaRPr>
            </a:p>
          </p:txBody>
        </p:sp>
        <p:sp>
          <p:nvSpPr>
            <p:cNvPr id="72" name="矩形 13"/>
            <p:cNvSpPr/>
            <p:nvPr/>
          </p:nvSpPr>
          <p:spPr>
            <a:xfrm>
              <a:off x="7003856" y="4134866"/>
              <a:ext cx="791510" cy="664397"/>
            </a:xfrm>
            <a:prstGeom prst="rect">
              <a:avLst/>
            </a:prstGeom>
            <a:solidFill>
              <a:srgbClr val="FDE39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rPr>
                <a:t>RGB 253/227/181</a:t>
              </a:r>
              <a:endPar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endParaRPr>
            </a:p>
          </p:txBody>
        </p:sp>
        <p:sp>
          <p:nvSpPr>
            <p:cNvPr id="73" name="矩形 13"/>
            <p:cNvSpPr/>
            <p:nvPr/>
          </p:nvSpPr>
          <p:spPr>
            <a:xfrm>
              <a:off x="7003856" y="5596166"/>
              <a:ext cx="791510" cy="664397"/>
            </a:xfrm>
            <a:prstGeom prst="rect">
              <a:avLst/>
            </a:prstGeom>
            <a:solidFill>
              <a:srgbClr val="94DAE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rPr>
                <a:t>RGB 148/218/226</a:t>
              </a:r>
              <a:endPar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endParaRPr>
            </a:p>
          </p:txBody>
        </p:sp>
        <p:sp>
          <p:nvSpPr>
            <p:cNvPr id="74" name="矩形 13"/>
            <p:cNvSpPr/>
            <p:nvPr/>
          </p:nvSpPr>
          <p:spPr>
            <a:xfrm>
              <a:off x="6997826" y="184963"/>
              <a:ext cx="791510" cy="664397"/>
            </a:xfrm>
            <a:prstGeom prst="rect">
              <a:avLst/>
            </a:prstGeom>
            <a:solidFill>
              <a:srgbClr val="E2818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rPr>
                <a:t>RGB 226/129/137</a:t>
              </a:r>
              <a:endPar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endParaRPr>
            </a:p>
          </p:txBody>
        </p:sp>
        <p:sp>
          <p:nvSpPr>
            <p:cNvPr id="75" name="矩形 13"/>
            <p:cNvSpPr/>
            <p:nvPr/>
          </p:nvSpPr>
          <p:spPr>
            <a:xfrm>
              <a:off x="6997185" y="918047"/>
              <a:ext cx="791510" cy="664397"/>
            </a:xfrm>
            <a:prstGeom prst="rect">
              <a:avLst/>
            </a:prstGeom>
            <a:solidFill>
              <a:srgbClr val="E2819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rPr>
                <a:t>RGB 226/129/152</a:t>
              </a:r>
              <a:endPar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endParaRPr>
            </a:p>
          </p:txBody>
        </p:sp>
        <p:sp>
          <p:nvSpPr>
            <p:cNvPr id="76" name="矩形 13"/>
            <p:cNvSpPr/>
            <p:nvPr userDrawn="1"/>
          </p:nvSpPr>
          <p:spPr>
            <a:xfrm>
              <a:off x="7806130" y="1934171"/>
              <a:ext cx="791510" cy="664397"/>
            </a:xfrm>
            <a:prstGeom prst="rect">
              <a:avLst/>
            </a:prstGeom>
            <a:solidFill>
              <a:srgbClr val="EBB3C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rPr>
                <a:t>RGB 235/179/204</a:t>
              </a:r>
              <a:endPar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endParaRPr>
            </a:p>
          </p:txBody>
        </p:sp>
        <p:sp>
          <p:nvSpPr>
            <p:cNvPr id="77" name="矩形 13"/>
            <p:cNvSpPr/>
            <p:nvPr/>
          </p:nvSpPr>
          <p:spPr>
            <a:xfrm>
              <a:off x="7806130" y="2673360"/>
              <a:ext cx="791510" cy="664397"/>
            </a:xfrm>
            <a:prstGeom prst="rect">
              <a:avLst/>
            </a:prstGeom>
            <a:solidFill>
              <a:srgbClr val="D8B3B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defRPr/>
              </a:pPr>
              <a:r>
                <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rPr>
                <a:t>RGB 216/179/179</a:t>
              </a:r>
              <a:endPar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endParaRPr>
            </a:p>
          </p:txBody>
        </p:sp>
        <p:sp>
          <p:nvSpPr>
            <p:cNvPr id="78" name="矩形 13"/>
            <p:cNvSpPr/>
            <p:nvPr/>
          </p:nvSpPr>
          <p:spPr>
            <a:xfrm>
              <a:off x="7806130" y="3415851"/>
              <a:ext cx="791510" cy="664397"/>
            </a:xfrm>
            <a:prstGeom prst="rect">
              <a:avLst/>
            </a:prstGeom>
            <a:solidFill>
              <a:srgbClr val="FAD3B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rPr>
                <a:t>RGB 250/211/187</a:t>
              </a:r>
              <a:endPar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endParaRPr>
            </a:p>
          </p:txBody>
        </p:sp>
        <p:sp>
          <p:nvSpPr>
            <p:cNvPr id="79" name="矩形 13"/>
            <p:cNvSpPr/>
            <p:nvPr/>
          </p:nvSpPr>
          <p:spPr>
            <a:xfrm>
              <a:off x="7815961" y="4866463"/>
              <a:ext cx="791510" cy="664397"/>
            </a:xfrm>
            <a:prstGeom prst="rect">
              <a:avLst/>
            </a:prstGeom>
            <a:solidFill>
              <a:srgbClr val="D0E8C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rPr>
                <a:t>RGB 208/232/196</a:t>
              </a:r>
              <a:endPar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endParaRPr>
            </a:p>
          </p:txBody>
        </p:sp>
        <p:sp>
          <p:nvSpPr>
            <p:cNvPr id="80" name="矩形 13"/>
            <p:cNvSpPr/>
            <p:nvPr/>
          </p:nvSpPr>
          <p:spPr>
            <a:xfrm>
              <a:off x="7813724" y="4134866"/>
              <a:ext cx="791510" cy="664397"/>
            </a:xfrm>
            <a:prstGeom prst="rect">
              <a:avLst/>
            </a:prstGeom>
            <a:solidFill>
              <a:srgbClr val="FEEE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rPr>
                <a:t>RGB 254/238/193</a:t>
              </a:r>
              <a:endPar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endParaRPr>
            </a:p>
          </p:txBody>
        </p:sp>
        <p:sp>
          <p:nvSpPr>
            <p:cNvPr id="81" name="矩形 13"/>
            <p:cNvSpPr/>
            <p:nvPr/>
          </p:nvSpPr>
          <p:spPr>
            <a:xfrm>
              <a:off x="7813724" y="5596166"/>
              <a:ext cx="791510" cy="664397"/>
            </a:xfrm>
            <a:prstGeom prst="rect">
              <a:avLst/>
            </a:prstGeom>
            <a:solidFill>
              <a:srgbClr val="BEE9E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rPr>
                <a:t>RGB</a:t>
              </a:r>
              <a:br>
                <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rPr>
              </a:br>
              <a:r>
                <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rPr>
                <a:t>190/23/238</a:t>
              </a:r>
              <a:endPar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endParaRPr>
            </a:p>
          </p:txBody>
        </p:sp>
        <p:sp>
          <p:nvSpPr>
            <p:cNvPr id="82" name="矩形 13"/>
            <p:cNvSpPr/>
            <p:nvPr/>
          </p:nvSpPr>
          <p:spPr>
            <a:xfrm>
              <a:off x="7807694" y="184963"/>
              <a:ext cx="791510" cy="664397"/>
            </a:xfrm>
            <a:prstGeom prst="rect">
              <a:avLst/>
            </a:prstGeom>
            <a:solidFill>
              <a:srgbClr val="EEB3B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rPr>
                <a:t>RGB 239/178/184</a:t>
              </a:r>
              <a:endPar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endParaRPr>
            </a:p>
          </p:txBody>
        </p:sp>
        <p:sp>
          <p:nvSpPr>
            <p:cNvPr id="83" name="矩形 13"/>
            <p:cNvSpPr/>
            <p:nvPr/>
          </p:nvSpPr>
          <p:spPr>
            <a:xfrm>
              <a:off x="7807054" y="918047"/>
              <a:ext cx="791510" cy="664397"/>
            </a:xfrm>
            <a:prstGeom prst="rect">
              <a:avLst/>
            </a:prstGeom>
            <a:solidFill>
              <a:srgbClr val="EEB3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rPr>
                <a:t>RGB 238/179/193</a:t>
              </a:r>
              <a:endPar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endParaRPr>
            </a:p>
          </p:txBody>
        </p:sp>
        <p:sp>
          <p:nvSpPr>
            <p:cNvPr id="84" name="矩形 13"/>
            <p:cNvSpPr/>
            <p:nvPr userDrawn="1"/>
          </p:nvSpPr>
          <p:spPr>
            <a:xfrm>
              <a:off x="5354169" y="6324025"/>
              <a:ext cx="513579" cy="664397"/>
            </a:xfrm>
            <a:prstGeom prst="rect">
              <a:avLst/>
            </a:prstGeom>
            <a:solidFill>
              <a:srgbClr val="22181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RGB </a:t>
              </a:r>
              <a:b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b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35/24/21</a:t>
              </a:r>
              <a:endPar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endParaRPr>
            </a:p>
          </p:txBody>
        </p:sp>
        <p:sp>
          <p:nvSpPr>
            <p:cNvPr id="85" name="矩形 13"/>
            <p:cNvSpPr/>
            <p:nvPr userDrawn="1"/>
          </p:nvSpPr>
          <p:spPr>
            <a:xfrm>
              <a:off x="5900626" y="6324025"/>
              <a:ext cx="513579" cy="664397"/>
            </a:xfrm>
            <a:prstGeom prst="rect">
              <a:avLst/>
            </a:prstGeom>
            <a:solidFill>
              <a:srgbClr val="59575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RGB </a:t>
              </a:r>
              <a:endPar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endParaRPr>
            </a:p>
            <a:p>
              <a:pPr algn="ctr">
                <a:lnSpc>
                  <a:spcPts val="620"/>
                </a:lnSpc>
              </a:pP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89/87/87</a:t>
              </a:r>
              <a:endPar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endParaRPr>
            </a:p>
          </p:txBody>
        </p:sp>
        <p:sp>
          <p:nvSpPr>
            <p:cNvPr id="86" name="矩形 13"/>
            <p:cNvSpPr/>
            <p:nvPr userDrawn="1"/>
          </p:nvSpPr>
          <p:spPr>
            <a:xfrm>
              <a:off x="6450318" y="6324025"/>
              <a:ext cx="513579" cy="664397"/>
            </a:xfrm>
            <a:prstGeom prst="rect">
              <a:avLst/>
            </a:prstGeom>
            <a:solidFill>
              <a:srgbClr val="88888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RGB</a:t>
              </a:r>
              <a:endPar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endParaRPr>
            </a:p>
            <a:p>
              <a:pPr algn="ctr">
                <a:lnSpc>
                  <a:spcPts val="620"/>
                </a:lnSpc>
              </a:pP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137/137/</a:t>
              </a:r>
              <a:b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b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137</a:t>
              </a:r>
              <a:endPar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endParaRPr>
            </a:p>
          </p:txBody>
        </p:sp>
        <p:sp>
          <p:nvSpPr>
            <p:cNvPr id="87" name="矩形 13"/>
            <p:cNvSpPr/>
            <p:nvPr userDrawn="1"/>
          </p:nvSpPr>
          <p:spPr>
            <a:xfrm>
              <a:off x="6998296" y="6324025"/>
              <a:ext cx="513579" cy="664397"/>
            </a:xfrm>
            <a:prstGeom prst="rect">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RGB</a:t>
              </a:r>
              <a:endPar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endParaRPr>
            </a:p>
            <a:p>
              <a:pPr algn="ctr">
                <a:lnSpc>
                  <a:spcPts val="620"/>
                </a:lnSpc>
              </a:pP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181/181/</a:t>
              </a:r>
              <a:b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b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181</a:t>
              </a:r>
              <a:endPar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endParaRPr>
            </a:p>
          </p:txBody>
        </p:sp>
        <p:sp>
          <p:nvSpPr>
            <p:cNvPr id="88" name="矩形 13"/>
            <p:cNvSpPr/>
            <p:nvPr userDrawn="1"/>
          </p:nvSpPr>
          <p:spPr>
            <a:xfrm>
              <a:off x="7541580" y="6324025"/>
              <a:ext cx="513579" cy="664397"/>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rPr>
                <a:t>RGB 221/221/</a:t>
              </a:r>
              <a:br>
                <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rPr>
              </a:br>
              <a:r>
                <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rPr>
                <a:t>221</a:t>
              </a:r>
              <a:endPar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endParaRPr>
            </a:p>
          </p:txBody>
        </p:sp>
        <p:sp>
          <p:nvSpPr>
            <p:cNvPr id="89" name="矩形 13"/>
            <p:cNvSpPr/>
            <p:nvPr userDrawn="1"/>
          </p:nvSpPr>
          <p:spPr>
            <a:xfrm>
              <a:off x="8083608" y="6324025"/>
              <a:ext cx="513579" cy="664397"/>
            </a:xfrm>
            <a:prstGeom prst="rect">
              <a:avLst/>
            </a:prstGeom>
            <a:solidFill>
              <a:srgbClr val="FFFFFF"/>
            </a:solidFill>
            <a:ln w="6350">
              <a:solidFill>
                <a:srgbClr val="B5B5B5"/>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rPr>
                <a:t>RGB</a:t>
              </a:r>
              <a:endPar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endParaRPr>
            </a:p>
            <a:p>
              <a:pPr algn="ctr">
                <a:lnSpc>
                  <a:spcPts val="620"/>
                </a:lnSpc>
              </a:pPr>
              <a:r>
                <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rPr>
                <a:t>255/255/</a:t>
              </a:r>
              <a:br>
                <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rPr>
              </a:br>
              <a:r>
                <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rPr>
                <a:t>255</a:t>
              </a:r>
              <a:endPar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endParaRPr>
            </a:p>
          </p:txBody>
        </p:sp>
      </p:gr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Lst>
  <p:timing>
    <p:tnLst>
      <p:par>
        <p:cTn id="1" dur="indefinite" restart="never" nodeType="tmRoot"/>
      </p:par>
    </p:tnLst>
  </p:timing>
  <p:txStyles>
    <p:titleStyle>
      <a:lvl1pPr algn="l" defTabSz="913765" rtl="0" eaLnBrk="1" fontAlgn="base" latinLnBrk="0" hangingPunct="1">
        <a:lnSpc>
          <a:spcPct val="90000"/>
        </a:lnSpc>
        <a:spcBef>
          <a:spcPct val="0"/>
        </a:spcBef>
        <a:buNone/>
        <a:defRPr lang="zh-CN" altLang="en-US" sz="3200" kern="1200" baseline="0" dirty="0">
          <a:solidFill>
            <a:schemeClr val="tx1"/>
          </a:solidFill>
          <a:latin typeface="Huawei Sans" panose="020C0503030203020204" pitchFamily="34" charset="0"/>
          <a:ea typeface="方正兰亭黑简体" panose="02000000000000000000" pitchFamily="2" charset="-122"/>
          <a:cs typeface="+mn-cs"/>
        </a:defRPr>
      </a:lvl1pPr>
    </p:titleStyle>
    <p:bodyStyle>
      <a:lvl1pPr marL="302260" indent="-302260" algn="l" defTabSz="913765" rtl="0" eaLnBrk="1" fontAlgn="ctr" latinLnBrk="0" hangingPunct="1">
        <a:lnSpc>
          <a:spcPct val="140000"/>
        </a:lnSpc>
        <a:spcBef>
          <a:spcPts val="790"/>
        </a:spcBef>
        <a:buSzPct val="50000"/>
        <a:buFont typeface="Wingdings" panose="05000000000000000000" pitchFamily="2" charset="2"/>
        <a:buChar char="l"/>
        <a:defRPr sz="2200" kern="1200" baseline="0">
          <a:solidFill>
            <a:schemeClr val="tx1"/>
          </a:solidFill>
          <a:latin typeface="Huawei Sans" panose="020C0503030203020204" pitchFamily="34" charset="0"/>
          <a:ea typeface="方正兰亭黑简体" panose="02000000000000000000" pitchFamily="2" charset="-122"/>
          <a:cs typeface="+mn-cs"/>
        </a:defRPr>
      </a:lvl1pPr>
      <a:lvl2pPr marL="654685" indent="-252095" algn="l" defTabSz="913765" rtl="0" eaLnBrk="1" fontAlgn="ctr" latinLnBrk="0" hangingPunct="1">
        <a:lnSpc>
          <a:spcPct val="140000"/>
        </a:lnSpc>
        <a:spcBef>
          <a:spcPts val="720"/>
        </a:spcBef>
        <a:buClrTx/>
        <a:buSzPct val="50000"/>
        <a:buFont typeface="Wingdings" panose="05000000000000000000" pitchFamily="2" charset="2"/>
        <a:buChar char="p"/>
        <a:defRPr sz="2000" kern="1200" baseline="0">
          <a:solidFill>
            <a:schemeClr val="tx1"/>
          </a:solidFill>
          <a:latin typeface="Huawei Sans" panose="020C0503030203020204" pitchFamily="34" charset="0"/>
          <a:ea typeface="方正兰亭黑简体" panose="02000000000000000000" pitchFamily="2" charset="-122"/>
          <a:cs typeface="+mn-cs"/>
        </a:defRPr>
      </a:lvl2pPr>
      <a:lvl3pPr marL="1003935" indent="-201295" algn="l" defTabSz="913765" rtl="0" eaLnBrk="1" fontAlgn="ctr" latinLnBrk="0" hangingPunct="1">
        <a:lnSpc>
          <a:spcPct val="140000"/>
        </a:lnSpc>
        <a:spcBef>
          <a:spcPts val="650"/>
        </a:spcBef>
        <a:buClrTx/>
        <a:buSzPct val="50000"/>
        <a:buFont typeface="Wingdings" panose="05000000000000000000" pitchFamily="2" charset="2"/>
        <a:buChar char="n"/>
        <a:defRPr sz="1800" kern="1200" baseline="0">
          <a:solidFill>
            <a:schemeClr val="tx1"/>
          </a:solidFill>
          <a:latin typeface="Huawei Sans" panose="020C0503030203020204" pitchFamily="34" charset="0"/>
          <a:ea typeface="方正兰亭黑简体" panose="02000000000000000000" pitchFamily="2" charset="-122"/>
          <a:cs typeface="+mn-cs"/>
        </a:defRPr>
      </a:lvl3pPr>
      <a:lvl4pPr marL="1399540" indent="-198120" algn="l" defTabSz="913765" rtl="0" eaLnBrk="1" fontAlgn="ctr" latinLnBrk="0" hangingPunct="1">
        <a:lnSpc>
          <a:spcPct val="140000"/>
        </a:lnSpc>
        <a:spcBef>
          <a:spcPts val="575"/>
        </a:spcBef>
        <a:buFont typeface="Huawei Sans" panose="020C0503030203020204" pitchFamily="34" charset="0"/>
        <a:buChar char="−"/>
        <a:defRPr sz="1600" kern="1200" baseline="0">
          <a:solidFill>
            <a:schemeClr val="tx1"/>
          </a:solidFill>
          <a:latin typeface="Huawei Sans" panose="020C0503030203020204" pitchFamily="34" charset="0"/>
          <a:ea typeface="方正兰亭黑简体" panose="02000000000000000000" pitchFamily="2" charset="-122"/>
          <a:cs typeface="+mn-cs"/>
        </a:defRPr>
      </a:lvl4pPr>
      <a:lvl5pPr marL="1802765" indent="-201295" algn="l" defTabSz="913765" rtl="0" eaLnBrk="1" fontAlgn="ctr" latinLnBrk="0" hangingPunct="1">
        <a:lnSpc>
          <a:spcPct val="140000"/>
        </a:lnSpc>
        <a:spcBef>
          <a:spcPts val="575"/>
        </a:spcBef>
        <a:buFont typeface="Huawei Sans" panose="020C0503030203020204" pitchFamily="34" charset="0"/>
        <a:buChar char="~"/>
        <a:defRPr sz="1400" kern="1200" baseline="0">
          <a:solidFill>
            <a:schemeClr val="tx1"/>
          </a:solidFill>
          <a:latin typeface="Huawei Sans" panose="020C0503030203020204" pitchFamily="34" charset="0"/>
          <a:ea typeface="方正兰亭黑简体" panose="02000000000000000000" pitchFamily="2" charset="-122"/>
          <a:cs typeface="+mn-cs"/>
        </a:defRPr>
      </a:lvl5pPr>
      <a:lvl6pPr marL="251333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053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773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493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3765" algn="l" defTabSz="913765" rtl="0" eaLnBrk="1" latinLnBrk="0" hangingPunct="1">
        <a:defRPr sz="1800" kern="1200">
          <a:solidFill>
            <a:schemeClr val="tx1"/>
          </a:solidFill>
          <a:latin typeface="+mn-lt"/>
          <a:ea typeface="+mn-ea"/>
          <a:cs typeface="+mn-cs"/>
        </a:defRPr>
      </a:lvl3pPr>
      <a:lvl4pPr marL="1370965" algn="l" defTabSz="913765" rtl="0" eaLnBrk="1" latinLnBrk="0" hangingPunct="1">
        <a:defRPr sz="1800" kern="1200">
          <a:solidFill>
            <a:schemeClr val="tx1"/>
          </a:solidFill>
          <a:latin typeface="+mn-lt"/>
          <a:ea typeface="+mn-ea"/>
          <a:cs typeface="+mn-cs"/>
        </a:defRPr>
      </a:lvl4pPr>
      <a:lvl5pPr marL="1828165" algn="l" defTabSz="913765" rtl="0" eaLnBrk="1" latinLnBrk="0" hangingPunct="1">
        <a:defRPr sz="1800" kern="1200">
          <a:solidFill>
            <a:schemeClr val="tx1"/>
          </a:solidFill>
          <a:latin typeface="+mn-lt"/>
          <a:ea typeface="+mn-ea"/>
          <a:cs typeface="+mn-cs"/>
        </a:defRPr>
      </a:lvl5pPr>
      <a:lvl6pPr marL="2285365" algn="l" defTabSz="913765" rtl="0" eaLnBrk="1" latinLnBrk="0" hangingPunct="1">
        <a:defRPr sz="1800" kern="1200">
          <a:solidFill>
            <a:schemeClr val="tx1"/>
          </a:solidFill>
          <a:latin typeface="+mn-lt"/>
          <a:ea typeface="+mn-ea"/>
          <a:cs typeface="+mn-cs"/>
        </a:defRPr>
      </a:lvl6pPr>
      <a:lvl7pPr marL="2741930" algn="l" defTabSz="913765" rtl="0" eaLnBrk="1" latinLnBrk="0" hangingPunct="1">
        <a:defRPr sz="1800" kern="1200">
          <a:solidFill>
            <a:schemeClr val="tx1"/>
          </a:solidFill>
          <a:latin typeface="+mn-lt"/>
          <a:ea typeface="+mn-ea"/>
          <a:cs typeface="+mn-cs"/>
        </a:defRPr>
      </a:lvl7pPr>
      <a:lvl8pPr marL="3199130" algn="l" defTabSz="913765" rtl="0" eaLnBrk="1" latinLnBrk="0" hangingPunct="1">
        <a:defRPr sz="1800" kern="1200">
          <a:solidFill>
            <a:schemeClr val="tx1"/>
          </a:solidFill>
          <a:latin typeface="+mn-lt"/>
          <a:ea typeface="+mn-ea"/>
          <a:cs typeface="+mn-cs"/>
        </a:defRPr>
      </a:lvl8pPr>
      <a:lvl9pPr marL="3656330" algn="l" defTabSz="913765"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EBEBEB"/>
        </a:solidFill>
        <a:effectLst/>
      </p:bgPr>
    </p:bg>
    <p:spTree>
      <p:nvGrpSpPr>
        <p:cNvPr id="1" name=""/>
        <p:cNvGrpSpPr/>
        <p:nvPr/>
      </p:nvGrpSpPr>
      <p:grpSpPr>
        <a:xfrm>
          <a:off x="0" y="0"/>
          <a:ext cx="0" cy="0"/>
          <a:chOff x="0" y="0"/>
          <a:chExt cx="0" cy="0"/>
        </a:xfrm>
      </p:grpSpPr>
      <p:sp>
        <p:nvSpPr>
          <p:cNvPr id="23" name="TextBox 2"/>
          <p:cNvSpPr txBox="1"/>
          <p:nvPr userDrawn="1"/>
        </p:nvSpPr>
        <p:spPr>
          <a:xfrm>
            <a:off x="1095467" y="6356939"/>
            <a:ext cx="1463467" cy="242864"/>
          </a:xfrm>
          <a:prstGeom prst="rect">
            <a:avLst/>
          </a:prstGeom>
          <a:noFill/>
        </p:spPr>
        <p:txBody>
          <a:bodyPr wrap="square" rtlCol="0">
            <a:spAutoFit/>
          </a:bodyPr>
          <a:lstStyle/>
          <a:p>
            <a:r>
              <a:rPr lang="en-US" sz="975" b="0" baseline="0" dirty="0">
                <a:solidFill>
                  <a:srgbClr val="1D1D1B"/>
                </a:solidFill>
                <a:latin typeface="Huawei Sans" panose="020C0503030203020204" pitchFamily="34" charset="0"/>
                <a:ea typeface="方正兰亭黑简体" panose="02000000000000000000" pitchFamily="2" charset="-122"/>
                <a:cs typeface="Huawei Sans" panose="020C0503030203020204" pitchFamily="34" charset="0"/>
              </a:rPr>
              <a:t>Huawei Confidential</a:t>
            </a:r>
            <a:endParaRPr lang="en-US" sz="975" b="0" baseline="0" dirty="0">
              <a:solidFill>
                <a:srgbClr val="1D1D1B"/>
              </a:solidFill>
              <a:latin typeface="Huawei Sans" panose="020C0503030203020204" pitchFamily="34" charset="0"/>
              <a:ea typeface="方正兰亭黑简体" panose="02000000000000000000" pitchFamily="2" charset="-122"/>
              <a:cs typeface="Huawei Sans" panose="020C0503030203020204" pitchFamily="34" charset="0"/>
            </a:endParaRPr>
          </a:p>
        </p:txBody>
      </p:sp>
      <p:sp>
        <p:nvSpPr>
          <p:cNvPr id="24" name="TextBox 3"/>
          <p:cNvSpPr txBox="1"/>
          <p:nvPr userDrawn="1"/>
        </p:nvSpPr>
        <p:spPr>
          <a:xfrm>
            <a:off x="734131" y="6402806"/>
            <a:ext cx="499729" cy="150296"/>
          </a:xfrm>
          <a:prstGeom prst="rect">
            <a:avLst/>
          </a:prstGeom>
          <a:noFill/>
        </p:spPr>
        <p:txBody>
          <a:bodyPr wrap="square" lIns="0" tIns="0" rIns="0" bIns="0" rtlCol="0">
            <a:spAutoFit/>
          </a:bodyPr>
          <a:lstStyle/>
          <a:p>
            <a:pPr marL="0" marR="0" lvl="0" indent="0" algn="l" defTabSz="890905" rtl="0" eaLnBrk="1" fontAlgn="auto" latinLnBrk="0" hangingPunct="1">
              <a:lnSpc>
                <a:spcPct val="100000"/>
              </a:lnSpc>
              <a:spcBef>
                <a:spcPts val="0"/>
              </a:spcBef>
              <a:spcAft>
                <a:spcPts val="0"/>
              </a:spcAft>
              <a:buClrTx/>
              <a:buSzTx/>
              <a:buFontTx/>
              <a:buNone/>
              <a:defRPr/>
            </a:pPr>
            <a:fld id="{C3837181-38C6-AD4F-B8BA-B444770388BB}" type="slidenum">
              <a:rPr lang="en-US" sz="975" baseline="0" smtClean="0">
                <a:solidFill>
                  <a:srgbClr val="1D1D1B"/>
                </a:solidFill>
                <a:latin typeface="Huawei Sans" panose="020C0503030203020204" pitchFamily="34" charset="0"/>
                <a:ea typeface="方正兰亭黑简体" panose="02000000000000000000" pitchFamily="2" charset="-122"/>
                <a:cs typeface="Huawei Sans" panose="020C0503030203020204" pitchFamily="34" charset="0"/>
              </a:rPr>
            </a:fld>
            <a:endParaRPr lang="en-US" sz="975" baseline="0" dirty="0">
              <a:solidFill>
                <a:srgbClr val="1D1D1B"/>
              </a:solidFill>
              <a:latin typeface="Huawei Sans" panose="020C0503030203020204" pitchFamily="34" charset="0"/>
              <a:ea typeface="方正兰亭黑简体" panose="02000000000000000000" pitchFamily="2" charset="-122"/>
              <a:cs typeface="Huawei Sans" panose="020C0503030203020204" pitchFamily="34" charset="0"/>
            </a:endParaRPr>
          </a:p>
        </p:txBody>
      </p:sp>
      <p:pic>
        <p:nvPicPr>
          <p:cNvPr id="25" name="图片 24"/>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a:off x="10195999" y="6319870"/>
            <a:ext cx="1269075" cy="271153"/>
          </a:xfrm>
          <a:prstGeom prst="rect">
            <a:avLst/>
          </a:prstGeom>
        </p:spPr>
      </p:pic>
      <p:grpSp>
        <p:nvGrpSpPr>
          <p:cNvPr id="27" name="Group 87"/>
          <p:cNvGrpSpPr>
            <a:grpSpLocks noChangeAspect="1"/>
          </p:cNvGrpSpPr>
          <p:nvPr userDrawn="1"/>
        </p:nvGrpSpPr>
        <p:grpSpPr>
          <a:xfrm>
            <a:off x="12290471" y="2625389"/>
            <a:ext cx="1963323" cy="4233515"/>
            <a:chOff x="5343885" y="-48857"/>
            <a:chExt cx="3263586" cy="7037279"/>
          </a:xfrm>
        </p:grpSpPr>
        <p:sp>
          <p:nvSpPr>
            <p:cNvPr id="28" name="矩形 13"/>
            <p:cNvSpPr/>
            <p:nvPr userDrawn="1"/>
          </p:nvSpPr>
          <p:spPr>
            <a:xfrm>
              <a:off x="5356401" y="1934171"/>
              <a:ext cx="791510" cy="664397"/>
            </a:xfrm>
            <a:prstGeom prst="rect">
              <a:avLst/>
            </a:prstGeom>
            <a:solidFill>
              <a:srgbClr val="C4005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chemeClr val="tx2"/>
                  </a:solidFill>
                  <a:latin typeface="Arial" panose="020B0604020202020204" pitchFamily="34" charset="0"/>
                  <a:ea typeface="Arial" panose="020B0604020202020204" pitchFamily="34" charset="0"/>
                  <a:cs typeface="Arial" panose="020B0604020202020204" pitchFamily="34" charset="0"/>
                </a:rPr>
                <a:t>RGB</a:t>
              </a:r>
              <a:br>
                <a:rPr kumimoji="1" lang="en-US" altLang="zh-CN" sz="500" b="1" dirty="0">
                  <a:solidFill>
                    <a:schemeClr val="tx2"/>
                  </a:solidFill>
                  <a:latin typeface="Arial" panose="020B0604020202020204" pitchFamily="34" charset="0"/>
                  <a:ea typeface="Arial" panose="020B0604020202020204" pitchFamily="34" charset="0"/>
                  <a:cs typeface="Arial" panose="020B0604020202020204" pitchFamily="34" charset="0"/>
                </a:rPr>
              </a:br>
              <a:r>
                <a:rPr kumimoji="1" lang="en-US" altLang="zh-CN" sz="500" b="1" dirty="0">
                  <a:solidFill>
                    <a:schemeClr val="tx2"/>
                  </a:solidFill>
                  <a:latin typeface="Arial" panose="020B0604020202020204" pitchFamily="34" charset="0"/>
                  <a:ea typeface="Arial" panose="020B0604020202020204" pitchFamily="34" charset="0"/>
                  <a:cs typeface="Arial" panose="020B0604020202020204" pitchFamily="34" charset="0"/>
                </a:rPr>
                <a:t>196/0/84</a:t>
              </a:r>
              <a:endParaRPr kumimoji="1" lang="en-US" altLang="zh-CN" sz="500" b="1" dirty="0">
                <a:solidFill>
                  <a:schemeClr val="tx2"/>
                </a:solidFill>
                <a:latin typeface="Arial" panose="020B0604020202020204" pitchFamily="34" charset="0"/>
                <a:ea typeface="Arial" panose="020B0604020202020204" pitchFamily="34" charset="0"/>
                <a:cs typeface="Arial" panose="020B0604020202020204" pitchFamily="34" charset="0"/>
              </a:endParaRPr>
            </a:p>
          </p:txBody>
        </p:sp>
        <p:sp>
          <p:nvSpPr>
            <p:cNvPr id="29" name="文本框 15"/>
            <p:cNvSpPr txBox="1"/>
            <p:nvPr userDrawn="1"/>
          </p:nvSpPr>
          <p:spPr>
            <a:xfrm>
              <a:off x="5352723" y="1694497"/>
              <a:ext cx="1052647" cy="204645"/>
            </a:xfrm>
            <a:prstGeom prst="rect">
              <a:avLst/>
            </a:prstGeom>
            <a:noFill/>
          </p:spPr>
          <p:txBody>
            <a:bodyPr wrap="square" lIns="0" tIns="0" rIns="0" bIns="0" rtlCol="0" anchor="b" anchorCtr="0">
              <a:spAutoFit/>
            </a:bodyPr>
            <a:lstStyle/>
            <a:p>
              <a:pPr algn="l">
                <a:lnSpc>
                  <a:spcPct val="100000"/>
                </a:lnSpc>
              </a:pPr>
              <a:r>
                <a:rPr kumimoji="1" lang="zh-CN" altLang="en-US" sz="800" b="0" i="0" dirty="0">
                  <a:solidFill>
                    <a:schemeClr val="tx1"/>
                  </a:solidFill>
                  <a:latin typeface="微软雅黑" panose="020B0503020204020204" pitchFamily="34" charset="-122"/>
                  <a:ea typeface="微软雅黑" panose="020B0503020204020204" pitchFamily="34" charset="-122"/>
                </a:rPr>
                <a:t>公司辅助色</a:t>
              </a:r>
              <a:endParaRPr kumimoji="1" lang="zh-CN" altLang="en-US" sz="800" b="0" i="0" dirty="0">
                <a:solidFill>
                  <a:schemeClr val="tx1"/>
                </a:solidFill>
                <a:latin typeface="微软雅黑" panose="020B0503020204020204" pitchFamily="34" charset="-122"/>
                <a:ea typeface="微软雅黑" panose="020B0503020204020204" pitchFamily="34" charset="-122"/>
              </a:endParaRPr>
            </a:p>
          </p:txBody>
        </p:sp>
        <p:sp>
          <p:nvSpPr>
            <p:cNvPr id="30" name="矩形 13"/>
            <p:cNvSpPr/>
            <p:nvPr userDrawn="1"/>
          </p:nvSpPr>
          <p:spPr>
            <a:xfrm>
              <a:off x="6184680" y="1934171"/>
              <a:ext cx="791510" cy="664397"/>
            </a:xfrm>
            <a:prstGeom prst="rect">
              <a:avLst/>
            </a:prstGeom>
            <a:solidFill>
              <a:srgbClr val="CB377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RGB</a:t>
              </a:r>
              <a:b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b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203/55/120</a:t>
              </a:r>
              <a:endPar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endParaRPr>
            </a:p>
          </p:txBody>
        </p:sp>
        <p:sp>
          <p:nvSpPr>
            <p:cNvPr id="31" name="矩形 13"/>
            <p:cNvSpPr/>
            <p:nvPr userDrawn="1"/>
          </p:nvSpPr>
          <p:spPr>
            <a:xfrm>
              <a:off x="5356401" y="3403061"/>
              <a:ext cx="791510" cy="664397"/>
            </a:xfrm>
            <a:prstGeom prst="rect">
              <a:avLst/>
            </a:prstGeom>
            <a:solidFill>
              <a:srgbClr val="ED6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RGB</a:t>
              </a:r>
              <a:b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b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237/109/0</a:t>
              </a:r>
              <a:endPar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endParaRPr>
            </a:p>
          </p:txBody>
        </p:sp>
        <p:sp>
          <p:nvSpPr>
            <p:cNvPr id="32" name="矩形 13"/>
            <p:cNvSpPr/>
            <p:nvPr userDrawn="1"/>
          </p:nvSpPr>
          <p:spPr>
            <a:xfrm>
              <a:off x="6184680" y="2673360"/>
              <a:ext cx="791510" cy="664397"/>
            </a:xfrm>
            <a:prstGeom prst="rect">
              <a:avLst/>
            </a:prstGeom>
            <a:solidFill>
              <a:srgbClr val="99363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defRPr/>
              </a:pP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RGB</a:t>
              </a:r>
              <a:b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b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153/54/54</a:t>
              </a:r>
              <a:endPar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endParaRPr>
            </a:p>
          </p:txBody>
        </p:sp>
        <p:sp>
          <p:nvSpPr>
            <p:cNvPr id="33" name="矩形 13"/>
            <p:cNvSpPr/>
            <p:nvPr userDrawn="1"/>
          </p:nvSpPr>
          <p:spPr>
            <a:xfrm>
              <a:off x="5356401" y="4866463"/>
              <a:ext cx="791510" cy="664397"/>
            </a:xfrm>
            <a:prstGeom prst="rect">
              <a:avLst/>
            </a:prstGeom>
            <a:solidFill>
              <a:srgbClr val="62B23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RGB </a:t>
              </a:r>
              <a:b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b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98/178/48</a:t>
              </a:r>
              <a:endPar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endParaRPr>
            </a:p>
          </p:txBody>
        </p:sp>
        <p:sp>
          <p:nvSpPr>
            <p:cNvPr id="34" name="矩形 13"/>
            <p:cNvSpPr/>
            <p:nvPr userDrawn="1"/>
          </p:nvSpPr>
          <p:spPr>
            <a:xfrm>
              <a:off x="6184680" y="3415851"/>
              <a:ext cx="791510" cy="664397"/>
            </a:xfrm>
            <a:prstGeom prst="rect">
              <a:avLst/>
            </a:prstGeom>
            <a:solidFill>
              <a:srgbClr val="F2894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RGB</a:t>
              </a:r>
              <a:b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b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242/137/68</a:t>
              </a:r>
              <a:endPar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endParaRPr>
            </a:p>
          </p:txBody>
        </p:sp>
        <p:sp>
          <p:nvSpPr>
            <p:cNvPr id="35" name="矩形 13"/>
            <p:cNvSpPr/>
            <p:nvPr userDrawn="1"/>
          </p:nvSpPr>
          <p:spPr>
            <a:xfrm>
              <a:off x="5353240" y="184963"/>
              <a:ext cx="791510" cy="664397"/>
            </a:xfrm>
            <a:prstGeom prst="rect">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chemeClr val="tx2"/>
                  </a:solidFill>
                  <a:latin typeface="Arial" panose="020B0604020202020204" pitchFamily="34" charset="0"/>
                  <a:ea typeface="Arial" panose="020B0604020202020204" pitchFamily="34" charset="0"/>
                  <a:cs typeface="Arial" panose="020B0604020202020204" pitchFamily="34" charset="0"/>
                </a:rPr>
                <a:t>PANTONE 185C</a:t>
              </a:r>
              <a:endParaRPr kumimoji="1" lang="en-US" altLang="zh-CN" sz="500" b="1" dirty="0">
                <a:solidFill>
                  <a:schemeClr val="tx2"/>
                </a:solidFill>
                <a:latin typeface="Arial" panose="020B0604020202020204" pitchFamily="34" charset="0"/>
                <a:ea typeface="Arial" panose="020B0604020202020204" pitchFamily="34" charset="0"/>
                <a:cs typeface="Arial" panose="020B0604020202020204" pitchFamily="34" charset="0"/>
              </a:endParaRPr>
            </a:p>
            <a:p>
              <a:pPr algn="ctr">
                <a:lnSpc>
                  <a:spcPts val="620"/>
                </a:lnSpc>
                <a:spcBef>
                  <a:spcPts val="0"/>
                </a:spcBef>
              </a:pPr>
              <a:r>
                <a:rPr kumimoji="1" lang="en-US" altLang="zh-CN" sz="500" b="1" dirty="0">
                  <a:solidFill>
                    <a:schemeClr val="tx2"/>
                  </a:solidFill>
                  <a:latin typeface="Arial" panose="020B0604020202020204" pitchFamily="34" charset="0"/>
                  <a:ea typeface="Arial" panose="020B0604020202020204" pitchFamily="34" charset="0"/>
                  <a:cs typeface="Arial" panose="020B0604020202020204" pitchFamily="34" charset="0"/>
                </a:rPr>
                <a:t>RGB </a:t>
              </a:r>
              <a:br>
                <a:rPr kumimoji="1" lang="en-US" altLang="zh-CN" sz="500" b="1" dirty="0">
                  <a:solidFill>
                    <a:schemeClr val="tx2"/>
                  </a:solidFill>
                  <a:latin typeface="Arial" panose="020B0604020202020204" pitchFamily="34" charset="0"/>
                  <a:ea typeface="Arial" panose="020B0604020202020204" pitchFamily="34" charset="0"/>
                  <a:cs typeface="Arial" panose="020B0604020202020204" pitchFamily="34" charset="0"/>
                </a:rPr>
              </a:br>
              <a:r>
                <a:rPr kumimoji="1" lang="en-US" altLang="zh-CN" sz="500" b="1" dirty="0">
                  <a:solidFill>
                    <a:schemeClr val="tx2"/>
                  </a:solidFill>
                  <a:latin typeface="Arial" panose="020B0604020202020204" pitchFamily="34" charset="0"/>
                  <a:ea typeface="Arial" panose="020B0604020202020204" pitchFamily="34" charset="0"/>
                  <a:cs typeface="Arial" panose="020B0604020202020204" pitchFamily="34" charset="0"/>
                </a:rPr>
                <a:t>199/0/11  </a:t>
              </a:r>
              <a:endParaRPr kumimoji="1" lang="en-US" altLang="zh-CN" sz="500" b="1" dirty="0">
                <a:solidFill>
                  <a:schemeClr val="tx2"/>
                </a:solidFill>
                <a:latin typeface="Arial" panose="020B0604020202020204" pitchFamily="34" charset="0"/>
                <a:ea typeface="Arial" panose="020B0604020202020204" pitchFamily="34" charset="0"/>
                <a:cs typeface="Arial" panose="020B0604020202020204" pitchFamily="34" charset="0"/>
              </a:endParaRPr>
            </a:p>
          </p:txBody>
        </p:sp>
        <p:sp>
          <p:nvSpPr>
            <p:cNvPr id="36" name="文本框 15"/>
            <p:cNvSpPr txBox="1"/>
            <p:nvPr userDrawn="1"/>
          </p:nvSpPr>
          <p:spPr>
            <a:xfrm>
              <a:off x="5343885" y="-48857"/>
              <a:ext cx="726488" cy="204645"/>
            </a:xfrm>
            <a:prstGeom prst="rect">
              <a:avLst/>
            </a:prstGeom>
            <a:noFill/>
          </p:spPr>
          <p:txBody>
            <a:bodyPr wrap="square" lIns="0" tIns="0" rIns="0" bIns="0" rtlCol="0" anchor="b" anchorCtr="0">
              <a:spAutoFit/>
            </a:bodyPr>
            <a:lstStyle/>
            <a:p>
              <a:pPr algn="l">
                <a:lnSpc>
                  <a:spcPct val="100000"/>
                </a:lnSpc>
              </a:pPr>
              <a:r>
                <a:rPr kumimoji="1" lang="zh-CN" altLang="en-US" sz="800" b="0" i="0" dirty="0">
                  <a:solidFill>
                    <a:schemeClr val="tx1"/>
                  </a:solidFill>
                  <a:latin typeface="微软雅黑" panose="020B0503020204020204" pitchFamily="34" charset="-122"/>
                  <a:ea typeface="微软雅黑" panose="020B0503020204020204" pitchFamily="34" charset="-122"/>
                </a:rPr>
                <a:t>公司色</a:t>
              </a:r>
              <a:endParaRPr kumimoji="1" lang="zh-CN" altLang="en-US" sz="800" b="0" i="0" dirty="0">
                <a:solidFill>
                  <a:schemeClr val="tx1"/>
                </a:solidFill>
                <a:latin typeface="微软雅黑" panose="020B0503020204020204" pitchFamily="34" charset="-122"/>
                <a:ea typeface="微软雅黑" panose="020B0503020204020204" pitchFamily="34" charset="-122"/>
              </a:endParaRPr>
            </a:p>
          </p:txBody>
        </p:sp>
        <p:sp>
          <p:nvSpPr>
            <p:cNvPr id="37" name="矩形 13"/>
            <p:cNvSpPr/>
            <p:nvPr userDrawn="1"/>
          </p:nvSpPr>
          <p:spPr>
            <a:xfrm>
              <a:off x="5352600" y="918047"/>
              <a:ext cx="791510" cy="664397"/>
            </a:xfrm>
            <a:prstGeom prst="rect">
              <a:avLst/>
            </a:prstGeom>
            <a:solidFill>
              <a:srgbClr val="C8102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chemeClr val="tx2"/>
                  </a:solidFill>
                  <a:latin typeface="Arial" panose="020B0604020202020204" pitchFamily="34" charset="0"/>
                  <a:ea typeface="Arial" panose="020B0604020202020204" pitchFamily="34" charset="0"/>
                  <a:cs typeface="Arial" panose="020B0604020202020204" pitchFamily="34" charset="0"/>
                </a:rPr>
                <a:t>PANTONE 186C</a:t>
              </a:r>
              <a:endParaRPr kumimoji="1" lang="en-US" altLang="zh-CN" sz="500" b="1" dirty="0">
                <a:solidFill>
                  <a:schemeClr val="tx2"/>
                </a:solidFill>
                <a:latin typeface="Arial" panose="020B0604020202020204" pitchFamily="34" charset="0"/>
                <a:ea typeface="Arial" panose="020B0604020202020204" pitchFamily="34" charset="0"/>
                <a:cs typeface="Arial" panose="020B0604020202020204" pitchFamily="34" charset="0"/>
              </a:endParaRPr>
            </a:p>
            <a:p>
              <a:pPr algn="ctr">
                <a:lnSpc>
                  <a:spcPts val="620"/>
                </a:lnSpc>
              </a:pPr>
              <a:r>
                <a:rPr kumimoji="1" lang="en-US" altLang="zh-CN" sz="500" b="1" dirty="0">
                  <a:solidFill>
                    <a:schemeClr val="tx2"/>
                  </a:solidFill>
                  <a:latin typeface="Arial" panose="020B0604020202020204" pitchFamily="34" charset="0"/>
                  <a:ea typeface="Arial" panose="020B0604020202020204" pitchFamily="34" charset="0"/>
                  <a:cs typeface="Arial" panose="020B0604020202020204" pitchFamily="34" charset="0"/>
                </a:rPr>
                <a:t>RGB</a:t>
              </a:r>
              <a:br>
                <a:rPr kumimoji="1" lang="en-US" altLang="zh-CN" sz="500" b="1" dirty="0">
                  <a:solidFill>
                    <a:schemeClr val="tx2"/>
                  </a:solidFill>
                  <a:latin typeface="Arial" panose="020B0604020202020204" pitchFamily="34" charset="0"/>
                  <a:ea typeface="Arial" panose="020B0604020202020204" pitchFamily="34" charset="0"/>
                  <a:cs typeface="Arial" panose="020B0604020202020204" pitchFamily="34" charset="0"/>
                </a:rPr>
              </a:br>
              <a:r>
                <a:rPr kumimoji="1" lang="en-US" altLang="zh-CN" sz="500" b="1" dirty="0">
                  <a:solidFill>
                    <a:schemeClr val="tx2"/>
                  </a:solidFill>
                  <a:latin typeface="Arial" panose="020B0604020202020204" pitchFamily="34" charset="0"/>
                  <a:ea typeface="Arial" panose="020B0604020202020204" pitchFamily="34" charset="0"/>
                  <a:cs typeface="Arial" panose="020B0604020202020204" pitchFamily="34" charset="0"/>
                </a:rPr>
                <a:t>200/16/46  </a:t>
              </a:r>
              <a:endParaRPr kumimoji="1" lang="en-US" altLang="zh-CN" sz="500" b="1" dirty="0">
                <a:solidFill>
                  <a:schemeClr val="tx2"/>
                </a:solidFill>
                <a:latin typeface="Arial" panose="020B0604020202020204" pitchFamily="34" charset="0"/>
                <a:ea typeface="Arial" panose="020B0604020202020204" pitchFamily="34" charset="0"/>
                <a:cs typeface="Arial" panose="020B0604020202020204" pitchFamily="34" charset="0"/>
              </a:endParaRPr>
            </a:p>
          </p:txBody>
        </p:sp>
        <p:sp>
          <p:nvSpPr>
            <p:cNvPr id="38" name="矩形 13"/>
            <p:cNvSpPr/>
            <p:nvPr userDrawn="1"/>
          </p:nvSpPr>
          <p:spPr>
            <a:xfrm>
              <a:off x="5354164" y="2665974"/>
              <a:ext cx="791510" cy="664397"/>
            </a:xfrm>
            <a:prstGeom prst="rect">
              <a:avLst/>
            </a:prstGeom>
            <a:solidFill>
              <a:srgbClr val="7F000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RGB</a:t>
              </a:r>
              <a:b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b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127/0/1</a:t>
              </a:r>
              <a:endPar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endParaRPr>
            </a:p>
          </p:txBody>
        </p:sp>
        <p:sp>
          <p:nvSpPr>
            <p:cNvPr id="39" name="矩形 13"/>
            <p:cNvSpPr/>
            <p:nvPr userDrawn="1"/>
          </p:nvSpPr>
          <p:spPr>
            <a:xfrm>
              <a:off x="5354164" y="4134866"/>
              <a:ext cx="791510" cy="664397"/>
            </a:xfrm>
            <a:prstGeom prst="rect">
              <a:avLst/>
            </a:prstGeom>
            <a:solidFill>
              <a:srgbClr val="FCC8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RGB</a:t>
              </a:r>
              <a:b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b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52/200/0</a:t>
              </a:r>
              <a:endPar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endParaRPr>
            </a:p>
          </p:txBody>
        </p:sp>
        <p:sp>
          <p:nvSpPr>
            <p:cNvPr id="40" name="矩形 13"/>
            <p:cNvSpPr/>
            <p:nvPr userDrawn="1"/>
          </p:nvSpPr>
          <p:spPr>
            <a:xfrm>
              <a:off x="5354164" y="5596166"/>
              <a:ext cx="791510" cy="664397"/>
            </a:xfrm>
            <a:prstGeom prst="rect">
              <a:avLst/>
            </a:prstGeom>
            <a:solidFill>
              <a:srgbClr val="30B5C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RGB </a:t>
              </a:r>
              <a:b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b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48/181/197</a:t>
              </a:r>
              <a:endPar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endParaRPr>
            </a:p>
          </p:txBody>
        </p:sp>
        <p:sp>
          <p:nvSpPr>
            <p:cNvPr id="41" name="矩形 13"/>
            <p:cNvSpPr/>
            <p:nvPr userDrawn="1"/>
          </p:nvSpPr>
          <p:spPr>
            <a:xfrm>
              <a:off x="6194511" y="4866463"/>
              <a:ext cx="791510" cy="664397"/>
            </a:xfrm>
            <a:prstGeom prst="rect">
              <a:avLst/>
            </a:prstGeom>
            <a:solidFill>
              <a:srgbClr val="81C15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RGB</a:t>
              </a:r>
              <a:b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b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129/193/95</a:t>
              </a:r>
              <a:endPar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endParaRPr>
            </a:p>
          </p:txBody>
        </p:sp>
        <p:sp>
          <p:nvSpPr>
            <p:cNvPr id="42" name="矩形 13"/>
            <p:cNvSpPr/>
            <p:nvPr userDrawn="1"/>
          </p:nvSpPr>
          <p:spPr>
            <a:xfrm>
              <a:off x="6192274" y="4134866"/>
              <a:ext cx="791510" cy="664397"/>
            </a:xfrm>
            <a:prstGeom prst="rect">
              <a:avLst/>
            </a:prstGeom>
            <a:solidFill>
              <a:srgbClr val="FDD35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RGB</a:t>
              </a:r>
              <a:b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b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253/211/81</a:t>
              </a:r>
              <a:endPar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endParaRPr>
            </a:p>
          </p:txBody>
        </p:sp>
        <p:sp>
          <p:nvSpPr>
            <p:cNvPr id="43" name="矩形 13"/>
            <p:cNvSpPr/>
            <p:nvPr userDrawn="1"/>
          </p:nvSpPr>
          <p:spPr>
            <a:xfrm>
              <a:off x="6192274" y="5596166"/>
              <a:ext cx="791510" cy="664397"/>
            </a:xfrm>
            <a:prstGeom prst="rect">
              <a:avLst/>
            </a:prstGeom>
            <a:solidFill>
              <a:srgbClr val="56C4D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RGB </a:t>
              </a:r>
              <a:b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b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86/196/210</a:t>
              </a:r>
              <a:endPar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endParaRPr>
            </a:p>
          </p:txBody>
        </p:sp>
        <p:sp>
          <p:nvSpPr>
            <p:cNvPr id="44" name="矩形 13"/>
            <p:cNvSpPr/>
            <p:nvPr/>
          </p:nvSpPr>
          <p:spPr>
            <a:xfrm>
              <a:off x="6186245" y="184963"/>
              <a:ext cx="791510" cy="664397"/>
            </a:xfrm>
            <a:prstGeom prst="rect">
              <a:avLst/>
            </a:prstGeom>
            <a:solidFill>
              <a:srgbClr val="D3394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RGB </a:t>
              </a:r>
              <a:b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b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211/57/65</a:t>
              </a:r>
              <a:endPar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endParaRPr>
            </a:p>
          </p:txBody>
        </p:sp>
        <p:sp>
          <p:nvSpPr>
            <p:cNvPr id="65" name="矩形 13"/>
            <p:cNvSpPr/>
            <p:nvPr/>
          </p:nvSpPr>
          <p:spPr>
            <a:xfrm>
              <a:off x="6185604" y="918047"/>
              <a:ext cx="791510" cy="664397"/>
            </a:xfrm>
            <a:prstGeom prst="rect">
              <a:avLst/>
            </a:prstGeom>
            <a:solidFill>
              <a:srgbClr val="D3385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RGB </a:t>
              </a:r>
              <a:endPar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endParaRPr>
            </a:p>
            <a:p>
              <a:pPr algn="ctr">
                <a:lnSpc>
                  <a:spcPts val="620"/>
                </a:lnSpc>
              </a:pP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211/56/89</a:t>
              </a:r>
              <a:endPar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endParaRPr>
            </a:p>
          </p:txBody>
        </p:sp>
        <p:sp>
          <p:nvSpPr>
            <p:cNvPr id="66" name="矩形 13"/>
            <p:cNvSpPr/>
            <p:nvPr/>
          </p:nvSpPr>
          <p:spPr>
            <a:xfrm>
              <a:off x="6996262" y="1934171"/>
              <a:ext cx="791510" cy="664397"/>
            </a:xfrm>
            <a:prstGeom prst="rect">
              <a:avLst/>
            </a:prstGeom>
            <a:solidFill>
              <a:srgbClr val="DD80A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rPr>
                <a:t>RGB 221/128/170</a:t>
              </a:r>
              <a:endPar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endParaRPr>
            </a:p>
          </p:txBody>
        </p:sp>
        <p:sp>
          <p:nvSpPr>
            <p:cNvPr id="67" name="矩形 13"/>
            <p:cNvSpPr/>
            <p:nvPr/>
          </p:nvSpPr>
          <p:spPr>
            <a:xfrm>
              <a:off x="6996262" y="2673360"/>
              <a:ext cx="791510" cy="664397"/>
            </a:xfrm>
            <a:prstGeom prst="rect">
              <a:avLst/>
            </a:prstGeom>
            <a:solidFill>
              <a:srgbClr val="BF80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defRPr/>
              </a:pPr>
              <a:r>
                <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rPr>
                <a:t>RGB 191/128/130</a:t>
              </a:r>
              <a:endPar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endParaRPr>
            </a:p>
          </p:txBody>
        </p:sp>
        <p:sp>
          <p:nvSpPr>
            <p:cNvPr id="68" name="矩形 13"/>
            <p:cNvSpPr/>
            <p:nvPr/>
          </p:nvSpPr>
          <p:spPr>
            <a:xfrm>
              <a:off x="6996262" y="3415851"/>
              <a:ext cx="791510" cy="664397"/>
            </a:xfrm>
            <a:prstGeom prst="rect">
              <a:avLst/>
            </a:prstGeom>
            <a:solidFill>
              <a:srgbClr val="F6B78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rPr>
                <a:t>RGB 246/183/140</a:t>
              </a:r>
              <a:endPar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endParaRPr>
            </a:p>
          </p:txBody>
        </p:sp>
        <p:sp>
          <p:nvSpPr>
            <p:cNvPr id="69" name="矩形 13"/>
            <p:cNvSpPr/>
            <p:nvPr/>
          </p:nvSpPr>
          <p:spPr>
            <a:xfrm>
              <a:off x="7006093" y="4866463"/>
              <a:ext cx="791510" cy="664397"/>
            </a:xfrm>
            <a:prstGeom prst="rect">
              <a:avLst/>
            </a:prstGeom>
            <a:solidFill>
              <a:srgbClr val="AFD89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rPr>
                <a:t>RGB 176/216/156</a:t>
              </a:r>
              <a:endPar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endParaRPr>
            </a:p>
          </p:txBody>
        </p:sp>
        <p:sp>
          <p:nvSpPr>
            <p:cNvPr id="70" name="矩形 13"/>
            <p:cNvSpPr/>
            <p:nvPr/>
          </p:nvSpPr>
          <p:spPr>
            <a:xfrm>
              <a:off x="7003856" y="4134866"/>
              <a:ext cx="791510" cy="664397"/>
            </a:xfrm>
            <a:prstGeom prst="rect">
              <a:avLst/>
            </a:prstGeom>
            <a:solidFill>
              <a:srgbClr val="FDE39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rPr>
                <a:t>RGB 253/227/181</a:t>
              </a:r>
              <a:endPar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endParaRPr>
            </a:p>
          </p:txBody>
        </p:sp>
        <p:sp>
          <p:nvSpPr>
            <p:cNvPr id="71" name="矩形 13"/>
            <p:cNvSpPr/>
            <p:nvPr/>
          </p:nvSpPr>
          <p:spPr>
            <a:xfrm>
              <a:off x="7003856" y="5596166"/>
              <a:ext cx="791510" cy="664397"/>
            </a:xfrm>
            <a:prstGeom prst="rect">
              <a:avLst/>
            </a:prstGeom>
            <a:solidFill>
              <a:srgbClr val="94DAE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rPr>
                <a:t>RGB 148/218/226</a:t>
              </a:r>
              <a:endPar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endParaRPr>
            </a:p>
          </p:txBody>
        </p:sp>
        <p:sp>
          <p:nvSpPr>
            <p:cNvPr id="72" name="矩形 13"/>
            <p:cNvSpPr/>
            <p:nvPr/>
          </p:nvSpPr>
          <p:spPr>
            <a:xfrm>
              <a:off x="6997826" y="184963"/>
              <a:ext cx="791510" cy="664397"/>
            </a:xfrm>
            <a:prstGeom prst="rect">
              <a:avLst/>
            </a:prstGeom>
            <a:solidFill>
              <a:srgbClr val="E2818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rPr>
                <a:t>RGB 226/129/137</a:t>
              </a:r>
              <a:endPar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endParaRPr>
            </a:p>
          </p:txBody>
        </p:sp>
        <p:sp>
          <p:nvSpPr>
            <p:cNvPr id="73" name="矩形 13"/>
            <p:cNvSpPr/>
            <p:nvPr/>
          </p:nvSpPr>
          <p:spPr>
            <a:xfrm>
              <a:off x="6997185" y="918047"/>
              <a:ext cx="791510" cy="664397"/>
            </a:xfrm>
            <a:prstGeom prst="rect">
              <a:avLst/>
            </a:prstGeom>
            <a:solidFill>
              <a:srgbClr val="E2819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rPr>
                <a:t>RGB 226/129/152</a:t>
              </a:r>
              <a:endPar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endParaRPr>
            </a:p>
          </p:txBody>
        </p:sp>
        <p:sp>
          <p:nvSpPr>
            <p:cNvPr id="74" name="矩形 13"/>
            <p:cNvSpPr/>
            <p:nvPr userDrawn="1"/>
          </p:nvSpPr>
          <p:spPr>
            <a:xfrm>
              <a:off x="7806130" y="1934171"/>
              <a:ext cx="791510" cy="664397"/>
            </a:xfrm>
            <a:prstGeom prst="rect">
              <a:avLst/>
            </a:prstGeom>
            <a:solidFill>
              <a:srgbClr val="EBB3C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rPr>
                <a:t>RGB 235/179/204</a:t>
              </a:r>
              <a:endPar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endParaRPr>
            </a:p>
          </p:txBody>
        </p:sp>
        <p:sp>
          <p:nvSpPr>
            <p:cNvPr id="75" name="矩形 13"/>
            <p:cNvSpPr/>
            <p:nvPr/>
          </p:nvSpPr>
          <p:spPr>
            <a:xfrm>
              <a:off x="7806130" y="2673360"/>
              <a:ext cx="791510" cy="664397"/>
            </a:xfrm>
            <a:prstGeom prst="rect">
              <a:avLst/>
            </a:prstGeom>
            <a:solidFill>
              <a:srgbClr val="D8B3B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defRPr/>
              </a:pPr>
              <a:r>
                <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rPr>
                <a:t>RGB 216/179/179</a:t>
              </a:r>
              <a:endPar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endParaRPr>
            </a:p>
          </p:txBody>
        </p:sp>
        <p:sp>
          <p:nvSpPr>
            <p:cNvPr id="76" name="矩形 13"/>
            <p:cNvSpPr/>
            <p:nvPr/>
          </p:nvSpPr>
          <p:spPr>
            <a:xfrm>
              <a:off x="7806130" y="3415851"/>
              <a:ext cx="791510" cy="664397"/>
            </a:xfrm>
            <a:prstGeom prst="rect">
              <a:avLst/>
            </a:prstGeom>
            <a:solidFill>
              <a:srgbClr val="FAD3B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rPr>
                <a:t>RGB 250/211/187</a:t>
              </a:r>
              <a:endPar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endParaRPr>
            </a:p>
          </p:txBody>
        </p:sp>
        <p:sp>
          <p:nvSpPr>
            <p:cNvPr id="77" name="矩形 13"/>
            <p:cNvSpPr/>
            <p:nvPr/>
          </p:nvSpPr>
          <p:spPr>
            <a:xfrm>
              <a:off x="7815961" y="4866463"/>
              <a:ext cx="791510" cy="664397"/>
            </a:xfrm>
            <a:prstGeom prst="rect">
              <a:avLst/>
            </a:prstGeom>
            <a:solidFill>
              <a:srgbClr val="D0E8C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rPr>
                <a:t>RGB 208/232/196</a:t>
              </a:r>
              <a:endPar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endParaRPr>
            </a:p>
          </p:txBody>
        </p:sp>
        <p:sp>
          <p:nvSpPr>
            <p:cNvPr id="78" name="矩形 13"/>
            <p:cNvSpPr/>
            <p:nvPr/>
          </p:nvSpPr>
          <p:spPr>
            <a:xfrm>
              <a:off x="7813724" y="4134866"/>
              <a:ext cx="791510" cy="664397"/>
            </a:xfrm>
            <a:prstGeom prst="rect">
              <a:avLst/>
            </a:prstGeom>
            <a:solidFill>
              <a:srgbClr val="FEEE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rPr>
                <a:t>RGB 254/238/193</a:t>
              </a:r>
              <a:endPar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endParaRPr>
            </a:p>
          </p:txBody>
        </p:sp>
        <p:sp>
          <p:nvSpPr>
            <p:cNvPr id="79" name="矩形 13"/>
            <p:cNvSpPr/>
            <p:nvPr/>
          </p:nvSpPr>
          <p:spPr>
            <a:xfrm>
              <a:off x="7813724" y="5596166"/>
              <a:ext cx="791510" cy="664397"/>
            </a:xfrm>
            <a:prstGeom prst="rect">
              <a:avLst/>
            </a:prstGeom>
            <a:solidFill>
              <a:srgbClr val="BEE9E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rPr>
                <a:t>RGB</a:t>
              </a:r>
              <a:br>
                <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rPr>
              </a:br>
              <a:r>
                <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rPr>
                <a:t>190/23/238</a:t>
              </a:r>
              <a:endPar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endParaRPr>
            </a:p>
          </p:txBody>
        </p:sp>
        <p:sp>
          <p:nvSpPr>
            <p:cNvPr id="80" name="矩形 13"/>
            <p:cNvSpPr/>
            <p:nvPr/>
          </p:nvSpPr>
          <p:spPr>
            <a:xfrm>
              <a:off x="7807694" y="184963"/>
              <a:ext cx="791510" cy="664397"/>
            </a:xfrm>
            <a:prstGeom prst="rect">
              <a:avLst/>
            </a:prstGeom>
            <a:solidFill>
              <a:srgbClr val="EEB3B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rPr>
                <a:t>RGB 239/178/184</a:t>
              </a:r>
              <a:endPar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endParaRPr>
            </a:p>
          </p:txBody>
        </p:sp>
        <p:sp>
          <p:nvSpPr>
            <p:cNvPr id="81" name="矩形 13"/>
            <p:cNvSpPr/>
            <p:nvPr/>
          </p:nvSpPr>
          <p:spPr>
            <a:xfrm>
              <a:off x="7807054" y="918047"/>
              <a:ext cx="791510" cy="664397"/>
            </a:xfrm>
            <a:prstGeom prst="rect">
              <a:avLst/>
            </a:prstGeom>
            <a:solidFill>
              <a:srgbClr val="EEB3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rPr>
                <a:t>RGB 238/179/193</a:t>
              </a:r>
              <a:endPar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endParaRPr>
            </a:p>
          </p:txBody>
        </p:sp>
        <p:sp>
          <p:nvSpPr>
            <p:cNvPr id="82" name="矩形 13"/>
            <p:cNvSpPr/>
            <p:nvPr userDrawn="1"/>
          </p:nvSpPr>
          <p:spPr>
            <a:xfrm>
              <a:off x="5354169" y="6324025"/>
              <a:ext cx="513579" cy="664397"/>
            </a:xfrm>
            <a:prstGeom prst="rect">
              <a:avLst/>
            </a:prstGeom>
            <a:solidFill>
              <a:srgbClr val="22181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RGB </a:t>
              </a:r>
              <a:b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b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35/24/21</a:t>
              </a:r>
              <a:endPar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endParaRPr>
            </a:p>
          </p:txBody>
        </p:sp>
        <p:sp>
          <p:nvSpPr>
            <p:cNvPr id="83" name="矩形 13"/>
            <p:cNvSpPr/>
            <p:nvPr userDrawn="1"/>
          </p:nvSpPr>
          <p:spPr>
            <a:xfrm>
              <a:off x="5900626" y="6324025"/>
              <a:ext cx="513579" cy="664397"/>
            </a:xfrm>
            <a:prstGeom prst="rect">
              <a:avLst/>
            </a:prstGeom>
            <a:solidFill>
              <a:srgbClr val="59575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RGB </a:t>
              </a:r>
              <a:endPar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endParaRPr>
            </a:p>
            <a:p>
              <a:pPr algn="ctr">
                <a:lnSpc>
                  <a:spcPts val="620"/>
                </a:lnSpc>
              </a:pP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89/87/87</a:t>
              </a:r>
              <a:endPar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endParaRPr>
            </a:p>
          </p:txBody>
        </p:sp>
        <p:sp>
          <p:nvSpPr>
            <p:cNvPr id="84" name="矩形 13"/>
            <p:cNvSpPr/>
            <p:nvPr userDrawn="1"/>
          </p:nvSpPr>
          <p:spPr>
            <a:xfrm>
              <a:off x="6450318" y="6324025"/>
              <a:ext cx="513579" cy="664397"/>
            </a:xfrm>
            <a:prstGeom prst="rect">
              <a:avLst/>
            </a:prstGeom>
            <a:solidFill>
              <a:srgbClr val="88888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RGB</a:t>
              </a:r>
              <a:endPar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endParaRPr>
            </a:p>
            <a:p>
              <a:pPr algn="ctr">
                <a:lnSpc>
                  <a:spcPts val="620"/>
                </a:lnSpc>
              </a:pP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137/137/</a:t>
              </a:r>
              <a:b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b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137</a:t>
              </a:r>
              <a:endPar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endParaRPr>
            </a:p>
          </p:txBody>
        </p:sp>
        <p:sp>
          <p:nvSpPr>
            <p:cNvPr id="85" name="矩形 13"/>
            <p:cNvSpPr/>
            <p:nvPr userDrawn="1"/>
          </p:nvSpPr>
          <p:spPr>
            <a:xfrm>
              <a:off x="6998296" y="6324025"/>
              <a:ext cx="513579" cy="664397"/>
            </a:xfrm>
            <a:prstGeom prst="rect">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RGB</a:t>
              </a:r>
              <a:endPar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endParaRPr>
            </a:p>
            <a:p>
              <a:pPr algn="ctr">
                <a:lnSpc>
                  <a:spcPts val="620"/>
                </a:lnSpc>
              </a:pP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181/181/</a:t>
              </a:r>
              <a:b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b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181</a:t>
              </a:r>
              <a:endPar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endParaRPr>
            </a:p>
          </p:txBody>
        </p:sp>
        <p:sp>
          <p:nvSpPr>
            <p:cNvPr id="86" name="矩形 13"/>
            <p:cNvSpPr/>
            <p:nvPr userDrawn="1"/>
          </p:nvSpPr>
          <p:spPr>
            <a:xfrm>
              <a:off x="7541580" y="6324025"/>
              <a:ext cx="513579" cy="664397"/>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rPr>
                <a:t>RGB 221/221/</a:t>
              </a:r>
              <a:br>
                <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rPr>
              </a:br>
              <a:r>
                <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rPr>
                <a:t>221</a:t>
              </a:r>
              <a:endPar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endParaRPr>
            </a:p>
          </p:txBody>
        </p:sp>
        <p:sp>
          <p:nvSpPr>
            <p:cNvPr id="87" name="矩形 13"/>
            <p:cNvSpPr/>
            <p:nvPr userDrawn="1"/>
          </p:nvSpPr>
          <p:spPr>
            <a:xfrm>
              <a:off x="8083608" y="6324025"/>
              <a:ext cx="513579" cy="664397"/>
            </a:xfrm>
            <a:prstGeom prst="rect">
              <a:avLst/>
            </a:prstGeom>
            <a:solidFill>
              <a:srgbClr val="FFFFFF"/>
            </a:solidFill>
            <a:ln w="6350">
              <a:solidFill>
                <a:srgbClr val="B5B5B5"/>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rPr>
                <a:t>RGB</a:t>
              </a:r>
              <a:endPar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endParaRPr>
            </a:p>
            <a:p>
              <a:pPr algn="ctr">
                <a:lnSpc>
                  <a:spcPts val="620"/>
                </a:lnSpc>
              </a:pPr>
              <a:r>
                <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rPr>
                <a:t>255/255/</a:t>
              </a:r>
              <a:br>
                <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rPr>
              </a:br>
              <a:r>
                <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rPr>
                <a:t>255</a:t>
              </a:r>
              <a:endPar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endParaRPr>
            </a:p>
          </p:txBody>
        </p:sp>
      </p:grpSp>
    </p:spTree>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 id="2147483693" r:id="rId12"/>
    <p:sldLayoutId id="2147483694" r:id="rId13"/>
  </p:sldLayoutIdLst>
  <p:timing>
    <p:tnLst>
      <p:par>
        <p:cTn id="1" dur="indefinite" restart="never" nodeType="tmRoot"/>
      </p:par>
    </p:tnLst>
  </p:timing>
  <p:txStyles>
    <p:titleStyle>
      <a:lvl1pPr algn="l" defTabSz="913765" rtl="0" eaLnBrk="1" fontAlgn="ctr" latinLnBrk="0" hangingPunct="1">
        <a:lnSpc>
          <a:spcPct val="90000"/>
        </a:lnSpc>
        <a:spcBef>
          <a:spcPct val="0"/>
        </a:spcBef>
        <a:buNone/>
        <a:defRPr lang="zh-CN" altLang="en-US" sz="3200" kern="1200" baseline="0" dirty="0">
          <a:solidFill>
            <a:schemeClr val="tx1"/>
          </a:solidFill>
          <a:latin typeface="Huawei Sans" panose="020C0503030203020204" pitchFamily="34" charset="0"/>
          <a:ea typeface="方正兰亭黑简体" panose="02000000000000000000" pitchFamily="2" charset="-122"/>
          <a:cs typeface="+mn-cs"/>
        </a:defRPr>
      </a:lvl1pPr>
    </p:titleStyle>
    <p:bodyStyle>
      <a:lvl1pPr marL="302260" indent="-302260" algn="l" defTabSz="913765" rtl="0" eaLnBrk="1" fontAlgn="ctr" latinLnBrk="0" hangingPunct="1">
        <a:lnSpc>
          <a:spcPct val="140000"/>
        </a:lnSpc>
        <a:spcBef>
          <a:spcPts val="790"/>
        </a:spcBef>
        <a:buSzPct val="50000"/>
        <a:buFont typeface="Wingdings" panose="05000000000000000000" pitchFamily="2" charset="2"/>
        <a:buChar char="l"/>
        <a:defRPr sz="2200" kern="1200">
          <a:solidFill>
            <a:schemeClr val="tx1"/>
          </a:solidFill>
          <a:latin typeface="Huawei Sans" panose="020C0503030203020204" pitchFamily="34" charset="0"/>
          <a:ea typeface="方正兰亭黑简体" panose="02000000000000000000" pitchFamily="2" charset="-122"/>
          <a:cs typeface="+mn-cs"/>
        </a:defRPr>
      </a:lvl1pPr>
      <a:lvl2pPr marL="654685" indent="-252095" algn="l" defTabSz="913765" rtl="0" eaLnBrk="1" fontAlgn="ctr" latinLnBrk="0" hangingPunct="1">
        <a:lnSpc>
          <a:spcPct val="140000"/>
        </a:lnSpc>
        <a:spcBef>
          <a:spcPts val="720"/>
        </a:spcBef>
        <a:buClrTx/>
        <a:buSzPct val="50000"/>
        <a:buFont typeface="Wingdings" panose="05000000000000000000" pitchFamily="2" charset="2"/>
        <a:buChar char="p"/>
        <a:defRPr sz="2000" kern="1200">
          <a:solidFill>
            <a:schemeClr val="tx1"/>
          </a:solidFill>
          <a:latin typeface="Huawei Sans" panose="020C0503030203020204" pitchFamily="34" charset="0"/>
          <a:ea typeface="方正兰亭黑简体" panose="02000000000000000000" pitchFamily="2" charset="-122"/>
          <a:cs typeface="+mn-cs"/>
        </a:defRPr>
      </a:lvl2pPr>
      <a:lvl3pPr marL="1003935" indent="-201295" algn="l" defTabSz="913765" rtl="0" eaLnBrk="1" fontAlgn="ctr" latinLnBrk="0" hangingPunct="1">
        <a:lnSpc>
          <a:spcPct val="140000"/>
        </a:lnSpc>
        <a:spcBef>
          <a:spcPts val="650"/>
        </a:spcBef>
        <a:buClrTx/>
        <a:buSzPct val="50000"/>
        <a:buFont typeface="Wingdings" panose="05000000000000000000" pitchFamily="2" charset="2"/>
        <a:buChar char="n"/>
        <a:defRPr sz="1800" kern="1200">
          <a:solidFill>
            <a:schemeClr val="tx1"/>
          </a:solidFill>
          <a:latin typeface="Huawei Sans" panose="020C0503030203020204" pitchFamily="34" charset="0"/>
          <a:ea typeface="方正兰亭黑简体" panose="02000000000000000000" pitchFamily="2" charset="-122"/>
          <a:cs typeface="+mn-cs"/>
        </a:defRPr>
      </a:lvl3pPr>
      <a:lvl4pPr marL="1399540" indent="-198120" algn="l" defTabSz="913765" rtl="0" eaLnBrk="1" fontAlgn="ctr" latinLnBrk="0" hangingPunct="1">
        <a:lnSpc>
          <a:spcPct val="140000"/>
        </a:lnSpc>
        <a:spcBef>
          <a:spcPts val="575"/>
        </a:spcBef>
        <a:buFont typeface="Huawei Sans" panose="020C0503030203020204" pitchFamily="34" charset="0"/>
        <a:buChar char="−"/>
        <a:defRPr sz="1600" kern="1200">
          <a:solidFill>
            <a:schemeClr val="tx1"/>
          </a:solidFill>
          <a:latin typeface="Huawei Sans" panose="020C0503030203020204" pitchFamily="34" charset="0"/>
          <a:ea typeface="方正兰亭黑简体" panose="02000000000000000000" pitchFamily="2" charset="-122"/>
          <a:cs typeface="+mn-cs"/>
        </a:defRPr>
      </a:lvl4pPr>
      <a:lvl5pPr marL="1802765" indent="-201295" algn="l" defTabSz="913765" rtl="0" eaLnBrk="1" fontAlgn="ctr" latinLnBrk="0" hangingPunct="1">
        <a:lnSpc>
          <a:spcPct val="140000"/>
        </a:lnSpc>
        <a:spcBef>
          <a:spcPts val="575"/>
        </a:spcBef>
        <a:buFont typeface="Huawei Sans" panose="020C0503030203020204" pitchFamily="34" charset="0"/>
        <a:buChar char="~"/>
        <a:defRPr sz="1400" kern="1200">
          <a:solidFill>
            <a:schemeClr val="tx1"/>
          </a:solidFill>
          <a:latin typeface="Huawei Sans" panose="020C0503030203020204" pitchFamily="34" charset="0"/>
          <a:ea typeface="方正兰亭黑简体" panose="02000000000000000000" pitchFamily="2" charset="-122"/>
          <a:cs typeface="+mn-cs"/>
        </a:defRPr>
      </a:lvl5pPr>
      <a:lvl6pPr marL="251333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053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773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493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3765" algn="l" defTabSz="913765" rtl="0" eaLnBrk="1" latinLnBrk="0" hangingPunct="1">
        <a:defRPr sz="1800" kern="1200">
          <a:solidFill>
            <a:schemeClr val="tx1"/>
          </a:solidFill>
          <a:latin typeface="+mn-lt"/>
          <a:ea typeface="+mn-ea"/>
          <a:cs typeface="+mn-cs"/>
        </a:defRPr>
      </a:lvl3pPr>
      <a:lvl4pPr marL="1370965" algn="l" defTabSz="913765" rtl="0" eaLnBrk="1" latinLnBrk="0" hangingPunct="1">
        <a:defRPr sz="1800" kern="1200">
          <a:solidFill>
            <a:schemeClr val="tx1"/>
          </a:solidFill>
          <a:latin typeface="+mn-lt"/>
          <a:ea typeface="+mn-ea"/>
          <a:cs typeface="+mn-cs"/>
        </a:defRPr>
      </a:lvl4pPr>
      <a:lvl5pPr marL="1828165" algn="l" defTabSz="913765" rtl="0" eaLnBrk="1" latinLnBrk="0" hangingPunct="1">
        <a:defRPr sz="1800" kern="1200">
          <a:solidFill>
            <a:schemeClr val="tx1"/>
          </a:solidFill>
          <a:latin typeface="+mn-lt"/>
          <a:ea typeface="+mn-ea"/>
          <a:cs typeface="+mn-cs"/>
        </a:defRPr>
      </a:lvl5pPr>
      <a:lvl6pPr marL="2285365" algn="l" defTabSz="913765" rtl="0" eaLnBrk="1" latinLnBrk="0" hangingPunct="1">
        <a:defRPr sz="1800" kern="1200">
          <a:solidFill>
            <a:schemeClr val="tx1"/>
          </a:solidFill>
          <a:latin typeface="+mn-lt"/>
          <a:ea typeface="+mn-ea"/>
          <a:cs typeface="+mn-cs"/>
        </a:defRPr>
      </a:lvl6pPr>
      <a:lvl7pPr marL="2741930" algn="l" defTabSz="913765" rtl="0" eaLnBrk="1" latinLnBrk="0" hangingPunct="1">
        <a:defRPr sz="1800" kern="1200">
          <a:solidFill>
            <a:schemeClr val="tx1"/>
          </a:solidFill>
          <a:latin typeface="+mn-lt"/>
          <a:ea typeface="+mn-ea"/>
          <a:cs typeface="+mn-cs"/>
        </a:defRPr>
      </a:lvl7pPr>
      <a:lvl8pPr marL="3199130" algn="l" defTabSz="913765" rtl="0" eaLnBrk="1" latinLnBrk="0" hangingPunct="1">
        <a:defRPr sz="1800" kern="1200">
          <a:solidFill>
            <a:schemeClr val="tx1"/>
          </a:solidFill>
          <a:latin typeface="+mn-lt"/>
          <a:ea typeface="+mn-ea"/>
          <a:cs typeface="+mn-cs"/>
        </a:defRPr>
      </a:lvl8pPr>
      <a:lvl9pPr marL="3656330" algn="l" defTabSz="913765"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grpSp>
        <p:nvGrpSpPr>
          <p:cNvPr id="29" name="Group 87"/>
          <p:cNvGrpSpPr>
            <a:grpSpLocks noChangeAspect="1"/>
          </p:cNvGrpSpPr>
          <p:nvPr userDrawn="1"/>
        </p:nvGrpSpPr>
        <p:grpSpPr>
          <a:xfrm>
            <a:off x="12290471" y="2625389"/>
            <a:ext cx="1963323" cy="4233515"/>
            <a:chOff x="5343885" y="-48857"/>
            <a:chExt cx="3263586" cy="7037279"/>
          </a:xfrm>
        </p:grpSpPr>
        <p:sp>
          <p:nvSpPr>
            <p:cNvPr id="30" name="矩形 13"/>
            <p:cNvSpPr/>
            <p:nvPr userDrawn="1"/>
          </p:nvSpPr>
          <p:spPr>
            <a:xfrm>
              <a:off x="5356401" y="1934171"/>
              <a:ext cx="791510" cy="664397"/>
            </a:xfrm>
            <a:prstGeom prst="rect">
              <a:avLst/>
            </a:prstGeom>
            <a:solidFill>
              <a:srgbClr val="C4005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chemeClr val="tx2"/>
                  </a:solidFill>
                  <a:latin typeface="Arial" panose="020B0604020202020204" pitchFamily="34" charset="0"/>
                  <a:ea typeface="Arial" panose="020B0604020202020204" pitchFamily="34" charset="0"/>
                  <a:cs typeface="Arial" panose="020B0604020202020204" pitchFamily="34" charset="0"/>
                </a:rPr>
                <a:t>RGB</a:t>
              </a:r>
              <a:br>
                <a:rPr kumimoji="1" lang="en-US" altLang="zh-CN" sz="500" b="1" dirty="0">
                  <a:solidFill>
                    <a:schemeClr val="tx2"/>
                  </a:solidFill>
                  <a:latin typeface="Arial" panose="020B0604020202020204" pitchFamily="34" charset="0"/>
                  <a:ea typeface="Arial" panose="020B0604020202020204" pitchFamily="34" charset="0"/>
                  <a:cs typeface="Arial" panose="020B0604020202020204" pitchFamily="34" charset="0"/>
                </a:rPr>
              </a:br>
              <a:r>
                <a:rPr kumimoji="1" lang="en-US" altLang="zh-CN" sz="500" b="1" dirty="0">
                  <a:solidFill>
                    <a:schemeClr val="tx2"/>
                  </a:solidFill>
                  <a:latin typeface="Arial" panose="020B0604020202020204" pitchFamily="34" charset="0"/>
                  <a:ea typeface="Arial" panose="020B0604020202020204" pitchFamily="34" charset="0"/>
                  <a:cs typeface="Arial" panose="020B0604020202020204" pitchFamily="34" charset="0"/>
                </a:rPr>
                <a:t>196/0/84</a:t>
              </a:r>
              <a:endParaRPr kumimoji="1" lang="en-US" altLang="zh-CN" sz="500" b="1" dirty="0">
                <a:solidFill>
                  <a:schemeClr val="tx2"/>
                </a:solidFill>
                <a:latin typeface="Arial" panose="020B0604020202020204" pitchFamily="34" charset="0"/>
                <a:ea typeface="Arial" panose="020B0604020202020204" pitchFamily="34" charset="0"/>
                <a:cs typeface="Arial" panose="020B0604020202020204" pitchFamily="34" charset="0"/>
              </a:endParaRPr>
            </a:p>
          </p:txBody>
        </p:sp>
        <p:sp>
          <p:nvSpPr>
            <p:cNvPr id="31" name="文本框 15"/>
            <p:cNvSpPr txBox="1"/>
            <p:nvPr userDrawn="1"/>
          </p:nvSpPr>
          <p:spPr>
            <a:xfrm>
              <a:off x="5352723" y="1694497"/>
              <a:ext cx="1052647" cy="204645"/>
            </a:xfrm>
            <a:prstGeom prst="rect">
              <a:avLst/>
            </a:prstGeom>
            <a:noFill/>
          </p:spPr>
          <p:txBody>
            <a:bodyPr wrap="square" lIns="0" tIns="0" rIns="0" bIns="0" rtlCol="0" anchor="b" anchorCtr="0">
              <a:spAutoFit/>
            </a:bodyPr>
            <a:lstStyle/>
            <a:p>
              <a:pPr algn="l">
                <a:lnSpc>
                  <a:spcPct val="100000"/>
                </a:lnSpc>
              </a:pPr>
              <a:r>
                <a:rPr kumimoji="1" lang="zh-CN" altLang="en-US" sz="800" b="0" i="0" dirty="0">
                  <a:solidFill>
                    <a:schemeClr val="tx1"/>
                  </a:solidFill>
                  <a:latin typeface="微软雅黑" panose="020B0503020204020204" pitchFamily="34" charset="-122"/>
                  <a:ea typeface="微软雅黑" panose="020B0503020204020204" pitchFamily="34" charset="-122"/>
                </a:rPr>
                <a:t>公司辅助色</a:t>
              </a:r>
              <a:endParaRPr kumimoji="1" lang="zh-CN" altLang="en-US" sz="800" b="0" i="0" dirty="0">
                <a:solidFill>
                  <a:schemeClr val="tx1"/>
                </a:solidFill>
                <a:latin typeface="微软雅黑" panose="020B0503020204020204" pitchFamily="34" charset="-122"/>
                <a:ea typeface="微软雅黑" panose="020B0503020204020204" pitchFamily="34" charset="-122"/>
              </a:endParaRPr>
            </a:p>
          </p:txBody>
        </p:sp>
        <p:sp>
          <p:nvSpPr>
            <p:cNvPr id="32" name="矩形 13"/>
            <p:cNvSpPr/>
            <p:nvPr userDrawn="1"/>
          </p:nvSpPr>
          <p:spPr>
            <a:xfrm>
              <a:off x="6184680" y="1934171"/>
              <a:ext cx="791510" cy="664397"/>
            </a:xfrm>
            <a:prstGeom prst="rect">
              <a:avLst/>
            </a:prstGeom>
            <a:solidFill>
              <a:srgbClr val="CB377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RGB</a:t>
              </a:r>
              <a:b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b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203/55/120</a:t>
              </a:r>
              <a:endPar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endParaRPr>
            </a:p>
          </p:txBody>
        </p:sp>
        <p:sp>
          <p:nvSpPr>
            <p:cNvPr id="33" name="矩形 13"/>
            <p:cNvSpPr/>
            <p:nvPr userDrawn="1"/>
          </p:nvSpPr>
          <p:spPr>
            <a:xfrm>
              <a:off x="5356401" y="3403061"/>
              <a:ext cx="791510" cy="664397"/>
            </a:xfrm>
            <a:prstGeom prst="rect">
              <a:avLst/>
            </a:prstGeom>
            <a:solidFill>
              <a:srgbClr val="ED6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RGB</a:t>
              </a:r>
              <a:b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b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237/109/0</a:t>
              </a:r>
              <a:endPar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endParaRPr>
            </a:p>
          </p:txBody>
        </p:sp>
        <p:sp>
          <p:nvSpPr>
            <p:cNvPr id="34" name="矩形 13"/>
            <p:cNvSpPr/>
            <p:nvPr userDrawn="1"/>
          </p:nvSpPr>
          <p:spPr>
            <a:xfrm>
              <a:off x="6184680" y="2673360"/>
              <a:ext cx="791510" cy="664397"/>
            </a:xfrm>
            <a:prstGeom prst="rect">
              <a:avLst/>
            </a:prstGeom>
            <a:solidFill>
              <a:srgbClr val="99363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defRPr/>
              </a:pP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RGB</a:t>
              </a:r>
              <a:b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b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153/54/54</a:t>
              </a:r>
              <a:endPar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endParaRPr>
            </a:p>
          </p:txBody>
        </p:sp>
        <p:sp>
          <p:nvSpPr>
            <p:cNvPr id="35" name="矩形 13"/>
            <p:cNvSpPr/>
            <p:nvPr userDrawn="1"/>
          </p:nvSpPr>
          <p:spPr>
            <a:xfrm>
              <a:off x="5356401" y="4866463"/>
              <a:ext cx="791510" cy="664397"/>
            </a:xfrm>
            <a:prstGeom prst="rect">
              <a:avLst/>
            </a:prstGeom>
            <a:solidFill>
              <a:srgbClr val="62B23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RGB </a:t>
              </a:r>
              <a:b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b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98/178/48</a:t>
              </a:r>
              <a:endPar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endParaRPr>
            </a:p>
          </p:txBody>
        </p:sp>
        <p:sp>
          <p:nvSpPr>
            <p:cNvPr id="36" name="矩形 13"/>
            <p:cNvSpPr/>
            <p:nvPr userDrawn="1"/>
          </p:nvSpPr>
          <p:spPr>
            <a:xfrm>
              <a:off x="6184680" y="3415851"/>
              <a:ext cx="791510" cy="664397"/>
            </a:xfrm>
            <a:prstGeom prst="rect">
              <a:avLst/>
            </a:prstGeom>
            <a:solidFill>
              <a:srgbClr val="F2894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RGB</a:t>
              </a:r>
              <a:b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b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242/137/68</a:t>
              </a:r>
              <a:endPar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endParaRPr>
            </a:p>
          </p:txBody>
        </p:sp>
        <p:sp>
          <p:nvSpPr>
            <p:cNvPr id="37" name="矩形 13"/>
            <p:cNvSpPr/>
            <p:nvPr userDrawn="1"/>
          </p:nvSpPr>
          <p:spPr>
            <a:xfrm>
              <a:off x="5353240" y="184963"/>
              <a:ext cx="791510" cy="664397"/>
            </a:xfrm>
            <a:prstGeom prst="rect">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chemeClr val="tx2"/>
                  </a:solidFill>
                  <a:latin typeface="Arial" panose="020B0604020202020204" pitchFamily="34" charset="0"/>
                  <a:ea typeface="Arial" panose="020B0604020202020204" pitchFamily="34" charset="0"/>
                  <a:cs typeface="Arial" panose="020B0604020202020204" pitchFamily="34" charset="0"/>
                </a:rPr>
                <a:t>PANTONE 185C</a:t>
              </a:r>
              <a:endParaRPr kumimoji="1" lang="en-US" altLang="zh-CN" sz="500" b="1" dirty="0">
                <a:solidFill>
                  <a:schemeClr val="tx2"/>
                </a:solidFill>
                <a:latin typeface="Arial" panose="020B0604020202020204" pitchFamily="34" charset="0"/>
                <a:ea typeface="Arial" panose="020B0604020202020204" pitchFamily="34" charset="0"/>
                <a:cs typeface="Arial" panose="020B0604020202020204" pitchFamily="34" charset="0"/>
              </a:endParaRPr>
            </a:p>
            <a:p>
              <a:pPr algn="ctr">
                <a:lnSpc>
                  <a:spcPts val="620"/>
                </a:lnSpc>
                <a:spcBef>
                  <a:spcPts val="0"/>
                </a:spcBef>
              </a:pPr>
              <a:r>
                <a:rPr kumimoji="1" lang="en-US" altLang="zh-CN" sz="500" b="1" dirty="0">
                  <a:solidFill>
                    <a:schemeClr val="tx2"/>
                  </a:solidFill>
                  <a:latin typeface="Arial" panose="020B0604020202020204" pitchFamily="34" charset="0"/>
                  <a:ea typeface="Arial" panose="020B0604020202020204" pitchFamily="34" charset="0"/>
                  <a:cs typeface="Arial" panose="020B0604020202020204" pitchFamily="34" charset="0"/>
                </a:rPr>
                <a:t>RGB </a:t>
              </a:r>
              <a:br>
                <a:rPr kumimoji="1" lang="en-US" altLang="zh-CN" sz="500" b="1" dirty="0">
                  <a:solidFill>
                    <a:schemeClr val="tx2"/>
                  </a:solidFill>
                  <a:latin typeface="Arial" panose="020B0604020202020204" pitchFamily="34" charset="0"/>
                  <a:ea typeface="Arial" panose="020B0604020202020204" pitchFamily="34" charset="0"/>
                  <a:cs typeface="Arial" panose="020B0604020202020204" pitchFamily="34" charset="0"/>
                </a:rPr>
              </a:br>
              <a:r>
                <a:rPr kumimoji="1" lang="en-US" altLang="zh-CN" sz="500" b="1" dirty="0">
                  <a:solidFill>
                    <a:schemeClr val="tx2"/>
                  </a:solidFill>
                  <a:latin typeface="Arial" panose="020B0604020202020204" pitchFamily="34" charset="0"/>
                  <a:ea typeface="Arial" panose="020B0604020202020204" pitchFamily="34" charset="0"/>
                  <a:cs typeface="Arial" panose="020B0604020202020204" pitchFamily="34" charset="0"/>
                </a:rPr>
                <a:t>199/0/11  </a:t>
              </a:r>
              <a:endParaRPr kumimoji="1" lang="en-US" altLang="zh-CN" sz="500" b="1" dirty="0">
                <a:solidFill>
                  <a:schemeClr val="tx2"/>
                </a:solidFill>
                <a:latin typeface="Arial" panose="020B0604020202020204" pitchFamily="34" charset="0"/>
                <a:ea typeface="Arial" panose="020B0604020202020204" pitchFamily="34" charset="0"/>
                <a:cs typeface="Arial" panose="020B0604020202020204" pitchFamily="34" charset="0"/>
              </a:endParaRPr>
            </a:p>
          </p:txBody>
        </p:sp>
        <p:sp>
          <p:nvSpPr>
            <p:cNvPr id="38" name="文本框 15"/>
            <p:cNvSpPr txBox="1"/>
            <p:nvPr userDrawn="1"/>
          </p:nvSpPr>
          <p:spPr>
            <a:xfrm>
              <a:off x="5343885" y="-48857"/>
              <a:ext cx="726488" cy="204645"/>
            </a:xfrm>
            <a:prstGeom prst="rect">
              <a:avLst/>
            </a:prstGeom>
            <a:noFill/>
          </p:spPr>
          <p:txBody>
            <a:bodyPr wrap="square" lIns="0" tIns="0" rIns="0" bIns="0" rtlCol="0" anchor="b" anchorCtr="0">
              <a:spAutoFit/>
            </a:bodyPr>
            <a:lstStyle/>
            <a:p>
              <a:pPr algn="l">
                <a:lnSpc>
                  <a:spcPct val="100000"/>
                </a:lnSpc>
              </a:pPr>
              <a:r>
                <a:rPr kumimoji="1" lang="zh-CN" altLang="en-US" sz="800" b="0" i="0" dirty="0">
                  <a:solidFill>
                    <a:schemeClr val="tx1"/>
                  </a:solidFill>
                  <a:latin typeface="微软雅黑" panose="020B0503020204020204" pitchFamily="34" charset="-122"/>
                  <a:ea typeface="微软雅黑" panose="020B0503020204020204" pitchFamily="34" charset="-122"/>
                </a:rPr>
                <a:t>公司色</a:t>
              </a:r>
              <a:endParaRPr kumimoji="1" lang="zh-CN" altLang="en-US" sz="800" b="0" i="0" dirty="0">
                <a:solidFill>
                  <a:schemeClr val="tx1"/>
                </a:solidFill>
                <a:latin typeface="微软雅黑" panose="020B0503020204020204" pitchFamily="34" charset="-122"/>
                <a:ea typeface="微软雅黑" panose="020B0503020204020204" pitchFamily="34" charset="-122"/>
              </a:endParaRPr>
            </a:p>
          </p:txBody>
        </p:sp>
        <p:sp>
          <p:nvSpPr>
            <p:cNvPr id="39" name="矩形 13"/>
            <p:cNvSpPr/>
            <p:nvPr userDrawn="1"/>
          </p:nvSpPr>
          <p:spPr>
            <a:xfrm>
              <a:off x="5352600" y="918047"/>
              <a:ext cx="791510" cy="664397"/>
            </a:xfrm>
            <a:prstGeom prst="rect">
              <a:avLst/>
            </a:prstGeom>
            <a:solidFill>
              <a:srgbClr val="C8102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chemeClr val="tx2"/>
                  </a:solidFill>
                  <a:latin typeface="Arial" panose="020B0604020202020204" pitchFamily="34" charset="0"/>
                  <a:ea typeface="Arial" panose="020B0604020202020204" pitchFamily="34" charset="0"/>
                  <a:cs typeface="Arial" panose="020B0604020202020204" pitchFamily="34" charset="0"/>
                </a:rPr>
                <a:t>PANTONE 186C</a:t>
              </a:r>
              <a:endParaRPr kumimoji="1" lang="en-US" altLang="zh-CN" sz="500" b="1" dirty="0">
                <a:solidFill>
                  <a:schemeClr val="tx2"/>
                </a:solidFill>
                <a:latin typeface="Arial" panose="020B0604020202020204" pitchFamily="34" charset="0"/>
                <a:ea typeface="Arial" panose="020B0604020202020204" pitchFamily="34" charset="0"/>
                <a:cs typeface="Arial" panose="020B0604020202020204" pitchFamily="34" charset="0"/>
              </a:endParaRPr>
            </a:p>
            <a:p>
              <a:pPr algn="ctr">
                <a:lnSpc>
                  <a:spcPts val="620"/>
                </a:lnSpc>
              </a:pPr>
              <a:r>
                <a:rPr kumimoji="1" lang="en-US" altLang="zh-CN" sz="500" b="1" dirty="0">
                  <a:solidFill>
                    <a:schemeClr val="tx2"/>
                  </a:solidFill>
                  <a:latin typeface="Arial" panose="020B0604020202020204" pitchFamily="34" charset="0"/>
                  <a:ea typeface="Arial" panose="020B0604020202020204" pitchFamily="34" charset="0"/>
                  <a:cs typeface="Arial" panose="020B0604020202020204" pitchFamily="34" charset="0"/>
                </a:rPr>
                <a:t>RGB</a:t>
              </a:r>
              <a:br>
                <a:rPr kumimoji="1" lang="en-US" altLang="zh-CN" sz="500" b="1" dirty="0">
                  <a:solidFill>
                    <a:schemeClr val="tx2"/>
                  </a:solidFill>
                  <a:latin typeface="Arial" panose="020B0604020202020204" pitchFamily="34" charset="0"/>
                  <a:ea typeface="Arial" panose="020B0604020202020204" pitchFamily="34" charset="0"/>
                  <a:cs typeface="Arial" panose="020B0604020202020204" pitchFamily="34" charset="0"/>
                </a:rPr>
              </a:br>
              <a:r>
                <a:rPr kumimoji="1" lang="en-US" altLang="zh-CN" sz="500" b="1" dirty="0">
                  <a:solidFill>
                    <a:schemeClr val="tx2"/>
                  </a:solidFill>
                  <a:latin typeface="Arial" panose="020B0604020202020204" pitchFamily="34" charset="0"/>
                  <a:ea typeface="Arial" panose="020B0604020202020204" pitchFamily="34" charset="0"/>
                  <a:cs typeface="Arial" panose="020B0604020202020204" pitchFamily="34" charset="0"/>
                </a:rPr>
                <a:t>200/16/46  </a:t>
              </a:r>
              <a:endParaRPr kumimoji="1" lang="en-US" altLang="zh-CN" sz="500" b="1" dirty="0">
                <a:solidFill>
                  <a:schemeClr val="tx2"/>
                </a:solidFill>
                <a:latin typeface="Arial" panose="020B0604020202020204" pitchFamily="34" charset="0"/>
                <a:ea typeface="Arial" panose="020B0604020202020204" pitchFamily="34" charset="0"/>
                <a:cs typeface="Arial" panose="020B0604020202020204" pitchFamily="34" charset="0"/>
              </a:endParaRPr>
            </a:p>
          </p:txBody>
        </p:sp>
        <p:sp>
          <p:nvSpPr>
            <p:cNvPr id="40" name="矩形 13"/>
            <p:cNvSpPr/>
            <p:nvPr userDrawn="1"/>
          </p:nvSpPr>
          <p:spPr>
            <a:xfrm>
              <a:off x="5354164" y="2665974"/>
              <a:ext cx="791510" cy="664397"/>
            </a:xfrm>
            <a:prstGeom prst="rect">
              <a:avLst/>
            </a:prstGeom>
            <a:solidFill>
              <a:srgbClr val="7F000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RGB</a:t>
              </a:r>
              <a:b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b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127/0/1</a:t>
              </a:r>
              <a:endPar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endParaRPr>
            </a:p>
          </p:txBody>
        </p:sp>
        <p:sp>
          <p:nvSpPr>
            <p:cNvPr id="41" name="矩形 13"/>
            <p:cNvSpPr/>
            <p:nvPr userDrawn="1"/>
          </p:nvSpPr>
          <p:spPr>
            <a:xfrm>
              <a:off x="5354164" y="4134866"/>
              <a:ext cx="791510" cy="664397"/>
            </a:xfrm>
            <a:prstGeom prst="rect">
              <a:avLst/>
            </a:prstGeom>
            <a:solidFill>
              <a:srgbClr val="FCC8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RGB</a:t>
              </a:r>
              <a:b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b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52/200/0</a:t>
              </a:r>
              <a:endPar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endParaRPr>
            </a:p>
          </p:txBody>
        </p:sp>
        <p:sp>
          <p:nvSpPr>
            <p:cNvPr id="42" name="矩形 13"/>
            <p:cNvSpPr/>
            <p:nvPr userDrawn="1"/>
          </p:nvSpPr>
          <p:spPr>
            <a:xfrm>
              <a:off x="5354164" y="5596166"/>
              <a:ext cx="791510" cy="664397"/>
            </a:xfrm>
            <a:prstGeom prst="rect">
              <a:avLst/>
            </a:prstGeom>
            <a:solidFill>
              <a:srgbClr val="30B5C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RGB </a:t>
              </a:r>
              <a:b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b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48/181/197</a:t>
              </a:r>
              <a:endPar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endParaRPr>
            </a:p>
          </p:txBody>
        </p:sp>
        <p:sp>
          <p:nvSpPr>
            <p:cNvPr id="43" name="矩形 13"/>
            <p:cNvSpPr/>
            <p:nvPr userDrawn="1"/>
          </p:nvSpPr>
          <p:spPr>
            <a:xfrm>
              <a:off x="6194511" y="4866463"/>
              <a:ext cx="791510" cy="664397"/>
            </a:xfrm>
            <a:prstGeom prst="rect">
              <a:avLst/>
            </a:prstGeom>
            <a:solidFill>
              <a:srgbClr val="81C15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RGB</a:t>
              </a:r>
              <a:b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b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129/193/95</a:t>
              </a:r>
              <a:endPar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endParaRPr>
            </a:p>
          </p:txBody>
        </p:sp>
        <p:sp>
          <p:nvSpPr>
            <p:cNvPr id="44" name="矩形 13"/>
            <p:cNvSpPr/>
            <p:nvPr userDrawn="1"/>
          </p:nvSpPr>
          <p:spPr>
            <a:xfrm>
              <a:off x="6192274" y="4134866"/>
              <a:ext cx="791510" cy="664397"/>
            </a:xfrm>
            <a:prstGeom prst="rect">
              <a:avLst/>
            </a:prstGeom>
            <a:solidFill>
              <a:srgbClr val="FDD35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RGB</a:t>
              </a:r>
              <a:b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b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253/211/81</a:t>
              </a:r>
              <a:endPar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endParaRPr>
            </a:p>
          </p:txBody>
        </p:sp>
        <p:sp>
          <p:nvSpPr>
            <p:cNvPr id="45" name="矩形 13"/>
            <p:cNvSpPr/>
            <p:nvPr userDrawn="1"/>
          </p:nvSpPr>
          <p:spPr>
            <a:xfrm>
              <a:off x="6192274" y="5596166"/>
              <a:ext cx="791510" cy="664397"/>
            </a:xfrm>
            <a:prstGeom prst="rect">
              <a:avLst/>
            </a:prstGeom>
            <a:solidFill>
              <a:srgbClr val="56C4D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RGB </a:t>
              </a:r>
              <a:b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b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86/196/210</a:t>
              </a:r>
              <a:endPar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endParaRPr>
            </a:p>
          </p:txBody>
        </p:sp>
        <p:sp>
          <p:nvSpPr>
            <p:cNvPr id="46" name="矩形 13"/>
            <p:cNvSpPr/>
            <p:nvPr/>
          </p:nvSpPr>
          <p:spPr>
            <a:xfrm>
              <a:off x="6186245" y="184963"/>
              <a:ext cx="791510" cy="664397"/>
            </a:xfrm>
            <a:prstGeom prst="rect">
              <a:avLst/>
            </a:prstGeom>
            <a:solidFill>
              <a:srgbClr val="D3394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RGB </a:t>
              </a:r>
              <a:b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b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211/57/65</a:t>
              </a:r>
              <a:endPar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endParaRPr>
            </a:p>
          </p:txBody>
        </p:sp>
        <p:sp>
          <p:nvSpPr>
            <p:cNvPr id="47" name="矩形 13"/>
            <p:cNvSpPr/>
            <p:nvPr/>
          </p:nvSpPr>
          <p:spPr>
            <a:xfrm>
              <a:off x="6185604" y="918047"/>
              <a:ext cx="791510" cy="664397"/>
            </a:xfrm>
            <a:prstGeom prst="rect">
              <a:avLst/>
            </a:prstGeom>
            <a:solidFill>
              <a:srgbClr val="D3385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RGB </a:t>
              </a:r>
              <a:endPar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endParaRPr>
            </a:p>
            <a:p>
              <a:pPr algn="ctr">
                <a:lnSpc>
                  <a:spcPts val="620"/>
                </a:lnSpc>
              </a:pP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211/56/89</a:t>
              </a:r>
              <a:endPar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endParaRPr>
            </a:p>
          </p:txBody>
        </p:sp>
        <p:sp>
          <p:nvSpPr>
            <p:cNvPr id="48" name="矩形 13"/>
            <p:cNvSpPr/>
            <p:nvPr/>
          </p:nvSpPr>
          <p:spPr>
            <a:xfrm>
              <a:off x="6996262" y="1934171"/>
              <a:ext cx="791510" cy="664397"/>
            </a:xfrm>
            <a:prstGeom prst="rect">
              <a:avLst/>
            </a:prstGeom>
            <a:solidFill>
              <a:srgbClr val="DD80A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rPr>
                <a:t>RGB 221/128/170</a:t>
              </a:r>
              <a:endPar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endParaRPr>
            </a:p>
          </p:txBody>
        </p:sp>
        <p:sp>
          <p:nvSpPr>
            <p:cNvPr id="49" name="矩形 13"/>
            <p:cNvSpPr/>
            <p:nvPr/>
          </p:nvSpPr>
          <p:spPr>
            <a:xfrm>
              <a:off x="6996262" y="2673360"/>
              <a:ext cx="791510" cy="664397"/>
            </a:xfrm>
            <a:prstGeom prst="rect">
              <a:avLst/>
            </a:prstGeom>
            <a:solidFill>
              <a:srgbClr val="BF80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defRPr/>
              </a:pPr>
              <a:r>
                <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rPr>
                <a:t>RGB 191/128/130</a:t>
              </a:r>
              <a:endPar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endParaRPr>
            </a:p>
          </p:txBody>
        </p:sp>
        <p:sp>
          <p:nvSpPr>
            <p:cNvPr id="50" name="矩形 13"/>
            <p:cNvSpPr/>
            <p:nvPr/>
          </p:nvSpPr>
          <p:spPr>
            <a:xfrm>
              <a:off x="6996262" y="3415851"/>
              <a:ext cx="791510" cy="664397"/>
            </a:xfrm>
            <a:prstGeom prst="rect">
              <a:avLst/>
            </a:prstGeom>
            <a:solidFill>
              <a:srgbClr val="F6B78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rPr>
                <a:t>RGB 246/183/140</a:t>
              </a:r>
              <a:endPar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endParaRPr>
            </a:p>
          </p:txBody>
        </p:sp>
        <p:sp>
          <p:nvSpPr>
            <p:cNvPr id="51" name="矩形 13"/>
            <p:cNvSpPr/>
            <p:nvPr/>
          </p:nvSpPr>
          <p:spPr>
            <a:xfrm>
              <a:off x="7006093" y="4866463"/>
              <a:ext cx="791510" cy="664397"/>
            </a:xfrm>
            <a:prstGeom prst="rect">
              <a:avLst/>
            </a:prstGeom>
            <a:solidFill>
              <a:srgbClr val="AFD89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rPr>
                <a:t>RGB 176/216/156</a:t>
              </a:r>
              <a:endPar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endParaRPr>
            </a:p>
          </p:txBody>
        </p:sp>
        <p:sp>
          <p:nvSpPr>
            <p:cNvPr id="52" name="矩形 13"/>
            <p:cNvSpPr/>
            <p:nvPr/>
          </p:nvSpPr>
          <p:spPr>
            <a:xfrm>
              <a:off x="7003856" y="4134866"/>
              <a:ext cx="791510" cy="664397"/>
            </a:xfrm>
            <a:prstGeom prst="rect">
              <a:avLst/>
            </a:prstGeom>
            <a:solidFill>
              <a:srgbClr val="FDE39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rPr>
                <a:t>RGB 253/227/181</a:t>
              </a:r>
              <a:endPar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endParaRPr>
            </a:p>
          </p:txBody>
        </p:sp>
        <p:sp>
          <p:nvSpPr>
            <p:cNvPr id="53" name="矩形 13"/>
            <p:cNvSpPr/>
            <p:nvPr/>
          </p:nvSpPr>
          <p:spPr>
            <a:xfrm>
              <a:off x="7003856" y="5596166"/>
              <a:ext cx="791510" cy="664397"/>
            </a:xfrm>
            <a:prstGeom prst="rect">
              <a:avLst/>
            </a:prstGeom>
            <a:solidFill>
              <a:srgbClr val="94DAE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rPr>
                <a:t>RGB 148/218/226</a:t>
              </a:r>
              <a:endPar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endParaRPr>
            </a:p>
          </p:txBody>
        </p:sp>
        <p:sp>
          <p:nvSpPr>
            <p:cNvPr id="54" name="矩形 13"/>
            <p:cNvSpPr/>
            <p:nvPr/>
          </p:nvSpPr>
          <p:spPr>
            <a:xfrm>
              <a:off x="6997826" y="184963"/>
              <a:ext cx="791510" cy="664397"/>
            </a:xfrm>
            <a:prstGeom prst="rect">
              <a:avLst/>
            </a:prstGeom>
            <a:solidFill>
              <a:srgbClr val="E2818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rPr>
                <a:t>RGB 226/129/137</a:t>
              </a:r>
              <a:endPar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endParaRPr>
            </a:p>
          </p:txBody>
        </p:sp>
        <p:sp>
          <p:nvSpPr>
            <p:cNvPr id="55" name="矩形 13"/>
            <p:cNvSpPr/>
            <p:nvPr/>
          </p:nvSpPr>
          <p:spPr>
            <a:xfrm>
              <a:off x="6997185" y="918047"/>
              <a:ext cx="791510" cy="664397"/>
            </a:xfrm>
            <a:prstGeom prst="rect">
              <a:avLst/>
            </a:prstGeom>
            <a:solidFill>
              <a:srgbClr val="E2819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rPr>
                <a:t>RGB 226/129/152</a:t>
              </a:r>
              <a:endPar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endParaRPr>
            </a:p>
          </p:txBody>
        </p:sp>
        <p:sp>
          <p:nvSpPr>
            <p:cNvPr id="56" name="矩形 13"/>
            <p:cNvSpPr/>
            <p:nvPr userDrawn="1"/>
          </p:nvSpPr>
          <p:spPr>
            <a:xfrm>
              <a:off x="7806130" y="1934171"/>
              <a:ext cx="791510" cy="664397"/>
            </a:xfrm>
            <a:prstGeom prst="rect">
              <a:avLst/>
            </a:prstGeom>
            <a:solidFill>
              <a:srgbClr val="EBB3C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rPr>
                <a:t>RGB 235/179/204</a:t>
              </a:r>
              <a:endPar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endParaRPr>
            </a:p>
          </p:txBody>
        </p:sp>
        <p:sp>
          <p:nvSpPr>
            <p:cNvPr id="57" name="矩形 13"/>
            <p:cNvSpPr/>
            <p:nvPr/>
          </p:nvSpPr>
          <p:spPr>
            <a:xfrm>
              <a:off x="7806130" y="2673360"/>
              <a:ext cx="791510" cy="664397"/>
            </a:xfrm>
            <a:prstGeom prst="rect">
              <a:avLst/>
            </a:prstGeom>
            <a:solidFill>
              <a:srgbClr val="D8B3B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defRPr/>
              </a:pPr>
              <a:r>
                <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rPr>
                <a:t>RGB 216/179/179</a:t>
              </a:r>
              <a:endPar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endParaRPr>
            </a:p>
          </p:txBody>
        </p:sp>
        <p:sp>
          <p:nvSpPr>
            <p:cNvPr id="58" name="矩形 13"/>
            <p:cNvSpPr/>
            <p:nvPr/>
          </p:nvSpPr>
          <p:spPr>
            <a:xfrm>
              <a:off x="7806130" y="3415851"/>
              <a:ext cx="791510" cy="664397"/>
            </a:xfrm>
            <a:prstGeom prst="rect">
              <a:avLst/>
            </a:prstGeom>
            <a:solidFill>
              <a:srgbClr val="FAD3B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rPr>
                <a:t>RGB 250/211/187</a:t>
              </a:r>
              <a:endPar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endParaRPr>
            </a:p>
          </p:txBody>
        </p:sp>
        <p:sp>
          <p:nvSpPr>
            <p:cNvPr id="59" name="矩形 13"/>
            <p:cNvSpPr/>
            <p:nvPr/>
          </p:nvSpPr>
          <p:spPr>
            <a:xfrm>
              <a:off x="7815961" y="4866463"/>
              <a:ext cx="791510" cy="664397"/>
            </a:xfrm>
            <a:prstGeom prst="rect">
              <a:avLst/>
            </a:prstGeom>
            <a:solidFill>
              <a:srgbClr val="D0E8C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rPr>
                <a:t>RGB 208/232/196</a:t>
              </a:r>
              <a:endPar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endParaRPr>
            </a:p>
          </p:txBody>
        </p:sp>
        <p:sp>
          <p:nvSpPr>
            <p:cNvPr id="60" name="矩形 13"/>
            <p:cNvSpPr/>
            <p:nvPr/>
          </p:nvSpPr>
          <p:spPr>
            <a:xfrm>
              <a:off x="7813724" y="4134866"/>
              <a:ext cx="791510" cy="664397"/>
            </a:xfrm>
            <a:prstGeom prst="rect">
              <a:avLst/>
            </a:prstGeom>
            <a:solidFill>
              <a:srgbClr val="FEEE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rPr>
                <a:t>RGB 254/238/193</a:t>
              </a:r>
              <a:endPar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endParaRPr>
            </a:p>
          </p:txBody>
        </p:sp>
        <p:sp>
          <p:nvSpPr>
            <p:cNvPr id="61" name="矩形 13"/>
            <p:cNvSpPr/>
            <p:nvPr/>
          </p:nvSpPr>
          <p:spPr>
            <a:xfrm>
              <a:off x="7813724" y="5596166"/>
              <a:ext cx="791510" cy="664397"/>
            </a:xfrm>
            <a:prstGeom prst="rect">
              <a:avLst/>
            </a:prstGeom>
            <a:solidFill>
              <a:srgbClr val="BEE9E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rPr>
                <a:t>RGB</a:t>
              </a:r>
              <a:br>
                <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rPr>
              </a:br>
              <a:r>
                <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rPr>
                <a:t>190/23/238</a:t>
              </a:r>
              <a:endPar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endParaRPr>
            </a:p>
          </p:txBody>
        </p:sp>
        <p:sp>
          <p:nvSpPr>
            <p:cNvPr id="62" name="矩形 13"/>
            <p:cNvSpPr/>
            <p:nvPr/>
          </p:nvSpPr>
          <p:spPr>
            <a:xfrm>
              <a:off x="7807694" y="184963"/>
              <a:ext cx="791510" cy="664397"/>
            </a:xfrm>
            <a:prstGeom prst="rect">
              <a:avLst/>
            </a:prstGeom>
            <a:solidFill>
              <a:srgbClr val="EEB3B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rPr>
                <a:t>RGB 239/178/184</a:t>
              </a:r>
              <a:endPar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endParaRPr>
            </a:p>
          </p:txBody>
        </p:sp>
        <p:sp>
          <p:nvSpPr>
            <p:cNvPr id="63" name="矩形 13"/>
            <p:cNvSpPr/>
            <p:nvPr/>
          </p:nvSpPr>
          <p:spPr>
            <a:xfrm>
              <a:off x="7807054" y="918047"/>
              <a:ext cx="791510" cy="664397"/>
            </a:xfrm>
            <a:prstGeom prst="rect">
              <a:avLst/>
            </a:prstGeom>
            <a:solidFill>
              <a:srgbClr val="EEB3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rPr>
                <a:t>RGB 238/179/193</a:t>
              </a:r>
              <a:endPar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endParaRPr>
            </a:p>
          </p:txBody>
        </p:sp>
        <p:sp>
          <p:nvSpPr>
            <p:cNvPr id="64" name="矩形 13"/>
            <p:cNvSpPr/>
            <p:nvPr userDrawn="1"/>
          </p:nvSpPr>
          <p:spPr>
            <a:xfrm>
              <a:off x="5354169" y="6324025"/>
              <a:ext cx="513579" cy="664397"/>
            </a:xfrm>
            <a:prstGeom prst="rect">
              <a:avLst/>
            </a:prstGeom>
            <a:solidFill>
              <a:srgbClr val="22181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RGB </a:t>
              </a:r>
              <a:b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b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35/24/21</a:t>
              </a:r>
              <a:endPar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endParaRPr>
            </a:p>
          </p:txBody>
        </p:sp>
        <p:sp>
          <p:nvSpPr>
            <p:cNvPr id="65" name="矩形 13"/>
            <p:cNvSpPr/>
            <p:nvPr userDrawn="1"/>
          </p:nvSpPr>
          <p:spPr>
            <a:xfrm>
              <a:off x="5900626" y="6324025"/>
              <a:ext cx="513579" cy="664397"/>
            </a:xfrm>
            <a:prstGeom prst="rect">
              <a:avLst/>
            </a:prstGeom>
            <a:solidFill>
              <a:srgbClr val="59575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RGB </a:t>
              </a:r>
              <a:endPar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endParaRPr>
            </a:p>
            <a:p>
              <a:pPr algn="ctr">
                <a:lnSpc>
                  <a:spcPts val="620"/>
                </a:lnSpc>
              </a:pP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89/87/87</a:t>
              </a:r>
              <a:endPar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endParaRPr>
            </a:p>
          </p:txBody>
        </p:sp>
        <p:sp>
          <p:nvSpPr>
            <p:cNvPr id="66" name="矩形 13"/>
            <p:cNvSpPr/>
            <p:nvPr userDrawn="1"/>
          </p:nvSpPr>
          <p:spPr>
            <a:xfrm>
              <a:off x="6450318" y="6324025"/>
              <a:ext cx="513579" cy="664397"/>
            </a:xfrm>
            <a:prstGeom prst="rect">
              <a:avLst/>
            </a:prstGeom>
            <a:solidFill>
              <a:srgbClr val="88888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RGB</a:t>
              </a:r>
              <a:endPar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endParaRPr>
            </a:p>
            <a:p>
              <a:pPr algn="ctr">
                <a:lnSpc>
                  <a:spcPts val="620"/>
                </a:lnSpc>
              </a:pP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137/137/</a:t>
              </a:r>
              <a:b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b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137</a:t>
              </a:r>
              <a:endPar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endParaRPr>
            </a:p>
          </p:txBody>
        </p:sp>
        <p:sp>
          <p:nvSpPr>
            <p:cNvPr id="67" name="矩形 13"/>
            <p:cNvSpPr/>
            <p:nvPr userDrawn="1"/>
          </p:nvSpPr>
          <p:spPr>
            <a:xfrm>
              <a:off x="6998296" y="6324025"/>
              <a:ext cx="513579" cy="664397"/>
            </a:xfrm>
            <a:prstGeom prst="rect">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RGB</a:t>
              </a:r>
              <a:endPar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endParaRPr>
            </a:p>
            <a:p>
              <a:pPr algn="ctr">
                <a:lnSpc>
                  <a:spcPts val="620"/>
                </a:lnSpc>
              </a:pP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181/181/</a:t>
              </a:r>
              <a:b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b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181</a:t>
              </a:r>
              <a:endPar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endParaRPr>
            </a:p>
          </p:txBody>
        </p:sp>
        <p:sp>
          <p:nvSpPr>
            <p:cNvPr id="68" name="矩形 13"/>
            <p:cNvSpPr/>
            <p:nvPr userDrawn="1"/>
          </p:nvSpPr>
          <p:spPr>
            <a:xfrm>
              <a:off x="7541580" y="6324025"/>
              <a:ext cx="513579" cy="664397"/>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rPr>
                <a:t>RGB 221/221/</a:t>
              </a:r>
              <a:br>
                <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rPr>
              </a:br>
              <a:r>
                <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rPr>
                <a:t>221</a:t>
              </a:r>
              <a:endPar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endParaRPr>
            </a:p>
          </p:txBody>
        </p:sp>
        <p:sp>
          <p:nvSpPr>
            <p:cNvPr id="69" name="矩形 13"/>
            <p:cNvSpPr/>
            <p:nvPr userDrawn="1"/>
          </p:nvSpPr>
          <p:spPr>
            <a:xfrm>
              <a:off x="8083608" y="6324025"/>
              <a:ext cx="513579" cy="664397"/>
            </a:xfrm>
            <a:prstGeom prst="rect">
              <a:avLst/>
            </a:prstGeom>
            <a:solidFill>
              <a:srgbClr val="FFFFFF"/>
            </a:solidFill>
            <a:ln w="6350">
              <a:solidFill>
                <a:srgbClr val="B5B5B5"/>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rPr>
                <a:t>RGB</a:t>
              </a:r>
              <a:endPar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endParaRPr>
            </a:p>
            <a:p>
              <a:pPr algn="ctr">
                <a:lnSpc>
                  <a:spcPts val="620"/>
                </a:lnSpc>
              </a:pPr>
              <a:r>
                <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rPr>
                <a:t>255/255/</a:t>
              </a:r>
              <a:br>
                <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rPr>
              </a:br>
              <a:r>
                <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rPr>
                <a:t>255</a:t>
              </a:r>
              <a:endPar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endParaRPr>
            </a:p>
          </p:txBody>
        </p:sp>
      </p:grpSp>
      <p:sp>
        <p:nvSpPr>
          <p:cNvPr id="70" name="Title Placeholder 1"/>
          <p:cNvSpPr>
            <a:spLocks noGrp="1"/>
          </p:cNvSpPr>
          <p:nvPr>
            <p:ph type="title"/>
          </p:nvPr>
        </p:nvSpPr>
        <p:spPr>
          <a:xfrm>
            <a:off x="616573" y="1474269"/>
            <a:ext cx="3984232" cy="2816080"/>
          </a:xfrm>
          <a:prstGeom prst="rect">
            <a:avLst/>
          </a:prstGeom>
        </p:spPr>
        <p:txBody>
          <a:bodyPr vert="horz" lIns="91440" tIns="45720" rIns="91440" bIns="45720" rtlCol="0" anchor="t">
            <a:normAutofit/>
          </a:bodyPr>
          <a:lstStyle/>
          <a:p>
            <a:r>
              <a:rPr lang="en-US" dirty="0"/>
              <a:t>Click to edit Master title style</a:t>
            </a:r>
            <a:endParaRPr lang="en-US" dirty="0"/>
          </a:p>
        </p:txBody>
      </p:sp>
      <p:sp>
        <p:nvSpPr>
          <p:cNvPr id="71" name="Text Placeholder 1"/>
          <p:cNvSpPr txBox="1"/>
          <p:nvPr userDrawn="1"/>
        </p:nvSpPr>
        <p:spPr>
          <a:xfrm>
            <a:off x="7979357" y="2794960"/>
            <a:ext cx="3225168" cy="2029962"/>
          </a:xfrm>
          <a:prstGeom prst="rect">
            <a:avLst/>
          </a:prstGeom>
        </p:spPr>
        <p:txBody>
          <a:bodyPr lIns="0" tIns="0" rIns="0" bIns="0">
            <a:norm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rgbClr val="FFFFFF"/>
                </a:solidFill>
                <a:latin typeface="微软雅黑" panose="020B0503020204020204" pitchFamily="34" charset="-122"/>
                <a:ea typeface="微软雅黑"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065"/>
              </a:lnSpc>
            </a:pPr>
            <a:r>
              <a:rPr kumimoji="1" lang="en-US" altLang="zh-CN" sz="850" b="1" baseline="0" dirty="0" smtClean="0">
                <a:solidFill>
                  <a:srgbClr val="1D1D1B"/>
                </a:solidFill>
                <a:latin typeface="+mj-lt"/>
              </a:rPr>
              <a:t>Copyright©2020 </a:t>
            </a:r>
            <a:r>
              <a:rPr kumimoji="1" lang="en-US" altLang="zh-CN" sz="850" b="1" baseline="0" dirty="0">
                <a:solidFill>
                  <a:srgbClr val="1D1D1B"/>
                </a:solidFill>
                <a:latin typeface="+mj-lt"/>
              </a:rPr>
              <a:t>Huawei Technologies Co., Ltd.</a:t>
            </a:r>
            <a:br>
              <a:rPr kumimoji="1" lang="en-US" altLang="zh-CN" sz="850" b="1" baseline="0" dirty="0">
                <a:solidFill>
                  <a:srgbClr val="1D1D1B"/>
                </a:solidFill>
                <a:latin typeface="+mj-lt"/>
              </a:rPr>
            </a:br>
            <a:r>
              <a:rPr kumimoji="1" lang="en-US" altLang="zh-CN" sz="850" b="1" baseline="0" dirty="0">
                <a:solidFill>
                  <a:srgbClr val="1D1D1B"/>
                </a:solidFill>
                <a:latin typeface="+mj-lt"/>
              </a:rPr>
              <a:t>All Rights Reserved.</a:t>
            </a:r>
            <a:br>
              <a:rPr kumimoji="1" lang="en-US" altLang="zh-CN" sz="780" dirty="0">
                <a:solidFill>
                  <a:srgbClr val="1D1D1B"/>
                </a:solidFill>
                <a:latin typeface="+mn-lt"/>
              </a:rPr>
            </a:br>
            <a:br>
              <a:rPr kumimoji="1" lang="en-US" altLang="zh-CN" sz="780" dirty="0">
                <a:solidFill>
                  <a:srgbClr val="1D1D1B"/>
                </a:solidFill>
                <a:latin typeface="+mn-lt"/>
              </a:rPr>
            </a:br>
            <a:r>
              <a:rPr kumimoji="1" lang="en-US" altLang="zh-CN" sz="850" baseline="0" dirty="0">
                <a:solidFill>
                  <a:srgbClr val="1D1D1B"/>
                </a:solidFill>
                <a:latin typeface="+mn-lt"/>
                <a:cs typeface="Arial" panose="020B0604020202020204" pitchFamily="34" charset="0"/>
              </a:rPr>
              <a:t>The information in this document may contain predictive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statements including, without limitation, statements regarding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the future financial and operating results, future product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portfolio, new technology, etc. There are a number of factors that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could cause actual results and developments to differ materially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from those expressed or implied in the predictive statements.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Therefore, such information is provided for reference purpose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only and constitutes neither an offer nor an acceptance. Huawei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may change the information at any time without notice. </a:t>
            </a:r>
            <a:endParaRPr kumimoji="1" lang="en-US" altLang="zh-CN" sz="850" baseline="0" dirty="0">
              <a:solidFill>
                <a:srgbClr val="1D1D1B"/>
              </a:solidFill>
              <a:latin typeface="+mn-lt"/>
              <a:cs typeface="Arial" panose="020B0604020202020204" pitchFamily="34" charset="0"/>
            </a:endParaRPr>
          </a:p>
          <a:p>
            <a:pPr>
              <a:lnSpc>
                <a:spcPts val="1065"/>
              </a:lnSpc>
            </a:pPr>
            <a:endParaRPr kumimoji="1" lang="zh-CN" altLang="en-US" sz="780" dirty="0">
              <a:solidFill>
                <a:srgbClr val="1D1D1B"/>
              </a:solidFill>
              <a:latin typeface="+mn-lt"/>
            </a:endParaRPr>
          </a:p>
        </p:txBody>
      </p:sp>
      <p:sp>
        <p:nvSpPr>
          <p:cNvPr id="72" name="Subtitle 6"/>
          <p:cNvSpPr txBox="1"/>
          <p:nvPr userDrawn="1"/>
        </p:nvSpPr>
        <p:spPr>
          <a:xfrm>
            <a:off x="7987276" y="1631849"/>
            <a:ext cx="3477701" cy="491114"/>
          </a:xfrm>
          <a:prstGeom prst="rect">
            <a:avLst/>
          </a:prstGeom>
        </p:spPr>
        <p:txBody>
          <a:bodyPr lIns="0" tIns="0" rIns="0" bIns="0">
            <a:norm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rgbClr val="FFFFFF"/>
                </a:solidFill>
                <a:latin typeface="微软雅黑" panose="020B0503020204020204" pitchFamily="34" charset="-122"/>
                <a:ea typeface="微软雅黑"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680"/>
              </a:lnSpc>
              <a:spcBef>
                <a:spcPts val="0"/>
              </a:spcBef>
            </a:pPr>
            <a:r>
              <a:rPr kumimoji="1" lang="zh-CN" altLang="en-US" sz="1300" dirty="0">
                <a:solidFill>
                  <a:srgbClr val="1D1D1B"/>
                </a:solidFill>
                <a:latin typeface="微软雅黑" panose="020B0503020204020204" pitchFamily="34" charset="-122"/>
                <a:ea typeface="微软雅黑" panose="020B0503020204020204" pitchFamily="34" charset="-122"/>
                <a:cs typeface="微软雅黑" panose="020B0503020204020204" pitchFamily="34" charset="-122"/>
              </a:rPr>
              <a:t>把数字世界带入每个人、每个家庭、</a:t>
            </a:r>
            <a:br>
              <a:rPr kumimoji="1" lang="en-US" altLang="zh-CN" sz="1300" dirty="0">
                <a:solidFill>
                  <a:srgbClr val="1D1D1B"/>
                </a:solidFill>
                <a:latin typeface="微软雅黑" panose="020B0503020204020204" pitchFamily="34" charset="-122"/>
                <a:ea typeface="微软雅黑" panose="020B0503020204020204" pitchFamily="34" charset="-122"/>
                <a:cs typeface="微软雅黑" panose="020B0503020204020204" pitchFamily="34" charset="-122"/>
              </a:rPr>
            </a:br>
            <a:r>
              <a:rPr kumimoji="1" lang="zh-CN" altLang="en-US" sz="1300" dirty="0">
                <a:solidFill>
                  <a:srgbClr val="1D1D1B"/>
                </a:solidFill>
                <a:latin typeface="微软雅黑" panose="020B0503020204020204" pitchFamily="34" charset="-122"/>
                <a:ea typeface="微软雅黑" panose="020B0503020204020204" pitchFamily="34" charset="-122"/>
                <a:cs typeface="微软雅黑" panose="020B0503020204020204" pitchFamily="34" charset="-122"/>
              </a:rPr>
              <a:t>每个组织，构建万物互联的智能世界。</a:t>
            </a:r>
            <a:endParaRPr kumimoji="1" lang="zh-CN" altLang="en-US" sz="1300" dirty="0">
              <a:solidFill>
                <a:srgbClr val="1D1D1B"/>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73" name="Subtitle 6"/>
          <p:cNvSpPr txBox="1"/>
          <p:nvPr userDrawn="1"/>
        </p:nvSpPr>
        <p:spPr>
          <a:xfrm>
            <a:off x="7977672" y="2106124"/>
            <a:ext cx="3481833" cy="582808"/>
          </a:xfrm>
          <a:prstGeom prst="rect">
            <a:avLst/>
          </a:prstGeom>
        </p:spPr>
        <p:txBody>
          <a:bodyPr vert="horz" lIns="0" tIns="0" rIns="0" bIns="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tx1"/>
                </a:solidFill>
                <a:latin typeface="微软雅黑" panose="020B0503020204020204" pitchFamily="34" charset="-122"/>
                <a:ea typeface="微软雅黑" panose="020B0503020204020204" pitchFamily="34" charset="-122"/>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ts val="1295"/>
              </a:lnSpc>
            </a:pPr>
            <a:r>
              <a:rPr kumimoji="1" lang="en-US" altLang="zh-CN" sz="1200" dirty="0">
                <a:solidFill>
                  <a:srgbClr val="1D1D1B"/>
                </a:solidFill>
                <a:latin typeface="+mn-lt"/>
                <a:cs typeface="Arial" panose="020B0604020202020204" pitchFamily="34" charset="0"/>
              </a:rPr>
              <a:t>Bring digital to every person, home, and </a:t>
            </a:r>
            <a:br>
              <a:rPr kumimoji="1" lang="en-US" altLang="zh-CN" sz="1200" dirty="0">
                <a:solidFill>
                  <a:srgbClr val="1D1D1B"/>
                </a:solidFill>
                <a:latin typeface="+mn-lt"/>
                <a:cs typeface="Arial" panose="020B0604020202020204" pitchFamily="34" charset="0"/>
              </a:rPr>
            </a:br>
            <a:r>
              <a:rPr kumimoji="1" lang="en-US" altLang="zh-CN" sz="1200" dirty="0">
                <a:solidFill>
                  <a:srgbClr val="1D1D1B"/>
                </a:solidFill>
                <a:latin typeface="+mn-lt"/>
                <a:cs typeface="Arial" panose="020B0604020202020204" pitchFamily="34" charset="0"/>
              </a:rPr>
              <a:t>organization for a fully connected, </a:t>
            </a:r>
            <a:br>
              <a:rPr kumimoji="1" lang="en-US" altLang="zh-CN" sz="1200" dirty="0">
                <a:solidFill>
                  <a:srgbClr val="1D1D1B"/>
                </a:solidFill>
                <a:latin typeface="+mn-lt"/>
                <a:cs typeface="Arial" panose="020B0604020202020204" pitchFamily="34" charset="0"/>
              </a:rPr>
            </a:br>
            <a:r>
              <a:rPr kumimoji="1" lang="en-US" altLang="zh-CN" sz="1200" dirty="0">
                <a:solidFill>
                  <a:srgbClr val="1D1D1B"/>
                </a:solidFill>
                <a:latin typeface="+mn-lt"/>
                <a:cs typeface="Arial" panose="020B0604020202020204" pitchFamily="34" charset="0"/>
              </a:rPr>
              <a:t>intelligent world.</a:t>
            </a:r>
            <a:endParaRPr kumimoji="1" lang="zh-CN" altLang="en-US" sz="1200" dirty="0">
              <a:solidFill>
                <a:srgbClr val="1D1D1B"/>
              </a:solidFill>
              <a:latin typeface="+mn-lt"/>
              <a:ea typeface="微软雅黑" panose="020B0503020204020204" pitchFamily="34" charset="-122"/>
              <a:cs typeface="微软雅黑" panose="020B0503020204020204" pitchFamily="34" charset="-122"/>
            </a:endParaRPr>
          </a:p>
        </p:txBody>
      </p:sp>
      <p:pic>
        <p:nvPicPr>
          <p:cNvPr id="74" name="图片 7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975497" y="5251150"/>
            <a:ext cx="1869596" cy="399462"/>
          </a:xfrm>
          <a:prstGeom prst="rect">
            <a:avLst/>
          </a:prstGeom>
        </p:spPr>
      </p:pic>
    </p:spTree>
  </p:cSld>
  <p:clrMap bg1="lt1" tx1="dk1" bg2="lt2" tx2="dk2" accent1="accent1" accent2="accent2" accent3="accent3" accent4="accent4" accent5="accent5" accent6="accent6" hlink="hlink" folHlink="folHlink"/>
  <p:sldLayoutIdLst>
    <p:sldLayoutId id="2147483696" r:id="rId1"/>
  </p:sldLayoutIdLst>
  <p:hf hdr="0" ftr="0" dt="0"/>
  <p:txStyles>
    <p:titleStyle>
      <a:lvl1pPr algn="l" defTabSz="1187450" rtl="0" eaLnBrk="1" latinLnBrk="0" hangingPunct="1">
        <a:lnSpc>
          <a:spcPct val="90000"/>
        </a:lnSpc>
        <a:spcBef>
          <a:spcPct val="0"/>
        </a:spcBef>
        <a:buNone/>
        <a:defRPr sz="5000" b="0" kern="1200">
          <a:solidFill>
            <a:schemeClr val="tx1"/>
          </a:solidFill>
          <a:latin typeface="Huawei Sans" panose="020C0503030203020204" pitchFamily="34" charset="0"/>
          <a:ea typeface="方正兰亭黑简体" panose="02000000000000000000" pitchFamily="2" charset="-122"/>
          <a:cs typeface="Huawei Sans" panose="020C0503030203020204" pitchFamily="34" charset="0"/>
        </a:defRPr>
      </a:lvl1pPr>
    </p:titleStyle>
    <p:bodyStyle>
      <a:lvl1pPr marL="0" indent="0" algn="l" defTabSz="1187450" rtl="0" eaLnBrk="1" latinLnBrk="0" hangingPunct="1">
        <a:lnSpc>
          <a:spcPct val="90000"/>
        </a:lnSpc>
        <a:spcBef>
          <a:spcPts val="1300"/>
        </a:spcBef>
        <a:buFont typeface="Arial" panose="020B0604020202020204" pitchFamily="34" charset="0"/>
        <a:buNone/>
        <a:defRPr sz="1820" kern="1200">
          <a:solidFill>
            <a:srgbClr val="FFFFFF"/>
          </a:solidFill>
          <a:latin typeface="微软雅黑" panose="020B0503020204020204" pitchFamily="34" charset="-122"/>
          <a:ea typeface="微软雅黑" panose="020B0503020204020204" pitchFamily="34" charset="-122"/>
          <a:cs typeface="+mn-cs"/>
        </a:defRPr>
      </a:lvl1pPr>
      <a:lvl2pPr marL="593725" indent="0" algn="l" defTabSz="1187450" rtl="0" eaLnBrk="1" latinLnBrk="0" hangingPunct="1">
        <a:lnSpc>
          <a:spcPct val="90000"/>
        </a:lnSpc>
        <a:spcBef>
          <a:spcPts val="650"/>
        </a:spcBef>
        <a:buFont typeface="Arial" panose="020B0604020202020204" pitchFamily="34" charset="0"/>
        <a:buNone/>
        <a:defRPr sz="3115" kern="1200">
          <a:solidFill>
            <a:schemeClr val="tx1"/>
          </a:solidFill>
          <a:latin typeface="+mn-lt"/>
          <a:ea typeface="+mn-ea"/>
          <a:cs typeface="+mn-cs"/>
        </a:defRPr>
      </a:lvl2pPr>
      <a:lvl3pPr marL="1187450" indent="0" algn="l" defTabSz="1187450" rtl="0" eaLnBrk="1" latinLnBrk="0" hangingPunct="1">
        <a:lnSpc>
          <a:spcPct val="90000"/>
        </a:lnSpc>
        <a:spcBef>
          <a:spcPts val="650"/>
        </a:spcBef>
        <a:buFont typeface="Arial" panose="020B0604020202020204" pitchFamily="34" charset="0"/>
        <a:buNone/>
        <a:defRPr sz="2595" kern="1200">
          <a:solidFill>
            <a:schemeClr val="tx1"/>
          </a:solidFill>
          <a:latin typeface="+mn-lt"/>
          <a:ea typeface="+mn-ea"/>
          <a:cs typeface="+mn-cs"/>
        </a:defRPr>
      </a:lvl3pPr>
      <a:lvl4pPr marL="1781175" indent="0" algn="l" defTabSz="1187450" rtl="0" eaLnBrk="1" latinLnBrk="0" hangingPunct="1">
        <a:lnSpc>
          <a:spcPct val="90000"/>
        </a:lnSpc>
        <a:spcBef>
          <a:spcPts val="650"/>
        </a:spcBef>
        <a:buFont typeface="Arial" panose="020B0604020202020204" pitchFamily="34" charset="0"/>
        <a:buNone/>
        <a:defRPr sz="2335" kern="1200">
          <a:solidFill>
            <a:schemeClr val="tx1"/>
          </a:solidFill>
          <a:latin typeface="+mn-lt"/>
          <a:ea typeface="+mn-ea"/>
          <a:cs typeface="+mn-cs"/>
        </a:defRPr>
      </a:lvl4pPr>
      <a:lvl5pPr marL="2374900" indent="0" algn="l" defTabSz="1187450" rtl="0" eaLnBrk="1" latinLnBrk="0" hangingPunct="1">
        <a:lnSpc>
          <a:spcPct val="90000"/>
        </a:lnSpc>
        <a:spcBef>
          <a:spcPts val="650"/>
        </a:spcBef>
        <a:buFont typeface="Arial" panose="020B0604020202020204" pitchFamily="34" charset="0"/>
        <a:buNone/>
        <a:defRPr sz="2335" kern="1200">
          <a:solidFill>
            <a:schemeClr val="tx1"/>
          </a:solidFill>
          <a:latin typeface="+mn-lt"/>
          <a:ea typeface="+mn-ea"/>
          <a:cs typeface="+mn-cs"/>
        </a:defRPr>
      </a:lvl5pPr>
      <a:lvl6pPr marL="3265170" indent="-296545" algn="l" defTabSz="1187450" rtl="0" eaLnBrk="1" latinLnBrk="0" hangingPunct="1">
        <a:lnSpc>
          <a:spcPct val="90000"/>
        </a:lnSpc>
        <a:spcBef>
          <a:spcPts val="650"/>
        </a:spcBef>
        <a:buFont typeface="Arial" panose="020B0604020202020204" pitchFamily="34" charset="0"/>
        <a:buChar char="•"/>
        <a:defRPr sz="2335" kern="1200">
          <a:solidFill>
            <a:schemeClr val="tx1"/>
          </a:solidFill>
          <a:latin typeface="+mn-lt"/>
          <a:ea typeface="+mn-ea"/>
          <a:cs typeface="+mn-cs"/>
        </a:defRPr>
      </a:lvl6pPr>
      <a:lvl7pPr marL="3858895" indent="-296545" algn="l" defTabSz="1187450" rtl="0" eaLnBrk="1" latinLnBrk="0" hangingPunct="1">
        <a:lnSpc>
          <a:spcPct val="90000"/>
        </a:lnSpc>
        <a:spcBef>
          <a:spcPts val="650"/>
        </a:spcBef>
        <a:buFont typeface="Arial" panose="020B0604020202020204" pitchFamily="34" charset="0"/>
        <a:buChar char="•"/>
        <a:defRPr sz="2335" kern="1200">
          <a:solidFill>
            <a:schemeClr val="tx1"/>
          </a:solidFill>
          <a:latin typeface="+mn-lt"/>
          <a:ea typeface="+mn-ea"/>
          <a:cs typeface="+mn-cs"/>
        </a:defRPr>
      </a:lvl7pPr>
      <a:lvl8pPr marL="4452620" indent="-296545" algn="l" defTabSz="1187450" rtl="0" eaLnBrk="1" latinLnBrk="0" hangingPunct="1">
        <a:lnSpc>
          <a:spcPct val="90000"/>
        </a:lnSpc>
        <a:spcBef>
          <a:spcPts val="650"/>
        </a:spcBef>
        <a:buFont typeface="Arial" panose="020B0604020202020204" pitchFamily="34" charset="0"/>
        <a:buChar char="•"/>
        <a:defRPr sz="2335" kern="1200">
          <a:solidFill>
            <a:schemeClr val="tx1"/>
          </a:solidFill>
          <a:latin typeface="+mn-lt"/>
          <a:ea typeface="+mn-ea"/>
          <a:cs typeface="+mn-cs"/>
        </a:defRPr>
      </a:lvl8pPr>
      <a:lvl9pPr marL="5046345" indent="-296545" algn="l" defTabSz="1187450" rtl="0" eaLnBrk="1" latinLnBrk="0" hangingPunct="1">
        <a:lnSpc>
          <a:spcPct val="90000"/>
        </a:lnSpc>
        <a:spcBef>
          <a:spcPts val="650"/>
        </a:spcBef>
        <a:buFont typeface="Arial" panose="020B0604020202020204" pitchFamily="34" charset="0"/>
        <a:buChar char="•"/>
        <a:defRPr sz="2335" kern="1200">
          <a:solidFill>
            <a:schemeClr val="tx1"/>
          </a:solidFill>
          <a:latin typeface="+mn-lt"/>
          <a:ea typeface="+mn-ea"/>
          <a:cs typeface="+mn-cs"/>
        </a:defRPr>
      </a:lvl9pPr>
    </p:bodyStyle>
    <p:otherStyle>
      <a:defPPr>
        <a:defRPr lang="en-US"/>
      </a:defPPr>
      <a:lvl1pPr marL="0" algn="l" defTabSz="1187450" rtl="0" eaLnBrk="1" latinLnBrk="0" hangingPunct="1">
        <a:defRPr sz="2335" kern="1200">
          <a:solidFill>
            <a:schemeClr val="tx1"/>
          </a:solidFill>
          <a:latin typeface="+mn-lt"/>
          <a:ea typeface="+mn-ea"/>
          <a:cs typeface="+mn-cs"/>
        </a:defRPr>
      </a:lvl1pPr>
      <a:lvl2pPr marL="593725" algn="l" defTabSz="1187450" rtl="0" eaLnBrk="1" latinLnBrk="0" hangingPunct="1">
        <a:defRPr sz="2335" kern="1200">
          <a:solidFill>
            <a:schemeClr val="tx1"/>
          </a:solidFill>
          <a:latin typeface="+mn-lt"/>
          <a:ea typeface="+mn-ea"/>
          <a:cs typeface="+mn-cs"/>
        </a:defRPr>
      </a:lvl2pPr>
      <a:lvl3pPr marL="1187450" algn="l" defTabSz="1187450" rtl="0" eaLnBrk="1" latinLnBrk="0" hangingPunct="1">
        <a:defRPr sz="2335" kern="1200">
          <a:solidFill>
            <a:schemeClr val="tx1"/>
          </a:solidFill>
          <a:latin typeface="+mn-lt"/>
          <a:ea typeface="+mn-ea"/>
          <a:cs typeface="+mn-cs"/>
        </a:defRPr>
      </a:lvl3pPr>
      <a:lvl4pPr marL="1781175" algn="l" defTabSz="1187450" rtl="0" eaLnBrk="1" latinLnBrk="0" hangingPunct="1">
        <a:defRPr sz="2335" kern="1200">
          <a:solidFill>
            <a:schemeClr val="tx1"/>
          </a:solidFill>
          <a:latin typeface="+mn-lt"/>
          <a:ea typeface="+mn-ea"/>
          <a:cs typeface="+mn-cs"/>
        </a:defRPr>
      </a:lvl4pPr>
      <a:lvl5pPr marL="2374900" algn="l" defTabSz="1187450" rtl="0" eaLnBrk="1" latinLnBrk="0" hangingPunct="1">
        <a:defRPr sz="2335" kern="1200">
          <a:solidFill>
            <a:schemeClr val="tx1"/>
          </a:solidFill>
          <a:latin typeface="+mn-lt"/>
          <a:ea typeface="+mn-ea"/>
          <a:cs typeface="+mn-cs"/>
        </a:defRPr>
      </a:lvl5pPr>
      <a:lvl6pPr marL="2968625" algn="l" defTabSz="1187450" rtl="0" eaLnBrk="1" latinLnBrk="0" hangingPunct="1">
        <a:defRPr sz="2335" kern="1200">
          <a:solidFill>
            <a:schemeClr val="tx1"/>
          </a:solidFill>
          <a:latin typeface="+mn-lt"/>
          <a:ea typeface="+mn-ea"/>
          <a:cs typeface="+mn-cs"/>
        </a:defRPr>
      </a:lvl6pPr>
      <a:lvl7pPr marL="3561715" algn="l" defTabSz="1187450" rtl="0" eaLnBrk="1" latinLnBrk="0" hangingPunct="1">
        <a:defRPr sz="2335" kern="1200">
          <a:solidFill>
            <a:schemeClr val="tx1"/>
          </a:solidFill>
          <a:latin typeface="+mn-lt"/>
          <a:ea typeface="+mn-ea"/>
          <a:cs typeface="+mn-cs"/>
        </a:defRPr>
      </a:lvl7pPr>
      <a:lvl8pPr marL="4155440" algn="l" defTabSz="1187450" rtl="0" eaLnBrk="1" latinLnBrk="0" hangingPunct="1">
        <a:defRPr sz="2335" kern="1200">
          <a:solidFill>
            <a:schemeClr val="tx1"/>
          </a:solidFill>
          <a:latin typeface="+mn-lt"/>
          <a:ea typeface="+mn-ea"/>
          <a:cs typeface="+mn-cs"/>
        </a:defRPr>
      </a:lvl8pPr>
      <a:lvl9pPr marL="4749165" algn="l" defTabSz="1187450" rtl="0" eaLnBrk="1" latinLnBrk="0" hangingPunct="1">
        <a:defRPr sz="233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0.xml"/></Relationships>
</file>

<file path=ppt/slides/_rels/slide10.xml.rels><?xml version="1.0" encoding="UTF-8" standalone="yes"?>
<Relationships xmlns="http://schemas.openxmlformats.org/package/2006/relationships"><Relationship Id="rId9" Type="http://schemas.openxmlformats.org/officeDocument/2006/relationships/tags" Target="../tags/tag197.xml"/><Relationship Id="rId8" Type="http://schemas.openxmlformats.org/officeDocument/2006/relationships/tags" Target="../tags/tag196.xml"/><Relationship Id="rId7" Type="http://schemas.openxmlformats.org/officeDocument/2006/relationships/tags" Target="../tags/tag195.xml"/><Relationship Id="rId6" Type="http://schemas.openxmlformats.org/officeDocument/2006/relationships/tags" Target="../tags/tag194.xml"/><Relationship Id="rId5" Type="http://schemas.openxmlformats.org/officeDocument/2006/relationships/tags" Target="../tags/tag193.xml"/><Relationship Id="rId48" Type="http://schemas.openxmlformats.org/officeDocument/2006/relationships/notesSlide" Target="../notesSlides/notesSlide8.xml"/><Relationship Id="rId47" Type="http://schemas.openxmlformats.org/officeDocument/2006/relationships/slideLayout" Target="../slideLayouts/slideLayout25.xml"/><Relationship Id="rId46" Type="http://schemas.openxmlformats.org/officeDocument/2006/relationships/tags" Target="../tags/tag234.xml"/><Relationship Id="rId45" Type="http://schemas.openxmlformats.org/officeDocument/2006/relationships/tags" Target="../tags/tag233.xml"/><Relationship Id="rId44" Type="http://schemas.openxmlformats.org/officeDocument/2006/relationships/tags" Target="../tags/tag232.xml"/><Relationship Id="rId43" Type="http://schemas.openxmlformats.org/officeDocument/2006/relationships/tags" Target="../tags/tag231.xml"/><Relationship Id="rId42" Type="http://schemas.openxmlformats.org/officeDocument/2006/relationships/tags" Target="../tags/tag230.xml"/><Relationship Id="rId41" Type="http://schemas.openxmlformats.org/officeDocument/2006/relationships/tags" Target="../tags/tag229.xml"/><Relationship Id="rId40" Type="http://schemas.openxmlformats.org/officeDocument/2006/relationships/tags" Target="../tags/tag228.xml"/><Relationship Id="rId4" Type="http://schemas.openxmlformats.org/officeDocument/2006/relationships/tags" Target="../tags/tag192.xml"/><Relationship Id="rId39" Type="http://schemas.openxmlformats.org/officeDocument/2006/relationships/tags" Target="../tags/tag227.xml"/><Relationship Id="rId38" Type="http://schemas.openxmlformats.org/officeDocument/2006/relationships/tags" Target="../tags/tag226.xml"/><Relationship Id="rId37" Type="http://schemas.openxmlformats.org/officeDocument/2006/relationships/tags" Target="../tags/tag225.xml"/><Relationship Id="rId36" Type="http://schemas.openxmlformats.org/officeDocument/2006/relationships/tags" Target="../tags/tag224.xml"/><Relationship Id="rId35" Type="http://schemas.openxmlformats.org/officeDocument/2006/relationships/tags" Target="../tags/tag223.xml"/><Relationship Id="rId34" Type="http://schemas.openxmlformats.org/officeDocument/2006/relationships/tags" Target="../tags/tag222.xml"/><Relationship Id="rId33" Type="http://schemas.openxmlformats.org/officeDocument/2006/relationships/tags" Target="../tags/tag221.xml"/><Relationship Id="rId32" Type="http://schemas.openxmlformats.org/officeDocument/2006/relationships/tags" Target="../tags/tag220.xml"/><Relationship Id="rId31" Type="http://schemas.openxmlformats.org/officeDocument/2006/relationships/tags" Target="../tags/tag219.xml"/><Relationship Id="rId30" Type="http://schemas.openxmlformats.org/officeDocument/2006/relationships/tags" Target="../tags/tag218.xml"/><Relationship Id="rId3" Type="http://schemas.openxmlformats.org/officeDocument/2006/relationships/tags" Target="../tags/tag191.xml"/><Relationship Id="rId29" Type="http://schemas.openxmlformats.org/officeDocument/2006/relationships/tags" Target="../tags/tag217.xml"/><Relationship Id="rId28" Type="http://schemas.openxmlformats.org/officeDocument/2006/relationships/tags" Target="../tags/tag216.xml"/><Relationship Id="rId27" Type="http://schemas.openxmlformats.org/officeDocument/2006/relationships/tags" Target="../tags/tag215.xml"/><Relationship Id="rId26" Type="http://schemas.openxmlformats.org/officeDocument/2006/relationships/tags" Target="../tags/tag214.xml"/><Relationship Id="rId25" Type="http://schemas.openxmlformats.org/officeDocument/2006/relationships/tags" Target="../tags/tag213.xml"/><Relationship Id="rId24" Type="http://schemas.openxmlformats.org/officeDocument/2006/relationships/tags" Target="../tags/tag212.xml"/><Relationship Id="rId23" Type="http://schemas.openxmlformats.org/officeDocument/2006/relationships/tags" Target="../tags/tag211.xml"/><Relationship Id="rId22" Type="http://schemas.openxmlformats.org/officeDocument/2006/relationships/tags" Target="../tags/tag210.xml"/><Relationship Id="rId21" Type="http://schemas.openxmlformats.org/officeDocument/2006/relationships/tags" Target="../tags/tag209.xml"/><Relationship Id="rId20" Type="http://schemas.openxmlformats.org/officeDocument/2006/relationships/tags" Target="../tags/tag208.xml"/><Relationship Id="rId2" Type="http://schemas.openxmlformats.org/officeDocument/2006/relationships/tags" Target="../tags/tag190.xml"/><Relationship Id="rId19" Type="http://schemas.openxmlformats.org/officeDocument/2006/relationships/tags" Target="../tags/tag207.xml"/><Relationship Id="rId18" Type="http://schemas.openxmlformats.org/officeDocument/2006/relationships/tags" Target="../tags/tag206.xml"/><Relationship Id="rId17" Type="http://schemas.openxmlformats.org/officeDocument/2006/relationships/tags" Target="../tags/tag205.xml"/><Relationship Id="rId16" Type="http://schemas.openxmlformats.org/officeDocument/2006/relationships/tags" Target="../tags/tag204.xml"/><Relationship Id="rId15" Type="http://schemas.openxmlformats.org/officeDocument/2006/relationships/tags" Target="../tags/tag203.xml"/><Relationship Id="rId14" Type="http://schemas.openxmlformats.org/officeDocument/2006/relationships/tags" Target="../tags/tag202.xml"/><Relationship Id="rId13" Type="http://schemas.openxmlformats.org/officeDocument/2006/relationships/tags" Target="../tags/tag201.xml"/><Relationship Id="rId12" Type="http://schemas.openxmlformats.org/officeDocument/2006/relationships/tags" Target="../tags/tag200.xml"/><Relationship Id="rId11" Type="http://schemas.openxmlformats.org/officeDocument/2006/relationships/tags" Target="../tags/tag199.xml"/><Relationship Id="rId10" Type="http://schemas.openxmlformats.org/officeDocument/2006/relationships/tags" Target="../tags/tag198.xml"/><Relationship Id="rId1" Type="http://schemas.openxmlformats.org/officeDocument/2006/relationships/tags" Target="../tags/tag189.xml"/></Relationships>
</file>

<file path=ppt/slides/_rels/slide100.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tags" Target="../tags/tag4242.xml"/><Relationship Id="rId1" Type="http://schemas.openxmlformats.org/officeDocument/2006/relationships/tags" Target="../tags/tag4241.xml"/></Relationships>
</file>

<file path=ppt/slides/_rels/slide101.xml.rels><?xml version="1.0" encoding="UTF-8" standalone="yes"?>
<Relationships xmlns="http://schemas.openxmlformats.org/package/2006/relationships"><Relationship Id="rId9" Type="http://schemas.openxmlformats.org/officeDocument/2006/relationships/tags" Target="../tags/tag4251.xml"/><Relationship Id="rId8" Type="http://schemas.openxmlformats.org/officeDocument/2006/relationships/tags" Target="../tags/tag4250.xml"/><Relationship Id="rId7" Type="http://schemas.openxmlformats.org/officeDocument/2006/relationships/tags" Target="../tags/tag4249.xml"/><Relationship Id="rId6" Type="http://schemas.openxmlformats.org/officeDocument/2006/relationships/tags" Target="../tags/tag4248.xml"/><Relationship Id="rId5" Type="http://schemas.openxmlformats.org/officeDocument/2006/relationships/tags" Target="../tags/tag4247.xml"/><Relationship Id="rId48" Type="http://schemas.openxmlformats.org/officeDocument/2006/relationships/notesSlide" Target="../notesSlides/notesSlide96.xml"/><Relationship Id="rId47" Type="http://schemas.openxmlformats.org/officeDocument/2006/relationships/slideLayout" Target="../slideLayouts/slideLayout25.xml"/><Relationship Id="rId46" Type="http://schemas.openxmlformats.org/officeDocument/2006/relationships/tags" Target="../tags/tag4288.xml"/><Relationship Id="rId45" Type="http://schemas.openxmlformats.org/officeDocument/2006/relationships/tags" Target="../tags/tag4287.xml"/><Relationship Id="rId44" Type="http://schemas.openxmlformats.org/officeDocument/2006/relationships/tags" Target="../tags/tag4286.xml"/><Relationship Id="rId43" Type="http://schemas.openxmlformats.org/officeDocument/2006/relationships/tags" Target="../tags/tag4285.xml"/><Relationship Id="rId42" Type="http://schemas.openxmlformats.org/officeDocument/2006/relationships/tags" Target="../tags/tag4284.xml"/><Relationship Id="rId41" Type="http://schemas.openxmlformats.org/officeDocument/2006/relationships/tags" Target="../tags/tag4283.xml"/><Relationship Id="rId40" Type="http://schemas.openxmlformats.org/officeDocument/2006/relationships/tags" Target="../tags/tag4282.xml"/><Relationship Id="rId4" Type="http://schemas.openxmlformats.org/officeDocument/2006/relationships/tags" Target="../tags/tag4246.xml"/><Relationship Id="rId39" Type="http://schemas.openxmlformats.org/officeDocument/2006/relationships/tags" Target="../tags/tag4281.xml"/><Relationship Id="rId38" Type="http://schemas.openxmlformats.org/officeDocument/2006/relationships/tags" Target="../tags/tag4280.xml"/><Relationship Id="rId37" Type="http://schemas.openxmlformats.org/officeDocument/2006/relationships/tags" Target="../tags/tag4279.xml"/><Relationship Id="rId36" Type="http://schemas.openxmlformats.org/officeDocument/2006/relationships/tags" Target="../tags/tag4278.xml"/><Relationship Id="rId35" Type="http://schemas.openxmlformats.org/officeDocument/2006/relationships/tags" Target="../tags/tag4277.xml"/><Relationship Id="rId34" Type="http://schemas.openxmlformats.org/officeDocument/2006/relationships/tags" Target="../tags/tag4276.xml"/><Relationship Id="rId33" Type="http://schemas.openxmlformats.org/officeDocument/2006/relationships/tags" Target="../tags/tag4275.xml"/><Relationship Id="rId32" Type="http://schemas.openxmlformats.org/officeDocument/2006/relationships/tags" Target="../tags/tag4274.xml"/><Relationship Id="rId31" Type="http://schemas.openxmlformats.org/officeDocument/2006/relationships/tags" Target="../tags/tag4273.xml"/><Relationship Id="rId30" Type="http://schemas.openxmlformats.org/officeDocument/2006/relationships/tags" Target="../tags/tag4272.xml"/><Relationship Id="rId3" Type="http://schemas.openxmlformats.org/officeDocument/2006/relationships/tags" Target="../tags/tag4245.xml"/><Relationship Id="rId29" Type="http://schemas.openxmlformats.org/officeDocument/2006/relationships/tags" Target="../tags/tag4271.xml"/><Relationship Id="rId28" Type="http://schemas.openxmlformats.org/officeDocument/2006/relationships/tags" Target="../tags/tag4270.xml"/><Relationship Id="rId27" Type="http://schemas.openxmlformats.org/officeDocument/2006/relationships/tags" Target="../tags/tag4269.xml"/><Relationship Id="rId26" Type="http://schemas.openxmlformats.org/officeDocument/2006/relationships/tags" Target="../tags/tag4268.xml"/><Relationship Id="rId25" Type="http://schemas.openxmlformats.org/officeDocument/2006/relationships/tags" Target="../tags/tag4267.xml"/><Relationship Id="rId24" Type="http://schemas.openxmlformats.org/officeDocument/2006/relationships/tags" Target="../tags/tag4266.xml"/><Relationship Id="rId23" Type="http://schemas.openxmlformats.org/officeDocument/2006/relationships/tags" Target="../tags/tag4265.xml"/><Relationship Id="rId22" Type="http://schemas.openxmlformats.org/officeDocument/2006/relationships/tags" Target="../tags/tag4264.xml"/><Relationship Id="rId21" Type="http://schemas.openxmlformats.org/officeDocument/2006/relationships/tags" Target="../tags/tag4263.xml"/><Relationship Id="rId20" Type="http://schemas.openxmlformats.org/officeDocument/2006/relationships/tags" Target="../tags/tag4262.xml"/><Relationship Id="rId2" Type="http://schemas.openxmlformats.org/officeDocument/2006/relationships/tags" Target="../tags/tag4244.xml"/><Relationship Id="rId19" Type="http://schemas.openxmlformats.org/officeDocument/2006/relationships/tags" Target="../tags/tag4261.xml"/><Relationship Id="rId18" Type="http://schemas.openxmlformats.org/officeDocument/2006/relationships/tags" Target="../tags/tag4260.xml"/><Relationship Id="rId17" Type="http://schemas.openxmlformats.org/officeDocument/2006/relationships/tags" Target="../tags/tag4259.xml"/><Relationship Id="rId16" Type="http://schemas.openxmlformats.org/officeDocument/2006/relationships/tags" Target="../tags/tag4258.xml"/><Relationship Id="rId15" Type="http://schemas.openxmlformats.org/officeDocument/2006/relationships/tags" Target="../tags/tag4257.xml"/><Relationship Id="rId14" Type="http://schemas.openxmlformats.org/officeDocument/2006/relationships/tags" Target="../tags/tag4256.xml"/><Relationship Id="rId13" Type="http://schemas.openxmlformats.org/officeDocument/2006/relationships/tags" Target="../tags/tag4255.xml"/><Relationship Id="rId12" Type="http://schemas.openxmlformats.org/officeDocument/2006/relationships/tags" Target="../tags/tag4254.xml"/><Relationship Id="rId11" Type="http://schemas.openxmlformats.org/officeDocument/2006/relationships/tags" Target="../tags/tag4253.xml"/><Relationship Id="rId10" Type="http://schemas.openxmlformats.org/officeDocument/2006/relationships/tags" Target="../tags/tag4252.xml"/><Relationship Id="rId1" Type="http://schemas.openxmlformats.org/officeDocument/2006/relationships/tags" Target="../tags/tag4243.xml"/></Relationships>
</file>

<file path=ppt/slides/_rels/slide102.xml.rels><?xml version="1.0" encoding="UTF-8" standalone="yes"?>
<Relationships xmlns="http://schemas.openxmlformats.org/package/2006/relationships"><Relationship Id="rId9" Type="http://schemas.openxmlformats.org/officeDocument/2006/relationships/tags" Target="../tags/tag4297.xml"/><Relationship Id="rId8" Type="http://schemas.openxmlformats.org/officeDocument/2006/relationships/tags" Target="../tags/tag4296.xml"/><Relationship Id="rId7" Type="http://schemas.openxmlformats.org/officeDocument/2006/relationships/tags" Target="../tags/tag4295.xml"/><Relationship Id="rId6" Type="http://schemas.openxmlformats.org/officeDocument/2006/relationships/tags" Target="../tags/tag4294.xml"/><Relationship Id="rId5" Type="http://schemas.openxmlformats.org/officeDocument/2006/relationships/tags" Target="../tags/tag4293.xml"/><Relationship Id="rId49" Type="http://schemas.openxmlformats.org/officeDocument/2006/relationships/notesSlide" Target="../notesSlides/notesSlide97.xml"/><Relationship Id="rId48" Type="http://schemas.openxmlformats.org/officeDocument/2006/relationships/slideLayout" Target="../slideLayouts/slideLayout25.xml"/><Relationship Id="rId47" Type="http://schemas.openxmlformats.org/officeDocument/2006/relationships/image" Target="../media/image38.png"/><Relationship Id="rId46" Type="http://schemas.openxmlformats.org/officeDocument/2006/relationships/tags" Target="../tags/tag4334.xml"/><Relationship Id="rId45" Type="http://schemas.openxmlformats.org/officeDocument/2006/relationships/tags" Target="../tags/tag4333.xml"/><Relationship Id="rId44" Type="http://schemas.openxmlformats.org/officeDocument/2006/relationships/tags" Target="../tags/tag4332.xml"/><Relationship Id="rId43" Type="http://schemas.openxmlformats.org/officeDocument/2006/relationships/tags" Target="../tags/tag4331.xml"/><Relationship Id="rId42" Type="http://schemas.openxmlformats.org/officeDocument/2006/relationships/tags" Target="../tags/tag4330.xml"/><Relationship Id="rId41" Type="http://schemas.openxmlformats.org/officeDocument/2006/relationships/tags" Target="../tags/tag4329.xml"/><Relationship Id="rId40" Type="http://schemas.openxmlformats.org/officeDocument/2006/relationships/tags" Target="../tags/tag4328.xml"/><Relationship Id="rId4" Type="http://schemas.openxmlformats.org/officeDocument/2006/relationships/tags" Target="../tags/tag4292.xml"/><Relationship Id="rId39" Type="http://schemas.openxmlformats.org/officeDocument/2006/relationships/tags" Target="../tags/tag4327.xml"/><Relationship Id="rId38" Type="http://schemas.openxmlformats.org/officeDocument/2006/relationships/tags" Target="../tags/tag4326.xml"/><Relationship Id="rId37" Type="http://schemas.openxmlformats.org/officeDocument/2006/relationships/tags" Target="../tags/tag4325.xml"/><Relationship Id="rId36" Type="http://schemas.openxmlformats.org/officeDocument/2006/relationships/tags" Target="../tags/tag4324.xml"/><Relationship Id="rId35" Type="http://schemas.openxmlformats.org/officeDocument/2006/relationships/tags" Target="../tags/tag4323.xml"/><Relationship Id="rId34" Type="http://schemas.openxmlformats.org/officeDocument/2006/relationships/tags" Target="../tags/tag4322.xml"/><Relationship Id="rId33" Type="http://schemas.openxmlformats.org/officeDocument/2006/relationships/tags" Target="../tags/tag4321.xml"/><Relationship Id="rId32" Type="http://schemas.openxmlformats.org/officeDocument/2006/relationships/tags" Target="../tags/tag4320.xml"/><Relationship Id="rId31" Type="http://schemas.openxmlformats.org/officeDocument/2006/relationships/tags" Target="../tags/tag4319.xml"/><Relationship Id="rId30" Type="http://schemas.openxmlformats.org/officeDocument/2006/relationships/tags" Target="../tags/tag4318.xml"/><Relationship Id="rId3" Type="http://schemas.openxmlformats.org/officeDocument/2006/relationships/tags" Target="../tags/tag4291.xml"/><Relationship Id="rId29" Type="http://schemas.openxmlformats.org/officeDocument/2006/relationships/tags" Target="../tags/tag4317.xml"/><Relationship Id="rId28" Type="http://schemas.openxmlformats.org/officeDocument/2006/relationships/tags" Target="../tags/tag4316.xml"/><Relationship Id="rId27" Type="http://schemas.openxmlformats.org/officeDocument/2006/relationships/tags" Target="../tags/tag4315.xml"/><Relationship Id="rId26" Type="http://schemas.openxmlformats.org/officeDocument/2006/relationships/tags" Target="../tags/tag4314.xml"/><Relationship Id="rId25" Type="http://schemas.openxmlformats.org/officeDocument/2006/relationships/tags" Target="../tags/tag4313.xml"/><Relationship Id="rId24" Type="http://schemas.openxmlformats.org/officeDocument/2006/relationships/tags" Target="../tags/tag4312.xml"/><Relationship Id="rId23" Type="http://schemas.openxmlformats.org/officeDocument/2006/relationships/tags" Target="../tags/tag4311.xml"/><Relationship Id="rId22" Type="http://schemas.openxmlformats.org/officeDocument/2006/relationships/tags" Target="../tags/tag4310.xml"/><Relationship Id="rId21" Type="http://schemas.openxmlformats.org/officeDocument/2006/relationships/tags" Target="../tags/tag4309.xml"/><Relationship Id="rId20" Type="http://schemas.openxmlformats.org/officeDocument/2006/relationships/tags" Target="../tags/tag4308.xml"/><Relationship Id="rId2" Type="http://schemas.openxmlformats.org/officeDocument/2006/relationships/tags" Target="../tags/tag4290.xml"/><Relationship Id="rId19" Type="http://schemas.openxmlformats.org/officeDocument/2006/relationships/tags" Target="../tags/tag4307.xml"/><Relationship Id="rId18" Type="http://schemas.openxmlformats.org/officeDocument/2006/relationships/tags" Target="../tags/tag4306.xml"/><Relationship Id="rId17" Type="http://schemas.openxmlformats.org/officeDocument/2006/relationships/tags" Target="../tags/tag4305.xml"/><Relationship Id="rId16" Type="http://schemas.openxmlformats.org/officeDocument/2006/relationships/tags" Target="../tags/tag4304.xml"/><Relationship Id="rId15" Type="http://schemas.openxmlformats.org/officeDocument/2006/relationships/tags" Target="../tags/tag4303.xml"/><Relationship Id="rId14" Type="http://schemas.openxmlformats.org/officeDocument/2006/relationships/tags" Target="../tags/tag4302.xml"/><Relationship Id="rId13" Type="http://schemas.openxmlformats.org/officeDocument/2006/relationships/tags" Target="../tags/tag4301.xml"/><Relationship Id="rId12" Type="http://schemas.openxmlformats.org/officeDocument/2006/relationships/tags" Target="../tags/tag4300.xml"/><Relationship Id="rId11" Type="http://schemas.openxmlformats.org/officeDocument/2006/relationships/tags" Target="../tags/tag4299.xml"/><Relationship Id="rId10" Type="http://schemas.openxmlformats.org/officeDocument/2006/relationships/tags" Target="../tags/tag4298.xml"/><Relationship Id="rId1" Type="http://schemas.openxmlformats.org/officeDocument/2006/relationships/tags" Target="../tags/tag4289.xml"/></Relationships>
</file>

<file path=ppt/slides/_rels/slide103.xml.rels><?xml version="1.0" encoding="UTF-8" standalone="yes"?>
<Relationships xmlns="http://schemas.openxmlformats.org/package/2006/relationships"><Relationship Id="rId9" Type="http://schemas.openxmlformats.org/officeDocument/2006/relationships/tags" Target="../tags/tag4343.xml"/><Relationship Id="rId8" Type="http://schemas.openxmlformats.org/officeDocument/2006/relationships/tags" Target="../tags/tag4342.xml"/><Relationship Id="rId7" Type="http://schemas.openxmlformats.org/officeDocument/2006/relationships/tags" Target="../tags/tag4341.xml"/><Relationship Id="rId6" Type="http://schemas.openxmlformats.org/officeDocument/2006/relationships/tags" Target="../tags/tag4340.xml"/><Relationship Id="rId5" Type="http://schemas.openxmlformats.org/officeDocument/2006/relationships/tags" Target="../tags/tag4339.xml"/><Relationship Id="rId48" Type="http://schemas.openxmlformats.org/officeDocument/2006/relationships/notesSlide" Target="../notesSlides/notesSlide98.xml"/><Relationship Id="rId47" Type="http://schemas.openxmlformats.org/officeDocument/2006/relationships/slideLayout" Target="../slideLayouts/slideLayout25.xml"/><Relationship Id="rId46" Type="http://schemas.openxmlformats.org/officeDocument/2006/relationships/tags" Target="../tags/tag4380.xml"/><Relationship Id="rId45" Type="http://schemas.openxmlformats.org/officeDocument/2006/relationships/tags" Target="../tags/tag4379.xml"/><Relationship Id="rId44" Type="http://schemas.openxmlformats.org/officeDocument/2006/relationships/tags" Target="../tags/tag4378.xml"/><Relationship Id="rId43" Type="http://schemas.openxmlformats.org/officeDocument/2006/relationships/tags" Target="../tags/tag4377.xml"/><Relationship Id="rId42" Type="http://schemas.openxmlformats.org/officeDocument/2006/relationships/tags" Target="../tags/tag4376.xml"/><Relationship Id="rId41" Type="http://schemas.openxmlformats.org/officeDocument/2006/relationships/tags" Target="../tags/tag4375.xml"/><Relationship Id="rId40" Type="http://schemas.openxmlformats.org/officeDocument/2006/relationships/tags" Target="../tags/tag4374.xml"/><Relationship Id="rId4" Type="http://schemas.openxmlformats.org/officeDocument/2006/relationships/tags" Target="../tags/tag4338.xml"/><Relationship Id="rId39" Type="http://schemas.openxmlformats.org/officeDocument/2006/relationships/tags" Target="../tags/tag4373.xml"/><Relationship Id="rId38" Type="http://schemas.openxmlformats.org/officeDocument/2006/relationships/tags" Target="../tags/tag4372.xml"/><Relationship Id="rId37" Type="http://schemas.openxmlformats.org/officeDocument/2006/relationships/tags" Target="../tags/tag4371.xml"/><Relationship Id="rId36" Type="http://schemas.openxmlformats.org/officeDocument/2006/relationships/tags" Target="../tags/tag4370.xml"/><Relationship Id="rId35" Type="http://schemas.openxmlformats.org/officeDocument/2006/relationships/tags" Target="../tags/tag4369.xml"/><Relationship Id="rId34" Type="http://schemas.openxmlformats.org/officeDocument/2006/relationships/tags" Target="../tags/tag4368.xml"/><Relationship Id="rId33" Type="http://schemas.openxmlformats.org/officeDocument/2006/relationships/tags" Target="../tags/tag4367.xml"/><Relationship Id="rId32" Type="http://schemas.openxmlformats.org/officeDocument/2006/relationships/tags" Target="../tags/tag4366.xml"/><Relationship Id="rId31" Type="http://schemas.openxmlformats.org/officeDocument/2006/relationships/tags" Target="../tags/tag4365.xml"/><Relationship Id="rId30" Type="http://schemas.openxmlformats.org/officeDocument/2006/relationships/tags" Target="../tags/tag4364.xml"/><Relationship Id="rId3" Type="http://schemas.openxmlformats.org/officeDocument/2006/relationships/tags" Target="../tags/tag4337.xml"/><Relationship Id="rId29" Type="http://schemas.openxmlformats.org/officeDocument/2006/relationships/tags" Target="../tags/tag4363.xml"/><Relationship Id="rId28" Type="http://schemas.openxmlformats.org/officeDocument/2006/relationships/tags" Target="../tags/tag4362.xml"/><Relationship Id="rId27" Type="http://schemas.openxmlformats.org/officeDocument/2006/relationships/tags" Target="../tags/tag4361.xml"/><Relationship Id="rId26" Type="http://schemas.openxmlformats.org/officeDocument/2006/relationships/tags" Target="../tags/tag4360.xml"/><Relationship Id="rId25" Type="http://schemas.openxmlformats.org/officeDocument/2006/relationships/tags" Target="../tags/tag4359.xml"/><Relationship Id="rId24" Type="http://schemas.openxmlformats.org/officeDocument/2006/relationships/tags" Target="../tags/tag4358.xml"/><Relationship Id="rId23" Type="http://schemas.openxmlformats.org/officeDocument/2006/relationships/tags" Target="../tags/tag4357.xml"/><Relationship Id="rId22" Type="http://schemas.openxmlformats.org/officeDocument/2006/relationships/tags" Target="../tags/tag4356.xml"/><Relationship Id="rId21" Type="http://schemas.openxmlformats.org/officeDocument/2006/relationships/tags" Target="../tags/tag4355.xml"/><Relationship Id="rId20" Type="http://schemas.openxmlformats.org/officeDocument/2006/relationships/tags" Target="../tags/tag4354.xml"/><Relationship Id="rId2" Type="http://schemas.openxmlformats.org/officeDocument/2006/relationships/tags" Target="../tags/tag4336.xml"/><Relationship Id="rId19" Type="http://schemas.openxmlformats.org/officeDocument/2006/relationships/tags" Target="../tags/tag4353.xml"/><Relationship Id="rId18" Type="http://schemas.openxmlformats.org/officeDocument/2006/relationships/tags" Target="../tags/tag4352.xml"/><Relationship Id="rId17" Type="http://schemas.openxmlformats.org/officeDocument/2006/relationships/tags" Target="../tags/tag4351.xml"/><Relationship Id="rId16" Type="http://schemas.openxmlformats.org/officeDocument/2006/relationships/tags" Target="../tags/tag4350.xml"/><Relationship Id="rId15" Type="http://schemas.openxmlformats.org/officeDocument/2006/relationships/tags" Target="../tags/tag4349.xml"/><Relationship Id="rId14" Type="http://schemas.openxmlformats.org/officeDocument/2006/relationships/tags" Target="../tags/tag4348.xml"/><Relationship Id="rId13" Type="http://schemas.openxmlformats.org/officeDocument/2006/relationships/tags" Target="../tags/tag4347.xml"/><Relationship Id="rId12" Type="http://schemas.openxmlformats.org/officeDocument/2006/relationships/tags" Target="../tags/tag4346.xml"/><Relationship Id="rId11" Type="http://schemas.openxmlformats.org/officeDocument/2006/relationships/tags" Target="../tags/tag4345.xml"/><Relationship Id="rId10" Type="http://schemas.openxmlformats.org/officeDocument/2006/relationships/tags" Target="../tags/tag4344.xml"/><Relationship Id="rId1" Type="http://schemas.openxmlformats.org/officeDocument/2006/relationships/tags" Target="../tags/tag4335.xml"/></Relationships>
</file>

<file path=ppt/slides/_rels/slide104.xml.rels><?xml version="1.0" encoding="UTF-8" standalone="yes"?>
<Relationships xmlns="http://schemas.openxmlformats.org/package/2006/relationships"><Relationship Id="rId9" Type="http://schemas.openxmlformats.org/officeDocument/2006/relationships/tags" Target="../tags/tag4389.xml"/><Relationship Id="rId8" Type="http://schemas.openxmlformats.org/officeDocument/2006/relationships/tags" Target="../tags/tag4388.xml"/><Relationship Id="rId7" Type="http://schemas.openxmlformats.org/officeDocument/2006/relationships/tags" Target="../tags/tag4387.xml"/><Relationship Id="rId6" Type="http://schemas.openxmlformats.org/officeDocument/2006/relationships/tags" Target="../tags/tag4386.xml"/><Relationship Id="rId5" Type="http://schemas.openxmlformats.org/officeDocument/2006/relationships/tags" Target="../tags/tag4385.xml"/><Relationship Id="rId48" Type="http://schemas.openxmlformats.org/officeDocument/2006/relationships/notesSlide" Target="../notesSlides/notesSlide99.xml"/><Relationship Id="rId47" Type="http://schemas.openxmlformats.org/officeDocument/2006/relationships/slideLayout" Target="../slideLayouts/slideLayout25.xml"/><Relationship Id="rId46" Type="http://schemas.openxmlformats.org/officeDocument/2006/relationships/tags" Target="../tags/tag4426.xml"/><Relationship Id="rId45" Type="http://schemas.openxmlformats.org/officeDocument/2006/relationships/tags" Target="../tags/tag4425.xml"/><Relationship Id="rId44" Type="http://schemas.openxmlformats.org/officeDocument/2006/relationships/tags" Target="../tags/tag4424.xml"/><Relationship Id="rId43" Type="http://schemas.openxmlformats.org/officeDocument/2006/relationships/tags" Target="../tags/tag4423.xml"/><Relationship Id="rId42" Type="http://schemas.openxmlformats.org/officeDocument/2006/relationships/tags" Target="../tags/tag4422.xml"/><Relationship Id="rId41" Type="http://schemas.openxmlformats.org/officeDocument/2006/relationships/tags" Target="../tags/tag4421.xml"/><Relationship Id="rId40" Type="http://schemas.openxmlformats.org/officeDocument/2006/relationships/tags" Target="../tags/tag4420.xml"/><Relationship Id="rId4" Type="http://schemas.openxmlformats.org/officeDocument/2006/relationships/tags" Target="../tags/tag4384.xml"/><Relationship Id="rId39" Type="http://schemas.openxmlformats.org/officeDocument/2006/relationships/tags" Target="../tags/tag4419.xml"/><Relationship Id="rId38" Type="http://schemas.openxmlformats.org/officeDocument/2006/relationships/tags" Target="../tags/tag4418.xml"/><Relationship Id="rId37" Type="http://schemas.openxmlformats.org/officeDocument/2006/relationships/tags" Target="../tags/tag4417.xml"/><Relationship Id="rId36" Type="http://schemas.openxmlformats.org/officeDocument/2006/relationships/tags" Target="../tags/tag4416.xml"/><Relationship Id="rId35" Type="http://schemas.openxmlformats.org/officeDocument/2006/relationships/tags" Target="../tags/tag4415.xml"/><Relationship Id="rId34" Type="http://schemas.openxmlformats.org/officeDocument/2006/relationships/tags" Target="../tags/tag4414.xml"/><Relationship Id="rId33" Type="http://schemas.openxmlformats.org/officeDocument/2006/relationships/tags" Target="../tags/tag4413.xml"/><Relationship Id="rId32" Type="http://schemas.openxmlformats.org/officeDocument/2006/relationships/tags" Target="../tags/tag4412.xml"/><Relationship Id="rId31" Type="http://schemas.openxmlformats.org/officeDocument/2006/relationships/tags" Target="../tags/tag4411.xml"/><Relationship Id="rId30" Type="http://schemas.openxmlformats.org/officeDocument/2006/relationships/tags" Target="../tags/tag4410.xml"/><Relationship Id="rId3" Type="http://schemas.openxmlformats.org/officeDocument/2006/relationships/tags" Target="../tags/tag4383.xml"/><Relationship Id="rId29" Type="http://schemas.openxmlformats.org/officeDocument/2006/relationships/tags" Target="../tags/tag4409.xml"/><Relationship Id="rId28" Type="http://schemas.openxmlformats.org/officeDocument/2006/relationships/tags" Target="../tags/tag4408.xml"/><Relationship Id="rId27" Type="http://schemas.openxmlformats.org/officeDocument/2006/relationships/tags" Target="../tags/tag4407.xml"/><Relationship Id="rId26" Type="http://schemas.openxmlformats.org/officeDocument/2006/relationships/tags" Target="../tags/tag4406.xml"/><Relationship Id="rId25" Type="http://schemas.openxmlformats.org/officeDocument/2006/relationships/tags" Target="../tags/tag4405.xml"/><Relationship Id="rId24" Type="http://schemas.openxmlformats.org/officeDocument/2006/relationships/tags" Target="../tags/tag4404.xml"/><Relationship Id="rId23" Type="http://schemas.openxmlformats.org/officeDocument/2006/relationships/tags" Target="../tags/tag4403.xml"/><Relationship Id="rId22" Type="http://schemas.openxmlformats.org/officeDocument/2006/relationships/tags" Target="../tags/tag4402.xml"/><Relationship Id="rId21" Type="http://schemas.openxmlformats.org/officeDocument/2006/relationships/tags" Target="../tags/tag4401.xml"/><Relationship Id="rId20" Type="http://schemas.openxmlformats.org/officeDocument/2006/relationships/tags" Target="../tags/tag4400.xml"/><Relationship Id="rId2" Type="http://schemas.openxmlformats.org/officeDocument/2006/relationships/tags" Target="../tags/tag4382.xml"/><Relationship Id="rId19" Type="http://schemas.openxmlformats.org/officeDocument/2006/relationships/tags" Target="../tags/tag4399.xml"/><Relationship Id="rId18" Type="http://schemas.openxmlformats.org/officeDocument/2006/relationships/tags" Target="../tags/tag4398.xml"/><Relationship Id="rId17" Type="http://schemas.openxmlformats.org/officeDocument/2006/relationships/tags" Target="../tags/tag4397.xml"/><Relationship Id="rId16" Type="http://schemas.openxmlformats.org/officeDocument/2006/relationships/tags" Target="../tags/tag4396.xml"/><Relationship Id="rId15" Type="http://schemas.openxmlformats.org/officeDocument/2006/relationships/tags" Target="../tags/tag4395.xml"/><Relationship Id="rId14" Type="http://schemas.openxmlformats.org/officeDocument/2006/relationships/tags" Target="../tags/tag4394.xml"/><Relationship Id="rId13" Type="http://schemas.openxmlformats.org/officeDocument/2006/relationships/tags" Target="../tags/tag4393.xml"/><Relationship Id="rId12" Type="http://schemas.openxmlformats.org/officeDocument/2006/relationships/tags" Target="../tags/tag4392.xml"/><Relationship Id="rId11" Type="http://schemas.openxmlformats.org/officeDocument/2006/relationships/tags" Target="../tags/tag4391.xml"/><Relationship Id="rId10" Type="http://schemas.openxmlformats.org/officeDocument/2006/relationships/tags" Target="../tags/tag4390.xml"/><Relationship Id="rId1" Type="http://schemas.openxmlformats.org/officeDocument/2006/relationships/tags" Target="../tags/tag4381.xml"/></Relationships>
</file>

<file path=ppt/slides/_rels/slide105.xml.rels><?xml version="1.0" encoding="UTF-8" standalone="yes"?>
<Relationships xmlns="http://schemas.openxmlformats.org/package/2006/relationships"><Relationship Id="rId9" Type="http://schemas.openxmlformats.org/officeDocument/2006/relationships/tags" Target="../tags/tag4435.xml"/><Relationship Id="rId8" Type="http://schemas.openxmlformats.org/officeDocument/2006/relationships/tags" Target="../tags/tag4434.xml"/><Relationship Id="rId7" Type="http://schemas.openxmlformats.org/officeDocument/2006/relationships/tags" Target="../tags/tag4433.xml"/><Relationship Id="rId6" Type="http://schemas.openxmlformats.org/officeDocument/2006/relationships/tags" Target="../tags/tag4432.xml"/><Relationship Id="rId5" Type="http://schemas.openxmlformats.org/officeDocument/2006/relationships/tags" Target="../tags/tag4431.xml"/><Relationship Id="rId48" Type="http://schemas.openxmlformats.org/officeDocument/2006/relationships/notesSlide" Target="../notesSlides/notesSlide100.xml"/><Relationship Id="rId47" Type="http://schemas.openxmlformats.org/officeDocument/2006/relationships/slideLayout" Target="../slideLayouts/slideLayout25.xml"/><Relationship Id="rId46" Type="http://schemas.openxmlformats.org/officeDocument/2006/relationships/tags" Target="../tags/tag4472.xml"/><Relationship Id="rId45" Type="http://schemas.openxmlformats.org/officeDocument/2006/relationships/tags" Target="../tags/tag4471.xml"/><Relationship Id="rId44" Type="http://schemas.openxmlformats.org/officeDocument/2006/relationships/tags" Target="../tags/tag4470.xml"/><Relationship Id="rId43" Type="http://schemas.openxmlformats.org/officeDocument/2006/relationships/tags" Target="../tags/tag4469.xml"/><Relationship Id="rId42" Type="http://schemas.openxmlformats.org/officeDocument/2006/relationships/tags" Target="../tags/tag4468.xml"/><Relationship Id="rId41" Type="http://schemas.openxmlformats.org/officeDocument/2006/relationships/tags" Target="../tags/tag4467.xml"/><Relationship Id="rId40" Type="http://schemas.openxmlformats.org/officeDocument/2006/relationships/tags" Target="../tags/tag4466.xml"/><Relationship Id="rId4" Type="http://schemas.openxmlformats.org/officeDocument/2006/relationships/tags" Target="../tags/tag4430.xml"/><Relationship Id="rId39" Type="http://schemas.openxmlformats.org/officeDocument/2006/relationships/tags" Target="../tags/tag4465.xml"/><Relationship Id="rId38" Type="http://schemas.openxmlformats.org/officeDocument/2006/relationships/tags" Target="../tags/tag4464.xml"/><Relationship Id="rId37" Type="http://schemas.openxmlformats.org/officeDocument/2006/relationships/tags" Target="../tags/tag4463.xml"/><Relationship Id="rId36" Type="http://schemas.openxmlformats.org/officeDocument/2006/relationships/tags" Target="../tags/tag4462.xml"/><Relationship Id="rId35" Type="http://schemas.openxmlformats.org/officeDocument/2006/relationships/tags" Target="../tags/tag4461.xml"/><Relationship Id="rId34" Type="http://schemas.openxmlformats.org/officeDocument/2006/relationships/tags" Target="../tags/tag4460.xml"/><Relationship Id="rId33" Type="http://schemas.openxmlformats.org/officeDocument/2006/relationships/tags" Target="../tags/tag4459.xml"/><Relationship Id="rId32" Type="http://schemas.openxmlformats.org/officeDocument/2006/relationships/tags" Target="../tags/tag4458.xml"/><Relationship Id="rId31" Type="http://schemas.openxmlformats.org/officeDocument/2006/relationships/tags" Target="../tags/tag4457.xml"/><Relationship Id="rId30" Type="http://schemas.openxmlformats.org/officeDocument/2006/relationships/tags" Target="../tags/tag4456.xml"/><Relationship Id="rId3" Type="http://schemas.openxmlformats.org/officeDocument/2006/relationships/tags" Target="../tags/tag4429.xml"/><Relationship Id="rId29" Type="http://schemas.openxmlformats.org/officeDocument/2006/relationships/tags" Target="../tags/tag4455.xml"/><Relationship Id="rId28" Type="http://schemas.openxmlformats.org/officeDocument/2006/relationships/tags" Target="../tags/tag4454.xml"/><Relationship Id="rId27" Type="http://schemas.openxmlformats.org/officeDocument/2006/relationships/tags" Target="../tags/tag4453.xml"/><Relationship Id="rId26" Type="http://schemas.openxmlformats.org/officeDocument/2006/relationships/tags" Target="../tags/tag4452.xml"/><Relationship Id="rId25" Type="http://schemas.openxmlformats.org/officeDocument/2006/relationships/tags" Target="../tags/tag4451.xml"/><Relationship Id="rId24" Type="http://schemas.openxmlformats.org/officeDocument/2006/relationships/tags" Target="../tags/tag4450.xml"/><Relationship Id="rId23" Type="http://schemas.openxmlformats.org/officeDocument/2006/relationships/tags" Target="../tags/tag4449.xml"/><Relationship Id="rId22" Type="http://schemas.openxmlformats.org/officeDocument/2006/relationships/tags" Target="../tags/tag4448.xml"/><Relationship Id="rId21" Type="http://schemas.openxmlformats.org/officeDocument/2006/relationships/tags" Target="../tags/tag4447.xml"/><Relationship Id="rId20" Type="http://schemas.openxmlformats.org/officeDocument/2006/relationships/tags" Target="../tags/tag4446.xml"/><Relationship Id="rId2" Type="http://schemas.openxmlformats.org/officeDocument/2006/relationships/tags" Target="../tags/tag4428.xml"/><Relationship Id="rId19" Type="http://schemas.openxmlformats.org/officeDocument/2006/relationships/tags" Target="../tags/tag4445.xml"/><Relationship Id="rId18" Type="http://schemas.openxmlformats.org/officeDocument/2006/relationships/tags" Target="../tags/tag4444.xml"/><Relationship Id="rId17" Type="http://schemas.openxmlformats.org/officeDocument/2006/relationships/tags" Target="../tags/tag4443.xml"/><Relationship Id="rId16" Type="http://schemas.openxmlformats.org/officeDocument/2006/relationships/tags" Target="../tags/tag4442.xml"/><Relationship Id="rId15" Type="http://schemas.openxmlformats.org/officeDocument/2006/relationships/tags" Target="../tags/tag4441.xml"/><Relationship Id="rId14" Type="http://schemas.openxmlformats.org/officeDocument/2006/relationships/tags" Target="../tags/tag4440.xml"/><Relationship Id="rId13" Type="http://schemas.openxmlformats.org/officeDocument/2006/relationships/tags" Target="../tags/tag4439.xml"/><Relationship Id="rId12" Type="http://schemas.openxmlformats.org/officeDocument/2006/relationships/tags" Target="../tags/tag4438.xml"/><Relationship Id="rId11" Type="http://schemas.openxmlformats.org/officeDocument/2006/relationships/tags" Target="../tags/tag4437.xml"/><Relationship Id="rId10" Type="http://schemas.openxmlformats.org/officeDocument/2006/relationships/tags" Target="../tags/tag4436.xml"/><Relationship Id="rId1" Type="http://schemas.openxmlformats.org/officeDocument/2006/relationships/tags" Target="../tags/tag4427.xml"/></Relationships>
</file>

<file path=ppt/slides/_rels/slide106.xml.rels><?xml version="1.0" encoding="UTF-8" standalone="yes"?>
<Relationships xmlns="http://schemas.openxmlformats.org/package/2006/relationships"><Relationship Id="rId9" Type="http://schemas.openxmlformats.org/officeDocument/2006/relationships/tags" Target="../tags/tag4481.xml"/><Relationship Id="rId8" Type="http://schemas.openxmlformats.org/officeDocument/2006/relationships/tags" Target="../tags/tag4480.xml"/><Relationship Id="rId7" Type="http://schemas.openxmlformats.org/officeDocument/2006/relationships/tags" Target="../tags/tag4479.xml"/><Relationship Id="rId6" Type="http://schemas.openxmlformats.org/officeDocument/2006/relationships/tags" Target="../tags/tag4478.xml"/><Relationship Id="rId5" Type="http://schemas.openxmlformats.org/officeDocument/2006/relationships/tags" Target="../tags/tag4477.xml"/><Relationship Id="rId48" Type="http://schemas.openxmlformats.org/officeDocument/2006/relationships/notesSlide" Target="../notesSlides/notesSlide101.xml"/><Relationship Id="rId47" Type="http://schemas.openxmlformats.org/officeDocument/2006/relationships/slideLayout" Target="../slideLayouts/slideLayout25.xml"/><Relationship Id="rId46" Type="http://schemas.openxmlformats.org/officeDocument/2006/relationships/tags" Target="../tags/tag4518.xml"/><Relationship Id="rId45" Type="http://schemas.openxmlformats.org/officeDocument/2006/relationships/tags" Target="../tags/tag4517.xml"/><Relationship Id="rId44" Type="http://schemas.openxmlformats.org/officeDocument/2006/relationships/tags" Target="../tags/tag4516.xml"/><Relationship Id="rId43" Type="http://schemas.openxmlformats.org/officeDocument/2006/relationships/tags" Target="../tags/tag4515.xml"/><Relationship Id="rId42" Type="http://schemas.openxmlformats.org/officeDocument/2006/relationships/tags" Target="../tags/tag4514.xml"/><Relationship Id="rId41" Type="http://schemas.openxmlformats.org/officeDocument/2006/relationships/tags" Target="../tags/tag4513.xml"/><Relationship Id="rId40" Type="http://schemas.openxmlformats.org/officeDocument/2006/relationships/tags" Target="../tags/tag4512.xml"/><Relationship Id="rId4" Type="http://schemas.openxmlformats.org/officeDocument/2006/relationships/tags" Target="../tags/tag4476.xml"/><Relationship Id="rId39" Type="http://schemas.openxmlformats.org/officeDocument/2006/relationships/tags" Target="../tags/tag4511.xml"/><Relationship Id="rId38" Type="http://schemas.openxmlformats.org/officeDocument/2006/relationships/tags" Target="../tags/tag4510.xml"/><Relationship Id="rId37" Type="http://schemas.openxmlformats.org/officeDocument/2006/relationships/tags" Target="../tags/tag4509.xml"/><Relationship Id="rId36" Type="http://schemas.openxmlformats.org/officeDocument/2006/relationships/tags" Target="../tags/tag4508.xml"/><Relationship Id="rId35" Type="http://schemas.openxmlformats.org/officeDocument/2006/relationships/tags" Target="../tags/tag4507.xml"/><Relationship Id="rId34" Type="http://schemas.openxmlformats.org/officeDocument/2006/relationships/tags" Target="../tags/tag4506.xml"/><Relationship Id="rId33" Type="http://schemas.openxmlformats.org/officeDocument/2006/relationships/tags" Target="../tags/tag4505.xml"/><Relationship Id="rId32" Type="http://schemas.openxmlformats.org/officeDocument/2006/relationships/tags" Target="../tags/tag4504.xml"/><Relationship Id="rId31" Type="http://schemas.openxmlformats.org/officeDocument/2006/relationships/tags" Target="../tags/tag4503.xml"/><Relationship Id="rId30" Type="http://schemas.openxmlformats.org/officeDocument/2006/relationships/tags" Target="../tags/tag4502.xml"/><Relationship Id="rId3" Type="http://schemas.openxmlformats.org/officeDocument/2006/relationships/tags" Target="../tags/tag4475.xml"/><Relationship Id="rId29" Type="http://schemas.openxmlformats.org/officeDocument/2006/relationships/tags" Target="../tags/tag4501.xml"/><Relationship Id="rId28" Type="http://schemas.openxmlformats.org/officeDocument/2006/relationships/tags" Target="../tags/tag4500.xml"/><Relationship Id="rId27" Type="http://schemas.openxmlformats.org/officeDocument/2006/relationships/tags" Target="../tags/tag4499.xml"/><Relationship Id="rId26" Type="http://schemas.openxmlformats.org/officeDocument/2006/relationships/tags" Target="../tags/tag4498.xml"/><Relationship Id="rId25" Type="http://schemas.openxmlformats.org/officeDocument/2006/relationships/tags" Target="../tags/tag4497.xml"/><Relationship Id="rId24" Type="http://schemas.openxmlformats.org/officeDocument/2006/relationships/tags" Target="../tags/tag4496.xml"/><Relationship Id="rId23" Type="http://schemas.openxmlformats.org/officeDocument/2006/relationships/tags" Target="../tags/tag4495.xml"/><Relationship Id="rId22" Type="http://schemas.openxmlformats.org/officeDocument/2006/relationships/tags" Target="../tags/tag4494.xml"/><Relationship Id="rId21" Type="http://schemas.openxmlformats.org/officeDocument/2006/relationships/tags" Target="../tags/tag4493.xml"/><Relationship Id="rId20" Type="http://schemas.openxmlformats.org/officeDocument/2006/relationships/tags" Target="../tags/tag4492.xml"/><Relationship Id="rId2" Type="http://schemas.openxmlformats.org/officeDocument/2006/relationships/tags" Target="../tags/tag4474.xml"/><Relationship Id="rId19" Type="http://schemas.openxmlformats.org/officeDocument/2006/relationships/tags" Target="../tags/tag4491.xml"/><Relationship Id="rId18" Type="http://schemas.openxmlformats.org/officeDocument/2006/relationships/tags" Target="../tags/tag4490.xml"/><Relationship Id="rId17" Type="http://schemas.openxmlformats.org/officeDocument/2006/relationships/tags" Target="../tags/tag4489.xml"/><Relationship Id="rId16" Type="http://schemas.openxmlformats.org/officeDocument/2006/relationships/tags" Target="../tags/tag4488.xml"/><Relationship Id="rId15" Type="http://schemas.openxmlformats.org/officeDocument/2006/relationships/tags" Target="../tags/tag4487.xml"/><Relationship Id="rId14" Type="http://schemas.openxmlformats.org/officeDocument/2006/relationships/tags" Target="../tags/tag4486.xml"/><Relationship Id="rId13" Type="http://schemas.openxmlformats.org/officeDocument/2006/relationships/tags" Target="../tags/tag4485.xml"/><Relationship Id="rId12" Type="http://schemas.openxmlformats.org/officeDocument/2006/relationships/tags" Target="../tags/tag4484.xml"/><Relationship Id="rId11" Type="http://schemas.openxmlformats.org/officeDocument/2006/relationships/tags" Target="../tags/tag4483.xml"/><Relationship Id="rId10" Type="http://schemas.openxmlformats.org/officeDocument/2006/relationships/tags" Target="../tags/tag4482.xml"/><Relationship Id="rId1" Type="http://schemas.openxmlformats.org/officeDocument/2006/relationships/tags" Target="../tags/tag4473.xml"/></Relationships>
</file>

<file path=ppt/slides/_rels/slide107.xml.rels><?xml version="1.0" encoding="UTF-8" standalone="yes"?>
<Relationships xmlns="http://schemas.openxmlformats.org/package/2006/relationships"><Relationship Id="rId9" Type="http://schemas.openxmlformats.org/officeDocument/2006/relationships/tags" Target="../tags/tag4527.xml"/><Relationship Id="rId8" Type="http://schemas.openxmlformats.org/officeDocument/2006/relationships/tags" Target="../tags/tag4526.xml"/><Relationship Id="rId7" Type="http://schemas.openxmlformats.org/officeDocument/2006/relationships/tags" Target="../tags/tag4525.xml"/><Relationship Id="rId6" Type="http://schemas.openxmlformats.org/officeDocument/2006/relationships/tags" Target="../tags/tag4524.xml"/><Relationship Id="rId5" Type="http://schemas.openxmlformats.org/officeDocument/2006/relationships/tags" Target="../tags/tag4523.xml"/><Relationship Id="rId48" Type="http://schemas.openxmlformats.org/officeDocument/2006/relationships/notesSlide" Target="../notesSlides/notesSlide102.xml"/><Relationship Id="rId47" Type="http://schemas.openxmlformats.org/officeDocument/2006/relationships/slideLayout" Target="../slideLayouts/slideLayout25.xml"/><Relationship Id="rId46" Type="http://schemas.openxmlformats.org/officeDocument/2006/relationships/tags" Target="../tags/tag4564.xml"/><Relationship Id="rId45" Type="http://schemas.openxmlformats.org/officeDocument/2006/relationships/tags" Target="../tags/tag4563.xml"/><Relationship Id="rId44" Type="http://schemas.openxmlformats.org/officeDocument/2006/relationships/tags" Target="../tags/tag4562.xml"/><Relationship Id="rId43" Type="http://schemas.openxmlformats.org/officeDocument/2006/relationships/tags" Target="../tags/tag4561.xml"/><Relationship Id="rId42" Type="http://schemas.openxmlformats.org/officeDocument/2006/relationships/tags" Target="../tags/tag4560.xml"/><Relationship Id="rId41" Type="http://schemas.openxmlformats.org/officeDocument/2006/relationships/tags" Target="../tags/tag4559.xml"/><Relationship Id="rId40" Type="http://schemas.openxmlformats.org/officeDocument/2006/relationships/tags" Target="../tags/tag4558.xml"/><Relationship Id="rId4" Type="http://schemas.openxmlformats.org/officeDocument/2006/relationships/tags" Target="../tags/tag4522.xml"/><Relationship Id="rId39" Type="http://schemas.openxmlformats.org/officeDocument/2006/relationships/tags" Target="../tags/tag4557.xml"/><Relationship Id="rId38" Type="http://schemas.openxmlformats.org/officeDocument/2006/relationships/tags" Target="../tags/tag4556.xml"/><Relationship Id="rId37" Type="http://schemas.openxmlformats.org/officeDocument/2006/relationships/tags" Target="../tags/tag4555.xml"/><Relationship Id="rId36" Type="http://schemas.openxmlformats.org/officeDocument/2006/relationships/tags" Target="../tags/tag4554.xml"/><Relationship Id="rId35" Type="http://schemas.openxmlformats.org/officeDocument/2006/relationships/tags" Target="../tags/tag4553.xml"/><Relationship Id="rId34" Type="http://schemas.openxmlformats.org/officeDocument/2006/relationships/tags" Target="../tags/tag4552.xml"/><Relationship Id="rId33" Type="http://schemas.openxmlformats.org/officeDocument/2006/relationships/tags" Target="../tags/tag4551.xml"/><Relationship Id="rId32" Type="http://schemas.openxmlformats.org/officeDocument/2006/relationships/tags" Target="../tags/tag4550.xml"/><Relationship Id="rId31" Type="http://schemas.openxmlformats.org/officeDocument/2006/relationships/tags" Target="../tags/tag4549.xml"/><Relationship Id="rId30" Type="http://schemas.openxmlformats.org/officeDocument/2006/relationships/tags" Target="../tags/tag4548.xml"/><Relationship Id="rId3" Type="http://schemas.openxmlformats.org/officeDocument/2006/relationships/tags" Target="../tags/tag4521.xml"/><Relationship Id="rId29" Type="http://schemas.openxmlformats.org/officeDocument/2006/relationships/tags" Target="../tags/tag4547.xml"/><Relationship Id="rId28" Type="http://schemas.openxmlformats.org/officeDocument/2006/relationships/tags" Target="../tags/tag4546.xml"/><Relationship Id="rId27" Type="http://schemas.openxmlformats.org/officeDocument/2006/relationships/tags" Target="../tags/tag4545.xml"/><Relationship Id="rId26" Type="http://schemas.openxmlformats.org/officeDocument/2006/relationships/tags" Target="../tags/tag4544.xml"/><Relationship Id="rId25" Type="http://schemas.openxmlformats.org/officeDocument/2006/relationships/tags" Target="../tags/tag4543.xml"/><Relationship Id="rId24" Type="http://schemas.openxmlformats.org/officeDocument/2006/relationships/tags" Target="../tags/tag4542.xml"/><Relationship Id="rId23" Type="http://schemas.openxmlformats.org/officeDocument/2006/relationships/tags" Target="../tags/tag4541.xml"/><Relationship Id="rId22" Type="http://schemas.openxmlformats.org/officeDocument/2006/relationships/tags" Target="../tags/tag4540.xml"/><Relationship Id="rId21" Type="http://schemas.openxmlformats.org/officeDocument/2006/relationships/tags" Target="../tags/tag4539.xml"/><Relationship Id="rId20" Type="http://schemas.openxmlformats.org/officeDocument/2006/relationships/tags" Target="../tags/tag4538.xml"/><Relationship Id="rId2" Type="http://schemas.openxmlformats.org/officeDocument/2006/relationships/tags" Target="../tags/tag4520.xml"/><Relationship Id="rId19" Type="http://schemas.openxmlformats.org/officeDocument/2006/relationships/tags" Target="../tags/tag4537.xml"/><Relationship Id="rId18" Type="http://schemas.openxmlformats.org/officeDocument/2006/relationships/tags" Target="../tags/tag4536.xml"/><Relationship Id="rId17" Type="http://schemas.openxmlformats.org/officeDocument/2006/relationships/tags" Target="../tags/tag4535.xml"/><Relationship Id="rId16" Type="http://schemas.openxmlformats.org/officeDocument/2006/relationships/tags" Target="../tags/tag4534.xml"/><Relationship Id="rId15" Type="http://schemas.openxmlformats.org/officeDocument/2006/relationships/tags" Target="../tags/tag4533.xml"/><Relationship Id="rId14" Type="http://schemas.openxmlformats.org/officeDocument/2006/relationships/tags" Target="../tags/tag4532.xml"/><Relationship Id="rId13" Type="http://schemas.openxmlformats.org/officeDocument/2006/relationships/tags" Target="../tags/tag4531.xml"/><Relationship Id="rId12" Type="http://schemas.openxmlformats.org/officeDocument/2006/relationships/tags" Target="../tags/tag4530.xml"/><Relationship Id="rId11" Type="http://schemas.openxmlformats.org/officeDocument/2006/relationships/tags" Target="../tags/tag4529.xml"/><Relationship Id="rId10" Type="http://schemas.openxmlformats.org/officeDocument/2006/relationships/tags" Target="../tags/tag4528.xml"/><Relationship Id="rId1" Type="http://schemas.openxmlformats.org/officeDocument/2006/relationships/tags" Target="../tags/tag4519.xml"/></Relationships>
</file>

<file path=ppt/slides/_rels/slide108.xml.rels><?xml version="1.0" encoding="UTF-8" standalone="yes"?>
<Relationships xmlns="http://schemas.openxmlformats.org/package/2006/relationships"><Relationship Id="rId9" Type="http://schemas.openxmlformats.org/officeDocument/2006/relationships/tags" Target="../tags/tag4573.xml"/><Relationship Id="rId8" Type="http://schemas.openxmlformats.org/officeDocument/2006/relationships/tags" Target="../tags/tag4572.xml"/><Relationship Id="rId7" Type="http://schemas.openxmlformats.org/officeDocument/2006/relationships/tags" Target="../tags/tag4571.xml"/><Relationship Id="rId6" Type="http://schemas.openxmlformats.org/officeDocument/2006/relationships/tags" Target="../tags/tag4570.xml"/><Relationship Id="rId5" Type="http://schemas.openxmlformats.org/officeDocument/2006/relationships/tags" Target="../tags/tag4569.xml"/><Relationship Id="rId48" Type="http://schemas.openxmlformats.org/officeDocument/2006/relationships/notesSlide" Target="../notesSlides/notesSlide103.xml"/><Relationship Id="rId47" Type="http://schemas.openxmlformats.org/officeDocument/2006/relationships/slideLayout" Target="../slideLayouts/slideLayout25.xml"/><Relationship Id="rId46" Type="http://schemas.openxmlformats.org/officeDocument/2006/relationships/tags" Target="../tags/tag4610.xml"/><Relationship Id="rId45" Type="http://schemas.openxmlformats.org/officeDocument/2006/relationships/tags" Target="../tags/tag4609.xml"/><Relationship Id="rId44" Type="http://schemas.openxmlformats.org/officeDocument/2006/relationships/tags" Target="../tags/tag4608.xml"/><Relationship Id="rId43" Type="http://schemas.openxmlformats.org/officeDocument/2006/relationships/tags" Target="../tags/tag4607.xml"/><Relationship Id="rId42" Type="http://schemas.openxmlformats.org/officeDocument/2006/relationships/tags" Target="../tags/tag4606.xml"/><Relationship Id="rId41" Type="http://schemas.openxmlformats.org/officeDocument/2006/relationships/tags" Target="../tags/tag4605.xml"/><Relationship Id="rId40" Type="http://schemas.openxmlformats.org/officeDocument/2006/relationships/tags" Target="../tags/tag4604.xml"/><Relationship Id="rId4" Type="http://schemas.openxmlformats.org/officeDocument/2006/relationships/tags" Target="../tags/tag4568.xml"/><Relationship Id="rId39" Type="http://schemas.openxmlformats.org/officeDocument/2006/relationships/tags" Target="../tags/tag4603.xml"/><Relationship Id="rId38" Type="http://schemas.openxmlformats.org/officeDocument/2006/relationships/tags" Target="../tags/tag4602.xml"/><Relationship Id="rId37" Type="http://schemas.openxmlformats.org/officeDocument/2006/relationships/tags" Target="../tags/tag4601.xml"/><Relationship Id="rId36" Type="http://schemas.openxmlformats.org/officeDocument/2006/relationships/tags" Target="../tags/tag4600.xml"/><Relationship Id="rId35" Type="http://schemas.openxmlformats.org/officeDocument/2006/relationships/tags" Target="../tags/tag4599.xml"/><Relationship Id="rId34" Type="http://schemas.openxmlformats.org/officeDocument/2006/relationships/tags" Target="../tags/tag4598.xml"/><Relationship Id="rId33" Type="http://schemas.openxmlformats.org/officeDocument/2006/relationships/tags" Target="../tags/tag4597.xml"/><Relationship Id="rId32" Type="http://schemas.openxmlformats.org/officeDocument/2006/relationships/tags" Target="../tags/tag4596.xml"/><Relationship Id="rId31" Type="http://schemas.openxmlformats.org/officeDocument/2006/relationships/tags" Target="../tags/tag4595.xml"/><Relationship Id="rId30" Type="http://schemas.openxmlformats.org/officeDocument/2006/relationships/tags" Target="../tags/tag4594.xml"/><Relationship Id="rId3" Type="http://schemas.openxmlformats.org/officeDocument/2006/relationships/tags" Target="../tags/tag4567.xml"/><Relationship Id="rId29" Type="http://schemas.openxmlformats.org/officeDocument/2006/relationships/tags" Target="../tags/tag4593.xml"/><Relationship Id="rId28" Type="http://schemas.openxmlformats.org/officeDocument/2006/relationships/tags" Target="../tags/tag4592.xml"/><Relationship Id="rId27" Type="http://schemas.openxmlformats.org/officeDocument/2006/relationships/tags" Target="../tags/tag4591.xml"/><Relationship Id="rId26" Type="http://schemas.openxmlformats.org/officeDocument/2006/relationships/tags" Target="../tags/tag4590.xml"/><Relationship Id="rId25" Type="http://schemas.openxmlformats.org/officeDocument/2006/relationships/tags" Target="../tags/tag4589.xml"/><Relationship Id="rId24" Type="http://schemas.openxmlformats.org/officeDocument/2006/relationships/tags" Target="../tags/tag4588.xml"/><Relationship Id="rId23" Type="http://schemas.openxmlformats.org/officeDocument/2006/relationships/tags" Target="../tags/tag4587.xml"/><Relationship Id="rId22" Type="http://schemas.openxmlformats.org/officeDocument/2006/relationships/tags" Target="../tags/tag4586.xml"/><Relationship Id="rId21" Type="http://schemas.openxmlformats.org/officeDocument/2006/relationships/tags" Target="../tags/tag4585.xml"/><Relationship Id="rId20" Type="http://schemas.openxmlformats.org/officeDocument/2006/relationships/tags" Target="../tags/tag4584.xml"/><Relationship Id="rId2" Type="http://schemas.openxmlformats.org/officeDocument/2006/relationships/tags" Target="../tags/tag4566.xml"/><Relationship Id="rId19" Type="http://schemas.openxmlformats.org/officeDocument/2006/relationships/tags" Target="../tags/tag4583.xml"/><Relationship Id="rId18" Type="http://schemas.openxmlformats.org/officeDocument/2006/relationships/tags" Target="../tags/tag4582.xml"/><Relationship Id="rId17" Type="http://schemas.openxmlformats.org/officeDocument/2006/relationships/tags" Target="../tags/tag4581.xml"/><Relationship Id="rId16" Type="http://schemas.openxmlformats.org/officeDocument/2006/relationships/tags" Target="../tags/tag4580.xml"/><Relationship Id="rId15" Type="http://schemas.openxmlformats.org/officeDocument/2006/relationships/tags" Target="../tags/tag4579.xml"/><Relationship Id="rId14" Type="http://schemas.openxmlformats.org/officeDocument/2006/relationships/tags" Target="../tags/tag4578.xml"/><Relationship Id="rId13" Type="http://schemas.openxmlformats.org/officeDocument/2006/relationships/tags" Target="../tags/tag4577.xml"/><Relationship Id="rId12" Type="http://schemas.openxmlformats.org/officeDocument/2006/relationships/tags" Target="../tags/tag4576.xml"/><Relationship Id="rId11" Type="http://schemas.openxmlformats.org/officeDocument/2006/relationships/tags" Target="../tags/tag4575.xml"/><Relationship Id="rId10" Type="http://schemas.openxmlformats.org/officeDocument/2006/relationships/tags" Target="../tags/tag4574.xml"/><Relationship Id="rId1" Type="http://schemas.openxmlformats.org/officeDocument/2006/relationships/tags" Target="../tags/tag4565.xml"/></Relationships>
</file>

<file path=ppt/slides/_rels/slide109.xml.rels><?xml version="1.0" encoding="UTF-8" standalone="yes"?>
<Relationships xmlns="http://schemas.openxmlformats.org/package/2006/relationships"><Relationship Id="rId9" Type="http://schemas.openxmlformats.org/officeDocument/2006/relationships/tags" Target="../tags/tag4619.xml"/><Relationship Id="rId8" Type="http://schemas.openxmlformats.org/officeDocument/2006/relationships/tags" Target="../tags/tag4618.xml"/><Relationship Id="rId7" Type="http://schemas.openxmlformats.org/officeDocument/2006/relationships/tags" Target="../tags/tag4617.xml"/><Relationship Id="rId6" Type="http://schemas.openxmlformats.org/officeDocument/2006/relationships/tags" Target="../tags/tag4616.xml"/><Relationship Id="rId5" Type="http://schemas.openxmlformats.org/officeDocument/2006/relationships/tags" Target="../tags/tag4615.xml"/><Relationship Id="rId48" Type="http://schemas.openxmlformats.org/officeDocument/2006/relationships/notesSlide" Target="../notesSlides/notesSlide104.xml"/><Relationship Id="rId47" Type="http://schemas.openxmlformats.org/officeDocument/2006/relationships/slideLayout" Target="../slideLayouts/slideLayout25.xml"/><Relationship Id="rId46" Type="http://schemas.openxmlformats.org/officeDocument/2006/relationships/tags" Target="../tags/tag4656.xml"/><Relationship Id="rId45" Type="http://schemas.openxmlformats.org/officeDocument/2006/relationships/tags" Target="../tags/tag4655.xml"/><Relationship Id="rId44" Type="http://schemas.openxmlformats.org/officeDocument/2006/relationships/tags" Target="../tags/tag4654.xml"/><Relationship Id="rId43" Type="http://schemas.openxmlformats.org/officeDocument/2006/relationships/tags" Target="../tags/tag4653.xml"/><Relationship Id="rId42" Type="http://schemas.openxmlformats.org/officeDocument/2006/relationships/tags" Target="../tags/tag4652.xml"/><Relationship Id="rId41" Type="http://schemas.openxmlformats.org/officeDocument/2006/relationships/tags" Target="../tags/tag4651.xml"/><Relationship Id="rId40" Type="http://schemas.openxmlformats.org/officeDocument/2006/relationships/tags" Target="../tags/tag4650.xml"/><Relationship Id="rId4" Type="http://schemas.openxmlformats.org/officeDocument/2006/relationships/tags" Target="../tags/tag4614.xml"/><Relationship Id="rId39" Type="http://schemas.openxmlformats.org/officeDocument/2006/relationships/tags" Target="../tags/tag4649.xml"/><Relationship Id="rId38" Type="http://schemas.openxmlformats.org/officeDocument/2006/relationships/tags" Target="../tags/tag4648.xml"/><Relationship Id="rId37" Type="http://schemas.openxmlformats.org/officeDocument/2006/relationships/tags" Target="../tags/tag4647.xml"/><Relationship Id="rId36" Type="http://schemas.openxmlformats.org/officeDocument/2006/relationships/tags" Target="../tags/tag4646.xml"/><Relationship Id="rId35" Type="http://schemas.openxmlformats.org/officeDocument/2006/relationships/tags" Target="../tags/tag4645.xml"/><Relationship Id="rId34" Type="http://schemas.openxmlformats.org/officeDocument/2006/relationships/tags" Target="../tags/tag4644.xml"/><Relationship Id="rId33" Type="http://schemas.openxmlformats.org/officeDocument/2006/relationships/tags" Target="../tags/tag4643.xml"/><Relationship Id="rId32" Type="http://schemas.openxmlformats.org/officeDocument/2006/relationships/tags" Target="../tags/tag4642.xml"/><Relationship Id="rId31" Type="http://schemas.openxmlformats.org/officeDocument/2006/relationships/tags" Target="../tags/tag4641.xml"/><Relationship Id="rId30" Type="http://schemas.openxmlformats.org/officeDocument/2006/relationships/tags" Target="../tags/tag4640.xml"/><Relationship Id="rId3" Type="http://schemas.openxmlformats.org/officeDocument/2006/relationships/tags" Target="../tags/tag4613.xml"/><Relationship Id="rId29" Type="http://schemas.openxmlformats.org/officeDocument/2006/relationships/tags" Target="../tags/tag4639.xml"/><Relationship Id="rId28" Type="http://schemas.openxmlformats.org/officeDocument/2006/relationships/tags" Target="../tags/tag4638.xml"/><Relationship Id="rId27" Type="http://schemas.openxmlformats.org/officeDocument/2006/relationships/tags" Target="../tags/tag4637.xml"/><Relationship Id="rId26" Type="http://schemas.openxmlformats.org/officeDocument/2006/relationships/tags" Target="../tags/tag4636.xml"/><Relationship Id="rId25" Type="http://schemas.openxmlformats.org/officeDocument/2006/relationships/tags" Target="../tags/tag4635.xml"/><Relationship Id="rId24" Type="http://schemas.openxmlformats.org/officeDocument/2006/relationships/tags" Target="../tags/tag4634.xml"/><Relationship Id="rId23" Type="http://schemas.openxmlformats.org/officeDocument/2006/relationships/tags" Target="../tags/tag4633.xml"/><Relationship Id="rId22" Type="http://schemas.openxmlformats.org/officeDocument/2006/relationships/tags" Target="../tags/tag4632.xml"/><Relationship Id="rId21" Type="http://schemas.openxmlformats.org/officeDocument/2006/relationships/tags" Target="../tags/tag4631.xml"/><Relationship Id="rId20" Type="http://schemas.openxmlformats.org/officeDocument/2006/relationships/tags" Target="../tags/tag4630.xml"/><Relationship Id="rId2" Type="http://schemas.openxmlformats.org/officeDocument/2006/relationships/tags" Target="../tags/tag4612.xml"/><Relationship Id="rId19" Type="http://schemas.openxmlformats.org/officeDocument/2006/relationships/tags" Target="../tags/tag4629.xml"/><Relationship Id="rId18" Type="http://schemas.openxmlformats.org/officeDocument/2006/relationships/tags" Target="../tags/tag4628.xml"/><Relationship Id="rId17" Type="http://schemas.openxmlformats.org/officeDocument/2006/relationships/tags" Target="../tags/tag4627.xml"/><Relationship Id="rId16" Type="http://schemas.openxmlformats.org/officeDocument/2006/relationships/tags" Target="../tags/tag4626.xml"/><Relationship Id="rId15" Type="http://schemas.openxmlformats.org/officeDocument/2006/relationships/tags" Target="../tags/tag4625.xml"/><Relationship Id="rId14" Type="http://schemas.openxmlformats.org/officeDocument/2006/relationships/tags" Target="../tags/tag4624.xml"/><Relationship Id="rId13" Type="http://schemas.openxmlformats.org/officeDocument/2006/relationships/tags" Target="../tags/tag4623.xml"/><Relationship Id="rId12" Type="http://schemas.openxmlformats.org/officeDocument/2006/relationships/tags" Target="../tags/tag4622.xml"/><Relationship Id="rId11" Type="http://schemas.openxmlformats.org/officeDocument/2006/relationships/tags" Target="../tags/tag4621.xml"/><Relationship Id="rId10" Type="http://schemas.openxmlformats.org/officeDocument/2006/relationships/tags" Target="../tags/tag4620.xml"/><Relationship Id="rId1" Type="http://schemas.openxmlformats.org/officeDocument/2006/relationships/tags" Target="../tags/tag4611.xml"/></Relationships>
</file>

<file path=ppt/slides/_rels/slide11.xml.rels><?xml version="1.0" encoding="UTF-8" standalone="yes"?>
<Relationships xmlns="http://schemas.openxmlformats.org/package/2006/relationships"><Relationship Id="rId9" Type="http://schemas.openxmlformats.org/officeDocument/2006/relationships/tags" Target="../tags/tag243.xml"/><Relationship Id="rId8" Type="http://schemas.openxmlformats.org/officeDocument/2006/relationships/tags" Target="../tags/tag242.xml"/><Relationship Id="rId7" Type="http://schemas.openxmlformats.org/officeDocument/2006/relationships/tags" Target="../tags/tag241.xml"/><Relationship Id="rId6" Type="http://schemas.openxmlformats.org/officeDocument/2006/relationships/tags" Target="../tags/tag240.xml"/><Relationship Id="rId5" Type="http://schemas.openxmlformats.org/officeDocument/2006/relationships/tags" Target="../tags/tag239.xml"/><Relationship Id="rId48" Type="http://schemas.openxmlformats.org/officeDocument/2006/relationships/notesSlide" Target="../notesSlides/notesSlide9.xml"/><Relationship Id="rId47" Type="http://schemas.openxmlformats.org/officeDocument/2006/relationships/slideLayout" Target="../slideLayouts/slideLayout25.xml"/><Relationship Id="rId46" Type="http://schemas.openxmlformats.org/officeDocument/2006/relationships/tags" Target="../tags/tag280.xml"/><Relationship Id="rId45" Type="http://schemas.openxmlformats.org/officeDocument/2006/relationships/tags" Target="../tags/tag279.xml"/><Relationship Id="rId44" Type="http://schemas.openxmlformats.org/officeDocument/2006/relationships/tags" Target="../tags/tag278.xml"/><Relationship Id="rId43" Type="http://schemas.openxmlformats.org/officeDocument/2006/relationships/tags" Target="../tags/tag277.xml"/><Relationship Id="rId42" Type="http://schemas.openxmlformats.org/officeDocument/2006/relationships/tags" Target="../tags/tag276.xml"/><Relationship Id="rId41" Type="http://schemas.openxmlformats.org/officeDocument/2006/relationships/tags" Target="../tags/tag275.xml"/><Relationship Id="rId40" Type="http://schemas.openxmlformats.org/officeDocument/2006/relationships/tags" Target="../tags/tag274.xml"/><Relationship Id="rId4" Type="http://schemas.openxmlformats.org/officeDocument/2006/relationships/tags" Target="../tags/tag238.xml"/><Relationship Id="rId39" Type="http://schemas.openxmlformats.org/officeDocument/2006/relationships/tags" Target="../tags/tag273.xml"/><Relationship Id="rId38" Type="http://schemas.openxmlformats.org/officeDocument/2006/relationships/tags" Target="../tags/tag272.xml"/><Relationship Id="rId37" Type="http://schemas.openxmlformats.org/officeDocument/2006/relationships/tags" Target="../tags/tag271.xml"/><Relationship Id="rId36" Type="http://schemas.openxmlformats.org/officeDocument/2006/relationships/tags" Target="../tags/tag270.xml"/><Relationship Id="rId35" Type="http://schemas.openxmlformats.org/officeDocument/2006/relationships/tags" Target="../tags/tag269.xml"/><Relationship Id="rId34" Type="http://schemas.openxmlformats.org/officeDocument/2006/relationships/tags" Target="../tags/tag268.xml"/><Relationship Id="rId33" Type="http://schemas.openxmlformats.org/officeDocument/2006/relationships/tags" Target="../tags/tag267.xml"/><Relationship Id="rId32" Type="http://schemas.openxmlformats.org/officeDocument/2006/relationships/tags" Target="../tags/tag266.xml"/><Relationship Id="rId31" Type="http://schemas.openxmlformats.org/officeDocument/2006/relationships/tags" Target="../tags/tag265.xml"/><Relationship Id="rId30" Type="http://schemas.openxmlformats.org/officeDocument/2006/relationships/tags" Target="../tags/tag264.xml"/><Relationship Id="rId3" Type="http://schemas.openxmlformats.org/officeDocument/2006/relationships/tags" Target="../tags/tag237.xml"/><Relationship Id="rId29" Type="http://schemas.openxmlformats.org/officeDocument/2006/relationships/tags" Target="../tags/tag263.xml"/><Relationship Id="rId28" Type="http://schemas.openxmlformats.org/officeDocument/2006/relationships/tags" Target="../tags/tag262.xml"/><Relationship Id="rId27" Type="http://schemas.openxmlformats.org/officeDocument/2006/relationships/tags" Target="../tags/tag261.xml"/><Relationship Id="rId26" Type="http://schemas.openxmlformats.org/officeDocument/2006/relationships/tags" Target="../tags/tag260.xml"/><Relationship Id="rId25" Type="http://schemas.openxmlformats.org/officeDocument/2006/relationships/tags" Target="../tags/tag259.xml"/><Relationship Id="rId24" Type="http://schemas.openxmlformats.org/officeDocument/2006/relationships/tags" Target="../tags/tag258.xml"/><Relationship Id="rId23" Type="http://schemas.openxmlformats.org/officeDocument/2006/relationships/tags" Target="../tags/tag257.xml"/><Relationship Id="rId22" Type="http://schemas.openxmlformats.org/officeDocument/2006/relationships/tags" Target="../tags/tag256.xml"/><Relationship Id="rId21" Type="http://schemas.openxmlformats.org/officeDocument/2006/relationships/tags" Target="../tags/tag255.xml"/><Relationship Id="rId20" Type="http://schemas.openxmlformats.org/officeDocument/2006/relationships/tags" Target="../tags/tag254.xml"/><Relationship Id="rId2" Type="http://schemas.openxmlformats.org/officeDocument/2006/relationships/tags" Target="../tags/tag236.xml"/><Relationship Id="rId19" Type="http://schemas.openxmlformats.org/officeDocument/2006/relationships/tags" Target="../tags/tag253.xml"/><Relationship Id="rId18" Type="http://schemas.openxmlformats.org/officeDocument/2006/relationships/tags" Target="../tags/tag252.xml"/><Relationship Id="rId17" Type="http://schemas.openxmlformats.org/officeDocument/2006/relationships/tags" Target="../tags/tag251.xml"/><Relationship Id="rId16" Type="http://schemas.openxmlformats.org/officeDocument/2006/relationships/tags" Target="../tags/tag250.xml"/><Relationship Id="rId15" Type="http://schemas.openxmlformats.org/officeDocument/2006/relationships/tags" Target="../tags/tag249.xml"/><Relationship Id="rId14" Type="http://schemas.openxmlformats.org/officeDocument/2006/relationships/tags" Target="../tags/tag248.xml"/><Relationship Id="rId13" Type="http://schemas.openxmlformats.org/officeDocument/2006/relationships/tags" Target="../tags/tag247.xml"/><Relationship Id="rId12" Type="http://schemas.openxmlformats.org/officeDocument/2006/relationships/tags" Target="../tags/tag246.xml"/><Relationship Id="rId11" Type="http://schemas.openxmlformats.org/officeDocument/2006/relationships/tags" Target="../tags/tag245.xml"/><Relationship Id="rId10" Type="http://schemas.openxmlformats.org/officeDocument/2006/relationships/tags" Target="../tags/tag244.xml"/><Relationship Id="rId1" Type="http://schemas.openxmlformats.org/officeDocument/2006/relationships/tags" Target="../tags/tag235.xml"/></Relationships>
</file>

<file path=ppt/slides/_rels/slide110.xml.rels><?xml version="1.0" encoding="UTF-8" standalone="yes"?>
<Relationships xmlns="http://schemas.openxmlformats.org/package/2006/relationships"><Relationship Id="rId9" Type="http://schemas.openxmlformats.org/officeDocument/2006/relationships/tags" Target="../tags/tag4665.xml"/><Relationship Id="rId8" Type="http://schemas.openxmlformats.org/officeDocument/2006/relationships/tags" Target="../tags/tag4664.xml"/><Relationship Id="rId7" Type="http://schemas.openxmlformats.org/officeDocument/2006/relationships/tags" Target="../tags/tag4663.xml"/><Relationship Id="rId6" Type="http://schemas.openxmlformats.org/officeDocument/2006/relationships/tags" Target="../tags/tag4662.xml"/><Relationship Id="rId5" Type="http://schemas.openxmlformats.org/officeDocument/2006/relationships/tags" Target="../tags/tag4661.xml"/><Relationship Id="rId48" Type="http://schemas.openxmlformats.org/officeDocument/2006/relationships/notesSlide" Target="../notesSlides/notesSlide105.xml"/><Relationship Id="rId47" Type="http://schemas.openxmlformats.org/officeDocument/2006/relationships/slideLayout" Target="../slideLayouts/slideLayout25.xml"/><Relationship Id="rId46" Type="http://schemas.openxmlformats.org/officeDocument/2006/relationships/tags" Target="../tags/tag4702.xml"/><Relationship Id="rId45" Type="http://schemas.openxmlformats.org/officeDocument/2006/relationships/tags" Target="../tags/tag4701.xml"/><Relationship Id="rId44" Type="http://schemas.openxmlformats.org/officeDocument/2006/relationships/tags" Target="../tags/tag4700.xml"/><Relationship Id="rId43" Type="http://schemas.openxmlformats.org/officeDocument/2006/relationships/tags" Target="../tags/tag4699.xml"/><Relationship Id="rId42" Type="http://schemas.openxmlformats.org/officeDocument/2006/relationships/tags" Target="../tags/tag4698.xml"/><Relationship Id="rId41" Type="http://schemas.openxmlformats.org/officeDocument/2006/relationships/tags" Target="../tags/tag4697.xml"/><Relationship Id="rId40" Type="http://schemas.openxmlformats.org/officeDocument/2006/relationships/tags" Target="../tags/tag4696.xml"/><Relationship Id="rId4" Type="http://schemas.openxmlformats.org/officeDocument/2006/relationships/tags" Target="../tags/tag4660.xml"/><Relationship Id="rId39" Type="http://schemas.openxmlformats.org/officeDocument/2006/relationships/tags" Target="../tags/tag4695.xml"/><Relationship Id="rId38" Type="http://schemas.openxmlformats.org/officeDocument/2006/relationships/tags" Target="../tags/tag4694.xml"/><Relationship Id="rId37" Type="http://schemas.openxmlformats.org/officeDocument/2006/relationships/tags" Target="../tags/tag4693.xml"/><Relationship Id="rId36" Type="http://schemas.openxmlformats.org/officeDocument/2006/relationships/tags" Target="../tags/tag4692.xml"/><Relationship Id="rId35" Type="http://schemas.openxmlformats.org/officeDocument/2006/relationships/tags" Target="../tags/tag4691.xml"/><Relationship Id="rId34" Type="http://schemas.openxmlformats.org/officeDocument/2006/relationships/tags" Target="../tags/tag4690.xml"/><Relationship Id="rId33" Type="http://schemas.openxmlformats.org/officeDocument/2006/relationships/tags" Target="../tags/tag4689.xml"/><Relationship Id="rId32" Type="http://schemas.openxmlformats.org/officeDocument/2006/relationships/tags" Target="../tags/tag4688.xml"/><Relationship Id="rId31" Type="http://schemas.openxmlformats.org/officeDocument/2006/relationships/tags" Target="../tags/tag4687.xml"/><Relationship Id="rId30" Type="http://schemas.openxmlformats.org/officeDocument/2006/relationships/tags" Target="../tags/tag4686.xml"/><Relationship Id="rId3" Type="http://schemas.openxmlformats.org/officeDocument/2006/relationships/tags" Target="../tags/tag4659.xml"/><Relationship Id="rId29" Type="http://schemas.openxmlformats.org/officeDocument/2006/relationships/tags" Target="../tags/tag4685.xml"/><Relationship Id="rId28" Type="http://schemas.openxmlformats.org/officeDocument/2006/relationships/tags" Target="../tags/tag4684.xml"/><Relationship Id="rId27" Type="http://schemas.openxmlformats.org/officeDocument/2006/relationships/tags" Target="../tags/tag4683.xml"/><Relationship Id="rId26" Type="http://schemas.openxmlformats.org/officeDocument/2006/relationships/tags" Target="../tags/tag4682.xml"/><Relationship Id="rId25" Type="http://schemas.openxmlformats.org/officeDocument/2006/relationships/tags" Target="../tags/tag4681.xml"/><Relationship Id="rId24" Type="http://schemas.openxmlformats.org/officeDocument/2006/relationships/tags" Target="../tags/tag4680.xml"/><Relationship Id="rId23" Type="http://schemas.openxmlformats.org/officeDocument/2006/relationships/tags" Target="../tags/tag4679.xml"/><Relationship Id="rId22" Type="http://schemas.openxmlformats.org/officeDocument/2006/relationships/tags" Target="../tags/tag4678.xml"/><Relationship Id="rId21" Type="http://schemas.openxmlformats.org/officeDocument/2006/relationships/tags" Target="../tags/tag4677.xml"/><Relationship Id="rId20" Type="http://schemas.openxmlformats.org/officeDocument/2006/relationships/tags" Target="../tags/tag4676.xml"/><Relationship Id="rId2" Type="http://schemas.openxmlformats.org/officeDocument/2006/relationships/tags" Target="../tags/tag4658.xml"/><Relationship Id="rId19" Type="http://schemas.openxmlformats.org/officeDocument/2006/relationships/tags" Target="../tags/tag4675.xml"/><Relationship Id="rId18" Type="http://schemas.openxmlformats.org/officeDocument/2006/relationships/tags" Target="../tags/tag4674.xml"/><Relationship Id="rId17" Type="http://schemas.openxmlformats.org/officeDocument/2006/relationships/tags" Target="../tags/tag4673.xml"/><Relationship Id="rId16" Type="http://schemas.openxmlformats.org/officeDocument/2006/relationships/tags" Target="../tags/tag4672.xml"/><Relationship Id="rId15" Type="http://schemas.openxmlformats.org/officeDocument/2006/relationships/tags" Target="../tags/tag4671.xml"/><Relationship Id="rId14" Type="http://schemas.openxmlformats.org/officeDocument/2006/relationships/tags" Target="../tags/tag4670.xml"/><Relationship Id="rId13" Type="http://schemas.openxmlformats.org/officeDocument/2006/relationships/tags" Target="../tags/tag4669.xml"/><Relationship Id="rId12" Type="http://schemas.openxmlformats.org/officeDocument/2006/relationships/tags" Target="../tags/tag4668.xml"/><Relationship Id="rId11" Type="http://schemas.openxmlformats.org/officeDocument/2006/relationships/tags" Target="../tags/tag4667.xml"/><Relationship Id="rId10" Type="http://schemas.openxmlformats.org/officeDocument/2006/relationships/tags" Target="../tags/tag4666.xml"/><Relationship Id="rId1" Type="http://schemas.openxmlformats.org/officeDocument/2006/relationships/tags" Target="../tags/tag4657.xml"/></Relationships>
</file>

<file path=ppt/slides/_rels/slide111.xml.rels><?xml version="1.0" encoding="UTF-8" standalone="yes"?>
<Relationships xmlns="http://schemas.openxmlformats.org/package/2006/relationships"><Relationship Id="rId9" Type="http://schemas.openxmlformats.org/officeDocument/2006/relationships/tags" Target="../tags/tag4711.xml"/><Relationship Id="rId8" Type="http://schemas.openxmlformats.org/officeDocument/2006/relationships/tags" Target="../tags/tag4710.xml"/><Relationship Id="rId7" Type="http://schemas.openxmlformats.org/officeDocument/2006/relationships/tags" Target="../tags/tag4709.xml"/><Relationship Id="rId6" Type="http://schemas.openxmlformats.org/officeDocument/2006/relationships/tags" Target="../tags/tag4708.xml"/><Relationship Id="rId5" Type="http://schemas.openxmlformats.org/officeDocument/2006/relationships/tags" Target="../tags/tag4707.xml"/><Relationship Id="rId48" Type="http://schemas.openxmlformats.org/officeDocument/2006/relationships/notesSlide" Target="../notesSlides/notesSlide106.xml"/><Relationship Id="rId47" Type="http://schemas.openxmlformats.org/officeDocument/2006/relationships/slideLayout" Target="../slideLayouts/slideLayout25.xml"/><Relationship Id="rId46" Type="http://schemas.openxmlformats.org/officeDocument/2006/relationships/tags" Target="../tags/tag4748.xml"/><Relationship Id="rId45" Type="http://schemas.openxmlformats.org/officeDocument/2006/relationships/tags" Target="../tags/tag4747.xml"/><Relationship Id="rId44" Type="http://schemas.openxmlformats.org/officeDocument/2006/relationships/tags" Target="../tags/tag4746.xml"/><Relationship Id="rId43" Type="http://schemas.openxmlformats.org/officeDocument/2006/relationships/tags" Target="../tags/tag4745.xml"/><Relationship Id="rId42" Type="http://schemas.openxmlformats.org/officeDocument/2006/relationships/tags" Target="../tags/tag4744.xml"/><Relationship Id="rId41" Type="http://schemas.openxmlformats.org/officeDocument/2006/relationships/tags" Target="../tags/tag4743.xml"/><Relationship Id="rId40" Type="http://schemas.openxmlformats.org/officeDocument/2006/relationships/tags" Target="../tags/tag4742.xml"/><Relationship Id="rId4" Type="http://schemas.openxmlformats.org/officeDocument/2006/relationships/tags" Target="../tags/tag4706.xml"/><Relationship Id="rId39" Type="http://schemas.openxmlformats.org/officeDocument/2006/relationships/tags" Target="../tags/tag4741.xml"/><Relationship Id="rId38" Type="http://schemas.openxmlformats.org/officeDocument/2006/relationships/tags" Target="../tags/tag4740.xml"/><Relationship Id="rId37" Type="http://schemas.openxmlformats.org/officeDocument/2006/relationships/tags" Target="../tags/tag4739.xml"/><Relationship Id="rId36" Type="http://schemas.openxmlformats.org/officeDocument/2006/relationships/tags" Target="../tags/tag4738.xml"/><Relationship Id="rId35" Type="http://schemas.openxmlformats.org/officeDocument/2006/relationships/tags" Target="../tags/tag4737.xml"/><Relationship Id="rId34" Type="http://schemas.openxmlformats.org/officeDocument/2006/relationships/tags" Target="../tags/tag4736.xml"/><Relationship Id="rId33" Type="http://schemas.openxmlformats.org/officeDocument/2006/relationships/tags" Target="../tags/tag4735.xml"/><Relationship Id="rId32" Type="http://schemas.openxmlformats.org/officeDocument/2006/relationships/tags" Target="../tags/tag4734.xml"/><Relationship Id="rId31" Type="http://schemas.openxmlformats.org/officeDocument/2006/relationships/tags" Target="../tags/tag4733.xml"/><Relationship Id="rId30" Type="http://schemas.openxmlformats.org/officeDocument/2006/relationships/tags" Target="../tags/tag4732.xml"/><Relationship Id="rId3" Type="http://schemas.openxmlformats.org/officeDocument/2006/relationships/tags" Target="../tags/tag4705.xml"/><Relationship Id="rId29" Type="http://schemas.openxmlformats.org/officeDocument/2006/relationships/tags" Target="../tags/tag4731.xml"/><Relationship Id="rId28" Type="http://schemas.openxmlformats.org/officeDocument/2006/relationships/tags" Target="../tags/tag4730.xml"/><Relationship Id="rId27" Type="http://schemas.openxmlformats.org/officeDocument/2006/relationships/tags" Target="../tags/tag4729.xml"/><Relationship Id="rId26" Type="http://schemas.openxmlformats.org/officeDocument/2006/relationships/tags" Target="../tags/tag4728.xml"/><Relationship Id="rId25" Type="http://schemas.openxmlformats.org/officeDocument/2006/relationships/tags" Target="../tags/tag4727.xml"/><Relationship Id="rId24" Type="http://schemas.openxmlformats.org/officeDocument/2006/relationships/tags" Target="../tags/tag4726.xml"/><Relationship Id="rId23" Type="http://schemas.openxmlformats.org/officeDocument/2006/relationships/tags" Target="../tags/tag4725.xml"/><Relationship Id="rId22" Type="http://schemas.openxmlformats.org/officeDocument/2006/relationships/tags" Target="../tags/tag4724.xml"/><Relationship Id="rId21" Type="http://schemas.openxmlformats.org/officeDocument/2006/relationships/tags" Target="../tags/tag4723.xml"/><Relationship Id="rId20" Type="http://schemas.openxmlformats.org/officeDocument/2006/relationships/tags" Target="../tags/tag4722.xml"/><Relationship Id="rId2" Type="http://schemas.openxmlformats.org/officeDocument/2006/relationships/tags" Target="../tags/tag4704.xml"/><Relationship Id="rId19" Type="http://schemas.openxmlformats.org/officeDocument/2006/relationships/tags" Target="../tags/tag4721.xml"/><Relationship Id="rId18" Type="http://schemas.openxmlformats.org/officeDocument/2006/relationships/tags" Target="../tags/tag4720.xml"/><Relationship Id="rId17" Type="http://schemas.openxmlformats.org/officeDocument/2006/relationships/tags" Target="../tags/tag4719.xml"/><Relationship Id="rId16" Type="http://schemas.openxmlformats.org/officeDocument/2006/relationships/tags" Target="../tags/tag4718.xml"/><Relationship Id="rId15" Type="http://schemas.openxmlformats.org/officeDocument/2006/relationships/tags" Target="../tags/tag4717.xml"/><Relationship Id="rId14" Type="http://schemas.openxmlformats.org/officeDocument/2006/relationships/tags" Target="../tags/tag4716.xml"/><Relationship Id="rId13" Type="http://schemas.openxmlformats.org/officeDocument/2006/relationships/tags" Target="../tags/tag4715.xml"/><Relationship Id="rId12" Type="http://schemas.openxmlformats.org/officeDocument/2006/relationships/tags" Target="../tags/tag4714.xml"/><Relationship Id="rId11" Type="http://schemas.openxmlformats.org/officeDocument/2006/relationships/tags" Target="../tags/tag4713.xml"/><Relationship Id="rId10" Type="http://schemas.openxmlformats.org/officeDocument/2006/relationships/tags" Target="../tags/tag4712.xml"/><Relationship Id="rId1" Type="http://schemas.openxmlformats.org/officeDocument/2006/relationships/tags" Target="../tags/tag4703.xml"/></Relationships>
</file>

<file path=ppt/slides/_rels/slide112.xml.rels><?xml version="1.0" encoding="UTF-8" standalone="yes"?>
<Relationships xmlns="http://schemas.openxmlformats.org/package/2006/relationships"><Relationship Id="rId9" Type="http://schemas.openxmlformats.org/officeDocument/2006/relationships/tags" Target="../tags/tag4757.xml"/><Relationship Id="rId8" Type="http://schemas.openxmlformats.org/officeDocument/2006/relationships/tags" Target="../tags/tag4756.xml"/><Relationship Id="rId7" Type="http://schemas.openxmlformats.org/officeDocument/2006/relationships/tags" Target="../tags/tag4755.xml"/><Relationship Id="rId6" Type="http://schemas.openxmlformats.org/officeDocument/2006/relationships/tags" Target="../tags/tag4754.xml"/><Relationship Id="rId5" Type="http://schemas.openxmlformats.org/officeDocument/2006/relationships/tags" Target="../tags/tag4753.xml"/><Relationship Id="rId48" Type="http://schemas.openxmlformats.org/officeDocument/2006/relationships/notesSlide" Target="../notesSlides/notesSlide107.xml"/><Relationship Id="rId47" Type="http://schemas.openxmlformats.org/officeDocument/2006/relationships/slideLayout" Target="../slideLayouts/slideLayout25.xml"/><Relationship Id="rId46" Type="http://schemas.openxmlformats.org/officeDocument/2006/relationships/tags" Target="../tags/tag4794.xml"/><Relationship Id="rId45" Type="http://schemas.openxmlformats.org/officeDocument/2006/relationships/tags" Target="../tags/tag4793.xml"/><Relationship Id="rId44" Type="http://schemas.openxmlformats.org/officeDocument/2006/relationships/tags" Target="../tags/tag4792.xml"/><Relationship Id="rId43" Type="http://schemas.openxmlformats.org/officeDocument/2006/relationships/tags" Target="../tags/tag4791.xml"/><Relationship Id="rId42" Type="http://schemas.openxmlformats.org/officeDocument/2006/relationships/tags" Target="../tags/tag4790.xml"/><Relationship Id="rId41" Type="http://schemas.openxmlformats.org/officeDocument/2006/relationships/tags" Target="../tags/tag4789.xml"/><Relationship Id="rId40" Type="http://schemas.openxmlformats.org/officeDocument/2006/relationships/tags" Target="../tags/tag4788.xml"/><Relationship Id="rId4" Type="http://schemas.openxmlformats.org/officeDocument/2006/relationships/tags" Target="../tags/tag4752.xml"/><Relationship Id="rId39" Type="http://schemas.openxmlformats.org/officeDocument/2006/relationships/tags" Target="../tags/tag4787.xml"/><Relationship Id="rId38" Type="http://schemas.openxmlformats.org/officeDocument/2006/relationships/tags" Target="../tags/tag4786.xml"/><Relationship Id="rId37" Type="http://schemas.openxmlformats.org/officeDocument/2006/relationships/tags" Target="../tags/tag4785.xml"/><Relationship Id="rId36" Type="http://schemas.openxmlformats.org/officeDocument/2006/relationships/tags" Target="../tags/tag4784.xml"/><Relationship Id="rId35" Type="http://schemas.openxmlformats.org/officeDocument/2006/relationships/tags" Target="../tags/tag4783.xml"/><Relationship Id="rId34" Type="http://schemas.openxmlformats.org/officeDocument/2006/relationships/tags" Target="../tags/tag4782.xml"/><Relationship Id="rId33" Type="http://schemas.openxmlformats.org/officeDocument/2006/relationships/tags" Target="../tags/tag4781.xml"/><Relationship Id="rId32" Type="http://schemas.openxmlformats.org/officeDocument/2006/relationships/tags" Target="../tags/tag4780.xml"/><Relationship Id="rId31" Type="http://schemas.openxmlformats.org/officeDocument/2006/relationships/tags" Target="../tags/tag4779.xml"/><Relationship Id="rId30" Type="http://schemas.openxmlformats.org/officeDocument/2006/relationships/tags" Target="../tags/tag4778.xml"/><Relationship Id="rId3" Type="http://schemas.openxmlformats.org/officeDocument/2006/relationships/tags" Target="../tags/tag4751.xml"/><Relationship Id="rId29" Type="http://schemas.openxmlformats.org/officeDocument/2006/relationships/tags" Target="../tags/tag4777.xml"/><Relationship Id="rId28" Type="http://schemas.openxmlformats.org/officeDocument/2006/relationships/tags" Target="../tags/tag4776.xml"/><Relationship Id="rId27" Type="http://schemas.openxmlformats.org/officeDocument/2006/relationships/tags" Target="../tags/tag4775.xml"/><Relationship Id="rId26" Type="http://schemas.openxmlformats.org/officeDocument/2006/relationships/tags" Target="../tags/tag4774.xml"/><Relationship Id="rId25" Type="http://schemas.openxmlformats.org/officeDocument/2006/relationships/tags" Target="../tags/tag4773.xml"/><Relationship Id="rId24" Type="http://schemas.openxmlformats.org/officeDocument/2006/relationships/tags" Target="../tags/tag4772.xml"/><Relationship Id="rId23" Type="http://schemas.openxmlformats.org/officeDocument/2006/relationships/tags" Target="../tags/tag4771.xml"/><Relationship Id="rId22" Type="http://schemas.openxmlformats.org/officeDocument/2006/relationships/tags" Target="../tags/tag4770.xml"/><Relationship Id="rId21" Type="http://schemas.openxmlformats.org/officeDocument/2006/relationships/tags" Target="../tags/tag4769.xml"/><Relationship Id="rId20" Type="http://schemas.openxmlformats.org/officeDocument/2006/relationships/tags" Target="../tags/tag4768.xml"/><Relationship Id="rId2" Type="http://schemas.openxmlformats.org/officeDocument/2006/relationships/tags" Target="../tags/tag4750.xml"/><Relationship Id="rId19" Type="http://schemas.openxmlformats.org/officeDocument/2006/relationships/tags" Target="../tags/tag4767.xml"/><Relationship Id="rId18" Type="http://schemas.openxmlformats.org/officeDocument/2006/relationships/tags" Target="../tags/tag4766.xml"/><Relationship Id="rId17" Type="http://schemas.openxmlformats.org/officeDocument/2006/relationships/tags" Target="../tags/tag4765.xml"/><Relationship Id="rId16" Type="http://schemas.openxmlformats.org/officeDocument/2006/relationships/tags" Target="../tags/tag4764.xml"/><Relationship Id="rId15" Type="http://schemas.openxmlformats.org/officeDocument/2006/relationships/tags" Target="../tags/tag4763.xml"/><Relationship Id="rId14" Type="http://schemas.openxmlformats.org/officeDocument/2006/relationships/tags" Target="../tags/tag4762.xml"/><Relationship Id="rId13" Type="http://schemas.openxmlformats.org/officeDocument/2006/relationships/tags" Target="../tags/tag4761.xml"/><Relationship Id="rId12" Type="http://schemas.openxmlformats.org/officeDocument/2006/relationships/tags" Target="../tags/tag4760.xml"/><Relationship Id="rId11" Type="http://schemas.openxmlformats.org/officeDocument/2006/relationships/tags" Target="../tags/tag4759.xml"/><Relationship Id="rId10" Type="http://schemas.openxmlformats.org/officeDocument/2006/relationships/tags" Target="../tags/tag4758.xml"/><Relationship Id="rId1" Type="http://schemas.openxmlformats.org/officeDocument/2006/relationships/tags" Target="../tags/tag4749.xml"/></Relationships>
</file>

<file path=ppt/slides/_rels/slide113.xml.rels><?xml version="1.0" encoding="UTF-8" standalone="yes"?>
<Relationships xmlns="http://schemas.openxmlformats.org/package/2006/relationships"><Relationship Id="rId9" Type="http://schemas.openxmlformats.org/officeDocument/2006/relationships/tags" Target="../tags/tag4803.xml"/><Relationship Id="rId8" Type="http://schemas.openxmlformats.org/officeDocument/2006/relationships/tags" Target="../tags/tag4802.xml"/><Relationship Id="rId7" Type="http://schemas.openxmlformats.org/officeDocument/2006/relationships/tags" Target="../tags/tag4801.xml"/><Relationship Id="rId6" Type="http://schemas.openxmlformats.org/officeDocument/2006/relationships/tags" Target="../tags/tag4800.xml"/><Relationship Id="rId5" Type="http://schemas.openxmlformats.org/officeDocument/2006/relationships/tags" Target="../tags/tag4799.xml"/><Relationship Id="rId48" Type="http://schemas.openxmlformats.org/officeDocument/2006/relationships/notesSlide" Target="../notesSlides/notesSlide108.xml"/><Relationship Id="rId47" Type="http://schemas.openxmlformats.org/officeDocument/2006/relationships/slideLayout" Target="../slideLayouts/slideLayout25.xml"/><Relationship Id="rId46" Type="http://schemas.openxmlformats.org/officeDocument/2006/relationships/tags" Target="../tags/tag4840.xml"/><Relationship Id="rId45" Type="http://schemas.openxmlformats.org/officeDocument/2006/relationships/tags" Target="../tags/tag4839.xml"/><Relationship Id="rId44" Type="http://schemas.openxmlformats.org/officeDocument/2006/relationships/tags" Target="../tags/tag4838.xml"/><Relationship Id="rId43" Type="http://schemas.openxmlformats.org/officeDocument/2006/relationships/tags" Target="../tags/tag4837.xml"/><Relationship Id="rId42" Type="http://schemas.openxmlformats.org/officeDocument/2006/relationships/tags" Target="../tags/tag4836.xml"/><Relationship Id="rId41" Type="http://schemas.openxmlformats.org/officeDocument/2006/relationships/tags" Target="../tags/tag4835.xml"/><Relationship Id="rId40" Type="http://schemas.openxmlformats.org/officeDocument/2006/relationships/tags" Target="../tags/tag4834.xml"/><Relationship Id="rId4" Type="http://schemas.openxmlformats.org/officeDocument/2006/relationships/tags" Target="../tags/tag4798.xml"/><Relationship Id="rId39" Type="http://schemas.openxmlformats.org/officeDocument/2006/relationships/tags" Target="../tags/tag4833.xml"/><Relationship Id="rId38" Type="http://schemas.openxmlformats.org/officeDocument/2006/relationships/tags" Target="../tags/tag4832.xml"/><Relationship Id="rId37" Type="http://schemas.openxmlformats.org/officeDocument/2006/relationships/tags" Target="../tags/tag4831.xml"/><Relationship Id="rId36" Type="http://schemas.openxmlformats.org/officeDocument/2006/relationships/tags" Target="../tags/tag4830.xml"/><Relationship Id="rId35" Type="http://schemas.openxmlformats.org/officeDocument/2006/relationships/tags" Target="../tags/tag4829.xml"/><Relationship Id="rId34" Type="http://schemas.openxmlformats.org/officeDocument/2006/relationships/tags" Target="../tags/tag4828.xml"/><Relationship Id="rId33" Type="http://schemas.openxmlformats.org/officeDocument/2006/relationships/tags" Target="../tags/tag4827.xml"/><Relationship Id="rId32" Type="http://schemas.openxmlformats.org/officeDocument/2006/relationships/tags" Target="../tags/tag4826.xml"/><Relationship Id="rId31" Type="http://schemas.openxmlformats.org/officeDocument/2006/relationships/tags" Target="../tags/tag4825.xml"/><Relationship Id="rId30" Type="http://schemas.openxmlformats.org/officeDocument/2006/relationships/tags" Target="../tags/tag4824.xml"/><Relationship Id="rId3" Type="http://schemas.openxmlformats.org/officeDocument/2006/relationships/tags" Target="../tags/tag4797.xml"/><Relationship Id="rId29" Type="http://schemas.openxmlformats.org/officeDocument/2006/relationships/tags" Target="../tags/tag4823.xml"/><Relationship Id="rId28" Type="http://schemas.openxmlformats.org/officeDocument/2006/relationships/tags" Target="../tags/tag4822.xml"/><Relationship Id="rId27" Type="http://schemas.openxmlformats.org/officeDocument/2006/relationships/tags" Target="../tags/tag4821.xml"/><Relationship Id="rId26" Type="http://schemas.openxmlformats.org/officeDocument/2006/relationships/tags" Target="../tags/tag4820.xml"/><Relationship Id="rId25" Type="http://schemas.openxmlformats.org/officeDocument/2006/relationships/tags" Target="../tags/tag4819.xml"/><Relationship Id="rId24" Type="http://schemas.openxmlformats.org/officeDocument/2006/relationships/tags" Target="../tags/tag4818.xml"/><Relationship Id="rId23" Type="http://schemas.openxmlformats.org/officeDocument/2006/relationships/tags" Target="../tags/tag4817.xml"/><Relationship Id="rId22" Type="http://schemas.openxmlformats.org/officeDocument/2006/relationships/tags" Target="../tags/tag4816.xml"/><Relationship Id="rId21" Type="http://schemas.openxmlformats.org/officeDocument/2006/relationships/tags" Target="../tags/tag4815.xml"/><Relationship Id="rId20" Type="http://schemas.openxmlformats.org/officeDocument/2006/relationships/tags" Target="../tags/tag4814.xml"/><Relationship Id="rId2" Type="http://schemas.openxmlformats.org/officeDocument/2006/relationships/tags" Target="../tags/tag4796.xml"/><Relationship Id="rId19" Type="http://schemas.openxmlformats.org/officeDocument/2006/relationships/tags" Target="../tags/tag4813.xml"/><Relationship Id="rId18" Type="http://schemas.openxmlformats.org/officeDocument/2006/relationships/tags" Target="../tags/tag4812.xml"/><Relationship Id="rId17" Type="http://schemas.openxmlformats.org/officeDocument/2006/relationships/tags" Target="../tags/tag4811.xml"/><Relationship Id="rId16" Type="http://schemas.openxmlformats.org/officeDocument/2006/relationships/tags" Target="../tags/tag4810.xml"/><Relationship Id="rId15" Type="http://schemas.openxmlformats.org/officeDocument/2006/relationships/tags" Target="../tags/tag4809.xml"/><Relationship Id="rId14" Type="http://schemas.openxmlformats.org/officeDocument/2006/relationships/tags" Target="../tags/tag4808.xml"/><Relationship Id="rId13" Type="http://schemas.openxmlformats.org/officeDocument/2006/relationships/tags" Target="../tags/tag4807.xml"/><Relationship Id="rId12" Type="http://schemas.openxmlformats.org/officeDocument/2006/relationships/tags" Target="../tags/tag4806.xml"/><Relationship Id="rId11" Type="http://schemas.openxmlformats.org/officeDocument/2006/relationships/tags" Target="../tags/tag4805.xml"/><Relationship Id="rId10" Type="http://schemas.openxmlformats.org/officeDocument/2006/relationships/tags" Target="../tags/tag4804.xml"/><Relationship Id="rId1" Type="http://schemas.openxmlformats.org/officeDocument/2006/relationships/tags" Target="../tags/tag4795.xml"/></Relationships>
</file>

<file path=ppt/slides/_rels/slide114.xml.rels><?xml version="1.0" encoding="UTF-8" standalone="yes"?>
<Relationships xmlns="http://schemas.openxmlformats.org/package/2006/relationships"><Relationship Id="rId9" Type="http://schemas.openxmlformats.org/officeDocument/2006/relationships/tags" Target="../tags/tag4849.xml"/><Relationship Id="rId8" Type="http://schemas.openxmlformats.org/officeDocument/2006/relationships/tags" Target="../tags/tag4848.xml"/><Relationship Id="rId7" Type="http://schemas.openxmlformats.org/officeDocument/2006/relationships/tags" Target="../tags/tag4847.xml"/><Relationship Id="rId6" Type="http://schemas.openxmlformats.org/officeDocument/2006/relationships/tags" Target="../tags/tag4846.xml"/><Relationship Id="rId5" Type="http://schemas.openxmlformats.org/officeDocument/2006/relationships/tags" Target="../tags/tag4845.xml"/><Relationship Id="rId48" Type="http://schemas.openxmlformats.org/officeDocument/2006/relationships/notesSlide" Target="../notesSlides/notesSlide109.xml"/><Relationship Id="rId47" Type="http://schemas.openxmlformats.org/officeDocument/2006/relationships/slideLayout" Target="../slideLayouts/slideLayout25.xml"/><Relationship Id="rId46" Type="http://schemas.openxmlformats.org/officeDocument/2006/relationships/tags" Target="../tags/tag4886.xml"/><Relationship Id="rId45" Type="http://schemas.openxmlformats.org/officeDocument/2006/relationships/tags" Target="../tags/tag4885.xml"/><Relationship Id="rId44" Type="http://schemas.openxmlformats.org/officeDocument/2006/relationships/tags" Target="../tags/tag4884.xml"/><Relationship Id="rId43" Type="http://schemas.openxmlformats.org/officeDocument/2006/relationships/tags" Target="../tags/tag4883.xml"/><Relationship Id="rId42" Type="http://schemas.openxmlformats.org/officeDocument/2006/relationships/tags" Target="../tags/tag4882.xml"/><Relationship Id="rId41" Type="http://schemas.openxmlformats.org/officeDocument/2006/relationships/tags" Target="../tags/tag4881.xml"/><Relationship Id="rId40" Type="http://schemas.openxmlformats.org/officeDocument/2006/relationships/tags" Target="../tags/tag4880.xml"/><Relationship Id="rId4" Type="http://schemas.openxmlformats.org/officeDocument/2006/relationships/tags" Target="../tags/tag4844.xml"/><Relationship Id="rId39" Type="http://schemas.openxmlformats.org/officeDocument/2006/relationships/tags" Target="../tags/tag4879.xml"/><Relationship Id="rId38" Type="http://schemas.openxmlformats.org/officeDocument/2006/relationships/tags" Target="../tags/tag4878.xml"/><Relationship Id="rId37" Type="http://schemas.openxmlformats.org/officeDocument/2006/relationships/tags" Target="../tags/tag4877.xml"/><Relationship Id="rId36" Type="http://schemas.openxmlformats.org/officeDocument/2006/relationships/tags" Target="../tags/tag4876.xml"/><Relationship Id="rId35" Type="http://schemas.openxmlformats.org/officeDocument/2006/relationships/tags" Target="../tags/tag4875.xml"/><Relationship Id="rId34" Type="http://schemas.openxmlformats.org/officeDocument/2006/relationships/tags" Target="../tags/tag4874.xml"/><Relationship Id="rId33" Type="http://schemas.openxmlformats.org/officeDocument/2006/relationships/tags" Target="../tags/tag4873.xml"/><Relationship Id="rId32" Type="http://schemas.openxmlformats.org/officeDocument/2006/relationships/tags" Target="../tags/tag4872.xml"/><Relationship Id="rId31" Type="http://schemas.openxmlformats.org/officeDocument/2006/relationships/tags" Target="../tags/tag4871.xml"/><Relationship Id="rId30" Type="http://schemas.openxmlformats.org/officeDocument/2006/relationships/tags" Target="../tags/tag4870.xml"/><Relationship Id="rId3" Type="http://schemas.openxmlformats.org/officeDocument/2006/relationships/tags" Target="../tags/tag4843.xml"/><Relationship Id="rId29" Type="http://schemas.openxmlformats.org/officeDocument/2006/relationships/tags" Target="../tags/tag4869.xml"/><Relationship Id="rId28" Type="http://schemas.openxmlformats.org/officeDocument/2006/relationships/tags" Target="../tags/tag4868.xml"/><Relationship Id="rId27" Type="http://schemas.openxmlformats.org/officeDocument/2006/relationships/tags" Target="../tags/tag4867.xml"/><Relationship Id="rId26" Type="http://schemas.openxmlformats.org/officeDocument/2006/relationships/tags" Target="../tags/tag4866.xml"/><Relationship Id="rId25" Type="http://schemas.openxmlformats.org/officeDocument/2006/relationships/tags" Target="../tags/tag4865.xml"/><Relationship Id="rId24" Type="http://schemas.openxmlformats.org/officeDocument/2006/relationships/tags" Target="../tags/tag4864.xml"/><Relationship Id="rId23" Type="http://schemas.openxmlformats.org/officeDocument/2006/relationships/tags" Target="../tags/tag4863.xml"/><Relationship Id="rId22" Type="http://schemas.openxmlformats.org/officeDocument/2006/relationships/tags" Target="../tags/tag4862.xml"/><Relationship Id="rId21" Type="http://schemas.openxmlformats.org/officeDocument/2006/relationships/tags" Target="../tags/tag4861.xml"/><Relationship Id="rId20" Type="http://schemas.openxmlformats.org/officeDocument/2006/relationships/tags" Target="../tags/tag4860.xml"/><Relationship Id="rId2" Type="http://schemas.openxmlformats.org/officeDocument/2006/relationships/tags" Target="../tags/tag4842.xml"/><Relationship Id="rId19" Type="http://schemas.openxmlformats.org/officeDocument/2006/relationships/tags" Target="../tags/tag4859.xml"/><Relationship Id="rId18" Type="http://schemas.openxmlformats.org/officeDocument/2006/relationships/tags" Target="../tags/tag4858.xml"/><Relationship Id="rId17" Type="http://schemas.openxmlformats.org/officeDocument/2006/relationships/tags" Target="../tags/tag4857.xml"/><Relationship Id="rId16" Type="http://schemas.openxmlformats.org/officeDocument/2006/relationships/tags" Target="../tags/tag4856.xml"/><Relationship Id="rId15" Type="http://schemas.openxmlformats.org/officeDocument/2006/relationships/tags" Target="../tags/tag4855.xml"/><Relationship Id="rId14" Type="http://schemas.openxmlformats.org/officeDocument/2006/relationships/tags" Target="../tags/tag4854.xml"/><Relationship Id="rId13" Type="http://schemas.openxmlformats.org/officeDocument/2006/relationships/tags" Target="../tags/tag4853.xml"/><Relationship Id="rId12" Type="http://schemas.openxmlformats.org/officeDocument/2006/relationships/tags" Target="../tags/tag4852.xml"/><Relationship Id="rId11" Type="http://schemas.openxmlformats.org/officeDocument/2006/relationships/tags" Target="../tags/tag4851.xml"/><Relationship Id="rId10" Type="http://schemas.openxmlformats.org/officeDocument/2006/relationships/tags" Target="../tags/tag4850.xml"/><Relationship Id="rId1" Type="http://schemas.openxmlformats.org/officeDocument/2006/relationships/tags" Target="../tags/tag4841.xml"/></Relationships>
</file>

<file path=ppt/slides/_rels/slide115.xml.rels><?xml version="1.0" encoding="UTF-8" standalone="yes"?>
<Relationships xmlns="http://schemas.openxmlformats.org/package/2006/relationships"><Relationship Id="rId9" Type="http://schemas.openxmlformats.org/officeDocument/2006/relationships/tags" Target="../tags/tag4895.xml"/><Relationship Id="rId8" Type="http://schemas.openxmlformats.org/officeDocument/2006/relationships/tags" Target="../tags/tag4894.xml"/><Relationship Id="rId7" Type="http://schemas.openxmlformats.org/officeDocument/2006/relationships/tags" Target="../tags/tag4893.xml"/><Relationship Id="rId6" Type="http://schemas.openxmlformats.org/officeDocument/2006/relationships/tags" Target="../tags/tag4892.xml"/><Relationship Id="rId5" Type="http://schemas.openxmlformats.org/officeDocument/2006/relationships/tags" Target="../tags/tag4891.xml"/><Relationship Id="rId48" Type="http://schemas.openxmlformats.org/officeDocument/2006/relationships/notesSlide" Target="../notesSlides/notesSlide110.xml"/><Relationship Id="rId47" Type="http://schemas.openxmlformats.org/officeDocument/2006/relationships/slideLayout" Target="../slideLayouts/slideLayout25.xml"/><Relationship Id="rId46" Type="http://schemas.openxmlformats.org/officeDocument/2006/relationships/tags" Target="../tags/tag4932.xml"/><Relationship Id="rId45" Type="http://schemas.openxmlformats.org/officeDocument/2006/relationships/tags" Target="../tags/tag4931.xml"/><Relationship Id="rId44" Type="http://schemas.openxmlformats.org/officeDocument/2006/relationships/tags" Target="../tags/tag4930.xml"/><Relationship Id="rId43" Type="http://schemas.openxmlformats.org/officeDocument/2006/relationships/tags" Target="../tags/tag4929.xml"/><Relationship Id="rId42" Type="http://schemas.openxmlformats.org/officeDocument/2006/relationships/tags" Target="../tags/tag4928.xml"/><Relationship Id="rId41" Type="http://schemas.openxmlformats.org/officeDocument/2006/relationships/tags" Target="../tags/tag4927.xml"/><Relationship Id="rId40" Type="http://schemas.openxmlformats.org/officeDocument/2006/relationships/tags" Target="../tags/tag4926.xml"/><Relationship Id="rId4" Type="http://schemas.openxmlformats.org/officeDocument/2006/relationships/tags" Target="../tags/tag4890.xml"/><Relationship Id="rId39" Type="http://schemas.openxmlformats.org/officeDocument/2006/relationships/tags" Target="../tags/tag4925.xml"/><Relationship Id="rId38" Type="http://schemas.openxmlformats.org/officeDocument/2006/relationships/tags" Target="../tags/tag4924.xml"/><Relationship Id="rId37" Type="http://schemas.openxmlformats.org/officeDocument/2006/relationships/tags" Target="../tags/tag4923.xml"/><Relationship Id="rId36" Type="http://schemas.openxmlformats.org/officeDocument/2006/relationships/tags" Target="../tags/tag4922.xml"/><Relationship Id="rId35" Type="http://schemas.openxmlformats.org/officeDocument/2006/relationships/tags" Target="../tags/tag4921.xml"/><Relationship Id="rId34" Type="http://schemas.openxmlformats.org/officeDocument/2006/relationships/tags" Target="../tags/tag4920.xml"/><Relationship Id="rId33" Type="http://schemas.openxmlformats.org/officeDocument/2006/relationships/tags" Target="../tags/tag4919.xml"/><Relationship Id="rId32" Type="http://schemas.openxmlformats.org/officeDocument/2006/relationships/tags" Target="../tags/tag4918.xml"/><Relationship Id="rId31" Type="http://schemas.openxmlformats.org/officeDocument/2006/relationships/tags" Target="../tags/tag4917.xml"/><Relationship Id="rId30" Type="http://schemas.openxmlformats.org/officeDocument/2006/relationships/tags" Target="../tags/tag4916.xml"/><Relationship Id="rId3" Type="http://schemas.openxmlformats.org/officeDocument/2006/relationships/tags" Target="../tags/tag4889.xml"/><Relationship Id="rId29" Type="http://schemas.openxmlformats.org/officeDocument/2006/relationships/tags" Target="../tags/tag4915.xml"/><Relationship Id="rId28" Type="http://schemas.openxmlformats.org/officeDocument/2006/relationships/tags" Target="../tags/tag4914.xml"/><Relationship Id="rId27" Type="http://schemas.openxmlformats.org/officeDocument/2006/relationships/tags" Target="../tags/tag4913.xml"/><Relationship Id="rId26" Type="http://schemas.openxmlformats.org/officeDocument/2006/relationships/tags" Target="../tags/tag4912.xml"/><Relationship Id="rId25" Type="http://schemas.openxmlformats.org/officeDocument/2006/relationships/tags" Target="../tags/tag4911.xml"/><Relationship Id="rId24" Type="http://schemas.openxmlformats.org/officeDocument/2006/relationships/tags" Target="../tags/tag4910.xml"/><Relationship Id="rId23" Type="http://schemas.openxmlformats.org/officeDocument/2006/relationships/tags" Target="../tags/tag4909.xml"/><Relationship Id="rId22" Type="http://schemas.openxmlformats.org/officeDocument/2006/relationships/tags" Target="../tags/tag4908.xml"/><Relationship Id="rId21" Type="http://schemas.openxmlformats.org/officeDocument/2006/relationships/tags" Target="../tags/tag4907.xml"/><Relationship Id="rId20" Type="http://schemas.openxmlformats.org/officeDocument/2006/relationships/tags" Target="../tags/tag4906.xml"/><Relationship Id="rId2" Type="http://schemas.openxmlformats.org/officeDocument/2006/relationships/tags" Target="../tags/tag4888.xml"/><Relationship Id="rId19" Type="http://schemas.openxmlformats.org/officeDocument/2006/relationships/tags" Target="../tags/tag4905.xml"/><Relationship Id="rId18" Type="http://schemas.openxmlformats.org/officeDocument/2006/relationships/tags" Target="../tags/tag4904.xml"/><Relationship Id="rId17" Type="http://schemas.openxmlformats.org/officeDocument/2006/relationships/tags" Target="../tags/tag4903.xml"/><Relationship Id="rId16" Type="http://schemas.openxmlformats.org/officeDocument/2006/relationships/tags" Target="../tags/tag4902.xml"/><Relationship Id="rId15" Type="http://schemas.openxmlformats.org/officeDocument/2006/relationships/tags" Target="../tags/tag4901.xml"/><Relationship Id="rId14" Type="http://schemas.openxmlformats.org/officeDocument/2006/relationships/tags" Target="../tags/tag4900.xml"/><Relationship Id="rId13" Type="http://schemas.openxmlformats.org/officeDocument/2006/relationships/tags" Target="../tags/tag4899.xml"/><Relationship Id="rId12" Type="http://schemas.openxmlformats.org/officeDocument/2006/relationships/tags" Target="../tags/tag4898.xml"/><Relationship Id="rId11" Type="http://schemas.openxmlformats.org/officeDocument/2006/relationships/tags" Target="../tags/tag4897.xml"/><Relationship Id="rId10" Type="http://schemas.openxmlformats.org/officeDocument/2006/relationships/tags" Target="../tags/tag4896.xml"/><Relationship Id="rId1" Type="http://schemas.openxmlformats.org/officeDocument/2006/relationships/tags" Target="../tags/tag4887.xml"/></Relationships>
</file>

<file path=ppt/slides/_rels/slide116.xml.rels><?xml version="1.0" encoding="UTF-8" standalone="yes"?>
<Relationships xmlns="http://schemas.openxmlformats.org/package/2006/relationships"><Relationship Id="rId9" Type="http://schemas.openxmlformats.org/officeDocument/2006/relationships/tags" Target="../tags/tag4941.xml"/><Relationship Id="rId8" Type="http://schemas.openxmlformats.org/officeDocument/2006/relationships/tags" Target="../tags/tag4940.xml"/><Relationship Id="rId7" Type="http://schemas.openxmlformats.org/officeDocument/2006/relationships/tags" Target="../tags/tag4939.xml"/><Relationship Id="rId6" Type="http://schemas.openxmlformats.org/officeDocument/2006/relationships/tags" Target="../tags/tag4938.xml"/><Relationship Id="rId5" Type="http://schemas.openxmlformats.org/officeDocument/2006/relationships/tags" Target="../tags/tag4937.xml"/><Relationship Id="rId48" Type="http://schemas.openxmlformats.org/officeDocument/2006/relationships/notesSlide" Target="../notesSlides/notesSlide111.xml"/><Relationship Id="rId47" Type="http://schemas.openxmlformats.org/officeDocument/2006/relationships/slideLayout" Target="../slideLayouts/slideLayout25.xml"/><Relationship Id="rId46" Type="http://schemas.openxmlformats.org/officeDocument/2006/relationships/tags" Target="../tags/tag4978.xml"/><Relationship Id="rId45" Type="http://schemas.openxmlformats.org/officeDocument/2006/relationships/tags" Target="../tags/tag4977.xml"/><Relationship Id="rId44" Type="http://schemas.openxmlformats.org/officeDocument/2006/relationships/tags" Target="../tags/tag4976.xml"/><Relationship Id="rId43" Type="http://schemas.openxmlformats.org/officeDocument/2006/relationships/tags" Target="../tags/tag4975.xml"/><Relationship Id="rId42" Type="http://schemas.openxmlformats.org/officeDocument/2006/relationships/tags" Target="../tags/tag4974.xml"/><Relationship Id="rId41" Type="http://schemas.openxmlformats.org/officeDocument/2006/relationships/tags" Target="../tags/tag4973.xml"/><Relationship Id="rId40" Type="http://schemas.openxmlformats.org/officeDocument/2006/relationships/tags" Target="../tags/tag4972.xml"/><Relationship Id="rId4" Type="http://schemas.openxmlformats.org/officeDocument/2006/relationships/tags" Target="../tags/tag4936.xml"/><Relationship Id="rId39" Type="http://schemas.openxmlformats.org/officeDocument/2006/relationships/tags" Target="../tags/tag4971.xml"/><Relationship Id="rId38" Type="http://schemas.openxmlformats.org/officeDocument/2006/relationships/tags" Target="../tags/tag4970.xml"/><Relationship Id="rId37" Type="http://schemas.openxmlformats.org/officeDocument/2006/relationships/tags" Target="../tags/tag4969.xml"/><Relationship Id="rId36" Type="http://schemas.openxmlformats.org/officeDocument/2006/relationships/tags" Target="../tags/tag4968.xml"/><Relationship Id="rId35" Type="http://schemas.openxmlformats.org/officeDocument/2006/relationships/tags" Target="../tags/tag4967.xml"/><Relationship Id="rId34" Type="http://schemas.openxmlformats.org/officeDocument/2006/relationships/tags" Target="../tags/tag4966.xml"/><Relationship Id="rId33" Type="http://schemas.openxmlformats.org/officeDocument/2006/relationships/tags" Target="../tags/tag4965.xml"/><Relationship Id="rId32" Type="http://schemas.openxmlformats.org/officeDocument/2006/relationships/tags" Target="../tags/tag4964.xml"/><Relationship Id="rId31" Type="http://schemas.openxmlformats.org/officeDocument/2006/relationships/tags" Target="../tags/tag4963.xml"/><Relationship Id="rId30" Type="http://schemas.openxmlformats.org/officeDocument/2006/relationships/tags" Target="../tags/tag4962.xml"/><Relationship Id="rId3" Type="http://schemas.openxmlformats.org/officeDocument/2006/relationships/tags" Target="../tags/tag4935.xml"/><Relationship Id="rId29" Type="http://schemas.openxmlformats.org/officeDocument/2006/relationships/tags" Target="../tags/tag4961.xml"/><Relationship Id="rId28" Type="http://schemas.openxmlformats.org/officeDocument/2006/relationships/tags" Target="../tags/tag4960.xml"/><Relationship Id="rId27" Type="http://schemas.openxmlformats.org/officeDocument/2006/relationships/tags" Target="../tags/tag4959.xml"/><Relationship Id="rId26" Type="http://schemas.openxmlformats.org/officeDocument/2006/relationships/tags" Target="../tags/tag4958.xml"/><Relationship Id="rId25" Type="http://schemas.openxmlformats.org/officeDocument/2006/relationships/tags" Target="../tags/tag4957.xml"/><Relationship Id="rId24" Type="http://schemas.openxmlformats.org/officeDocument/2006/relationships/tags" Target="../tags/tag4956.xml"/><Relationship Id="rId23" Type="http://schemas.openxmlformats.org/officeDocument/2006/relationships/tags" Target="../tags/tag4955.xml"/><Relationship Id="rId22" Type="http://schemas.openxmlformats.org/officeDocument/2006/relationships/tags" Target="../tags/tag4954.xml"/><Relationship Id="rId21" Type="http://schemas.openxmlformats.org/officeDocument/2006/relationships/tags" Target="../tags/tag4953.xml"/><Relationship Id="rId20" Type="http://schemas.openxmlformats.org/officeDocument/2006/relationships/tags" Target="../tags/tag4952.xml"/><Relationship Id="rId2" Type="http://schemas.openxmlformats.org/officeDocument/2006/relationships/tags" Target="../tags/tag4934.xml"/><Relationship Id="rId19" Type="http://schemas.openxmlformats.org/officeDocument/2006/relationships/tags" Target="../tags/tag4951.xml"/><Relationship Id="rId18" Type="http://schemas.openxmlformats.org/officeDocument/2006/relationships/tags" Target="../tags/tag4950.xml"/><Relationship Id="rId17" Type="http://schemas.openxmlformats.org/officeDocument/2006/relationships/tags" Target="../tags/tag4949.xml"/><Relationship Id="rId16" Type="http://schemas.openxmlformats.org/officeDocument/2006/relationships/tags" Target="../tags/tag4948.xml"/><Relationship Id="rId15" Type="http://schemas.openxmlformats.org/officeDocument/2006/relationships/tags" Target="../tags/tag4947.xml"/><Relationship Id="rId14" Type="http://schemas.openxmlformats.org/officeDocument/2006/relationships/tags" Target="../tags/tag4946.xml"/><Relationship Id="rId13" Type="http://schemas.openxmlformats.org/officeDocument/2006/relationships/tags" Target="../tags/tag4945.xml"/><Relationship Id="rId12" Type="http://schemas.openxmlformats.org/officeDocument/2006/relationships/tags" Target="../tags/tag4944.xml"/><Relationship Id="rId11" Type="http://schemas.openxmlformats.org/officeDocument/2006/relationships/tags" Target="../tags/tag4943.xml"/><Relationship Id="rId10" Type="http://schemas.openxmlformats.org/officeDocument/2006/relationships/tags" Target="../tags/tag4942.xml"/><Relationship Id="rId1" Type="http://schemas.openxmlformats.org/officeDocument/2006/relationships/tags" Target="../tags/tag4933.xml"/></Relationships>
</file>

<file path=ppt/slides/_rels/slide117.xml.rels><?xml version="1.0" encoding="UTF-8" standalone="yes"?>
<Relationships xmlns="http://schemas.openxmlformats.org/package/2006/relationships"><Relationship Id="rId9" Type="http://schemas.openxmlformats.org/officeDocument/2006/relationships/tags" Target="../tags/tag4987.xml"/><Relationship Id="rId8" Type="http://schemas.openxmlformats.org/officeDocument/2006/relationships/tags" Target="../tags/tag4986.xml"/><Relationship Id="rId7" Type="http://schemas.openxmlformats.org/officeDocument/2006/relationships/tags" Target="../tags/tag4985.xml"/><Relationship Id="rId6" Type="http://schemas.openxmlformats.org/officeDocument/2006/relationships/tags" Target="../tags/tag4984.xml"/><Relationship Id="rId5" Type="http://schemas.openxmlformats.org/officeDocument/2006/relationships/tags" Target="../tags/tag4983.xml"/><Relationship Id="rId48" Type="http://schemas.openxmlformats.org/officeDocument/2006/relationships/notesSlide" Target="../notesSlides/notesSlide112.xml"/><Relationship Id="rId47" Type="http://schemas.openxmlformats.org/officeDocument/2006/relationships/slideLayout" Target="../slideLayouts/slideLayout25.xml"/><Relationship Id="rId46" Type="http://schemas.openxmlformats.org/officeDocument/2006/relationships/tags" Target="../tags/tag5024.xml"/><Relationship Id="rId45" Type="http://schemas.openxmlformats.org/officeDocument/2006/relationships/tags" Target="../tags/tag5023.xml"/><Relationship Id="rId44" Type="http://schemas.openxmlformats.org/officeDocument/2006/relationships/tags" Target="../tags/tag5022.xml"/><Relationship Id="rId43" Type="http://schemas.openxmlformats.org/officeDocument/2006/relationships/tags" Target="../tags/tag5021.xml"/><Relationship Id="rId42" Type="http://schemas.openxmlformats.org/officeDocument/2006/relationships/tags" Target="../tags/tag5020.xml"/><Relationship Id="rId41" Type="http://schemas.openxmlformats.org/officeDocument/2006/relationships/tags" Target="../tags/tag5019.xml"/><Relationship Id="rId40" Type="http://schemas.openxmlformats.org/officeDocument/2006/relationships/tags" Target="../tags/tag5018.xml"/><Relationship Id="rId4" Type="http://schemas.openxmlformats.org/officeDocument/2006/relationships/tags" Target="../tags/tag4982.xml"/><Relationship Id="rId39" Type="http://schemas.openxmlformats.org/officeDocument/2006/relationships/tags" Target="../tags/tag5017.xml"/><Relationship Id="rId38" Type="http://schemas.openxmlformats.org/officeDocument/2006/relationships/tags" Target="../tags/tag5016.xml"/><Relationship Id="rId37" Type="http://schemas.openxmlformats.org/officeDocument/2006/relationships/tags" Target="../tags/tag5015.xml"/><Relationship Id="rId36" Type="http://schemas.openxmlformats.org/officeDocument/2006/relationships/tags" Target="../tags/tag5014.xml"/><Relationship Id="rId35" Type="http://schemas.openxmlformats.org/officeDocument/2006/relationships/tags" Target="../tags/tag5013.xml"/><Relationship Id="rId34" Type="http://schemas.openxmlformats.org/officeDocument/2006/relationships/tags" Target="../tags/tag5012.xml"/><Relationship Id="rId33" Type="http://schemas.openxmlformats.org/officeDocument/2006/relationships/tags" Target="../tags/tag5011.xml"/><Relationship Id="rId32" Type="http://schemas.openxmlformats.org/officeDocument/2006/relationships/tags" Target="../tags/tag5010.xml"/><Relationship Id="rId31" Type="http://schemas.openxmlformats.org/officeDocument/2006/relationships/tags" Target="../tags/tag5009.xml"/><Relationship Id="rId30" Type="http://schemas.openxmlformats.org/officeDocument/2006/relationships/tags" Target="../tags/tag5008.xml"/><Relationship Id="rId3" Type="http://schemas.openxmlformats.org/officeDocument/2006/relationships/tags" Target="../tags/tag4981.xml"/><Relationship Id="rId29" Type="http://schemas.openxmlformats.org/officeDocument/2006/relationships/tags" Target="../tags/tag5007.xml"/><Relationship Id="rId28" Type="http://schemas.openxmlformats.org/officeDocument/2006/relationships/tags" Target="../tags/tag5006.xml"/><Relationship Id="rId27" Type="http://schemas.openxmlformats.org/officeDocument/2006/relationships/tags" Target="../tags/tag5005.xml"/><Relationship Id="rId26" Type="http://schemas.openxmlformats.org/officeDocument/2006/relationships/tags" Target="../tags/tag5004.xml"/><Relationship Id="rId25" Type="http://schemas.openxmlformats.org/officeDocument/2006/relationships/tags" Target="../tags/tag5003.xml"/><Relationship Id="rId24" Type="http://schemas.openxmlformats.org/officeDocument/2006/relationships/tags" Target="../tags/tag5002.xml"/><Relationship Id="rId23" Type="http://schemas.openxmlformats.org/officeDocument/2006/relationships/tags" Target="../tags/tag5001.xml"/><Relationship Id="rId22" Type="http://schemas.openxmlformats.org/officeDocument/2006/relationships/tags" Target="../tags/tag5000.xml"/><Relationship Id="rId21" Type="http://schemas.openxmlformats.org/officeDocument/2006/relationships/tags" Target="../tags/tag4999.xml"/><Relationship Id="rId20" Type="http://schemas.openxmlformats.org/officeDocument/2006/relationships/tags" Target="../tags/tag4998.xml"/><Relationship Id="rId2" Type="http://schemas.openxmlformats.org/officeDocument/2006/relationships/tags" Target="../tags/tag4980.xml"/><Relationship Id="rId19" Type="http://schemas.openxmlformats.org/officeDocument/2006/relationships/tags" Target="../tags/tag4997.xml"/><Relationship Id="rId18" Type="http://schemas.openxmlformats.org/officeDocument/2006/relationships/tags" Target="../tags/tag4996.xml"/><Relationship Id="rId17" Type="http://schemas.openxmlformats.org/officeDocument/2006/relationships/tags" Target="../tags/tag4995.xml"/><Relationship Id="rId16" Type="http://schemas.openxmlformats.org/officeDocument/2006/relationships/tags" Target="../tags/tag4994.xml"/><Relationship Id="rId15" Type="http://schemas.openxmlformats.org/officeDocument/2006/relationships/tags" Target="../tags/tag4993.xml"/><Relationship Id="rId14" Type="http://schemas.openxmlformats.org/officeDocument/2006/relationships/tags" Target="../tags/tag4992.xml"/><Relationship Id="rId13" Type="http://schemas.openxmlformats.org/officeDocument/2006/relationships/tags" Target="../tags/tag4991.xml"/><Relationship Id="rId12" Type="http://schemas.openxmlformats.org/officeDocument/2006/relationships/tags" Target="../tags/tag4990.xml"/><Relationship Id="rId11" Type="http://schemas.openxmlformats.org/officeDocument/2006/relationships/tags" Target="../tags/tag4989.xml"/><Relationship Id="rId10" Type="http://schemas.openxmlformats.org/officeDocument/2006/relationships/tags" Target="../tags/tag4988.xml"/><Relationship Id="rId1" Type="http://schemas.openxmlformats.org/officeDocument/2006/relationships/tags" Target="../tags/tag4979.xml"/></Relationships>
</file>

<file path=ppt/slides/_rels/slide118.xml.rels><?xml version="1.0" encoding="UTF-8" standalone="yes"?>
<Relationships xmlns="http://schemas.openxmlformats.org/package/2006/relationships"><Relationship Id="rId9" Type="http://schemas.openxmlformats.org/officeDocument/2006/relationships/tags" Target="../tags/tag5033.xml"/><Relationship Id="rId8" Type="http://schemas.openxmlformats.org/officeDocument/2006/relationships/tags" Target="../tags/tag5032.xml"/><Relationship Id="rId7" Type="http://schemas.openxmlformats.org/officeDocument/2006/relationships/tags" Target="../tags/tag5031.xml"/><Relationship Id="rId6" Type="http://schemas.openxmlformats.org/officeDocument/2006/relationships/tags" Target="../tags/tag5030.xml"/><Relationship Id="rId5" Type="http://schemas.openxmlformats.org/officeDocument/2006/relationships/tags" Target="../tags/tag5029.xml"/><Relationship Id="rId48" Type="http://schemas.openxmlformats.org/officeDocument/2006/relationships/notesSlide" Target="../notesSlides/notesSlide113.xml"/><Relationship Id="rId47" Type="http://schemas.openxmlformats.org/officeDocument/2006/relationships/slideLayout" Target="../slideLayouts/slideLayout25.xml"/><Relationship Id="rId46" Type="http://schemas.openxmlformats.org/officeDocument/2006/relationships/tags" Target="../tags/tag5070.xml"/><Relationship Id="rId45" Type="http://schemas.openxmlformats.org/officeDocument/2006/relationships/tags" Target="../tags/tag5069.xml"/><Relationship Id="rId44" Type="http://schemas.openxmlformats.org/officeDocument/2006/relationships/tags" Target="../tags/tag5068.xml"/><Relationship Id="rId43" Type="http://schemas.openxmlformats.org/officeDocument/2006/relationships/tags" Target="../tags/tag5067.xml"/><Relationship Id="rId42" Type="http://schemas.openxmlformats.org/officeDocument/2006/relationships/tags" Target="../tags/tag5066.xml"/><Relationship Id="rId41" Type="http://schemas.openxmlformats.org/officeDocument/2006/relationships/tags" Target="../tags/tag5065.xml"/><Relationship Id="rId40" Type="http://schemas.openxmlformats.org/officeDocument/2006/relationships/tags" Target="../tags/tag5064.xml"/><Relationship Id="rId4" Type="http://schemas.openxmlformats.org/officeDocument/2006/relationships/tags" Target="../tags/tag5028.xml"/><Relationship Id="rId39" Type="http://schemas.openxmlformats.org/officeDocument/2006/relationships/tags" Target="../tags/tag5063.xml"/><Relationship Id="rId38" Type="http://schemas.openxmlformats.org/officeDocument/2006/relationships/tags" Target="../tags/tag5062.xml"/><Relationship Id="rId37" Type="http://schemas.openxmlformats.org/officeDocument/2006/relationships/tags" Target="../tags/tag5061.xml"/><Relationship Id="rId36" Type="http://schemas.openxmlformats.org/officeDocument/2006/relationships/tags" Target="../tags/tag5060.xml"/><Relationship Id="rId35" Type="http://schemas.openxmlformats.org/officeDocument/2006/relationships/tags" Target="../tags/tag5059.xml"/><Relationship Id="rId34" Type="http://schemas.openxmlformats.org/officeDocument/2006/relationships/tags" Target="../tags/tag5058.xml"/><Relationship Id="rId33" Type="http://schemas.openxmlformats.org/officeDocument/2006/relationships/tags" Target="../tags/tag5057.xml"/><Relationship Id="rId32" Type="http://schemas.openxmlformats.org/officeDocument/2006/relationships/tags" Target="../tags/tag5056.xml"/><Relationship Id="rId31" Type="http://schemas.openxmlformats.org/officeDocument/2006/relationships/tags" Target="../tags/tag5055.xml"/><Relationship Id="rId30" Type="http://schemas.openxmlformats.org/officeDocument/2006/relationships/tags" Target="../tags/tag5054.xml"/><Relationship Id="rId3" Type="http://schemas.openxmlformats.org/officeDocument/2006/relationships/tags" Target="../tags/tag5027.xml"/><Relationship Id="rId29" Type="http://schemas.openxmlformats.org/officeDocument/2006/relationships/tags" Target="../tags/tag5053.xml"/><Relationship Id="rId28" Type="http://schemas.openxmlformats.org/officeDocument/2006/relationships/tags" Target="../tags/tag5052.xml"/><Relationship Id="rId27" Type="http://schemas.openxmlformats.org/officeDocument/2006/relationships/tags" Target="../tags/tag5051.xml"/><Relationship Id="rId26" Type="http://schemas.openxmlformats.org/officeDocument/2006/relationships/tags" Target="../tags/tag5050.xml"/><Relationship Id="rId25" Type="http://schemas.openxmlformats.org/officeDocument/2006/relationships/tags" Target="../tags/tag5049.xml"/><Relationship Id="rId24" Type="http://schemas.openxmlformats.org/officeDocument/2006/relationships/tags" Target="../tags/tag5048.xml"/><Relationship Id="rId23" Type="http://schemas.openxmlformats.org/officeDocument/2006/relationships/tags" Target="../tags/tag5047.xml"/><Relationship Id="rId22" Type="http://schemas.openxmlformats.org/officeDocument/2006/relationships/tags" Target="../tags/tag5046.xml"/><Relationship Id="rId21" Type="http://schemas.openxmlformats.org/officeDocument/2006/relationships/tags" Target="../tags/tag5045.xml"/><Relationship Id="rId20" Type="http://schemas.openxmlformats.org/officeDocument/2006/relationships/tags" Target="../tags/tag5044.xml"/><Relationship Id="rId2" Type="http://schemas.openxmlformats.org/officeDocument/2006/relationships/tags" Target="../tags/tag5026.xml"/><Relationship Id="rId19" Type="http://schemas.openxmlformats.org/officeDocument/2006/relationships/tags" Target="../tags/tag5043.xml"/><Relationship Id="rId18" Type="http://schemas.openxmlformats.org/officeDocument/2006/relationships/tags" Target="../tags/tag5042.xml"/><Relationship Id="rId17" Type="http://schemas.openxmlformats.org/officeDocument/2006/relationships/tags" Target="../tags/tag5041.xml"/><Relationship Id="rId16" Type="http://schemas.openxmlformats.org/officeDocument/2006/relationships/tags" Target="../tags/tag5040.xml"/><Relationship Id="rId15" Type="http://schemas.openxmlformats.org/officeDocument/2006/relationships/tags" Target="../tags/tag5039.xml"/><Relationship Id="rId14" Type="http://schemas.openxmlformats.org/officeDocument/2006/relationships/tags" Target="../tags/tag5038.xml"/><Relationship Id="rId13" Type="http://schemas.openxmlformats.org/officeDocument/2006/relationships/tags" Target="../tags/tag5037.xml"/><Relationship Id="rId12" Type="http://schemas.openxmlformats.org/officeDocument/2006/relationships/tags" Target="../tags/tag5036.xml"/><Relationship Id="rId11" Type="http://schemas.openxmlformats.org/officeDocument/2006/relationships/tags" Target="../tags/tag5035.xml"/><Relationship Id="rId10" Type="http://schemas.openxmlformats.org/officeDocument/2006/relationships/tags" Target="../tags/tag5034.xml"/><Relationship Id="rId1" Type="http://schemas.openxmlformats.org/officeDocument/2006/relationships/tags" Target="../tags/tag5025.xml"/></Relationships>
</file>

<file path=ppt/slides/_rels/slide119.xml.rels><?xml version="1.0" encoding="UTF-8" standalone="yes"?>
<Relationships xmlns="http://schemas.openxmlformats.org/package/2006/relationships"><Relationship Id="rId9" Type="http://schemas.openxmlformats.org/officeDocument/2006/relationships/tags" Target="../tags/tag5079.xml"/><Relationship Id="rId8" Type="http://schemas.openxmlformats.org/officeDocument/2006/relationships/tags" Target="../tags/tag5078.xml"/><Relationship Id="rId7" Type="http://schemas.openxmlformats.org/officeDocument/2006/relationships/tags" Target="../tags/tag5077.xml"/><Relationship Id="rId6" Type="http://schemas.openxmlformats.org/officeDocument/2006/relationships/tags" Target="../tags/tag5076.xml"/><Relationship Id="rId5" Type="http://schemas.openxmlformats.org/officeDocument/2006/relationships/tags" Target="../tags/tag5075.xml"/><Relationship Id="rId48" Type="http://schemas.openxmlformats.org/officeDocument/2006/relationships/notesSlide" Target="../notesSlides/notesSlide114.xml"/><Relationship Id="rId47" Type="http://schemas.openxmlformats.org/officeDocument/2006/relationships/slideLayout" Target="../slideLayouts/slideLayout25.xml"/><Relationship Id="rId46" Type="http://schemas.openxmlformats.org/officeDocument/2006/relationships/tags" Target="../tags/tag5116.xml"/><Relationship Id="rId45" Type="http://schemas.openxmlformats.org/officeDocument/2006/relationships/tags" Target="../tags/tag5115.xml"/><Relationship Id="rId44" Type="http://schemas.openxmlformats.org/officeDocument/2006/relationships/tags" Target="../tags/tag5114.xml"/><Relationship Id="rId43" Type="http://schemas.openxmlformats.org/officeDocument/2006/relationships/tags" Target="../tags/tag5113.xml"/><Relationship Id="rId42" Type="http://schemas.openxmlformats.org/officeDocument/2006/relationships/tags" Target="../tags/tag5112.xml"/><Relationship Id="rId41" Type="http://schemas.openxmlformats.org/officeDocument/2006/relationships/tags" Target="../tags/tag5111.xml"/><Relationship Id="rId40" Type="http://schemas.openxmlformats.org/officeDocument/2006/relationships/tags" Target="../tags/tag5110.xml"/><Relationship Id="rId4" Type="http://schemas.openxmlformats.org/officeDocument/2006/relationships/tags" Target="../tags/tag5074.xml"/><Relationship Id="rId39" Type="http://schemas.openxmlformats.org/officeDocument/2006/relationships/tags" Target="../tags/tag5109.xml"/><Relationship Id="rId38" Type="http://schemas.openxmlformats.org/officeDocument/2006/relationships/tags" Target="../tags/tag5108.xml"/><Relationship Id="rId37" Type="http://schemas.openxmlformats.org/officeDocument/2006/relationships/tags" Target="../tags/tag5107.xml"/><Relationship Id="rId36" Type="http://schemas.openxmlformats.org/officeDocument/2006/relationships/tags" Target="../tags/tag5106.xml"/><Relationship Id="rId35" Type="http://schemas.openxmlformats.org/officeDocument/2006/relationships/tags" Target="../tags/tag5105.xml"/><Relationship Id="rId34" Type="http://schemas.openxmlformats.org/officeDocument/2006/relationships/tags" Target="../tags/tag5104.xml"/><Relationship Id="rId33" Type="http://schemas.openxmlformats.org/officeDocument/2006/relationships/tags" Target="../tags/tag5103.xml"/><Relationship Id="rId32" Type="http://schemas.openxmlformats.org/officeDocument/2006/relationships/tags" Target="../tags/tag5102.xml"/><Relationship Id="rId31" Type="http://schemas.openxmlformats.org/officeDocument/2006/relationships/tags" Target="../tags/tag5101.xml"/><Relationship Id="rId30" Type="http://schemas.openxmlformats.org/officeDocument/2006/relationships/tags" Target="../tags/tag5100.xml"/><Relationship Id="rId3" Type="http://schemas.openxmlformats.org/officeDocument/2006/relationships/tags" Target="../tags/tag5073.xml"/><Relationship Id="rId29" Type="http://schemas.openxmlformats.org/officeDocument/2006/relationships/tags" Target="../tags/tag5099.xml"/><Relationship Id="rId28" Type="http://schemas.openxmlformats.org/officeDocument/2006/relationships/tags" Target="../tags/tag5098.xml"/><Relationship Id="rId27" Type="http://schemas.openxmlformats.org/officeDocument/2006/relationships/tags" Target="../tags/tag5097.xml"/><Relationship Id="rId26" Type="http://schemas.openxmlformats.org/officeDocument/2006/relationships/tags" Target="../tags/tag5096.xml"/><Relationship Id="rId25" Type="http://schemas.openxmlformats.org/officeDocument/2006/relationships/tags" Target="../tags/tag5095.xml"/><Relationship Id="rId24" Type="http://schemas.openxmlformats.org/officeDocument/2006/relationships/tags" Target="../tags/tag5094.xml"/><Relationship Id="rId23" Type="http://schemas.openxmlformats.org/officeDocument/2006/relationships/tags" Target="../tags/tag5093.xml"/><Relationship Id="rId22" Type="http://schemas.openxmlformats.org/officeDocument/2006/relationships/tags" Target="../tags/tag5092.xml"/><Relationship Id="rId21" Type="http://schemas.openxmlformats.org/officeDocument/2006/relationships/tags" Target="../tags/tag5091.xml"/><Relationship Id="rId20" Type="http://schemas.openxmlformats.org/officeDocument/2006/relationships/tags" Target="../tags/tag5090.xml"/><Relationship Id="rId2" Type="http://schemas.openxmlformats.org/officeDocument/2006/relationships/tags" Target="../tags/tag5072.xml"/><Relationship Id="rId19" Type="http://schemas.openxmlformats.org/officeDocument/2006/relationships/tags" Target="../tags/tag5089.xml"/><Relationship Id="rId18" Type="http://schemas.openxmlformats.org/officeDocument/2006/relationships/tags" Target="../tags/tag5088.xml"/><Relationship Id="rId17" Type="http://schemas.openxmlformats.org/officeDocument/2006/relationships/tags" Target="../tags/tag5087.xml"/><Relationship Id="rId16" Type="http://schemas.openxmlformats.org/officeDocument/2006/relationships/tags" Target="../tags/tag5086.xml"/><Relationship Id="rId15" Type="http://schemas.openxmlformats.org/officeDocument/2006/relationships/tags" Target="../tags/tag5085.xml"/><Relationship Id="rId14" Type="http://schemas.openxmlformats.org/officeDocument/2006/relationships/tags" Target="../tags/tag5084.xml"/><Relationship Id="rId13" Type="http://schemas.openxmlformats.org/officeDocument/2006/relationships/tags" Target="../tags/tag5083.xml"/><Relationship Id="rId12" Type="http://schemas.openxmlformats.org/officeDocument/2006/relationships/tags" Target="../tags/tag5082.xml"/><Relationship Id="rId11" Type="http://schemas.openxmlformats.org/officeDocument/2006/relationships/tags" Target="../tags/tag5081.xml"/><Relationship Id="rId10" Type="http://schemas.openxmlformats.org/officeDocument/2006/relationships/tags" Target="../tags/tag5080.xml"/><Relationship Id="rId1" Type="http://schemas.openxmlformats.org/officeDocument/2006/relationships/tags" Target="../tags/tag5071.xml"/></Relationships>
</file>

<file path=ppt/slides/_rels/slide12.xml.rels><?xml version="1.0" encoding="UTF-8" standalone="yes"?>
<Relationships xmlns="http://schemas.openxmlformats.org/package/2006/relationships"><Relationship Id="rId9" Type="http://schemas.openxmlformats.org/officeDocument/2006/relationships/tags" Target="../tags/tag289.xml"/><Relationship Id="rId8" Type="http://schemas.openxmlformats.org/officeDocument/2006/relationships/tags" Target="../tags/tag288.xml"/><Relationship Id="rId7" Type="http://schemas.openxmlformats.org/officeDocument/2006/relationships/tags" Target="../tags/tag287.xml"/><Relationship Id="rId6" Type="http://schemas.openxmlformats.org/officeDocument/2006/relationships/tags" Target="../tags/tag286.xml"/><Relationship Id="rId5" Type="http://schemas.openxmlformats.org/officeDocument/2006/relationships/tags" Target="../tags/tag285.xml"/><Relationship Id="rId49" Type="http://schemas.openxmlformats.org/officeDocument/2006/relationships/notesSlide" Target="../notesSlides/notesSlide10.xml"/><Relationship Id="rId48" Type="http://schemas.openxmlformats.org/officeDocument/2006/relationships/slideLayout" Target="../slideLayouts/slideLayout25.xml"/><Relationship Id="rId47" Type="http://schemas.openxmlformats.org/officeDocument/2006/relationships/image" Target="../media/image8.emf"/><Relationship Id="rId46" Type="http://schemas.openxmlformats.org/officeDocument/2006/relationships/tags" Target="../tags/tag326.xml"/><Relationship Id="rId45" Type="http://schemas.openxmlformats.org/officeDocument/2006/relationships/tags" Target="../tags/tag325.xml"/><Relationship Id="rId44" Type="http://schemas.openxmlformats.org/officeDocument/2006/relationships/tags" Target="../tags/tag324.xml"/><Relationship Id="rId43" Type="http://schemas.openxmlformats.org/officeDocument/2006/relationships/tags" Target="../tags/tag323.xml"/><Relationship Id="rId42" Type="http://schemas.openxmlformats.org/officeDocument/2006/relationships/tags" Target="../tags/tag322.xml"/><Relationship Id="rId41" Type="http://schemas.openxmlformats.org/officeDocument/2006/relationships/tags" Target="../tags/tag321.xml"/><Relationship Id="rId40" Type="http://schemas.openxmlformats.org/officeDocument/2006/relationships/tags" Target="../tags/tag320.xml"/><Relationship Id="rId4" Type="http://schemas.openxmlformats.org/officeDocument/2006/relationships/tags" Target="../tags/tag284.xml"/><Relationship Id="rId39" Type="http://schemas.openxmlformats.org/officeDocument/2006/relationships/tags" Target="../tags/tag319.xml"/><Relationship Id="rId38" Type="http://schemas.openxmlformats.org/officeDocument/2006/relationships/tags" Target="../tags/tag318.xml"/><Relationship Id="rId37" Type="http://schemas.openxmlformats.org/officeDocument/2006/relationships/tags" Target="../tags/tag317.xml"/><Relationship Id="rId36" Type="http://schemas.openxmlformats.org/officeDocument/2006/relationships/tags" Target="../tags/tag316.xml"/><Relationship Id="rId35" Type="http://schemas.openxmlformats.org/officeDocument/2006/relationships/tags" Target="../tags/tag315.xml"/><Relationship Id="rId34" Type="http://schemas.openxmlformats.org/officeDocument/2006/relationships/tags" Target="../tags/tag314.xml"/><Relationship Id="rId33" Type="http://schemas.openxmlformats.org/officeDocument/2006/relationships/tags" Target="../tags/tag313.xml"/><Relationship Id="rId32" Type="http://schemas.openxmlformats.org/officeDocument/2006/relationships/tags" Target="../tags/tag312.xml"/><Relationship Id="rId31" Type="http://schemas.openxmlformats.org/officeDocument/2006/relationships/tags" Target="../tags/tag311.xml"/><Relationship Id="rId30" Type="http://schemas.openxmlformats.org/officeDocument/2006/relationships/tags" Target="../tags/tag310.xml"/><Relationship Id="rId3" Type="http://schemas.openxmlformats.org/officeDocument/2006/relationships/tags" Target="../tags/tag283.xml"/><Relationship Id="rId29" Type="http://schemas.openxmlformats.org/officeDocument/2006/relationships/tags" Target="../tags/tag309.xml"/><Relationship Id="rId28" Type="http://schemas.openxmlformats.org/officeDocument/2006/relationships/tags" Target="../tags/tag308.xml"/><Relationship Id="rId27" Type="http://schemas.openxmlformats.org/officeDocument/2006/relationships/tags" Target="../tags/tag307.xml"/><Relationship Id="rId26" Type="http://schemas.openxmlformats.org/officeDocument/2006/relationships/tags" Target="../tags/tag306.xml"/><Relationship Id="rId25" Type="http://schemas.openxmlformats.org/officeDocument/2006/relationships/tags" Target="../tags/tag305.xml"/><Relationship Id="rId24" Type="http://schemas.openxmlformats.org/officeDocument/2006/relationships/tags" Target="../tags/tag304.xml"/><Relationship Id="rId23" Type="http://schemas.openxmlformats.org/officeDocument/2006/relationships/tags" Target="../tags/tag303.xml"/><Relationship Id="rId22" Type="http://schemas.openxmlformats.org/officeDocument/2006/relationships/tags" Target="../tags/tag302.xml"/><Relationship Id="rId21" Type="http://schemas.openxmlformats.org/officeDocument/2006/relationships/tags" Target="../tags/tag301.xml"/><Relationship Id="rId20" Type="http://schemas.openxmlformats.org/officeDocument/2006/relationships/tags" Target="../tags/tag300.xml"/><Relationship Id="rId2" Type="http://schemas.openxmlformats.org/officeDocument/2006/relationships/tags" Target="../tags/tag282.xml"/><Relationship Id="rId19" Type="http://schemas.openxmlformats.org/officeDocument/2006/relationships/tags" Target="../tags/tag299.xml"/><Relationship Id="rId18" Type="http://schemas.openxmlformats.org/officeDocument/2006/relationships/tags" Target="../tags/tag298.xml"/><Relationship Id="rId17" Type="http://schemas.openxmlformats.org/officeDocument/2006/relationships/tags" Target="../tags/tag297.xml"/><Relationship Id="rId16" Type="http://schemas.openxmlformats.org/officeDocument/2006/relationships/tags" Target="../tags/tag296.xml"/><Relationship Id="rId15" Type="http://schemas.openxmlformats.org/officeDocument/2006/relationships/tags" Target="../tags/tag295.xml"/><Relationship Id="rId14" Type="http://schemas.openxmlformats.org/officeDocument/2006/relationships/tags" Target="../tags/tag294.xml"/><Relationship Id="rId13" Type="http://schemas.openxmlformats.org/officeDocument/2006/relationships/tags" Target="../tags/tag293.xml"/><Relationship Id="rId12" Type="http://schemas.openxmlformats.org/officeDocument/2006/relationships/tags" Target="../tags/tag292.xml"/><Relationship Id="rId11" Type="http://schemas.openxmlformats.org/officeDocument/2006/relationships/tags" Target="../tags/tag291.xml"/><Relationship Id="rId10" Type="http://schemas.openxmlformats.org/officeDocument/2006/relationships/tags" Target="../tags/tag290.xml"/><Relationship Id="rId1" Type="http://schemas.openxmlformats.org/officeDocument/2006/relationships/tags" Target="../tags/tag281.xml"/></Relationships>
</file>

<file path=ppt/slides/_rels/slide120.xml.rels><?xml version="1.0" encoding="UTF-8" standalone="yes"?>
<Relationships xmlns="http://schemas.openxmlformats.org/package/2006/relationships"><Relationship Id="rId9" Type="http://schemas.openxmlformats.org/officeDocument/2006/relationships/tags" Target="../tags/tag5125.xml"/><Relationship Id="rId8" Type="http://schemas.openxmlformats.org/officeDocument/2006/relationships/tags" Target="../tags/tag5124.xml"/><Relationship Id="rId7" Type="http://schemas.openxmlformats.org/officeDocument/2006/relationships/tags" Target="../tags/tag5123.xml"/><Relationship Id="rId6" Type="http://schemas.openxmlformats.org/officeDocument/2006/relationships/tags" Target="../tags/tag5122.xml"/><Relationship Id="rId5" Type="http://schemas.openxmlformats.org/officeDocument/2006/relationships/tags" Target="../tags/tag5121.xml"/><Relationship Id="rId48" Type="http://schemas.openxmlformats.org/officeDocument/2006/relationships/notesSlide" Target="../notesSlides/notesSlide115.xml"/><Relationship Id="rId47" Type="http://schemas.openxmlformats.org/officeDocument/2006/relationships/slideLayout" Target="../slideLayouts/slideLayout25.xml"/><Relationship Id="rId46" Type="http://schemas.openxmlformats.org/officeDocument/2006/relationships/tags" Target="../tags/tag5162.xml"/><Relationship Id="rId45" Type="http://schemas.openxmlformats.org/officeDocument/2006/relationships/tags" Target="../tags/tag5161.xml"/><Relationship Id="rId44" Type="http://schemas.openxmlformats.org/officeDocument/2006/relationships/tags" Target="../tags/tag5160.xml"/><Relationship Id="rId43" Type="http://schemas.openxmlformats.org/officeDocument/2006/relationships/tags" Target="../tags/tag5159.xml"/><Relationship Id="rId42" Type="http://schemas.openxmlformats.org/officeDocument/2006/relationships/tags" Target="../tags/tag5158.xml"/><Relationship Id="rId41" Type="http://schemas.openxmlformats.org/officeDocument/2006/relationships/tags" Target="../tags/tag5157.xml"/><Relationship Id="rId40" Type="http://schemas.openxmlformats.org/officeDocument/2006/relationships/tags" Target="../tags/tag5156.xml"/><Relationship Id="rId4" Type="http://schemas.openxmlformats.org/officeDocument/2006/relationships/tags" Target="../tags/tag5120.xml"/><Relationship Id="rId39" Type="http://schemas.openxmlformats.org/officeDocument/2006/relationships/tags" Target="../tags/tag5155.xml"/><Relationship Id="rId38" Type="http://schemas.openxmlformats.org/officeDocument/2006/relationships/tags" Target="../tags/tag5154.xml"/><Relationship Id="rId37" Type="http://schemas.openxmlformats.org/officeDocument/2006/relationships/tags" Target="../tags/tag5153.xml"/><Relationship Id="rId36" Type="http://schemas.openxmlformats.org/officeDocument/2006/relationships/tags" Target="../tags/tag5152.xml"/><Relationship Id="rId35" Type="http://schemas.openxmlformats.org/officeDocument/2006/relationships/tags" Target="../tags/tag5151.xml"/><Relationship Id="rId34" Type="http://schemas.openxmlformats.org/officeDocument/2006/relationships/tags" Target="../tags/tag5150.xml"/><Relationship Id="rId33" Type="http://schemas.openxmlformats.org/officeDocument/2006/relationships/tags" Target="../tags/tag5149.xml"/><Relationship Id="rId32" Type="http://schemas.openxmlformats.org/officeDocument/2006/relationships/tags" Target="../tags/tag5148.xml"/><Relationship Id="rId31" Type="http://schemas.openxmlformats.org/officeDocument/2006/relationships/tags" Target="../tags/tag5147.xml"/><Relationship Id="rId30" Type="http://schemas.openxmlformats.org/officeDocument/2006/relationships/tags" Target="../tags/tag5146.xml"/><Relationship Id="rId3" Type="http://schemas.openxmlformats.org/officeDocument/2006/relationships/tags" Target="../tags/tag5119.xml"/><Relationship Id="rId29" Type="http://schemas.openxmlformats.org/officeDocument/2006/relationships/tags" Target="../tags/tag5145.xml"/><Relationship Id="rId28" Type="http://schemas.openxmlformats.org/officeDocument/2006/relationships/tags" Target="../tags/tag5144.xml"/><Relationship Id="rId27" Type="http://schemas.openxmlformats.org/officeDocument/2006/relationships/tags" Target="../tags/tag5143.xml"/><Relationship Id="rId26" Type="http://schemas.openxmlformats.org/officeDocument/2006/relationships/tags" Target="../tags/tag5142.xml"/><Relationship Id="rId25" Type="http://schemas.openxmlformats.org/officeDocument/2006/relationships/tags" Target="../tags/tag5141.xml"/><Relationship Id="rId24" Type="http://schemas.openxmlformats.org/officeDocument/2006/relationships/tags" Target="../tags/tag5140.xml"/><Relationship Id="rId23" Type="http://schemas.openxmlformats.org/officeDocument/2006/relationships/tags" Target="../tags/tag5139.xml"/><Relationship Id="rId22" Type="http://schemas.openxmlformats.org/officeDocument/2006/relationships/tags" Target="../tags/tag5138.xml"/><Relationship Id="rId21" Type="http://schemas.openxmlformats.org/officeDocument/2006/relationships/tags" Target="../tags/tag5137.xml"/><Relationship Id="rId20" Type="http://schemas.openxmlformats.org/officeDocument/2006/relationships/tags" Target="../tags/tag5136.xml"/><Relationship Id="rId2" Type="http://schemas.openxmlformats.org/officeDocument/2006/relationships/tags" Target="../tags/tag5118.xml"/><Relationship Id="rId19" Type="http://schemas.openxmlformats.org/officeDocument/2006/relationships/tags" Target="../tags/tag5135.xml"/><Relationship Id="rId18" Type="http://schemas.openxmlformats.org/officeDocument/2006/relationships/tags" Target="../tags/tag5134.xml"/><Relationship Id="rId17" Type="http://schemas.openxmlformats.org/officeDocument/2006/relationships/tags" Target="../tags/tag5133.xml"/><Relationship Id="rId16" Type="http://schemas.openxmlformats.org/officeDocument/2006/relationships/tags" Target="../tags/tag5132.xml"/><Relationship Id="rId15" Type="http://schemas.openxmlformats.org/officeDocument/2006/relationships/tags" Target="../tags/tag5131.xml"/><Relationship Id="rId14" Type="http://schemas.openxmlformats.org/officeDocument/2006/relationships/tags" Target="../tags/tag5130.xml"/><Relationship Id="rId13" Type="http://schemas.openxmlformats.org/officeDocument/2006/relationships/tags" Target="../tags/tag5129.xml"/><Relationship Id="rId12" Type="http://schemas.openxmlformats.org/officeDocument/2006/relationships/tags" Target="../tags/tag5128.xml"/><Relationship Id="rId11" Type="http://schemas.openxmlformats.org/officeDocument/2006/relationships/tags" Target="../tags/tag5127.xml"/><Relationship Id="rId10" Type="http://schemas.openxmlformats.org/officeDocument/2006/relationships/tags" Target="../tags/tag5126.xml"/><Relationship Id="rId1" Type="http://schemas.openxmlformats.org/officeDocument/2006/relationships/tags" Target="../tags/tag5117.xml"/></Relationships>
</file>

<file path=ppt/slides/_rels/slide121.xml.rels><?xml version="1.0" encoding="UTF-8" standalone="yes"?>
<Relationships xmlns="http://schemas.openxmlformats.org/package/2006/relationships"><Relationship Id="rId9" Type="http://schemas.openxmlformats.org/officeDocument/2006/relationships/tags" Target="../tags/tag5171.xml"/><Relationship Id="rId8" Type="http://schemas.openxmlformats.org/officeDocument/2006/relationships/tags" Target="../tags/tag5170.xml"/><Relationship Id="rId7" Type="http://schemas.openxmlformats.org/officeDocument/2006/relationships/tags" Target="../tags/tag5169.xml"/><Relationship Id="rId6" Type="http://schemas.openxmlformats.org/officeDocument/2006/relationships/tags" Target="../tags/tag5168.xml"/><Relationship Id="rId5" Type="http://schemas.openxmlformats.org/officeDocument/2006/relationships/tags" Target="../tags/tag5167.xml"/><Relationship Id="rId48" Type="http://schemas.openxmlformats.org/officeDocument/2006/relationships/notesSlide" Target="../notesSlides/notesSlide116.xml"/><Relationship Id="rId47" Type="http://schemas.openxmlformats.org/officeDocument/2006/relationships/slideLayout" Target="../slideLayouts/slideLayout25.xml"/><Relationship Id="rId46" Type="http://schemas.openxmlformats.org/officeDocument/2006/relationships/tags" Target="../tags/tag5208.xml"/><Relationship Id="rId45" Type="http://schemas.openxmlformats.org/officeDocument/2006/relationships/tags" Target="../tags/tag5207.xml"/><Relationship Id="rId44" Type="http://schemas.openxmlformats.org/officeDocument/2006/relationships/tags" Target="../tags/tag5206.xml"/><Relationship Id="rId43" Type="http://schemas.openxmlformats.org/officeDocument/2006/relationships/tags" Target="../tags/tag5205.xml"/><Relationship Id="rId42" Type="http://schemas.openxmlformats.org/officeDocument/2006/relationships/tags" Target="../tags/tag5204.xml"/><Relationship Id="rId41" Type="http://schemas.openxmlformats.org/officeDocument/2006/relationships/tags" Target="../tags/tag5203.xml"/><Relationship Id="rId40" Type="http://schemas.openxmlformats.org/officeDocument/2006/relationships/tags" Target="../tags/tag5202.xml"/><Relationship Id="rId4" Type="http://schemas.openxmlformats.org/officeDocument/2006/relationships/tags" Target="../tags/tag5166.xml"/><Relationship Id="rId39" Type="http://schemas.openxmlformats.org/officeDocument/2006/relationships/tags" Target="../tags/tag5201.xml"/><Relationship Id="rId38" Type="http://schemas.openxmlformats.org/officeDocument/2006/relationships/tags" Target="../tags/tag5200.xml"/><Relationship Id="rId37" Type="http://schemas.openxmlformats.org/officeDocument/2006/relationships/tags" Target="../tags/tag5199.xml"/><Relationship Id="rId36" Type="http://schemas.openxmlformats.org/officeDocument/2006/relationships/tags" Target="../tags/tag5198.xml"/><Relationship Id="rId35" Type="http://schemas.openxmlformats.org/officeDocument/2006/relationships/tags" Target="../tags/tag5197.xml"/><Relationship Id="rId34" Type="http://schemas.openxmlformats.org/officeDocument/2006/relationships/tags" Target="../tags/tag5196.xml"/><Relationship Id="rId33" Type="http://schemas.openxmlformats.org/officeDocument/2006/relationships/tags" Target="../tags/tag5195.xml"/><Relationship Id="rId32" Type="http://schemas.openxmlformats.org/officeDocument/2006/relationships/tags" Target="../tags/tag5194.xml"/><Relationship Id="rId31" Type="http://schemas.openxmlformats.org/officeDocument/2006/relationships/tags" Target="../tags/tag5193.xml"/><Relationship Id="rId30" Type="http://schemas.openxmlformats.org/officeDocument/2006/relationships/tags" Target="../tags/tag5192.xml"/><Relationship Id="rId3" Type="http://schemas.openxmlformats.org/officeDocument/2006/relationships/tags" Target="../tags/tag5165.xml"/><Relationship Id="rId29" Type="http://schemas.openxmlformats.org/officeDocument/2006/relationships/tags" Target="../tags/tag5191.xml"/><Relationship Id="rId28" Type="http://schemas.openxmlformats.org/officeDocument/2006/relationships/tags" Target="../tags/tag5190.xml"/><Relationship Id="rId27" Type="http://schemas.openxmlformats.org/officeDocument/2006/relationships/tags" Target="../tags/tag5189.xml"/><Relationship Id="rId26" Type="http://schemas.openxmlformats.org/officeDocument/2006/relationships/tags" Target="../tags/tag5188.xml"/><Relationship Id="rId25" Type="http://schemas.openxmlformats.org/officeDocument/2006/relationships/tags" Target="../tags/tag5187.xml"/><Relationship Id="rId24" Type="http://schemas.openxmlformats.org/officeDocument/2006/relationships/tags" Target="../tags/tag5186.xml"/><Relationship Id="rId23" Type="http://schemas.openxmlformats.org/officeDocument/2006/relationships/tags" Target="../tags/tag5185.xml"/><Relationship Id="rId22" Type="http://schemas.openxmlformats.org/officeDocument/2006/relationships/tags" Target="../tags/tag5184.xml"/><Relationship Id="rId21" Type="http://schemas.openxmlformats.org/officeDocument/2006/relationships/tags" Target="../tags/tag5183.xml"/><Relationship Id="rId20" Type="http://schemas.openxmlformats.org/officeDocument/2006/relationships/tags" Target="../tags/tag5182.xml"/><Relationship Id="rId2" Type="http://schemas.openxmlformats.org/officeDocument/2006/relationships/tags" Target="../tags/tag5164.xml"/><Relationship Id="rId19" Type="http://schemas.openxmlformats.org/officeDocument/2006/relationships/tags" Target="../tags/tag5181.xml"/><Relationship Id="rId18" Type="http://schemas.openxmlformats.org/officeDocument/2006/relationships/tags" Target="../tags/tag5180.xml"/><Relationship Id="rId17" Type="http://schemas.openxmlformats.org/officeDocument/2006/relationships/tags" Target="../tags/tag5179.xml"/><Relationship Id="rId16" Type="http://schemas.openxmlformats.org/officeDocument/2006/relationships/tags" Target="../tags/tag5178.xml"/><Relationship Id="rId15" Type="http://schemas.openxmlformats.org/officeDocument/2006/relationships/tags" Target="../tags/tag5177.xml"/><Relationship Id="rId14" Type="http://schemas.openxmlformats.org/officeDocument/2006/relationships/tags" Target="../tags/tag5176.xml"/><Relationship Id="rId13" Type="http://schemas.openxmlformats.org/officeDocument/2006/relationships/tags" Target="../tags/tag5175.xml"/><Relationship Id="rId12" Type="http://schemas.openxmlformats.org/officeDocument/2006/relationships/tags" Target="../tags/tag5174.xml"/><Relationship Id="rId11" Type="http://schemas.openxmlformats.org/officeDocument/2006/relationships/tags" Target="../tags/tag5173.xml"/><Relationship Id="rId10" Type="http://schemas.openxmlformats.org/officeDocument/2006/relationships/tags" Target="../tags/tag5172.xml"/><Relationship Id="rId1" Type="http://schemas.openxmlformats.org/officeDocument/2006/relationships/tags" Target="../tags/tag5163.xml"/></Relationships>
</file>

<file path=ppt/slides/_rels/slide122.xml.rels><?xml version="1.0" encoding="UTF-8" standalone="yes"?>
<Relationships xmlns="http://schemas.openxmlformats.org/package/2006/relationships"><Relationship Id="rId9" Type="http://schemas.openxmlformats.org/officeDocument/2006/relationships/tags" Target="../tags/tag5217.xml"/><Relationship Id="rId8" Type="http://schemas.openxmlformats.org/officeDocument/2006/relationships/tags" Target="../tags/tag5216.xml"/><Relationship Id="rId7" Type="http://schemas.openxmlformats.org/officeDocument/2006/relationships/tags" Target="../tags/tag5215.xml"/><Relationship Id="rId6" Type="http://schemas.openxmlformats.org/officeDocument/2006/relationships/tags" Target="../tags/tag5214.xml"/><Relationship Id="rId5" Type="http://schemas.openxmlformats.org/officeDocument/2006/relationships/tags" Target="../tags/tag5213.xml"/><Relationship Id="rId48" Type="http://schemas.openxmlformats.org/officeDocument/2006/relationships/notesSlide" Target="../notesSlides/notesSlide117.xml"/><Relationship Id="rId47" Type="http://schemas.openxmlformats.org/officeDocument/2006/relationships/slideLayout" Target="../slideLayouts/slideLayout25.xml"/><Relationship Id="rId46" Type="http://schemas.openxmlformats.org/officeDocument/2006/relationships/tags" Target="../tags/tag5254.xml"/><Relationship Id="rId45" Type="http://schemas.openxmlformats.org/officeDocument/2006/relationships/tags" Target="../tags/tag5253.xml"/><Relationship Id="rId44" Type="http://schemas.openxmlformats.org/officeDocument/2006/relationships/tags" Target="../tags/tag5252.xml"/><Relationship Id="rId43" Type="http://schemas.openxmlformats.org/officeDocument/2006/relationships/tags" Target="../tags/tag5251.xml"/><Relationship Id="rId42" Type="http://schemas.openxmlformats.org/officeDocument/2006/relationships/tags" Target="../tags/tag5250.xml"/><Relationship Id="rId41" Type="http://schemas.openxmlformats.org/officeDocument/2006/relationships/tags" Target="../tags/tag5249.xml"/><Relationship Id="rId40" Type="http://schemas.openxmlformats.org/officeDocument/2006/relationships/tags" Target="../tags/tag5248.xml"/><Relationship Id="rId4" Type="http://schemas.openxmlformats.org/officeDocument/2006/relationships/tags" Target="../tags/tag5212.xml"/><Relationship Id="rId39" Type="http://schemas.openxmlformats.org/officeDocument/2006/relationships/tags" Target="../tags/tag5247.xml"/><Relationship Id="rId38" Type="http://schemas.openxmlformats.org/officeDocument/2006/relationships/tags" Target="../tags/tag5246.xml"/><Relationship Id="rId37" Type="http://schemas.openxmlformats.org/officeDocument/2006/relationships/tags" Target="../tags/tag5245.xml"/><Relationship Id="rId36" Type="http://schemas.openxmlformats.org/officeDocument/2006/relationships/tags" Target="../tags/tag5244.xml"/><Relationship Id="rId35" Type="http://schemas.openxmlformats.org/officeDocument/2006/relationships/tags" Target="../tags/tag5243.xml"/><Relationship Id="rId34" Type="http://schemas.openxmlformats.org/officeDocument/2006/relationships/tags" Target="../tags/tag5242.xml"/><Relationship Id="rId33" Type="http://schemas.openxmlformats.org/officeDocument/2006/relationships/tags" Target="../tags/tag5241.xml"/><Relationship Id="rId32" Type="http://schemas.openxmlformats.org/officeDocument/2006/relationships/tags" Target="../tags/tag5240.xml"/><Relationship Id="rId31" Type="http://schemas.openxmlformats.org/officeDocument/2006/relationships/tags" Target="../tags/tag5239.xml"/><Relationship Id="rId30" Type="http://schemas.openxmlformats.org/officeDocument/2006/relationships/tags" Target="../tags/tag5238.xml"/><Relationship Id="rId3" Type="http://schemas.openxmlformats.org/officeDocument/2006/relationships/tags" Target="../tags/tag5211.xml"/><Relationship Id="rId29" Type="http://schemas.openxmlformats.org/officeDocument/2006/relationships/tags" Target="../tags/tag5237.xml"/><Relationship Id="rId28" Type="http://schemas.openxmlformats.org/officeDocument/2006/relationships/tags" Target="../tags/tag5236.xml"/><Relationship Id="rId27" Type="http://schemas.openxmlformats.org/officeDocument/2006/relationships/tags" Target="../tags/tag5235.xml"/><Relationship Id="rId26" Type="http://schemas.openxmlformats.org/officeDocument/2006/relationships/tags" Target="../tags/tag5234.xml"/><Relationship Id="rId25" Type="http://schemas.openxmlformats.org/officeDocument/2006/relationships/tags" Target="../tags/tag5233.xml"/><Relationship Id="rId24" Type="http://schemas.openxmlformats.org/officeDocument/2006/relationships/tags" Target="../tags/tag5232.xml"/><Relationship Id="rId23" Type="http://schemas.openxmlformats.org/officeDocument/2006/relationships/tags" Target="../tags/tag5231.xml"/><Relationship Id="rId22" Type="http://schemas.openxmlformats.org/officeDocument/2006/relationships/tags" Target="../tags/tag5230.xml"/><Relationship Id="rId21" Type="http://schemas.openxmlformats.org/officeDocument/2006/relationships/tags" Target="../tags/tag5229.xml"/><Relationship Id="rId20" Type="http://schemas.openxmlformats.org/officeDocument/2006/relationships/tags" Target="../tags/tag5228.xml"/><Relationship Id="rId2" Type="http://schemas.openxmlformats.org/officeDocument/2006/relationships/tags" Target="../tags/tag5210.xml"/><Relationship Id="rId19" Type="http://schemas.openxmlformats.org/officeDocument/2006/relationships/tags" Target="../tags/tag5227.xml"/><Relationship Id="rId18" Type="http://schemas.openxmlformats.org/officeDocument/2006/relationships/tags" Target="../tags/tag5226.xml"/><Relationship Id="rId17" Type="http://schemas.openxmlformats.org/officeDocument/2006/relationships/tags" Target="../tags/tag5225.xml"/><Relationship Id="rId16" Type="http://schemas.openxmlformats.org/officeDocument/2006/relationships/tags" Target="../tags/tag5224.xml"/><Relationship Id="rId15" Type="http://schemas.openxmlformats.org/officeDocument/2006/relationships/tags" Target="../tags/tag5223.xml"/><Relationship Id="rId14" Type="http://schemas.openxmlformats.org/officeDocument/2006/relationships/tags" Target="../tags/tag5222.xml"/><Relationship Id="rId13" Type="http://schemas.openxmlformats.org/officeDocument/2006/relationships/tags" Target="../tags/tag5221.xml"/><Relationship Id="rId12" Type="http://schemas.openxmlformats.org/officeDocument/2006/relationships/tags" Target="../tags/tag5220.xml"/><Relationship Id="rId11" Type="http://schemas.openxmlformats.org/officeDocument/2006/relationships/tags" Target="../tags/tag5219.xml"/><Relationship Id="rId10" Type="http://schemas.openxmlformats.org/officeDocument/2006/relationships/tags" Target="../tags/tag5218.xml"/><Relationship Id="rId1" Type="http://schemas.openxmlformats.org/officeDocument/2006/relationships/tags" Target="../tags/tag5209.xml"/></Relationships>
</file>

<file path=ppt/slides/_rels/slide123.xml.rels><?xml version="1.0" encoding="UTF-8" standalone="yes"?>
<Relationships xmlns="http://schemas.openxmlformats.org/package/2006/relationships"><Relationship Id="rId9" Type="http://schemas.openxmlformats.org/officeDocument/2006/relationships/tags" Target="../tags/tag5263.xml"/><Relationship Id="rId8" Type="http://schemas.openxmlformats.org/officeDocument/2006/relationships/tags" Target="../tags/tag5262.xml"/><Relationship Id="rId7" Type="http://schemas.openxmlformats.org/officeDocument/2006/relationships/tags" Target="../tags/tag5261.xml"/><Relationship Id="rId6" Type="http://schemas.openxmlformats.org/officeDocument/2006/relationships/tags" Target="../tags/tag5260.xml"/><Relationship Id="rId5" Type="http://schemas.openxmlformats.org/officeDocument/2006/relationships/tags" Target="../tags/tag5259.xml"/><Relationship Id="rId48" Type="http://schemas.openxmlformats.org/officeDocument/2006/relationships/notesSlide" Target="../notesSlides/notesSlide118.xml"/><Relationship Id="rId47" Type="http://schemas.openxmlformats.org/officeDocument/2006/relationships/slideLayout" Target="../slideLayouts/slideLayout25.xml"/><Relationship Id="rId46" Type="http://schemas.openxmlformats.org/officeDocument/2006/relationships/tags" Target="../tags/tag5300.xml"/><Relationship Id="rId45" Type="http://schemas.openxmlformats.org/officeDocument/2006/relationships/tags" Target="../tags/tag5299.xml"/><Relationship Id="rId44" Type="http://schemas.openxmlformats.org/officeDocument/2006/relationships/tags" Target="../tags/tag5298.xml"/><Relationship Id="rId43" Type="http://schemas.openxmlformats.org/officeDocument/2006/relationships/tags" Target="../tags/tag5297.xml"/><Relationship Id="rId42" Type="http://schemas.openxmlformats.org/officeDocument/2006/relationships/tags" Target="../tags/tag5296.xml"/><Relationship Id="rId41" Type="http://schemas.openxmlformats.org/officeDocument/2006/relationships/tags" Target="../tags/tag5295.xml"/><Relationship Id="rId40" Type="http://schemas.openxmlformats.org/officeDocument/2006/relationships/tags" Target="../tags/tag5294.xml"/><Relationship Id="rId4" Type="http://schemas.openxmlformats.org/officeDocument/2006/relationships/tags" Target="../tags/tag5258.xml"/><Relationship Id="rId39" Type="http://schemas.openxmlformats.org/officeDocument/2006/relationships/tags" Target="../tags/tag5293.xml"/><Relationship Id="rId38" Type="http://schemas.openxmlformats.org/officeDocument/2006/relationships/tags" Target="../tags/tag5292.xml"/><Relationship Id="rId37" Type="http://schemas.openxmlformats.org/officeDocument/2006/relationships/tags" Target="../tags/tag5291.xml"/><Relationship Id="rId36" Type="http://schemas.openxmlformats.org/officeDocument/2006/relationships/tags" Target="../tags/tag5290.xml"/><Relationship Id="rId35" Type="http://schemas.openxmlformats.org/officeDocument/2006/relationships/tags" Target="../tags/tag5289.xml"/><Relationship Id="rId34" Type="http://schemas.openxmlformats.org/officeDocument/2006/relationships/tags" Target="../tags/tag5288.xml"/><Relationship Id="rId33" Type="http://schemas.openxmlformats.org/officeDocument/2006/relationships/tags" Target="../tags/tag5287.xml"/><Relationship Id="rId32" Type="http://schemas.openxmlformats.org/officeDocument/2006/relationships/tags" Target="../tags/tag5286.xml"/><Relationship Id="rId31" Type="http://schemas.openxmlformats.org/officeDocument/2006/relationships/tags" Target="../tags/tag5285.xml"/><Relationship Id="rId30" Type="http://schemas.openxmlformats.org/officeDocument/2006/relationships/tags" Target="../tags/tag5284.xml"/><Relationship Id="rId3" Type="http://schemas.openxmlformats.org/officeDocument/2006/relationships/tags" Target="../tags/tag5257.xml"/><Relationship Id="rId29" Type="http://schemas.openxmlformats.org/officeDocument/2006/relationships/tags" Target="../tags/tag5283.xml"/><Relationship Id="rId28" Type="http://schemas.openxmlformats.org/officeDocument/2006/relationships/tags" Target="../tags/tag5282.xml"/><Relationship Id="rId27" Type="http://schemas.openxmlformats.org/officeDocument/2006/relationships/tags" Target="../tags/tag5281.xml"/><Relationship Id="rId26" Type="http://schemas.openxmlformats.org/officeDocument/2006/relationships/tags" Target="../tags/tag5280.xml"/><Relationship Id="rId25" Type="http://schemas.openxmlformats.org/officeDocument/2006/relationships/tags" Target="../tags/tag5279.xml"/><Relationship Id="rId24" Type="http://schemas.openxmlformats.org/officeDocument/2006/relationships/tags" Target="../tags/tag5278.xml"/><Relationship Id="rId23" Type="http://schemas.openxmlformats.org/officeDocument/2006/relationships/tags" Target="../tags/tag5277.xml"/><Relationship Id="rId22" Type="http://schemas.openxmlformats.org/officeDocument/2006/relationships/tags" Target="../tags/tag5276.xml"/><Relationship Id="rId21" Type="http://schemas.openxmlformats.org/officeDocument/2006/relationships/tags" Target="../tags/tag5275.xml"/><Relationship Id="rId20" Type="http://schemas.openxmlformats.org/officeDocument/2006/relationships/tags" Target="../tags/tag5274.xml"/><Relationship Id="rId2" Type="http://schemas.openxmlformats.org/officeDocument/2006/relationships/tags" Target="../tags/tag5256.xml"/><Relationship Id="rId19" Type="http://schemas.openxmlformats.org/officeDocument/2006/relationships/tags" Target="../tags/tag5273.xml"/><Relationship Id="rId18" Type="http://schemas.openxmlformats.org/officeDocument/2006/relationships/tags" Target="../tags/tag5272.xml"/><Relationship Id="rId17" Type="http://schemas.openxmlformats.org/officeDocument/2006/relationships/tags" Target="../tags/tag5271.xml"/><Relationship Id="rId16" Type="http://schemas.openxmlformats.org/officeDocument/2006/relationships/tags" Target="../tags/tag5270.xml"/><Relationship Id="rId15" Type="http://schemas.openxmlformats.org/officeDocument/2006/relationships/tags" Target="../tags/tag5269.xml"/><Relationship Id="rId14" Type="http://schemas.openxmlformats.org/officeDocument/2006/relationships/tags" Target="../tags/tag5268.xml"/><Relationship Id="rId13" Type="http://schemas.openxmlformats.org/officeDocument/2006/relationships/tags" Target="../tags/tag5267.xml"/><Relationship Id="rId12" Type="http://schemas.openxmlformats.org/officeDocument/2006/relationships/tags" Target="../tags/tag5266.xml"/><Relationship Id="rId11" Type="http://schemas.openxmlformats.org/officeDocument/2006/relationships/tags" Target="../tags/tag5265.xml"/><Relationship Id="rId10" Type="http://schemas.openxmlformats.org/officeDocument/2006/relationships/tags" Target="../tags/tag5264.xml"/><Relationship Id="rId1" Type="http://schemas.openxmlformats.org/officeDocument/2006/relationships/tags" Target="../tags/tag5255.xml"/></Relationships>
</file>

<file path=ppt/slides/_rels/slide124.xml.rels><?xml version="1.0" encoding="UTF-8" standalone="yes"?>
<Relationships xmlns="http://schemas.openxmlformats.org/package/2006/relationships"><Relationship Id="rId9" Type="http://schemas.openxmlformats.org/officeDocument/2006/relationships/tags" Target="../tags/tag5309.xml"/><Relationship Id="rId8" Type="http://schemas.openxmlformats.org/officeDocument/2006/relationships/tags" Target="../tags/tag5308.xml"/><Relationship Id="rId7" Type="http://schemas.openxmlformats.org/officeDocument/2006/relationships/tags" Target="../tags/tag5307.xml"/><Relationship Id="rId6" Type="http://schemas.openxmlformats.org/officeDocument/2006/relationships/tags" Target="../tags/tag5306.xml"/><Relationship Id="rId5" Type="http://schemas.openxmlformats.org/officeDocument/2006/relationships/tags" Target="../tags/tag5305.xml"/><Relationship Id="rId48" Type="http://schemas.openxmlformats.org/officeDocument/2006/relationships/notesSlide" Target="../notesSlides/notesSlide119.xml"/><Relationship Id="rId47" Type="http://schemas.openxmlformats.org/officeDocument/2006/relationships/slideLayout" Target="../slideLayouts/slideLayout25.xml"/><Relationship Id="rId46" Type="http://schemas.openxmlformats.org/officeDocument/2006/relationships/tags" Target="../tags/tag5346.xml"/><Relationship Id="rId45" Type="http://schemas.openxmlformats.org/officeDocument/2006/relationships/tags" Target="../tags/tag5345.xml"/><Relationship Id="rId44" Type="http://schemas.openxmlformats.org/officeDocument/2006/relationships/tags" Target="../tags/tag5344.xml"/><Relationship Id="rId43" Type="http://schemas.openxmlformats.org/officeDocument/2006/relationships/tags" Target="../tags/tag5343.xml"/><Relationship Id="rId42" Type="http://schemas.openxmlformats.org/officeDocument/2006/relationships/tags" Target="../tags/tag5342.xml"/><Relationship Id="rId41" Type="http://schemas.openxmlformats.org/officeDocument/2006/relationships/tags" Target="../tags/tag5341.xml"/><Relationship Id="rId40" Type="http://schemas.openxmlformats.org/officeDocument/2006/relationships/tags" Target="../tags/tag5340.xml"/><Relationship Id="rId4" Type="http://schemas.openxmlformats.org/officeDocument/2006/relationships/tags" Target="../tags/tag5304.xml"/><Relationship Id="rId39" Type="http://schemas.openxmlformats.org/officeDocument/2006/relationships/tags" Target="../tags/tag5339.xml"/><Relationship Id="rId38" Type="http://schemas.openxmlformats.org/officeDocument/2006/relationships/tags" Target="../tags/tag5338.xml"/><Relationship Id="rId37" Type="http://schemas.openxmlformats.org/officeDocument/2006/relationships/tags" Target="../tags/tag5337.xml"/><Relationship Id="rId36" Type="http://schemas.openxmlformats.org/officeDocument/2006/relationships/tags" Target="../tags/tag5336.xml"/><Relationship Id="rId35" Type="http://schemas.openxmlformats.org/officeDocument/2006/relationships/tags" Target="../tags/tag5335.xml"/><Relationship Id="rId34" Type="http://schemas.openxmlformats.org/officeDocument/2006/relationships/tags" Target="../tags/tag5334.xml"/><Relationship Id="rId33" Type="http://schemas.openxmlformats.org/officeDocument/2006/relationships/tags" Target="../tags/tag5333.xml"/><Relationship Id="rId32" Type="http://schemas.openxmlformats.org/officeDocument/2006/relationships/tags" Target="../tags/tag5332.xml"/><Relationship Id="rId31" Type="http://schemas.openxmlformats.org/officeDocument/2006/relationships/tags" Target="../tags/tag5331.xml"/><Relationship Id="rId30" Type="http://schemas.openxmlformats.org/officeDocument/2006/relationships/tags" Target="../tags/tag5330.xml"/><Relationship Id="rId3" Type="http://schemas.openxmlformats.org/officeDocument/2006/relationships/tags" Target="../tags/tag5303.xml"/><Relationship Id="rId29" Type="http://schemas.openxmlformats.org/officeDocument/2006/relationships/tags" Target="../tags/tag5329.xml"/><Relationship Id="rId28" Type="http://schemas.openxmlformats.org/officeDocument/2006/relationships/tags" Target="../tags/tag5328.xml"/><Relationship Id="rId27" Type="http://schemas.openxmlformats.org/officeDocument/2006/relationships/tags" Target="../tags/tag5327.xml"/><Relationship Id="rId26" Type="http://schemas.openxmlformats.org/officeDocument/2006/relationships/tags" Target="../tags/tag5326.xml"/><Relationship Id="rId25" Type="http://schemas.openxmlformats.org/officeDocument/2006/relationships/tags" Target="../tags/tag5325.xml"/><Relationship Id="rId24" Type="http://schemas.openxmlformats.org/officeDocument/2006/relationships/tags" Target="../tags/tag5324.xml"/><Relationship Id="rId23" Type="http://schemas.openxmlformats.org/officeDocument/2006/relationships/tags" Target="../tags/tag5323.xml"/><Relationship Id="rId22" Type="http://schemas.openxmlformats.org/officeDocument/2006/relationships/tags" Target="../tags/tag5322.xml"/><Relationship Id="rId21" Type="http://schemas.openxmlformats.org/officeDocument/2006/relationships/tags" Target="../tags/tag5321.xml"/><Relationship Id="rId20" Type="http://schemas.openxmlformats.org/officeDocument/2006/relationships/tags" Target="../tags/tag5320.xml"/><Relationship Id="rId2" Type="http://schemas.openxmlformats.org/officeDocument/2006/relationships/tags" Target="../tags/tag5302.xml"/><Relationship Id="rId19" Type="http://schemas.openxmlformats.org/officeDocument/2006/relationships/tags" Target="../tags/tag5319.xml"/><Relationship Id="rId18" Type="http://schemas.openxmlformats.org/officeDocument/2006/relationships/tags" Target="../tags/tag5318.xml"/><Relationship Id="rId17" Type="http://schemas.openxmlformats.org/officeDocument/2006/relationships/tags" Target="../tags/tag5317.xml"/><Relationship Id="rId16" Type="http://schemas.openxmlformats.org/officeDocument/2006/relationships/tags" Target="../tags/tag5316.xml"/><Relationship Id="rId15" Type="http://schemas.openxmlformats.org/officeDocument/2006/relationships/tags" Target="../tags/tag5315.xml"/><Relationship Id="rId14" Type="http://schemas.openxmlformats.org/officeDocument/2006/relationships/tags" Target="../tags/tag5314.xml"/><Relationship Id="rId13" Type="http://schemas.openxmlformats.org/officeDocument/2006/relationships/tags" Target="../tags/tag5313.xml"/><Relationship Id="rId12" Type="http://schemas.openxmlformats.org/officeDocument/2006/relationships/tags" Target="../tags/tag5312.xml"/><Relationship Id="rId11" Type="http://schemas.openxmlformats.org/officeDocument/2006/relationships/tags" Target="../tags/tag5311.xml"/><Relationship Id="rId10" Type="http://schemas.openxmlformats.org/officeDocument/2006/relationships/tags" Target="../tags/tag5310.xml"/><Relationship Id="rId1" Type="http://schemas.openxmlformats.org/officeDocument/2006/relationships/tags" Target="../tags/tag5301.xml"/></Relationships>
</file>

<file path=ppt/slides/_rels/slide125.xml.rels><?xml version="1.0" encoding="UTF-8" standalone="yes"?>
<Relationships xmlns="http://schemas.openxmlformats.org/package/2006/relationships"><Relationship Id="rId9" Type="http://schemas.openxmlformats.org/officeDocument/2006/relationships/tags" Target="../tags/tag5355.xml"/><Relationship Id="rId8" Type="http://schemas.openxmlformats.org/officeDocument/2006/relationships/tags" Target="../tags/tag5354.xml"/><Relationship Id="rId7" Type="http://schemas.openxmlformats.org/officeDocument/2006/relationships/tags" Target="../tags/tag5353.xml"/><Relationship Id="rId6" Type="http://schemas.openxmlformats.org/officeDocument/2006/relationships/tags" Target="../tags/tag5352.xml"/><Relationship Id="rId5" Type="http://schemas.openxmlformats.org/officeDocument/2006/relationships/tags" Target="../tags/tag5351.xml"/><Relationship Id="rId48" Type="http://schemas.openxmlformats.org/officeDocument/2006/relationships/notesSlide" Target="../notesSlides/notesSlide120.xml"/><Relationship Id="rId47" Type="http://schemas.openxmlformats.org/officeDocument/2006/relationships/slideLayout" Target="../slideLayouts/slideLayout25.xml"/><Relationship Id="rId46" Type="http://schemas.openxmlformats.org/officeDocument/2006/relationships/tags" Target="../tags/tag5392.xml"/><Relationship Id="rId45" Type="http://schemas.openxmlformats.org/officeDocument/2006/relationships/tags" Target="../tags/tag5391.xml"/><Relationship Id="rId44" Type="http://schemas.openxmlformats.org/officeDocument/2006/relationships/tags" Target="../tags/tag5390.xml"/><Relationship Id="rId43" Type="http://schemas.openxmlformats.org/officeDocument/2006/relationships/tags" Target="../tags/tag5389.xml"/><Relationship Id="rId42" Type="http://schemas.openxmlformats.org/officeDocument/2006/relationships/tags" Target="../tags/tag5388.xml"/><Relationship Id="rId41" Type="http://schemas.openxmlformats.org/officeDocument/2006/relationships/tags" Target="../tags/tag5387.xml"/><Relationship Id="rId40" Type="http://schemas.openxmlformats.org/officeDocument/2006/relationships/tags" Target="../tags/tag5386.xml"/><Relationship Id="rId4" Type="http://schemas.openxmlformats.org/officeDocument/2006/relationships/tags" Target="../tags/tag5350.xml"/><Relationship Id="rId39" Type="http://schemas.openxmlformats.org/officeDocument/2006/relationships/tags" Target="../tags/tag5385.xml"/><Relationship Id="rId38" Type="http://schemas.openxmlformats.org/officeDocument/2006/relationships/tags" Target="../tags/tag5384.xml"/><Relationship Id="rId37" Type="http://schemas.openxmlformats.org/officeDocument/2006/relationships/tags" Target="../tags/tag5383.xml"/><Relationship Id="rId36" Type="http://schemas.openxmlformats.org/officeDocument/2006/relationships/tags" Target="../tags/tag5382.xml"/><Relationship Id="rId35" Type="http://schemas.openxmlformats.org/officeDocument/2006/relationships/tags" Target="../tags/tag5381.xml"/><Relationship Id="rId34" Type="http://schemas.openxmlformats.org/officeDocument/2006/relationships/tags" Target="../tags/tag5380.xml"/><Relationship Id="rId33" Type="http://schemas.openxmlformats.org/officeDocument/2006/relationships/tags" Target="../tags/tag5379.xml"/><Relationship Id="rId32" Type="http://schemas.openxmlformats.org/officeDocument/2006/relationships/tags" Target="../tags/tag5378.xml"/><Relationship Id="rId31" Type="http://schemas.openxmlformats.org/officeDocument/2006/relationships/tags" Target="../tags/tag5377.xml"/><Relationship Id="rId30" Type="http://schemas.openxmlformats.org/officeDocument/2006/relationships/tags" Target="../tags/tag5376.xml"/><Relationship Id="rId3" Type="http://schemas.openxmlformats.org/officeDocument/2006/relationships/tags" Target="../tags/tag5349.xml"/><Relationship Id="rId29" Type="http://schemas.openxmlformats.org/officeDocument/2006/relationships/tags" Target="../tags/tag5375.xml"/><Relationship Id="rId28" Type="http://schemas.openxmlformats.org/officeDocument/2006/relationships/tags" Target="../tags/tag5374.xml"/><Relationship Id="rId27" Type="http://schemas.openxmlformats.org/officeDocument/2006/relationships/tags" Target="../tags/tag5373.xml"/><Relationship Id="rId26" Type="http://schemas.openxmlformats.org/officeDocument/2006/relationships/tags" Target="../tags/tag5372.xml"/><Relationship Id="rId25" Type="http://schemas.openxmlformats.org/officeDocument/2006/relationships/tags" Target="../tags/tag5371.xml"/><Relationship Id="rId24" Type="http://schemas.openxmlformats.org/officeDocument/2006/relationships/tags" Target="../tags/tag5370.xml"/><Relationship Id="rId23" Type="http://schemas.openxmlformats.org/officeDocument/2006/relationships/tags" Target="../tags/tag5369.xml"/><Relationship Id="rId22" Type="http://schemas.openxmlformats.org/officeDocument/2006/relationships/tags" Target="../tags/tag5368.xml"/><Relationship Id="rId21" Type="http://schemas.openxmlformats.org/officeDocument/2006/relationships/tags" Target="../tags/tag5367.xml"/><Relationship Id="rId20" Type="http://schemas.openxmlformats.org/officeDocument/2006/relationships/tags" Target="../tags/tag5366.xml"/><Relationship Id="rId2" Type="http://schemas.openxmlformats.org/officeDocument/2006/relationships/tags" Target="../tags/tag5348.xml"/><Relationship Id="rId19" Type="http://schemas.openxmlformats.org/officeDocument/2006/relationships/tags" Target="../tags/tag5365.xml"/><Relationship Id="rId18" Type="http://schemas.openxmlformats.org/officeDocument/2006/relationships/tags" Target="../tags/tag5364.xml"/><Relationship Id="rId17" Type="http://schemas.openxmlformats.org/officeDocument/2006/relationships/tags" Target="../tags/tag5363.xml"/><Relationship Id="rId16" Type="http://schemas.openxmlformats.org/officeDocument/2006/relationships/tags" Target="../tags/tag5362.xml"/><Relationship Id="rId15" Type="http://schemas.openxmlformats.org/officeDocument/2006/relationships/tags" Target="../tags/tag5361.xml"/><Relationship Id="rId14" Type="http://schemas.openxmlformats.org/officeDocument/2006/relationships/tags" Target="../tags/tag5360.xml"/><Relationship Id="rId13" Type="http://schemas.openxmlformats.org/officeDocument/2006/relationships/tags" Target="../tags/tag5359.xml"/><Relationship Id="rId12" Type="http://schemas.openxmlformats.org/officeDocument/2006/relationships/tags" Target="../tags/tag5358.xml"/><Relationship Id="rId11" Type="http://schemas.openxmlformats.org/officeDocument/2006/relationships/tags" Target="../tags/tag5357.xml"/><Relationship Id="rId10" Type="http://schemas.openxmlformats.org/officeDocument/2006/relationships/tags" Target="../tags/tag5356.xml"/><Relationship Id="rId1" Type="http://schemas.openxmlformats.org/officeDocument/2006/relationships/tags" Target="../tags/tag5347.xml"/></Relationships>
</file>

<file path=ppt/slides/_rels/slide126.xml.rels><?xml version="1.0" encoding="UTF-8" standalone="yes"?>
<Relationships xmlns="http://schemas.openxmlformats.org/package/2006/relationships"><Relationship Id="rId9" Type="http://schemas.openxmlformats.org/officeDocument/2006/relationships/tags" Target="../tags/tag5401.xml"/><Relationship Id="rId8" Type="http://schemas.openxmlformats.org/officeDocument/2006/relationships/tags" Target="../tags/tag5400.xml"/><Relationship Id="rId7" Type="http://schemas.openxmlformats.org/officeDocument/2006/relationships/tags" Target="../tags/tag5399.xml"/><Relationship Id="rId6" Type="http://schemas.openxmlformats.org/officeDocument/2006/relationships/tags" Target="../tags/tag5398.xml"/><Relationship Id="rId5" Type="http://schemas.openxmlformats.org/officeDocument/2006/relationships/tags" Target="../tags/tag5397.xml"/><Relationship Id="rId48" Type="http://schemas.openxmlformats.org/officeDocument/2006/relationships/notesSlide" Target="../notesSlides/notesSlide121.xml"/><Relationship Id="rId47" Type="http://schemas.openxmlformats.org/officeDocument/2006/relationships/slideLayout" Target="../slideLayouts/slideLayout25.xml"/><Relationship Id="rId46" Type="http://schemas.openxmlformats.org/officeDocument/2006/relationships/tags" Target="../tags/tag5438.xml"/><Relationship Id="rId45" Type="http://schemas.openxmlformats.org/officeDocument/2006/relationships/tags" Target="../tags/tag5437.xml"/><Relationship Id="rId44" Type="http://schemas.openxmlformats.org/officeDocument/2006/relationships/tags" Target="../tags/tag5436.xml"/><Relationship Id="rId43" Type="http://schemas.openxmlformats.org/officeDocument/2006/relationships/tags" Target="../tags/tag5435.xml"/><Relationship Id="rId42" Type="http://schemas.openxmlformats.org/officeDocument/2006/relationships/tags" Target="../tags/tag5434.xml"/><Relationship Id="rId41" Type="http://schemas.openxmlformats.org/officeDocument/2006/relationships/tags" Target="../tags/tag5433.xml"/><Relationship Id="rId40" Type="http://schemas.openxmlformats.org/officeDocument/2006/relationships/tags" Target="../tags/tag5432.xml"/><Relationship Id="rId4" Type="http://schemas.openxmlformats.org/officeDocument/2006/relationships/tags" Target="../tags/tag5396.xml"/><Relationship Id="rId39" Type="http://schemas.openxmlformats.org/officeDocument/2006/relationships/tags" Target="../tags/tag5431.xml"/><Relationship Id="rId38" Type="http://schemas.openxmlformats.org/officeDocument/2006/relationships/tags" Target="../tags/tag5430.xml"/><Relationship Id="rId37" Type="http://schemas.openxmlformats.org/officeDocument/2006/relationships/tags" Target="../tags/tag5429.xml"/><Relationship Id="rId36" Type="http://schemas.openxmlformats.org/officeDocument/2006/relationships/tags" Target="../tags/tag5428.xml"/><Relationship Id="rId35" Type="http://schemas.openxmlformats.org/officeDocument/2006/relationships/tags" Target="../tags/tag5427.xml"/><Relationship Id="rId34" Type="http://schemas.openxmlformats.org/officeDocument/2006/relationships/tags" Target="../tags/tag5426.xml"/><Relationship Id="rId33" Type="http://schemas.openxmlformats.org/officeDocument/2006/relationships/tags" Target="../tags/tag5425.xml"/><Relationship Id="rId32" Type="http://schemas.openxmlformats.org/officeDocument/2006/relationships/tags" Target="../tags/tag5424.xml"/><Relationship Id="rId31" Type="http://schemas.openxmlformats.org/officeDocument/2006/relationships/tags" Target="../tags/tag5423.xml"/><Relationship Id="rId30" Type="http://schemas.openxmlformats.org/officeDocument/2006/relationships/tags" Target="../tags/tag5422.xml"/><Relationship Id="rId3" Type="http://schemas.openxmlformats.org/officeDocument/2006/relationships/tags" Target="../tags/tag5395.xml"/><Relationship Id="rId29" Type="http://schemas.openxmlformats.org/officeDocument/2006/relationships/tags" Target="../tags/tag5421.xml"/><Relationship Id="rId28" Type="http://schemas.openxmlformats.org/officeDocument/2006/relationships/tags" Target="../tags/tag5420.xml"/><Relationship Id="rId27" Type="http://schemas.openxmlformats.org/officeDocument/2006/relationships/tags" Target="../tags/tag5419.xml"/><Relationship Id="rId26" Type="http://schemas.openxmlformats.org/officeDocument/2006/relationships/tags" Target="../tags/tag5418.xml"/><Relationship Id="rId25" Type="http://schemas.openxmlformats.org/officeDocument/2006/relationships/tags" Target="../tags/tag5417.xml"/><Relationship Id="rId24" Type="http://schemas.openxmlformats.org/officeDocument/2006/relationships/tags" Target="../tags/tag5416.xml"/><Relationship Id="rId23" Type="http://schemas.openxmlformats.org/officeDocument/2006/relationships/tags" Target="../tags/tag5415.xml"/><Relationship Id="rId22" Type="http://schemas.openxmlformats.org/officeDocument/2006/relationships/tags" Target="../tags/tag5414.xml"/><Relationship Id="rId21" Type="http://schemas.openxmlformats.org/officeDocument/2006/relationships/tags" Target="../tags/tag5413.xml"/><Relationship Id="rId20" Type="http://schemas.openxmlformats.org/officeDocument/2006/relationships/tags" Target="../tags/tag5412.xml"/><Relationship Id="rId2" Type="http://schemas.openxmlformats.org/officeDocument/2006/relationships/tags" Target="../tags/tag5394.xml"/><Relationship Id="rId19" Type="http://schemas.openxmlformats.org/officeDocument/2006/relationships/tags" Target="../tags/tag5411.xml"/><Relationship Id="rId18" Type="http://schemas.openxmlformats.org/officeDocument/2006/relationships/tags" Target="../tags/tag5410.xml"/><Relationship Id="rId17" Type="http://schemas.openxmlformats.org/officeDocument/2006/relationships/tags" Target="../tags/tag5409.xml"/><Relationship Id="rId16" Type="http://schemas.openxmlformats.org/officeDocument/2006/relationships/tags" Target="../tags/tag5408.xml"/><Relationship Id="rId15" Type="http://schemas.openxmlformats.org/officeDocument/2006/relationships/tags" Target="../tags/tag5407.xml"/><Relationship Id="rId14" Type="http://schemas.openxmlformats.org/officeDocument/2006/relationships/tags" Target="../tags/tag5406.xml"/><Relationship Id="rId13" Type="http://schemas.openxmlformats.org/officeDocument/2006/relationships/tags" Target="../tags/tag5405.xml"/><Relationship Id="rId12" Type="http://schemas.openxmlformats.org/officeDocument/2006/relationships/tags" Target="../tags/tag5404.xml"/><Relationship Id="rId11" Type="http://schemas.openxmlformats.org/officeDocument/2006/relationships/tags" Target="../tags/tag5403.xml"/><Relationship Id="rId10" Type="http://schemas.openxmlformats.org/officeDocument/2006/relationships/tags" Target="../tags/tag5402.xml"/><Relationship Id="rId1" Type="http://schemas.openxmlformats.org/officeDocument/2006/relationships/tags" Target="../tags/tag5393.xml"/></Relationships>
</file>

<file path=ppt/slides/_rels/slide127.xml.rels><?xml version="1.0" encoding="UTF-8" standalone="yes"?>
<Relationships xmlns="http://schemas.openxmlformats.org/package/2006/relationships"><Relationship Id="rId9" Type="http://schemas.openxmlformats.org/officeDocument/2006/relationships/tags" Target="../tags/tag5447.xml"/><Relationship Id="rId8" Type="http://schemas.openxmlformats.org/officeDocument/2006/relationships/tags" Target="../tags/tag5446.xml"/><Relationship Id="rId7" Type="http://schemas.openxmlformats.org/officeDocument/2006/relationships/tags" Target="../tags/tag5445.xml"/><Relationship Id="rId6" Type="http://schemas.openxmlformats.org/officeDocument/2006/relationships/tags" Target="../tags/tag5444.xml"/><Relationship Id="rId5" Type="http://schemas.openxmlformats.org/officeDocument/2006/relationships/tags" Target="../tags/tag5443.xml"/><Relationship Id="rId48" Type="http://schemas.openxmlformats.org/officeDocument/2006/relationships/notesSlide" Target="../notesSlides/notesSlide122.xml"/><Relationship Id="rId47" Type="http://schemas.openxmlformats.org/officeDocument/2006/relationships/slideLayout" Target="../slideLayouts/slideLayout25.xml"/><Relationship Id="rId46" Type="http://schemas.openxmlformats.org/officeDocument/2006/relationships/tags" Target="../tags/tag5484.xml"/><Relationship Id="rId45" Type="http://schemas.openxmlformats.org/officeDocument/2006/relationships/tags" Target="../tags/tag5483.xml"/><Relationship Id="rId44" Type="http://schemas.openxmlformats.org/officeDocument/2006/relationships/tags" Target="../tags/tag5482.xml"/><Relationship Id="rId43" Type="http://schemas.openxmlformats.org/officeDocument/2006/relationships/tags" Target="../tags/tag5481.xml"/><Relationship Id="rId42" Type="http://schemas.openxmlformats.org/officeDocument/2006/relationships/tags" Target="../tags/tag5480.xml"/><Relationship Id="rId41" Type="http://schemas.openxmlformats.org/officeDocument/2006/relationships/tags" Target="../tags/tag5479.xml"/><Relationship Id="rId40" Type="http://schemas.openxmlformats.org/officeDocument/2006/relationships/tags" Target="../tags/tag5478.xml"/><Relationship Id="rId4" Type="http://schemas.openxmlformats.org/officeDocument/2006/relationships/tags" Target="../tags/tag5442.xml"/><Relationship Id="rId39" Type="http://schemas.openxmlformats.org/officeDocument/2006/relationships/tags" Target="../tags/tag5477.xml"/><Relationship Id="rId38" Type="http://schemas.openxmlformats.org/officeDocument/2006/relationships/tags" Target="../tags/tag5476.xml"/><Relationship Id="rId37" Type="http://schemas.openxmlformats.org/officeDocument/2006/relationships/tags" Target="../tags/tag5475.xml"/><Relationship Id="rId36" Type="http://schemas.openxmlformats.org/officeDocument/2006/relationships/tags" Target="../tags/tag5474.xml"/><Relationship Id="rId35" Type="http://schemas.openxmlformats.org/officeDocument/2006/relationships/tags" Target="../tags/tag5473.xml"/><Relationship Id="rId34" Type="http://schemas.openxmlformats.org/officeDocument/2006/relationships/tags" Target="../tags/tag5472.xml"/><Relationship Id="rId33" Type="http://schemas.openxmlformats.org/officeDocument/2006/relationships/tags" Target="../tags/tag5471.xml"/><Relationship Id="rId32" Type="http://schemas.openxmlformats.org/officeDocument/2006/relationships/tags" Target="../tags/tag5470.xml"/><Relationship Id="rId31" Type="http://schemas.openxmlformats.org/officeDocument/2006/relationships/tags" Target="../tags/tag5469.xml"/><Relationship Id="rId30" Type="http://schemas.openxmlformats.org/officeDocument/2006/relationships/tags" Target="../tags/tag5468.xml"/><Relationship Id="rId3" Type="http://schemas.openxmlformats.org/officeDocument/2006/relationships/tags" Target="../tags/tag5441.xml"/><Relationship Id="rId29" Type="http://schemas.openxmlformats.org/officeDocument/2006/relationships/tags" Target="../tags/tag5467.xml"/><Relationship Id="rId28" Type="http://schemas.openxmlformats.org/officeDocument/2006/relationships/tags" Target="../tags/tag5466.xml"/><Relationship Id="rId27" Type="http://schemas.openxmlformats.org/officeDocument/2006/relationships/tags" Target="../tags/tag5465.xml"/><Relationship Id="rId26" Type="http://schemas.openxmlformats.org/officeDocument/2006/relationships/tags" Target="../tags/tag5464.xml"/><Relationship Id="rId25" Type="http://schemas.openxmlformats.org/officeDocument/2006/relationships/tags" Target="../tags/tag5463.xml"/><Relationship Id="rId24" Type="http://schemas.openxmlformats.org/officeDocument/2006/relationships/tags" Target="../tags/tag5462.xml"/><Relationship Id="rId23" Type="http://schemas.openxmlformats.org/officeDocument/2006/relationships/tags" Target="../tags/tag5461.xml"/><Relationship Id="rId22" Type="http://schemas.openxmlformats.org/officeDocument/2006/relationships/tags" Target="../tags/tag5460.xml"/><Relationship Id="rId21" Type="http://schemas.openxmlformats.org/officeDocument/2006/relationships/tags" Target="../tags/tag5459.xml"/><Relationship Id="rId20" Type="http://schemas.openxmlformats.org/officeDocument/2006/relationships/tags" Target="../tags/tag5458.xml"/><Relationship Id="rId2" Type="http://schemas.openxmlformats.org/officeDocument/2006/relationships/tags" Target="../tags/tag5440.xml"/><Relationship Id="rId19" Type="http://schemas.openxmlformats.org/officeDocument/2006/relationships/tags" Target="../tags/tag5457.xml"/><Relationship Id="rId18" Type="http://schemas.openxmlformats.org/officeDocument/2006/relationships/tags" Target="../tags/tag5456.xml"/><Relationship Id="rId17" Type="http://schemas.openxmlformats.org/officeDocument/2006/relationships/tags" Target="../tags/tag5455.xml"/><Relationship Id="rId16" Type="http://schemas.openxmlformats.org/officeDocument/2006/relationships/tags" Target="../tags/tag5454.xml"/><Relationship Id="rId15" Type="http://schemas.openxmlformats.org/officeDocument/2006/relationships/tags" Target="../tags/tag5453.xml"/><Relationship Id="rId14" Type="http://schemas.openxmlformats.org/officeDocument/2006/relationships/tags" Target="../tags/tag5452.xml"/><Relationship Id="rId13" Type="http://schemas.openxmlformats.org/officeDocument/2006/relationships/tags" Target="../tags/tag5451.xml"/><Relationship Id="rId12" Type="http://schemas.openxmlformats.org/officeDocument/2006/relationships/tags" Target="../tags/tag5450.xml"/><Relationship Id="rId11" Type="http://schemas.openxmlformats.org/officeDocument/2006/relationships/tags" Target="../tags/tag5449.xml"/><Relationship Id="rId10" Type="http://schemas.openxmlformats.org/officeDocument/2006/relationships/tags" Target="../tags/tag5448.xml"/><Relationship Id="rId1" Type="http://schemas.openxmlformats.org/officeDocument/2006/relationships/tags" Target="../tags/tag5439.xml"/></Relationships>
</file>

<file path=ppt/slides/_rels/slide128.xml.rels><?xml version="1.0" encoding="UTF-8" standalone="yes"?>
<Relationships xmlns="http://schemas.openxmlformats.org/package/2006/relationships"><Relationship Id="rId9" Type="http://schemas.openxmlformats.org/officeDocument/2006/relationships/tags" Target="../tags/tag5493.xml"/><Relationship Id="rId8" Type="http://schemas.openxmlformats.org/officeDocument/2006/relationships/tags" Target="../tags/tag5492.xml"/><Relationship Id="rId7" Type="http://schemas.openxmlformats.org/officeDocument/2006/relationships/tags" Target="../tags/tag5491.xml"/><Relationship Id="rId6" Type="http://schemas.openxmlformats.org/officeDocument/2006/relationships/tags" Target="../tags/tag5490.xml"/><Relationship Id="rId5" Type="http://schemas.openxmlformats.org/officeDocument/2006/relationships/tags" Target="../tags/tag5489.xml"/><Relationship Id="rId48" Type="http://schemas.openxmlformats.org/officeDocument/2006/relationships/notesSlide" Target="../notesSlides/notesSlide123.xml"/><Relationship Id="rId47" Type="http://schemas.openxmlformats.org/officeDocument/2006/relationships/slideLayout" Target="../slideLayouts/slideLayout25.xml"/><Relationship Id="rId46" Type="http://schemas.openxmlformats.org/officeDocument/2006/relationships/tags" Target="../tags/tag5530.xml"/><Relationship Id="rId45" Type="http://schemas.openxmlformats.org/officeDocument/2006/relationships/tags" Target="../tags/tag5529.xml"/><Relationship Id="rId44" Type="http://schemas.openxmlformats.org/officeDocument/2006/relationships/tags" Target="../tags/tag5528.xml"/><Relationship Id="rId43" Type="http://schemas.openxmlformats.org/officeDocument/2006/relationships/tags" Target="../tags/tag5527.xml"/><Relationship Id="rId42" Type="http://schemas.openxmlformats.org/officeDocument/2006/relationships/tags" Target="../tags/tag5526.xml"/><Relationship Id="rId41" Type="http://schemas.openxmlformats.org/officeDocument/2006/relationships/tags" Target="../tags/tag5525.xml"/><Relationship Id="rId40" Type="http://schemas.openxmlformats.org/officeDocument/2006/relationships/tags" Target="../tags/tag5524.xml"/><Relationship Id="rId4" Type="http://schemas.openxmlformats.org/officeDocument/2006/relationships/tags" Target="../tags/tag5488.xml"/><Relationship Id="rId39" Type="http://schemas.openxmlformats.org/officeDocument/2006/relationships/tags" Target="../tags/tag5523.xml"/><Relationship Id="rId38" Type="http://schemas.openxmlformats.org/officeDocument/2006/relationships/tags" Target="../tags/tag5522.xml"/><Relationship Id="rId37" Type="http://schemas.openxmlformats.org/officeDocument/2006/relationships/tags" Target="../tags/tag5521.xml"/><Relationship Id="rId36" Type="http://schemas.openxmlformats.org/officeDocument/2006/relationships/tags" Target="../tags/tag5520.xml"/><Relationship Id="rId35" Type="http://schemas.openxmlformats.org/officeDocument/2006/relationships/tags" Target="../tags/tag5519.xml"/><Relationship Id="rId34" Type="http://schemas.openxmlformats.org/officeDocument/2006/relationships/tags" Target="../tags/tag5518.xml"/><Relationship Id="rId33" Type="http://schemas.openxmlformats.org/officeDocument/2006/relationships/tags" Target="../tags/tag5517.xml"/><Relationship Id="rId32" Type="http://schemas.openxmlformats.org/officeDocument/2006/relationships/tags" Target="../tags/tag5516.xml"/><Relationship Id="rId31" Type="http://schemas.openxmlformats.org/officeDocument/2006/relationships/tags" Target="../tags/tag5515.xml"/><Relationship Id="rId30" Type="http://schemas.openxmlformats.org/officeDocument/2006/relationships/tags" Target="../tags/tag5514.xml"/><Relationship Id="rId3" Type="http://schemas.openxmlformats.org/officeDocument/2006/relationships/tags" Target="../tags/tag5487.xml"/><Relationship Id="rId29" Type="http://schemas.openxmlformats.org/officeDocument/2006/relationships/tags" Target="../tags/tag5513.xml"/><Relationship Id="rId28" Type="http://schemas.openxmlformats.org/officeDocument/2006/relationships/tags" Target="../tags/tag5512.xml"/><Relationship Id="rId27" Type="http://schemas.openxmlformats.org/officeDocument/2006/relationships/tags" Target="../tags/tag5511.xml"/><Relationship Id="rId26" Type="http://schemas.openxmlformats.org/officeDocument/2006/relationships/tags" Target="../tags/tag5510.xml"/><Relationship Id="rId25" Type="http://schemas.openxmlformats.org/officeDocument/2006/relationships/tags" Target="../tags/tag5509.xml"/><Relationship Id="rId24" Type="http://schemas.openxmlformats.org/officeDocument/2006/relationships/tags" Target="../tags/tag5508.xml"/><Relationship Id="rId23" Type="http://schemas.openxmlformats.org/officeDocument/2006/relationships/tags" Target="../tags/tag5507.xml"/><Relationship Id="rId22" Type="http://schemas.openxmlformats.org/officeDocument/2006/relationships/tags" Target="../tags/tag5506.xml"/><Relationship Id="rId21" Type="http://schemas.openxmlformats.org/officeDocument/2006/relationships/tags" Target="../tags/tag5505.xml"/><Relationship Id="rId20" Type="http://schemas.openxmlformats.org/officeDocument/2006/relationships/tags" Target="../tags/tag5504.xml"/><Relationship Id="rId2" Type="http://schemas.openxmlformats.org/officeDocument/2006/relationships/tags" Target="../tags/tag5486.xml"/><Relationship Id="rId19" Type="http://schemas.openxmlformats.org/officeDocument/2006/relationships/tags" Target="../tags/tag5503.xml"/><Relationship Id="rId18" Type="http://schemas.openxmlformats.org/officeDocument/2006/relationships/tags" Target="../tags/tag5502.xml"/><Relationship Id="rId17" Type="http://schemas.openxmlformats.org/officeDocument/2006/relationships/tags" Target="../tags/tag5501.xml"/><Relationship Id="rId16" Type="http://schemas.openxmlformats.org/officeDocument/2006/relationships/tags" Target="../tags/tag5500.xml"/><Relationship Id="rId15" Type="http://schemas.openxmlformats.org/officeDocument/2006/relationships/tags" Target="../tags/tag5499.xml"/><Relationship Id="rId14" Type="http://schemas.openxmlformats.org/officeDocument/2006/relationships/tags" Target="../tags/tag5498.xml"/><Relationship Id="rId13" Type="http://schemas.openxmlformats.org/officeDocument/2006/relationships/tags" Target="../tags/tag5497.xml"/><Relationship Id="rId12" Type="http://schemas.openxmlformats.org/officeDocument/2006/relationships/tags" Target="../tags/tag5496.xml"/><Relationship Id="rId11" Type="http://schemas.openxmlformats.org/officeDocument/2006/relationships/tags" Target="../tags/tag5495.xml"/><Relationship Id="rId10" Type="http://schemas.openxmlformats.org/officeDocument/2006/relationships/tags" Target="../tags/tag5494.xml"/><Relationship Id="rId1" Type="http://schemas.openxmlformats.org/officeDocument/2006/relationships/tags" Target="../tags/tag5485.xml"/></Relationships>
</file>

<file path=ppt/slides/_rels/slide129.xml.rels><?xml version="1.0" encoding="UTF-8" standalone="yes"?>
<Relationships xmlns="http://schemas.openxmlformats.org/package/2006/relationships"><Relationship Id="rId9" Type="http://schemas.openxmlformats.org/officeDocument/2006/relationships/tags" Target="../tags/tag5539.xml"/><Relationship Id="rId8" Type="http://schemas.openxmlformats.org/officeDocument/2006/relationships/tags" Target="../tags/tag5538.xml"/><Relationship Id="rId7" Type="http://schemas.openxmlformats.org/officeDocument/2006/relationships/tags" Target="../tags/tag5537.xml"/><Relationship Id="rId6" Type="http://schemas.openxmlformats.org/officeDocument/2006/relationships/tags" Target="../tags/tag5536.xml"/><Relationship Id="rId5" Type="http://schemas.openxmlformats.org/officeDocument/2006/relationships/tags" Target="../tags/tag5535.xml"/><Relationship Id="rId48" Type="http://schemas.openxmlformats.org/officeDocument/2006/relationships/notesSlide" Target="../notesSlides/notesSlide124.xml"/><Relationship Id="rId47" Type="http://schemas.openxmlformats.org/officeDocument/2006/relationships/slideLayout" Target="../slideLayouts/slideLayout25.xml"/><Relationship Id="rId46" Type="http://schemas.openxmlformats.org/officeDocument/2006/relationships/tags" Target="../tags/tag5576.xml"/><Relationship Id="rId45" Type="http://schemas.openxmlformats.org/officeDocument/2006/relationships/tags" Target="../tags/tag5575.xml"/><Relationship Id="rId44" Type="http://schemas.openxmlformats.org/officeDocument/2006/relationships/tags" Target="../tags/tag5574.xml"/><Relationship Id="rId43" Type="http://schemas.openxmlformats.org/officeDocument/2006/relationships/tags" Target="../tags/tag5573.xml"/><Relationship Id="rId42" Type="http://schemas.openxmlformats.org/officeDocument/2006/relationships/tags" Target="../tags/tag5572.xml"/><Relationship Id="rId41" Type="http://schemas.openxmlformats.org/officeDocument/2006/relationships/tags" Target="../tags/tag5571.xml"/><Relationship Id="rId40" Type="http://schemas.openxmlformats.org/officeDocument/2006/relationships/tags" Target="../tags/tag5570.xml"/><Relationship Id="rId4" Type="http://schemas.openxmlformats.org/officeDocument/2006/relationships/tags" Target="../tags/tag5534.xml"/><Relationship Id="rId39" Type="http://schemas.openxmlformats.org/officeDocument/2006/relationships/tags" Target="../tags/tag5569.xml"/><Relationship Id="rId38" Type="http://schemas.openxmlformats.org/officeDocument/2006/relationships/tags" Target="../tags/tag5568.xml"/><Relationship Id="rId37" Type="http://schemas.openxmlformats.org/officeDocument/2006/relationships/tags" Target="../tags/tag5567.xml"/><Relationship Id="rId36" Type="http://schemas.openxmlformats.org/officeDocument/2006/relationships/tags" Target="../tags/tag5566.xml"/><Relationship Id="rId35" Type="http://schemas.openxmlformats.org/officeDocument/2006/relationships/tags" Target="../tags/tag5565.xml"/><Relationship Id="rId34" Type="http://schemas.openxmlformats.org/officeDocument/2006/relationships/tags" Target="../tags/tag5564.xml"/><Relationship Id="rId33" Type="http://schemas.openxmlformats.org/officeDocument/2006/relationships/tags" Target="../tags/tag5563.xml"/><Relationship Id="rId32" Type="http://schemas.openxmlformats.org/officeDocument/2006/relationships/tags" Target="../tags/tag5562.xml"/><Relationship Id="rId31" Type="http://schemas.openxmlformats.org/officeDocument/2006/relationships/tags" Target="../tags/tag5561.xml"/><Relationship Id="rId30" Type="http://schemas.openxmlformats.org/officeDocument/2006/relationships/tags" Target="../tags/tag5560.xml"/><Relationship Id="rId3" Type="http://schemas.openxmlformats.org/officeDocument/2006/relationships/tags" Target="../tags/tag5533.xml"/><Relationship Id="rId29" Type="http://schemas.openxmlformats.org/officeDocument/2006/relationships/tags" Target="../tags/tag5559.xml"/><Relationship Id="rId28" Type="http://schemas.openxmlformats.org/officeDocument/2006/relationships/tags" Target="../tags/tag5558.xml"/><Relationship Id="rId27" Type="http://schemas.openxmlformats.org/officeDocument/2006/relationships/tags" Target="../tags/tag5557.xml"/><Relationship Id="rId26" Type="http://schemas.openxmlformats.org/officeDocument/2006/relationships/tags" Target="../tags/tag5556.xml"/><Relationship Id="rId25" Type="http://schemas.openxmlformats.org/officeDocument/2006/relationships/tags" Target="../tags/tag5555.xml"/><Relationship Id="rId24" Type="http://schemas.openxmlformats.org/officeDocument/2006/relationships/tags" Target="../tags/tag5554.xml"/><Relationship Id="rId23" Type="http://schemas.openxmlformats.org/officeDocument/2006/relationships/tags" Target="../tags/tag5553.xml"/><Relationship Id="rId22" Type="http://schemas.openxmlformats.org/officeDocument/2006/relationships/tags" Target="../tags/tag5552.xml"/><Relationship Id="rId21" Type="http://schemas.openxmlformats.org/officeDocument/2006/relationships/tags" Target="../tags/tag5551.xml"/><Relationship Id="rId20" Type="http://schemas.openxmlformats.org/officeDocument/2006/relationships/tags" Target="../tags/tag5550.xml"/><Relationship Id="rId2" Type="http://schemas.openxmlformats.org/officeDocument/2006/relationships/tags" Target="../tags/tag5532.xml"/><Relationship Id="rId19" Type="http://schemas.openxmlformats.org/officeDocument/2006/relationships/tags" Target="../tags/tag5549.xml"/><Relationship Id="rId18" Type="http://schemas.openxmlformats.org/officeDocument/2006/relationships/tags" Target="../tags/tag5548.xml"/><Relationship Id="rId17" Type="http://schemas.openxmlformats.org/officeDocument/2006/relationships/tags" Target="../tags/tag5547.xml"/><Relationship Id="rId16" Type="http://schemas.openxmlformats.org/officeDocument/2006/relationships/tags" Target="../tags/tag5546.xml"/><Relationship Id="rId15" Type="http://schemas.openxmlformats.org/officeDocument/2006/relationships/tags" Target="../tags/tag5545.xml"/><Relationship Id="rId14" Type="http://schemas.openxmlformats.org/officeDocument/2006/relationships/tags" Target="../tags/tag5544.xml"/><Relationship Id="rId13" Type="http://schemas.openxmlformats.org/officeDocument/2006/relationships/tags" Target="../tags/tag5543.xml"/><Relationship Id="rId12" Type="http://schemas.openxmlformats.org/officeDocument/2006/relationships/tags" Target="../tags/tag5542.xml"/><Relationship Id="rId11" Type="http://schemas.openxmlformats.org/officeDocument/2006/relationships/tags" Target="../tags/tag5541.xml"/><Relationship Id="rId10" Type="http://schemas.openxmlformats.org/officeDocument/2006/relationships/tags" Target="../tags/tag5540.xml"/><Relationship Id="rId1" Type="http://schemas.openxmlformats.org/officeDocument/2006/relationships/tags" Target="../tags/tag5531.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tags" Target="../tags/tag328.xml"/><Relationship Id="rId1" Type="http://schemas.openxmlformats.org/officeDocument/2006/relationships/tags" Target="../tags/tag327.xml"/></Relationships>
</file>

<file path=ppt/slides/_rels/slide130.xml.rels><?xml version="1.0" encoding="UTF-8" standalone="yes"?>
<Relationships xmlns="http://schemas.openxmlformats.org/package/2006/relationships"><Relationship Id="rId9" Type="http://schemas.openxmlformats.org/officeDocument/2006/relationships/tags" Target="../tags/tag5585.xml"/><Relationship Id="rId8" Type="http://schemas.openxmlformats.org/officeDocument/2006/relationships/tags" Target="../tags/tag5584.xml"/><Relationship Id="rId7" Type="http://schemas.openxmlformats.org/officeDocument/2006/relationships/tags" Target="../tags/tag5583.xml"/><Relationship Id="rId6" Type="http://schemas.openxmlformats.org/officeDocument/2006/relationships/tags" Target="../tags/tag5582.xml"/><Relationship Id="rId5" Type="http://schemas.openxmlformats.org/officeDocument/2006/relationships/tags" Target="../tags/tag5581.xml"/><Relationship Id="rId48" Type="http://schemas.openxmlformats.org/officeDocument/2006/relationships/notesSlide" Target="../notesSlides/notesSlide125.xml"/><Relationship Id="rId47" Type="http://schemas.openxmlformats.org/officeDocument/2006/relationships/slideLayout" Target="../slideLayouts/slideLayout25.xml"/><Relationship Id="rId46" Type="http://schemas.openxmlformats.org/officeDocument/2006/relationships/tags" Target="../tags/tag5622.xml"/><Relationship Id="rId45" Type="http://schemas.openxmlformats.org/officeDocument/2006/relationships/tags" Target="../tags/tag5621.xml"/><Relationship Id="rId44" Type="http://schemas.openxmlformats.org/officeDocument/2006/relationships/tags" Target="../tags/tag5620.xml"/><Relationship Id="rId43" Type="http://schemas.openxmlformats.org/officeDocument/2006/relationships/tags" Target="../tags/tag5619.xml"/><Relationship Id="rId42" Type="http://schemas.openxmlformats.org/officeDocument/2006/relationships/tags" Target="../tags/tag5618.xml"/><Relationship Id="rId41" Type="http://schemas.openxmlformats.org/officeDocument/2006/relationships/tags" Target="../tags/tag5617.xml"/><Relationship Id="rId40" Type="http://schemas.openxmlformats.org/officeDocument/2006/relationships/tags" Target="../tags/tag5616.xml"/><Relationship Id="rId4" Type="http://schemas.openxmlformats.org/officeDocument/2006/relationships/tags" Target="../tags/tag5580.xml"/><Relationship Id="rId39" Type="http://schemas.openxmlformats.org/officeDocument/2006/relationships/tags" Target="../tags/tag5615.xml"/><Relationship Id="rId38" Type="http://schemas.openxmlformats.org/officeDocument/2006/relationships/tags" Target="../tags/tag5614.xml"/><Relationship Id="rId37" Type="http://schemas.openxmlformats.org/officeDocument/2006/relationships/tags" Target="../tags/tag5613.xml"/><Relationship Id="rId36" Type="http://schemas.openxmlformats.org/officeDocument/2006/relationships/tags" Target="../tags/tag5612.xml"/><Relationship Id="rId35" Type="http://schemas.openxmlformats.org/officeDocument/2006/relationships/tags" Target="../tags/tag5611.xml"/><Relationship Id="rId34" Type="http://schemas.openxmlformats.org/officeDocument/2006/relationships/tags" Target="../tags/tag5610.xml"/><Relationship Id="rId33" Type="http://schemas.openxmlformats.org/officeDocument/2006/relationships/tags" Target="../tags/tag5609.xml"/><Relationship Id="rId32" Type="http://schemas.openxmlformats.org/officeDocument/2006/relationships/tags" Target="../tags/tag5608.xml"/><Relationship Id="rId31" Type="http://schemas.openxmlformats.org/officeDocument/2006/relationships/tags" Target="../tags/tag5607.xml"/><Relationship Id="rId30" Type="http://schemas.openxmlformats.org/officeDocument/2006/relationships/tags" Target="../tags/tag5606.xml"/><Relationship Id="rId3" Type="http://schemas.openxmlformats.org/officeDocument/2006/relationships/tags" Target="../tags/tag5579.xml"/><Relationship Id="rId29" Type="http://schemas.openxmlformats.org/officeDocument/2006/relationships/tags" Target="../tags/tag5605.xml"/><Relationship Id="rId28" Type="http://schemas.openxmlformats.org/officeDocument/2006/relationships/tags" Target="../tags/tag5604.xml"/><Relationship Id="rId27" Type="http://schemas.openxmlformats.org/officeDocument/2006/relationships/tags" Target="../tags/tag5603.xml"/><Relationship Id="rId26" Type="http://schemas.openxmlformats.org/officeDocument/2006/relationships/tags" Target="../tags/tag5602.xml"/><Relationship Id="rId25" Type="http://schemas.openxmlformats.org/officeDocument/2006/relationships/tags" Target="../tags/tag5601.xml"/><Relationship Id="rId24" Type="http://schemas.openxmlformats.org/officeDocument/2006/relationships/tags" Target="../tags/tag5600.xml"/><Relationship Id="rId23" Type="http://schemas.openxmlformats.org/officeDocument/2006/relationships/tags" Target="../tags/tag5599.xml"/><Relationship Id="rId22" Type="http://schemas.openxmlformats.org/officeDocument/2006/relationships/tags" Target="../tags/tag5598.xml"/><Relationship Id="rId21" Type="http://schemas.openxmlformats.org/officeDocument/2006/relationships/tags" Target="../tags/tag5597.xml"/><Relationship Id="rId20" Type="http://schemas.openxmlformats.org/officeDocument/2006/relationships/tags" Target="../tags/tag5596.xml"/><Relationship Id="rId2" Type="http://schemas.openxmlformats.org/officeDocument/2006/relationships/tags" Target="../tags/tag5578.xml"/><Relationship Id="rId19" Type="http://schemas.openxmlformats.org/officeDocument/2006/relationships/tags" Target="../tags/tag5595.xml"/><Relationship Id="rId18" Type="http://schemas.openxmlformats.org/officeDocument/2006/relationships/tags" Target="../tags/tag5594.xml"/><Relationship Id="rId17" Type="http://schemas.openxmlformats.org/officeDocument/2006/relationships/tags" Target="../tags/tag5593.xml"/><Relationship Id="rId16" Type="http://schemas.openxmlformats.org/officeDocument/2006/relationships/tags" Target="../tags/tag5592.xml"/><Relationship Id="rId15" Type="http://schemas.openxmlformats.org/officeDocument/2006/relationships/tags" Target="../tags/tag5591.xml"/><Relationship Id="rId14" Type="http://schemas.openxmlformats.org/officeDocument/2006/relationships/tags" Target="../tags/tag5590.xml"/><Relationship Id="rId13" Type="http://schemas.openxmlformats.org/officeDocument/2006/relationships/tags" Target="../tags/tag5589.xml"/><Relationship Id="rId12" Type="http://schemas.openxmlformats.org/officeDocument/2006/relationships/tags" Target="../tags/tag5588.xml"/><Relationship Id="rId11" Type="http://schemas.openxmlformats.org/officeDocument/2006/relationships/tags" Target="../tags/tag5587.xml"/><Relationship Id="rId10" Type="http://schemas.openxmlformats.org/officeDocument/2006/relationships/tags" Target="../tags/tag5586.xml"/><Relationship Id="rId1" Type="http://schemas.openxmlformats.org/officeDocument/2006/relationships/tags" Target="../tags/tag5577.xml"/></Relationships>
</file>

<file path=ppt/slides/_rels/slide131.xml.rels><?xml version="1.0" encoding="UTF-8" standalone="yes"?>
<Relationships xmlns="http://schemas.openxmlformats.org/package/2006/relationships"><Relationship Id="rId9" Type="http://schemas.openxmlformats.org/officeDocument/2006/relationships/tags" Target="../tags/tag5631.xml"/><Relationship Id="rId8" Type="http://schemas.openxmlformats.org/officeDocument/2006/relationships/tags" Target="../tags/tag5630.xml"/><Relationship Id="rId7" Type="http://schemas.openxmlformats.org/officeDocument/2006/relationships/tags" Target="../tags/tag5629.xml"/><Relationship Id="rId6" Type="http://schemas.openxmlformats.org/officeDocument/2006/relationships/tags" Target="../tags/tag5628.xml"/><Relationship Id="rId5" Type="http://schemas.openxmlformats.org/officeDocument/2006/relationships/tags" Target="../tags/tag5627.xml"/><Relationship Id="rId48" Type="http://schemas.openxmlformats.org/officeDocument/2006/relationships/notesSlide" Target="../notesSlides/notesSlide126.xml"/><Relationship Id="rId47" Type="http://schemas.openxmlformats.org/officeDocument/2006/relationships/slideLayout" Target="../slideLayouts/slideLayout25.xml"/><Relationship Id="rId46" Type="http://schemas.openxmlformats.org/officeDocument/2006/relationships/tags" Target="../tags/tag5668.xml"/><Relationship Id="rId45" Type="http://schemas.openxmlformats.org/officeDocument/2006/relationships/tags" Target="../tags/tag5667.xml"/><Relationship Id="rId44" Type="http://schemas.openxmlformats.org/officeDocument/2006/relationships/tags" Target="../tags/tag5666.xml"/><Relationship Id="rId43" Type="http://schemas.openxmlformats.org/officeDocument/2006/relationships/tags" Target="../tags/tag5665.xml"/><Relationship Id="rId42" Type="http://schemas.openxmlformats.org/officeDocument/2006/relationships/tags" Target="../tags/tag5664.xml"/><Relationship Id="rId41" Type="http://schemas.openxmlformats.org/officeDocument/2006/relationships/tags" Target="../tags/tag5663.xml"/><Relationship Id="rId40" Type="http://schemas.openxmlformats.org/officeDocument/2006/relationships/tags" Target="../tags/tag5662.xml"/><Relationship Id="rId4" Type="http://schemas.openxmlformats.org/officeDocument/2006/relationships/tags" Target="../tags/tag5626.xml"/><Relationship Id="rId39" Type="http://schemas.openxmlformats.org/officeDocument/2006/relationships/tags" Target="../tags/tag5661.xml"/><Relationship Id="rId38" Type="http://schemas.openxmlformats.org/officeDocument/2006/relationships/tags" Target="../tags/tag5660.xml"/><Relationship Id="rId37" Type="http://schemas.openxmlformats.org/officeDocument/2006/relationships/tags" Target="../tags/tag5659.xml"/><Relationship Id="rId36" Type="http://schemas.openxmlformats.org/officeDocument/2006/relationships/tags" Target="../tags/tag5658.xml"/><Relationship Id="rId35" Type="http://schemas.openxmlformats.org/officeDocument/2006/relationships/tags" Target="../tags/tag5657.xml"/><Relationship Id="rId34" Type="http://schemas.openxmlformats.org/officeDocument/2006/relationships/tags" Target="../tags/tag5656.xml"/><Relationship Id="rId33" Type="http://schemas.openxmlformats.org/officeDocument/2006/relationships/tags" Target="../tags/tag5655.xml"/><Relationship Id="rId32" Type="http://schemas.openxmlformats.org/officeDocument/2006/relationships/tags" Target="../tags/tag5654.xml"/><Relationship Id="rId31" Type="http://schemas.openxmlformats.org/officeDocument/2006/relationships/tags" Target="../tags/tag5653.xml"/><Relationship Id="rId30" Type="http://schemas.openxmlformats.org/officeDocument/2006/relationships/tags" Target="../tags/tag5652.xml"/><Relationship Id="rId3" Type="http://schemas.openxmlformats.org/officeDocument/2006/relationships/tags" Target="../tags/tag5625.xml"/><Relationship Id="rId29" Type="http://schemas.openxmlformats.org/officeDocument/2006/relationships/tags" Target="../tags/tag5651.xml"/><Relationship Id="rId28" Type="http://schemas.openxmlformats.org/officeDocument/2006/relationships/tags" Target="../tags/tag5650.xml"/><Relationship Id="rId27" Type="http://schemas.openxmlformats.org/officeDocument/2006/relationships/tags" Target="../tags/tag5649.xml"/><Relationship Id="rId26" Type="http://schemas.openxmlformats.org/officeDocument/2006/relationships/tags" Target="../tags/tag5648.xml"/><Relationship Id="rId25" Type="http://schemas.openxmlformats.org/officeDocument/2006/relationships/tags" Target="../tags/tag5647.xml"/><Relationship Id="rId24" Type="http://schemas.openxmlformats.org/officeDocument/2006/relationships/tags" Target="../tags/tag5646.xml"/><Relationship Id="rId23" Type="http://schemas.openxmlformats.org/officeDocument/2006/relationships/tags" Target="../tags/tag5645.xml"/><Relationship Id="rId22" Type="http://schemas.openxmlformats.org/officeDocument/2006/relationships/tags" Target="../tags/tag5644.xml"/><Relationship Id="rId21" Type="http://schemas.openxmlformats.org/officeDocument/2006/relationships/tags" Target="../tags/tag5643.xml"/><Relationship Id="rId20" Type="http://schemas.openxmlformats.org/officeDocument/2006/relationships/tags" Target="../tags/tag5642.xml"/><Relationship Id="rId2" Type="http://schemas.openxmlformats.org/officeDocument/2006/relationships/tags" Target="../tags/tag5624.xml"/><Relationship Id="rId19" Type="http://schemas.openxmlformats.org/officeDocument/2006/relationships/tags" Target="../tags/tag5641.xml"/><Relationship Id="rId18" Type="http://schemas.openxmlformats.org/officeDocument/2006/relationships/tags" Target="../tags/tag5640.xml"/><Relationship Id="rId17" Type="http://schemas.openxmlformats.org/officeDocument/2006/relationships/tags" Target="../tags/tag5639.xml"/><Relationship Id="rId16" Type="http://schemas.openxmlformats.org/officeDocument/2006/relationships/tags" Target="../tags/tag5638.xml"/><Relationship Id="rId15" Type="http://schemas.openxmlformats.org/officeDocument/2006/relationships/tags" Target="../tags/tag5637.xml"/><Relationship Id="rId14" Type="http://schemas.openxmlformats.org/officeDocument/2006/relationships/tags" Target="../tags/tag5636.xml"/><Relationship Id="rId13" Type="http://schemas.openxmlformats.org/officeDocument/2006/relationships/tags" Target="../tags/tag5635.xml"/><Relationship Id="rId12" Type="http://schemas.openxmlformats.org/officeDocument/2006/relationships/tags" Target="../tags/tag5634.xml"/><Relationship Id="rId11" Type="http://schemas.openxmlformats.org/officeDocument/2006/relationships/tags" Target="../tags/tag5633.xml"/><Relationship Id="rId10" Type="http://schemas.openxmlformats.org/officeDocument/2006/relationships/tags" Target="../tags/tag5632.xml"/><Relationship Id="rId1" Type="http://schemas.openxmlformats.org/officeDocument/2006/relationships/tags" Target="../tags/tag5623.xml"/></Relationships>
</file>

<file path=ppt/slides/_rels/slide132.xml.rels><?xml version="1.0" encoding="UTF-8" standalone="yes"?>
<Relationships xmlns="http://schemas.openxmlformats.org/package/2006/relationships"><Relationship Id="rId9" Type="http://schemas.openxmlformats.org/officeDocument/2006/relationships/tags" Target="../tags/tag5677.xml"/><Relationship Id="rId8" Type="http://schemas.openxmlformats.org/officeDocument/2006/relationships/tags" Target="../tags/tag5676.xml"/><Relationship Id="rId7" Type="http://schemas.openxmlformats.org/officeDocument/2006/relationships/tags" Target="../tags/tag5675.xml"/><Relationship Id="rId6" Type="http://schemas.openxmlformats.org/officeDocument/2006/relationships/tags" Target="../tags/tag5674.xml"/><Relationship Id="rId5" Type="http://schemas.openxmlformats.org/officeDocument/2006/relationships/tags" Target="../tags/tag5673.xml"/><Relationship Id="rId48" Type="http://schemas.openxmlformats.org/officeDocument/2006/relationships/notesSlide" Target="../notesSlides/notesSlide127.xml"/><Relationship Id="rId47" Type="http://schemas.openxmlformats.org/officeDocument/2006/relationships/slideLayout" Target="../slideLayouts/slideLayout25.xml"/><Relationship Id="rId46" Type="http://schemas.openxmlformats.org/officeDocument/2006/relationships/tags" Target="../tags/tag5714.xml"/><Relationship Id="rId45" Type="http://schemas.openxmlformats.org/officeDocument/2006/relationships/tags" Target="../tags/tag5713.xml"/><Relationship Id="rId44" Type="http://schemas.openxmlformats.org/officeDocument/2006/relationships/tags" Target="../tags/tag5712.xml"/><Relationship Id="rId43" Type="http://schemas.openxmlformats.org/officeDocument/2006/relationships/tags" Target="../tags/tag5711.xml"/><Relationship Id="rId42" Type="http://schemas.openxmlformats.org/officeDocument/2006/relationships/tags" Target="../tags/tag5710.xml"/><Relationship Id="rId41" Type="http://schemas.openxmlformats.org/officeDocument/2006/relationships/tags" Target="../tags/tag5709.xml"/><Relationship Id="rId40" Type="http://schemas.openxmlformats.org/officeDocument/2006/relationships/tags" Target="../tags/tag5708.xml"/><Relationship Id="rId4" Type="http://schemas.openxmlformats.org/officeDocument/2006/relationships/tags" Target="../tags/tag5672.xml"/><Relationship Id="rId39" Type="http://schemas.openxmlformats.org/officeDocument/2006/relationships/tags" Target="../tags/tag5707.xml"/><Relationship Id="rId38" Type="http://schemas.openxmlformats.org/officeDocument/2006/relationships/tags" Target="../tags/tag5706.xml"/><Relationship Id="rId37" Type="http://schemas.openxmlformats.org/officeDocument/2006/relationships/tags" Target="../tags/tag5705.xml"/><Relationship Id="rId36" Type="http://schemas.openxmlformats.org/officeDocument/2006/relationships/tags" Target="../tags/tag5704.xml"/><Relationship Id="rId35" Type="http://schemas.openxmlformats.org/officeDocument/2006/relationships/tags" Target="../tags/tag5703.xml"/><Relationship Id="rId34" Type="http://schemas.openxmlformats.org/officeDocument/2006/relationships/tags" Target="../tags/tag5702.xml"/><Relationship Id="rId33" Type="http://schemas.openxmlformats.org/officeDocument/2006/relationships/tags" Target="../tags/tag5701.xml"/><Relationship Id="rId32" Type="http://schemas.openxmlformats.org/officeDocument/2006/relationships/tags" Target="../tags/tag5700.xml"/><Relationship Id="rId31" Type="http://schemas.openxmlformats.org/officeDocument/2006/relationships/tags" Target="../tags/tag5699.xml"/><Relationship Id="rId30" Type="http://schemas.openxmlformats.org/officeDocument/2006/relationships/tags" Target="../tags/tag5698.xml"/><Relationship Id="rId3" Type="http://schemas.openxmlformats.org/officeDocument/2006/relationships/tags" Target="../tags/tag5671.xml"/><Relationship Id="rId29" Type="http://schemas.openxmlformats.org/officeDocument/2006/relationships/tags" Target="../tags/tag5697.xml"/><Relationship Id="rId28" Type="http://schemas.openxmlformats.org/officeDocument/2006/relationships/tags" Target="../tags/tag5696.xml"/><Relationship Id="rId27" Type="http://schemas.openxmlformats.org/officeDocument/2006/relationships/tags" Target="../tags/tag5695.xml"/><Relationship Id="rId26" Type="http://schemas.openxmlformats.org/officeDocument/2006/relationships/tags" Target="../tags/tag5694.xml"/><Relationship Id="rId25" Type="http://schemas.openxmlformats.org/officeDocument/2006/relationships/tags" Target="../tags/tag5693.xml"/><Relationship Id="rId24" Type="http://schemas.openxmlformats.org/officeDocument/2006/relationships/tags" Target="../tags/tag5692.xml"/><Relationship Id="rId23" Type="http://schemas.openxmlformats.org/officeDocument/2006/relationships/tags" Target="../tags/tag5691.xml"/><Relationship Id="rId22" Type="http://schemas.openxmlformats.org/officeDocument/2006/relationships/tags" Target="../tags/tag5690.xml"/><Relationship Id="rId21" Type="http://schemas.openxmlformats.org/officeDocument/2006/relationships/tags" Target="../tags/tag5689.xml"/><Relationship Id="rId20" Type="http://schemas.openxmlformats.org/officeDocument/2006/relationships/tags" Target="../tags/tag5688.xml"/><Relationship Id="rId2" Type="http://schemas.openxmlformats.org/officeDocument/2006/relationships/tags" Target="../tags/tag5670.xml"/><Relationship Id="rId19" Type="http://schemas.openxmlformats.org/officeDocument/2006/relationships/tags" Target="../tags/tag5687.xml"/><Relationship Id="rId18" Type="http://schemas.openxmlformats.org/officeDocument/2006/relationships/tags" Target="../tags/tag5686.xml"/><Relationship Id="rId17" Type="http://schemas.openxmlformats.org/officeDocument/2006/relationships/tags" Target="../tags/tag5685.xml"/><Relationship Id="rId16" Type="http://schemas.openxmlformats.org/officeDocument/2006/relationships/tags" Target="../tags/tag5684.xml"/><Relationship Id="rId15" Type="http://schemas.openxmlformats.org/officeDocument/2006/relationships/tags" Target="../tags/tag5683.xml"/><Relationship Id="rId14" Type="http://schemas.openxmlformats.org/officeDocument/2006/relationships/tags" Target="../tags/tag5682.xml"/><Relationship Id="rId13" Type="http://schemas.openxmlformats.org/officeDocument/2006/relationships/tags" Target="../tags/tag5681.xml"/><Relationship Id="rId12" Type="http://schemas.openxmlformats.org/officeDocument/2006/relationships/tags" Target="../tags/tag5680.xml"/><Relationship Id="rId11" Type="http://schemas.openxmlformats.org/officeDocument/2006/relationships/tags" Target="../tags/tag5679.xml"/><Relationship Id="rId10" Type="http://schemas.openxmlformats.org/officeDocument/2006/relationships/tags" Target="../tags/tag5678.xml"/><Relationship Id="rId1" Type="http://schemas.openxmlformats.org/officeDocument/2006/relationships/tags" Target="../tags/tag5669.xml"/></Relationships>
</file>

<file path=ppt/slides/_rels/slide133.xml.rels><?xml version="1.0" encoding="UTF-8" standalone="yes"?>
<Relationships xmlns="http://schemas.openxmlformats.org/package/2006/relationships"><Relationship Id="rId9" Type="http://schemas.openxmlformats.org/officeDocument/2006/relationships/tags" Target="../tags/tag5723.xml"/><Relationship Id="rId8" Type="http://schemas.openxmlformats.org/officeDocument/2006/relationships/tags" Target="../tags/tag5722.xml"/><Relationship Id="rId7" Type="http://schemas.openxmlformats.org/officeDocument/2006/relationships/tags" Target="../tags/tag5721.xml"/><Relationship Id="rId6" Type="http://schemas.openxmlformats.org/officeDocument/2006/relationships/tags" Target="../tags/tag5720.xml"/><Relationship Id="rId5" Type="http://schemas.openxmlformats.org/officeDocument/2006/relationships/tags" Target="../tags/tag5719.xml"/><Relationship Id="rId48" Type="http://schemas.openxmlformats.org/officeDocument/2006/relationships/notesSlide" Target="../notesSlides/notesSlide128.xml"/><Relationship Id="rId47" Type="http://schemas.openxmlformats.org/officeDocument/2006/relationships/slideLayout" Target="../slideLayouts/slideLayout25.xml"/><Relationship Id="rId46" Type="http://schemas.openxmlformats.org/officeDocument/2006/relationships/tags" Target="../tags/tag5760.xml"/><Relationship Id="rId45" Type="http://schemas.openxmlformats.org/officeDocument/2006/relationships/tags" Target="../tags/tag5759.xml"/><Relationship Id="rId44" Type="http://schemas.openxmlformats.org/officeDocument/2006/relationships/tags" Target="../tags/tag5758.xml"/><Relationship Id="rId43" Type="http://schemas.openxmlformats.org/officeDocument/2006/relationships/tags" Target="../tags/tag5757.xml"/><Relationship Id="rId42" Type="http://schemas.openxmlformats.org/officeDocument/2006/relationships/tags" Target="../tags/tag5756.xml"/><Relationship Id="rId41" Type="http://schemas.openxmlformats.org/officeDocument/2006/relationships/tags" Target="../tags/tag5755.xml"/><Relationship Id="rId40" Type="http://schemas.openxmlformats.org/officeDocument/2006/relationships/tags" Target="../tags/tag5754.xml"/><Relationship Id="rId4" Type="http://schemas.openxmlformats.org/officeDocument/2006/relationships/tags" Target="../tags/tag5718.xml"/><Relationship Id="rId39" Type="http://schemas.openxmlformats.org/officeDocument/2006/relationships/tags" Target="../tags/tag5753.xml"/><Relationship Id="rId38" Type="http://schemas.openxmlformats.org/officeDocument/2006/relationships/tags" Target="../tags/tag5752.xml"/><Relationship Id="rId37" Type="http://schemas.openxmlformats.org/officeDocument/2006/relationships/tags" Target="../tags/tag5751.xml"/><Relationship Id="rId36" Type="http://schemas.openxmlformats.org/officeDocument/2006/relationships/tags" Target="../tags/tag5750.xml"/><Relationship Id="rId35" Type="http://schemas.openxmlformats.org/officeDocument/2006/relationships/tags" Target="../tags/tag5749.xml"/><Relationship Id="rId34" Type="http://schemas.openxmlformats.org/officeDocument/2006/relationships/tags" Target="../tags/tag5748.xml"/><Relationship Id="rId33" Type="http://schemas.openxmlformats.org/officeDocument/2006/relationships/tags" Target="../tags/tag5747.xml"/><Relationship Id="rId32" Type="http://schemas.openxmlformats.org/officeDocument/2006/relationships/tags" Target="../tags/tag5746.xml"/><Relationship Id="rId31" Type="http://schemas.openxmlformats.org/officeDocument/2006/relationships/tags" Target="../tags/tag5745.xml"/><Relationship Id="rId30" Type="http://schemas.openxmlformats.org/officeDocument/2006/relationships/tags" Target="../tags/tag5744.xml"/><Relationship Id="rId3" Type="http://schemas.openxmlformats.org/officeDocument/2006/relationships/tags" Target="../tags/tag5717.xml"/><Relationship Id="rId29" Type="http://schemas.openxmlformats.org/officeDocument/2006/relationships/tags" Target="../tags/tag5743.xml"/><Relationship Id="rId28" Type="http://schemas.openxmlformats.org/officeDocument/2006/relationships/tags" Target="../tags/tag5742.xml"/><Relationship Id="rId27" Type="http://schemas.openxmlformats.org/officeDocument/2006/relationships/tags" Target="../tags/tag5741.xml"/><Relationship Id="rId26" Type="http://schemas.openxmlformats.org/officeDocument/2006/relationships/tags" Target="../tags/tag5740.xml"/><Relationship Id="rId25" Type="http://schemas.openxmlformats.org/officeDocument/2006/relationships/tags" Target="../tags/tag5739.xml"/><Relationship Id="rId24" Type="http://schemas.openxmlformats.org/officeDocument/2006/relationships/tags" Target="../tags/tag5738.xml"/><Relationship Id="rId23" Type="http://schemas.openxmlformats.org/officeDocument/2006/relationships/tags" Target="../tags/tag5737.xml"/><Relationship Id="rId22" Type="http://schemas.openxmlformats.org/officeDocument/2006/relationships/tags" Target="../tags/tag5736.xml"/><Relationship Id="rId21" Type="http://schemas.openxmlformats.org/officeDocument/2006/relationships/tags" Target="../tags/tag5735.xml"/><Relationship Id="rId20" Type="http://schemas.openxmlformats.org/officeDocument/2006/relationships/tags" Target="../tags/tag5734.xml"/><Relationship Id="rId2" Type="http://schemas.openxmlformats.org/officeDocument/2006/relationships/tags" Target="../tags/tag5716.xml"/><Relationship Id="rId19" Type="http://schemas.openxmlformats.org/officeDocument/2006/relationships/tags" Target="../tags/tag5733.xml"/><Relationship Id="rId18" Type="http://schemas.openxmlformats.org/officeDocument/2006/relationships/tags" Target="../tags/tag5732.xml"/><Relationship Id="rId17" Type="http://schemas.openxmlformats.org/officeDocument/2006/relationships/tags" Target="../tags/tag5731.xml"/><Relationship Id="rId16" Type="http://schemas.openxmlformats.org/officeDocument/2006/relationships/tags" Target="../tags/tag5730.xml"/><Relationship Id="rId15" Type="http://schemas.openxmlformats.org/officeDocument/2006/relationships/tags" Target="../tags/tag5729.xml"/><Relationship Id="rId14" Type="http://schemas.openxmlformats.org/officeDocument/2006/relationships/tags" Target="../tags/tag5728.xml"/><Relationship Id="rId13" Type="http://schemas.openxmlformats.org/officeDocument/2006/relationships/tags" Target="../tags/tag5727.xml"/><Relationship Id="rId12" Type="http://schemas.openxmlformats.org/officeDocument/2006/relationships/tags" Target="../tags/tag5726.xml"/><Relationship Id="rId11" Type="http://schemas.openxmlformats.org/officeDocument/2006/relationships/tags" Target="../tags/tag5725.xml"/><Relationship Id="rId10" Type="http://schemas.openxmlformats.org/officeDocument/2006/relationships/tags" Target="../tags/tag5724.xml"/><Relationship Id="rId1" Type="http://schemas.openxmlformats.org/officeDocument/2006/relationships/tags" Target="../tags/tag5715.xml"/></Relationships>
</file>

<file path=ppt/slides/_rels/slide134.xml.rels><?xml version="1.0" encoding="UTF-8" standalone="yes"?>
<Relationships xmlns="http://schemas.openxmlformats.org/package/2006/relationships"><Relationship Id="rId9" Type="http://schemas.openxmlformats.org/officeDocument/2006/relationships/tags" Target="../tags/tag5769.xml"/><Relationship Id="rId8" Type="http://schemas.openxmlformats.org/officeDocument/2006/relationships/tags" Target="../tags/tag5768.xml"/><Relationship Id="rId7" Type="http://schemas.openxmlformats.org/officeDocument/2006/relationships/tags" Target="../tags/tag5767.xml"/><Relationship Id="rId6" Type="http://schemas.openxmlformats.org/officeDocument/2006/relationships/tags" Target="../tags/tag5766.xml"/><Relationship Id="rId5" Type="http://schemas.openxmlformats.org/officeDocument/2006/relationships/tags" Target="../tags/tag5765.xml"/><Relationship Id="rId48" Type="http://schemas.openxmlformats.org/officeDocument/2006/relationships/notesSlide" Target="../notesSlides/notesSlide129.xml"/><Relationship Id="rId47" Type="http://schemas.openxmlformats.org/officeDocument/2006/relationships/slideLayout" Target="../slideLayouts/slideLayout25.xml"/><Relationship Id="rId46" Type="http://schemas.openxmlformats.org/officeDocument/2006/relationships/tags" Target="../tags/tag5806.xml"/><Relationship Id="rId45" Type="http://schemas.openxmlformats.org/officeDocument/2006/relationships/tags" Target="../tags/tag5805.xml"/><Relationship Id="rId44" Type="http://schemas.openxmlformats.org/officeDocument/2006/relationships/tags" Target="../tags/tag5804.xml"/><Relationship Id="rId43" Type="http://schemas.openxmlformats.org/officeDocument/2006/relationships/tags" Target="../tags/tag5803.xml"/><Relationship Id="rId42" Type="http://schemas.openxmlformats.org/officeDocument/2006/relationships/tags" Target="../tags/tag5802.xml"/><Relationship Id="rId41" Type="http://schemas.openxmlformats.org/officeDocument/2006/relationships/tags" Target="../tags/tag5801.xml"/><Relationship Id="rId40" Type="http://schemas.openxmlformats.org/officeDocument/2006/relationships/tags" Target="../tags/tag5800.xml"/><Relationship Id="rId4" Type="http://schemas.openxmlformats.org/officeDocument/2006/relationships/tags" Target="../tags/tag5764.xml"/><Relationship Id="rId39" Type="http://schemas.openxmlformats.org/officeDocument/2006/relationships/tags" Target="../tags/tag5799.xml"/><Relationship Id="rId38" Type="http://schemas.openxmlformats.org/officeDocument/2006/relationships/tags" Target="../tags/tag5798.xml"/><Relationship Id="rId37" Type="http://schemas.openxmlformats.org/officeDocument/2006/relationships/tags" Target="../tags/tag5797.xml"/><Relationship Id="rId36" Type="http://schemas.openxmlformats.org/officeDocument/2006/relationships/tags" Target="../tags/tag5796.xml"/><Relationship Id="rId35" Type="http://schemas.openxmlformats.org/officeDocument/2006/relationships/tags" Target="../tags/tag5795.xml"/><Relationship Id="rId34" Type="http://schemas.openxmlformats.org/officeDocument/2006/relationships/tags" Target="../tags/tag5794.xml"/><Relationship Id="rId33" Type="http://schemas.openxmlformats.org/officeDocument/2006/relationships/tags" Target="../tags/tag5793.xml"/><Relationship Id="rId32" Type="http://schemas.openxmlformats.org/officeDocument/2006/relationships/tags" Target="../tags/tag5792.xml"/><Relationship Id="rId31" Type="http://schemas.openxmlformats.org/officeDocument/2006/relationships/tags" Target="../tags/tag5791.xml"/><Relationship Id="rId30" Type="http://schemas.openxmlformats.org/officeDocument/2006/relationships/tags" Target="../tags/tag5790.xml"/><Relationship Id="rId3" Type="http://schemas.openxmlformats.org/officeDocument/2006/relationships/tags" Target="../tags/tag5763.xml"/><Relationship Id="rId29" Type="http://schemas.openxmlformats.org/officeDocument/2006/relationships/tags" Target="../tags/tag5789.xml"/><Relationship Id="rId28" Type="http://schemas.openxmlformats.org/officeDocument/2006/relationships/tags" Target="../tags/tag5788.xml"/><Relationship Id="rId27" Type="http://schemas.openxmlformats.org/officeDocument/2006/relationships/tags" Target="../tags/tag5787.xml"/><Relationship Id="rId26" Type="http://schemas.openxmlformats.org/officeDocument/2006/relationships/tags" Target="../tags/tag5786.xml"/><Relationship Id="rId25" Type="http://schemas.openxmlformats.org/officeDocument/2006/relationships/tags" Target="../tags/tag5785.xml"/><Relationship Id="rId24" Type="http://schemas.openxmlformats.org/officeDocument/2006/relationships/tags" Target="../tags/tag5784.xml"/><Relationship Id="rId23" Type="http://schemas.openxmlformats.org/officeDocument/2006/relationships/tags" Target="../tags/tag5783.xml"/><Relationship Id="rId22" Type="http://schemas.openxmlformats.org/officeDocument/2006/relationships/tags" Target="../tags/tag5782.xml"/><Relationship Id="rId21" Type="http://schemas.openxmlformats.org/officeDocument/2006/relationships/tags" Target="../tags/tag5781.xml"/><Relationship Id="rId20" Type="http://schemas.openxmlformats.org/officeDocument/2006/relationships/tags" Target="../tags/tag5780.xml"/><Relationship Id="rId2" Type="http://schemas.openxmlformats.org/officeDocument/2006/relationships/tags" Target="../tags/tag5762.xml"/><Relationship Id="rId19" Type="http://schemas.openxmlformats.org/officeDocument/2006/relationships/tags" Target="../tags/tag5779.xml"/><Relationship Id="rId18" Type="http://schemas.openxmlformats.org/officeDocument/2006/relationships/tags" Target="../tags/tag5778.xml"/><Relationship Id="rId17" Type="http://schemas.openxmlformats.org/officeDocument/2006/relationships/tags" Target="../tags/tag5777.xml"/><Relationship Id="rId16" Type="http://schemas.openxmlformats.org/officeDocument/2006/relationships/tags" Target="../tags/tag5776.xml"/><Relationship Id="rId15" Type="http://schemas.openxmlformats.org/officeDocument/2006/relationships/tags" Target="../tags/tag5775.xml"/><Relationship Id="rId14" Type="http://schemas.openxmlformats.org/officeDocument/2006/relationships/tags" Target="../tags/tag5774.xml"/><Relationship Id="rId13" Type="http://schemas.openxmlformats.org/officeDocument/2006/relationships/tags" Target="../tags/tag5773.xml"/><Relationship Id="rId12" Type="http://schemas.openxmlformats.org/officeDocument/2006/relationships/tags" Target="../tags/tag5772.xml"/><Relationship Id="rId11" Type="http://schemas.openxmlformats.org/officeDocument/2006/relationships/tags" Target="../tags/tag5771.xml"/><Relationship Id="rId10" Type="http://schemas.openxmlformats.org/officeDocument/2006/relationships/tags" Target="../tags/tag5770.xml"/><Relationship Id="rId1" Type="http://schemas.openxmlformats.org/officeDocument/2006/relationships/tags" Target="../tags/tag5761.xml"/></Relationships>
</file>

<file path=ppt/slides/_rels/slide135.xml.rels><?xml version="1.0" encoding="UTF-8" standalone="yes"?>
<Relationships xmlns="http://schemas.openxmlformats.org/package/2006/relationships"><Relationship Id="rId9" Type="http://schemas.openxmlformats.org/officeDocument/2006/relationships/tags" Target="../tags/tag5815.xml"/><Relationship Id="rId8" Type="http://schemas.openxmlformats.org/officeDocument/2006/relationships/tags" Target="../tags/tag5814.xml"/><Relationship Id="rId7" Type="http://schemas.openxmlformats.org/officeDocument/2006/relationships/tags" Target="../tags/tag5813.xml"/><Relationship Id="rId6" Type="http://schemas.openxmlformats.org/officeDocument/2006/relationships/tags" Target="../tags/tag5812.xml"/><Relationship Id="rId5" Type="http://schemas.openxmlformats.org/officeDocument/2006/relationships/tags" Target="../tags/tag5811.xml"/><Relationship Id="rId48" Type="http://schemas.openxmlformats.org/officeDocument/2006/relationships/notesSlide" Target="../notesSlides/notesSlide130.xml"/><Relationship Id="rId47" Type="http://schemas.openxmlformats.org/officeDocument/2006/relationships/slideLayout" Target="../slideLayouts/slideLayout25.xml"/><Relationship Id="rId46" Type="http://schemas.openxmlformats.org/officeDocument/2006/relationships/tags" Target="../tags/tag5852.xml"/><Relationship Id="rId45" Type="http://schemas.openxmlformats.org/officeDocument/2006/relationships/tags" Target="../tags/tag5851.xml"/><Relationship Id="rId44" Type="http://schemas.openxmlformats.org/officeDocument/2006/relationships/tags" Target="../tags/tag5850.xml"/><Relationship Id="rId43" Type="http://schemas.openxmlformats.org/officeDocument/2006/relationships/tags" Target="../tags/tag5849.xml"/><Relationship Id="rId42" Type="http://schemas.openxmlformats.org/officeDocument/2006/relationships/tags" Target="../tags/tag5848.xml"/><Relationship Id="rId41" Type="http://schemas.openxmlformats.org/officeDocument/2006/relationships/tags" Target="../tags/tag5847.xml"/><Relationship Id="rId40" Type="http://schemas.openxmlformats.org/officeDocument/2006/relationships/tags" Target="../tags/tag5846.xml"/><Relationship Id="rId4" Type="http://schemas.openxmlformats.org/officeDocument/2006/relationships/tags" Target="../tags/tag5810.xml"/><Relationship Id="rId39" Type="http://schemas.openxmlformats.org/officeDocument/2006/relationships/tags" Target="../tags/tag5845.xml"/><Relationship Id="rId38" Type="http://schemas.openxmlformats.org/officeDocument/2006/relationships/tags" Target="../tags/tag5844.xml"/><Relationship Id="rId37" Type="http://schemas.openxmlformats.org/officeDocument/2006/relationships/tags" Target="../tags/tag5843.xml"/><Relationship Id="rId36" Type="http://schemas.openxmlformats.org/officeDocument/2006/relationships/tags" Target="../tags/tag5842.xml"/><Relationship Id="rId35" Type="http://schemas.openxmlformats.org/officeDocument/2006/relationships/tags" Target="../tags/tag5841.xml"/><Relationship Id="rId34" Type="http://schemas.openxmlformats.org/officeDocument/2006/relationships/tags" Target="../tags/tag5840.xml"/><Relationship Id="rId33" Type="http://schemas.openxmlformats.org/officeDocument/2006/relationships/tags" Target="../tags/tag5839.xml"/><Relationship Id="rId32" Type="http://schemas.openxmlformats.org/officeDocument/2006/relationships/tags" Target="../tags/tag5838.xml"/><Relationship Id="rId31" Type="http://schemas.openxmlformats.org/officeDocument/2006/relationships/tags" Target="../tags/tag5837.xml"/><Relationship Id="rId30" Type="http://schemas.openxmlformats.org/officeDocument/2006/relationships/tags" Target="../tags/tag5836.xml"/><Relationship Id="rId3" Type="http://schemas.openxmlformats.org/officeDocument/2006/relationships/tags" Target="../tags/tag5809.xml"/><Relationship Id="rId29" Type="http://schemas.openxmlformats.org/officeDocument/2006/relationships/tags" Target="../tags/tag5835.xml"/><Relationship Id="rId28" Type="http://schemas.openxmlformats.org/officeDocument/2006/relationships/tags" Target="../tags/tag5834.xml"/><Relationship Id="rId27" Type="http://schemas.openxmlformats.org/officeDocument/2006/relationships/tags" Target="../tags/tag5833.xml"/><Relationship Id="rId26" Type="http://schemas.openxmlformats.org/officeDocument/2006/relationships/tags" Target="../tags/tag5832.xml"/><Relationship Id="rId25" Type="http://schemas.openxmlformats.org/officeDocument/2006/relationships/tags" Target="../tags/tag5831.xml"/><Relationship Id="rId24" Type="http://schemas.openxmlformats.org/officeDocument/2006/relationships/tags" Target="../tags/tag5830.xml"/><Relationship Id="rId23" Type="http://schemas.openxmlformats.org/officeDocument/2006/relationships/tags" Target="../tags/tag5829.xml"/><Relationship Id="rId22" Type="http://schemas.openxmlformats.org/officeDocument/2006/relationships/tags" Target="../tags/tag5828.xml"/><Relationship Id="rId21" Type="http://schemas.openxmlformats.org/officeDocument/2006/relationships/tags" Target="../tags/tag5827.xml"/><Relationship Id="rId20" Type="http://schemas.openxmlformats.org/officeDocument/2006/relationships/tags" Target="../tags/tag5826.xml"/><Relationship Id="rId2" Type="http://schemas.openxmlformats.org/officeDocument/2006/relationships/tags" Target="../tags/tag5808.xml"/><Relationship Id="rId19" Type="http://schemas.openxmlformats.org/officeDocument/2006/relationships/tags" Target="../tags/tag5825.xml"/><Relationship Id="rId18" Type="http://schemas.openxmlformats.org/officeDocument/2006/relationships/tags" Target="../tags/tag5824.xml"/><Relationship Id="rId17" Type="http://schemas.openxmlformats.org/officeDocument/2006/relationships/tags" Target="../tags/tag5823.xml"/><Relationship Id="rId16" Type="http://schemas.openxmlformats.org/officeDocument/2006/relationships/tags" Target="../tags/tag5822.xml"/><Relationship Id="rId15" Type="http://schemas.openxmlformats.org/officeDocument/2006/relationships/tags" Target="../tags/tag5821.xml"/><Relationship Id="rId14" Type="http://schemas.openxmlformats.org/officeDocument/2006/relationships/tags" Target="../tags/tag5820.xml"/><Relationship Id="rId13" Type="http://schemas.openxmlformats.org/officeDocument/2006/relationships/tags" Target="../tags/tag5819.xml"/><Relationship Id="rId12" Type="http://schemas.openxmlformats.org/officeDocument/2006/relationships/tags" Target="../tags/tag5818.xml"/><Relationship Id="rId11" Type="http://schemas.openxmlformats.org/officeDocument/2006/relationships/tags" Target="../tags/tag5817.xml"/><Relationship Id="rId10" Type="http://schemas.openxmlformats.org/officeDocument/2006/relationships/tags" Target="../tags/tag5816.xml"/><Relationship Id="rId1" Type="http://schemas.openxmlformats.org/officeDocument/2006/relationships/tags" Target="../tags/tag5807.xml"/></Relationships>
</file>

<file path=ppt/slides/_rels/slide136.xml.rels><?xml version="1.0" encoding="UTF-8" standalone="yes"?>
<Relationships xmlns="http://schemas.openxmlformats.org/package/2006/relationships"><Relationship Id="rId9" Type="http://schemas.openxmlformats.org/officeDocument/2006/relationships/tags" Target="../tags/tag5861.xml"/><Relationship Id="rId8" Type="http://schemas.openxmlformats.org/officeDocument/2006/relationships/tags" Target="../tags/tag5860.xml"/><Relationship Id="rId7" Type="http://schemas.openxmlformats.org/officeDocument/2006/relationships/tags" Target="../tags/tag5859.xml"/><Relationship Id="rId6" Type="http://schemas.openxmlformats.org/officeDocument/2006/relationships/tags" Target="../tags/tag5858.xml"/><Relationship Id="rId5" Type="http://schemas.openxmlformats.org/officeDocument/2006/relationships/tags" Target="../tags/tag5857.xml"/><Relationship Id="rId48" Type="http://schemas.openxmlformats.org/officeDocument/2006/relationships/notesSlide" Target="../notesSlides/notesSlide131.xml"/><Relationship Id="rId47" Type="http://schemas.openxmlformats.org/officeDocument/2006/relationships/slideLayout" Target="../slideLayouts/slideLayout25.xml"/><Relationship Id="rId46" Type="http://schemas.openxmlformats.org/officeDocument/2006/relationships/tags" Target="../tags/tag5898.xml"/><Relationship Id="rId45" Type="http://schemas.openxmlformats.org/officeDocument/2006/relationships/tags" Target="../tags/tag5897.xml"/><Relationship Id="rId44" Type="http://schemas.openxmlformats.org/officeDocument/2006/relationships/tags" Target="../tags/tag5896.xml"/><Relationship Id="rId43" Type="http://schemas.openxmlformats.org/officeDocument/2006/relationships/tags" Target="../tags/tag5895.xml"/><Relationship Id="rId42" Type="http://schemas.openxmlformats.org/officeDocument/2006/relationships/tags" Target="../tags/tag5894.xml"/><Relationship Id="rId41" Type="http://schemas.openxmlformats.org/officeDocument/2006/relationships/tags" Target="../tags/tag5893.xml"/><Relationship Id="rId40" Type="http://schemas.openxmlformats.org/officeDocument/2006/relationships/tags" Target="../tags/tag5892.xml"/><Relationship Id="rId4" Type="http://schemas.openxmlformats.org/officeDocument/2006/relationships/tags" Target="../tags/tag5856.xml"/><Relationship Id="rId39" Type="http://schemas.openxmlformats.org/officeDocument/2006/relationships/tags" Target="../tags/tag5891.xml"/><Relationship Id="rId38" Type="http://schemas.openxmlformats.org/officeDocument/2006/relationships/tags" Target="../tags/tag5890.xml"/><Relationship Id="rId37" Type="http://schemas.openxmlformats.org/officeDocument/2006/relationships/tags" Target="../tags/tag5889.xml"/><Relationship Id="rId36" Type="http://schemas.openxmlformats.org/officeDocument/2006/relationships/tags" Target="../tags/tag5888.xml"/><Relationship Id="rId35" Type="http://schemas.openxmlformats.org/officeDocument/2006/relationships/tags" Target="../tags/tag5887.xml"/><Relationship Id="rId34" Type="http://schemas.openxmlformats.org/officeDocument/2006/relationships/tags" Target="../tags/tag5886.xml"/><Relationship Id="rId33" Type="http://schemas.openxmlformats.org/officeDocument/2006/relationships/tags" Target="../tags/tag5885.xml"/><Relationship Id="rId32" Type="http://schemas.openxmlformats.org/officeDocument/2006/relationships/tags" Target="../tags/tag5884.xml"/><Relationship Id="rId31" Type="http://schemas.openxmlformats.org/officeDocument/2006/relationships/tags" Target="../tags/tag5883.xml"/><Relationship Id="rId30" Type="http://schemas.openxmlformats.org/officeDocument/2006/relationships/tags" Target="../tags/tag5882.xml"/><Relationship Id="rId3" Type="http://schemas.openxmlformats.org/officeDocument/2006/relationships/tags" Target="../tags/tag5855.xml"/><Relationship Id="rId29" Type="http://schemas.openxmlformats.org/officeDocument/2006/relationships/tags" Target="../tags/tag5881.xml"/><Relationship Id="rId28" Type="http://schemas.openxmlformats.org/officeDocument/2006/relationships/tags" Target="../tags/tag5880.xml"/><Relationship Id="rId27" Type="http://schemas.openxmlformats.org/officeDocument/2006/relationships/tags" Target="../tags/tag5879.xml"/><Relationship Id="rId26" Type="http://schemas.openxmlformats.org/officeDocument/2006/relationships/tags" Target="../tags/tag5878.xml"/><Relationship Id="rId25" Type="http://schemas.openxmlformats.org/officeDocument/2006/relationships/tags" Target="../tags/tag5877.xml"/><Relationship Id="rId24" Type="http://schemas.openxmlformats.org/officeDocument/2006/relationships/tags" Target="../tags/tag5876.xml"/><Relationship Id="rId23" Type="http://schemas.openxmlformats.org/officeDocument/2006/relationships/tags" Target="../tags/tag5875.xml"/><Relationship Id="rId22" Type="http://schemas.openxmlformats.org/officeDocument/2006/relationships/tags" Target="../tags/tag5874.xml"/><Relationship Id="rId21" Type="http://schemas.openxmlformats.org/officeDocument/2006/relationships/tags" Target="../tags/tag5873.xml"/><Relationship Id="rId20" Type="http://schemas.openxmlformats.org/officeDocument/2006/relationships/tags" Target="../tags/tag5872.xml"/><Relationship Id="rId2" Type="http://schemas.openxmlformats.org/officeDocument/2006/relationships/tags" Target="../tags/tag5854.xml"/><Relationship Id="rId19" Type="http://schemas.openxmlformats.org/officeDocument/2006/relationships/tags" Target="../tags/tag5871.xml"/><Relationship Id="rId18" Type="http://schemas.openxmlformats.org/officeDocument/2006/relationships/tags" Target="../tags/tag5870.xml"/><Relationship Id="rId17" Type="http://schemas.openxmlformats.org/officeDocument/2006/relationships/tags" Target="../tags/tag5869.xml"/><Relationship Id="rId16" Type="http://schemas.openxmlformats.org/officeDocument/2006/relationships/tags" Target="../tags/tag5868.xml"/><Relationship Id="rId15" Type="http://schemas.openxmlformats.org/officeDocument/2006/relationships/tags" Target="../tags/tag5867.xml"/><Relationship Id="rId14" Type="http://schemas.openxmlformats.org/officeDocument/2006/relationships/tags" Target="../tags/tag5866.xml"/><Relationship Id="rId13" Type="http://schemas.openxmlformats.org/officeDocument/2006/relationships/tags" Target="../tags/tag5865.xml"/><Relationship Id="rId12" Type="http://schemas.openxmlformats.org/officeDocument/2006/relationships/tags" Target="../tags/tag5864.xml"/><Relationship Id="rId11" Type="http://schemas.openxmlformats.org/officeDocument/2006/relationships/tags" Target="../tags/tag5863.xml"/><Relationship Id="rId10" Type="http://schemas.openxmlformats.org/officeDocument/2006/relationships/tags" Target="../tags/tag5862.xml"/><Relationship Id="rId1" Type="http://schemas.openxmlformats.org/officeDocument/2006/relationships/tags" Target="../tags/tag5853.xml"/></Relationships>
</file>

<file path=ppt/slides/_rels/slide137.xml.rels><?xml version="1.0" encoding="UTF-8" standalone="yes"?>
<Relationships xmlns="http://schemas.openxmlformats.org/package/2006/relationships"><Relationship Id="rId9" Type="http://schemas.openxmlformats.org/officeDocument/2006/relationships/tags" Target="../tags/tag5907.xml"/><Relationship Id="rId8" Type="http://schemas.openxmlformats.org/officeDocument/2006/relationships/tags" Target="../tags/tag5906.xml"/><Relationship Id="rId7" Type="http://schemas.openxmlformats.org/officeDocument/2006/relationships/tags" Target="../tags/tag5905.xml"/><Relationship Id="rId6" Type="http://schemas.openxmlformats.org/officeDocument/2006/relationships/tags" Target="../tags/tag5904.xml"/><Relationship Id="rId5" Type="http://schemas.openxmlformats.org/officeDocument/2006/relationships/tags" Target="../tags/tag5903.xml"/><Relationship Id="rId48" Type="http://schemas.openxmlformats.org/officeDocument/2006/relationships/notesSlide" Target="../notesSlides/notesSlide132.xml"/><Relationship Id="rId47" Type="http://schemas.openxmlformats.org/officeDocument/2006/relationships/slideLayout" Target="../slideLayouts/slideLayout25.xml"/><Relationship Id="rId46" Type="http://schemas.openxmlformats.org/officeDocument/2006/relationships/tags" Target="../tags/tag5944.xml"/><Relationship Id="rId45" Type="http://schemas.openxmlformats.org/officeDocument/2006/relationships/tags" Target="../tags/tag5943.xml"/><Relationship Id="rId44" Type="http://schemas.openxmlformats.org/officeDocument/2006/relationships/tags" Target="../tags/tag5942.xml"/><Relationship Id="rId43" Type="http://schemas.openxmlformats.org/officeDocument/2006/relationships/tags" Target="../tags/tag5941.xml"/><Relationship Id="rId42" Type="http://schemas.openxmlformats.org/officeDocument/2006/relationships/tags" Target="../tags/tag5940.xml"/><Relationship Id="rId41" Type="http://schemas.openxmlformats.org/officeDocument/2006/relationships/tags" Target="../tags/tag5939.xml"/><Relationship Id="rId40" Type="http://schemas.openxmlformats.org/officeDocument/2006/relationships/tags" Target="../tags/tag5938.xml"/><Relationship Id="rId4" Type="http://schemas.openxmlformats.org/officeDocument/2006/relationships/tags" Target="../tags/tag5902.xml"/><Relationship Id="rId39" Type="http://schemas.openxmlformats.org/officeDocument/2006/relationships/tags" Target="../tags/tag5937.xml"/><Relationship Id="rId38" Type="http://schemas.openxmlformats.org/officeDocument/2006/relationships/tags" Target="../tags/tag5936.xml"/><Relationship Id="rId37" Type="http://schemas.openxmlformats.org/officeDocument/2006/relationships/tags" Target="../tags/tag5935.xml"/><Relationship Id="rId36" Type="http://schemas.openxmlformats.org/officeDocument/2006/relationships/tags" Target="../tags/tag5934.xml"/><Relationship Id="rId35" Type="http://schemas.openxmlformats.org/officeDocument/2006/relationships/tags" Target="../tags/tag5933.xml"/><Relationship Id="rId34" Type="http://schemas.openxmlformats.org/officeDocument/2006/relationships/tags" Target="../tags/tag5932.xml"/><Relationship Id="rId33" Type="http://schemas.openxmlformats.org/officeDocument/2006/relationships/tags" Target="../tags/tag5931.xml"/><Relationship Id="rId32" Type="http://schemas.openxmlformats.org/officeDocument/2006/relationships/tags" Target="../tags/tag5930.xml"/><Relationship Id="rId31" Type="http://schemas.openxmlformats.org/officeDocument/2006/relationships/tags" Target="../tags/tag5929.xml"/><Relationship Id="rId30" Type="http://schemas.openxmlformats.org/officeDocument/2006/relationships/tags" Target="../tags/tag5928.xml"/><Relationship Id="rId3" Type="http://schemas.openxmlformats.org/officeDocument/2006/relationships/tags" Target="../tags/tag5901.xml"/><Relationship Id="rId29" Type="http://schemas.openxmlformats.org/officeDocument/2006/relationships/tags" Target="../tags/tag5927.xml"/><Relationship Id="rId28" Type="http://schemas.openxmlformats.org/officeDocument/2006/relationships/tags" Target="../tags/tag5926.xml"/><Relationship Id="rId27" Type="http://schemas.openxmlformats.org/officeDocument/2006/relationships/tags" Target="../tags/tag5925.xml"/><Relationship Id="rId26" Type="http://schemas.openxmlformats.org/officeDocument/2006/relationships/tags" Target="../tags/tag5924.xml"/><Relationship Id="rId25" Type="http://schemas.openxmlformats.org/officeDocument/2006/relationships/tags" Target="../tags/tag5923.xml"/><Relationship Id="rId24" Type="http://schemas.openxmlformats.org/officeDocument/2006/relationships/tags" Target="../tags/tag5922.xml"/><Relationship Id="rId23" Type="http://schemas.openxmlformats.org/officeDocument/2006/relationships/tags" Target="../tags/tag5921.xml"/><Relationship Id="rId22" Type="http://schemas.openxmlformats.org/officeDocument/2006/relationships/tags" Target="../tags/tag5920.xml"/><Relationship Id="rId21" Type="http://schemas.openxmlformats.org/officeDocument/2006/relationships/tags" Target="../tags/tag5919.xml"/><Relationship Id="rId20" Type="http://schemas.openxmlformats.org/officeDocument/2006/relationships/tags" Target="../tags/tag5918.xml"/><Relationship Id="rId2" Type="http://schemas.openxmlformats.org/officeDocument/2006/relationships/tags" Target="../tags/tag5900.xml"/><Relationship Id="rId19" Type="http://schemas.openxmlformats.org/officeDocument/2006/relationships/tags" Target="../tags/tag5917.xml"/><Relationship Id="rId18" Type="http://schemas.openxmlformats.org/officeDocument/2006/relationships/tags" Target="../tags/tag5916.xml"/><Relationship Id="rId17" Type="http://schemas.openxmlformats.org/officeDocument/2006/relationships/tags" Target="../tags/tag5915.xml"/><Relationship Id="rId16" Type="http://schemas.openxmlformats.org/officeDocument/2006/relationships/tags" Target="../tags/tag5914.xml"/><Relationship Id="rId15" Type="http://schemas.openxmlformats.org/officeDocument/2006/relationships/tags" Target="../tags/tag5913.xml"/><Relationship Id="rId14" Type="http://schemas.openxmlformats.org/officeDocument/2006/relationships/tags" Target="../tags/tag5912.xml"/><Relationship Id="rId13" Type="http://schemas.openxmlformats.org/officeDocument/2006/relationships/tags" Target="../tags/tag5911.xml"/><Relationship Id="rId12" Type="http://schemas.openxmlformats.org/officeDocument/2006/relationships/tags" Target="../tags/tag5910.xml"/><Relationship Id="rId11" Type="http://schemas.openxmlformats.org/officeDocument/2006/relationships/tags" Target="../tags/tag5909.xml"/><Relationship Id="rId10" Type="http://schemas.openxmlformats.org/officeDocument/2006/relationships/tags" Target="../tags/tag5908.xml"/><Relationship Id="rId1" Type="http://schemas.openxmlformats.org/officeDocument/2006/relationships/tags" Target="../tags/tag5899.xml"/></Relationships>
</file>

<file path=ppt/slides/_rels/slide138.xml.rels><?xml version="1.0" encoding="UTF-8" standalone="yes"?>
<Relationships xmlns="http://schemas.openxmlformats.org/package/2006/relationships"><Relationship Id="rId9" Type="http://schemas.openxmlformats.org/officeDocument/2006/relationships/tags" Target="../tags/tag5953.xml"/><Relationship Id="rId8" Type="http://schemas.openxmlformats.org/officeDocument/2006/relationships/tags" Target="../tags/tag5952.xml"/><Relationship Id="rId7" Type="http://schemas.openxmlformats.org/officeDocument/2006/relationships/tags" Target="../tags/tag5951.xml"/><Relationship Id="rId6" Type="http://schemas.openxmlformats.org/officeDocument/2006/relationships/tags" Target="../tags/tag5950.xml"/><Relationship Id="rId5" Type="http://schemas.openxmlformats.org/officeDocument/2006/relationships/tags" Target="../tags/tag5949.xml"/><Relationship Id="rId49" Type="http://schemas.openxmlformats.org/officeDocument/2006/relationships/notesSlide" Target="../notesSlides/notesSlide133.xml"/><Relationship Id="rId48" Type="http://schemas.openxmlformats.org/officeDocument/2006/relationships/slideLayout" Target="../slideLayouts/slideLayout25.xml"/><Relationship Id="rId47" Type="http://schemas.openxmlformats.org/officeDocument/2006/relationships/image" Target="../media/image39.png"/><Relationship Id="rId46" Type="http://schemas.openxmlformats.org/officeDocument/2006/relationships/tags" Target="../tags/tag5990.xml"/><Relationship Id="rId45" Type="http://schemas.openxmlformats.org/officeDocument/2006/relationships/tags" Target="../tags/tag5989.xml"/><Relationship Id="rId44" Type="http://schemas.openxmlformats.org/officeDocument/2006/relationships/tags" Target="../tags/tag5988.xml"/><Relationship Id="rId43" Type="http://schemas.openxmlformats.org/officeDocument/2006/relationships/tags" Target="../tags/tag5987.xml"/><Relationship Id="rId42" Type="http://schemas.openxmlformats.org/officeDocument/2006/relationships/tags" Target="../tags/tag5986.xml"/><Relationship Id="rId41" Type="http://schemas.openxmlformats.org/officeDocument/2006/relationships/tags" Target="../tags/tag5985.xml"/><Relationship Id="rId40" Type="http://schemas.openxmlformats.org/officeDocument/2006/relationships/tags" Target="../tags/tag5984.xml"/><Relationship Id="rId4" Type="http://schemas.openxmlformats.org/officeDocument/2006/relationships/tags" Target="../tags/tag5948.xml"/><Relationship Id="rId39" Type="http://schemas.openxmlformats.org/officeDocument/2006/relationships/tags" Target="../tags/tag5983.xml"/><Relationship Id="rId38" Type="http://schemas.openxmlformats.org/officeDocument/2006/relationships/tags" Target="../tags/tag5982.xml"/><Relationship Id="rId37" Type="http://schemas.openxmlformats.org/officeDocument/2006/relationships/tags" Target="../tags/tag5981.xml"/><Relationship Id="rId36" Type="http://schemas.openxmlformats.org/officeDocument/2006/relationships/tags" Target="../tags/tag5980.xml"/><Relationship Id="rId35" Type="http://schemas.openxmlformats.org/officeDocument/2006/relationships/tags" Target="../tags/tag5979.xml"/><Relationship Id="rId34" Type="http://schemas.openxmlformats.org/officeDocument/2006/relationships/tags" Target="../tags/tag5978.xml"/><Relationship Id="rId33" Type="http://schemas.openxmlformats.org/officeDocument/2006/relationships/tags" Target="../tags/tag5977.xml"/><Relationship Id="rId32" Type="http://schemas.openxmlformats.org/officeDocument/2006/relationships/tags" Target="../tags/tag5976.xml"/><Relationship Id="rId31" Type="http://schemas.openxmlformats.org/officeDocument/2006/relationships/tags" Target="../tags/tag5975.xml"/><Relationship Id="rId30" Type="http://schemas.openxmlformats.org/officeDocument/2006/relationships/tags" Target="../tags/tag5974.xml"/><Relationship Id="rId3" Type="http://schemas.openxmlformats.org/officeDocument/2006/relationships/tags" Target="../tags/tag5947.xml"/><Relationship Id="rId29" Type="http://schemas.openxmlformats.org/officeDocument/2006/relationships/tags" Target="../tags/tag5973.xml"/><Relationship Id="rId28" Type="http://schemas.openxmlformats.org/officeDocument/2006/relationships/tags" Target="../tags/tag5972.xml"/><Relationship Id="rId27" Type="http://schemas.openxmlformats.org/officeDocument/2006/relationships/tags" Target="../tags/tag5971.xml"/><Relationship Id="rId26" Type="http://schemas.openxmlformats.org/officeDocument/2006/relationships/tags" Target="../tags/tag5970.xml"/><Relationship Id="rId25" Type="http://schemas.openxmlformats.org/officeDocument/2006/relationships/tags" Target="../tags/tag5969.xml"/><Relationship Id="rId24" Type="http://schemas.openxmlformats.org/officeDocument/2006/relationships/tags" Target="../tags/tag5968.xml"/><Relationship Id="rId23" Type="http://schemas.openxmlformats.org/officeDocument/2006/relationships/tags" Target="../tags/tag5967.xml"/><Relationship Id="rId22" Type="http://schemas.openxmlformats.org/officeDocument/2006/relationships/tags" Target="../tags/tag5966.xml"/><Relationship Id="rId21" Type="http://schemas.openxmlformats.org/officeDocument/2006/relationships/tags" Target="../tags/tag5965.xml"/><Relationship Id="rId20" Type="http://schemas.openxmlformats.org/officeDocument/2006/relationships/tags" Target="../tags/tag5964.xml"/><Relationship Id="rId2" Type="http://schemas.openxmlformats.org/officeDocument/2006/relationships/tags" Target="../tags/tag5946.xml"/><Relationship Id="rId19" Type="http://schemas.openxmlformats.org/officeDocument/2006/relationships/tags" Target="../tags/tag5963.xml"/><Relationship Id="rId18" Type="http://schemas.openxmlformats.org/officeDocument/2006/relationships/tags" Target="../tags/tag5962.xml"/><Relationship Id="rId17" Type="http://schemas.openxmlformats.org/officeDocument/2006/relationships/tags" Target="../tags/tag5961.xml"/><Relationship Id="rId16" Type="http://schemas.openxmlformats.org/officeDocument/2006/relationships/tags" Target="../tags/tag5960.xml"/><Relationship Id="rId15" Type="http://schemas.openxmlformats.org/officeDocument/2006/relationships/tags" Target="../tags/tag5959.xml"/><Relationship Id="rId14" Type="http://schemas.openxmlformats.org/officeDocument/2006/relationships/tags" Target="../tags/tag5958.xml"/><Relationship Id="rId13" Type="http://schemas.openxmlformats.org/officeDocument/2006/relationships/tags" Target="../tags/tag5957.xml"/><Relationship Id="rId12" Type="http://schemas.openxmlformats.org/officeDocument/2006/relationships/tags" Target="../tags/tag5956.xml"/><Relationship Id="rId11" Type="http://schemas.openxmlformats.org/officeDocument/2006/relationships/tags" Target="../tags/tag5955.xml"/><Relationship Id="rId10" Type="http://schemas.openxmlformats.org/officeDocument/2006/relationships/tags" Target="../tags/tag5954.xml"/><Relationship Id="rId1" Type="http://schemas.openxmlformats.org/officeDocument/2006/relationships/tags" Target="../tags/tag5945.xml"/></Relationships>
</file>

<file path=ppt/slides/_rels/slide139.xml.rels><?xml version="1.0" encoding="UTF-8" standalone="yes"?>
<Relationships xmlns="http://schemas.openxmlformats.org/package/2006/relationships"><Relationship Id="rId9" Type="http://schemas.openxmlformats.org/officeDocument/2006/relationships/tags" Target="../tags/tag5999.xml"/><Relationship Id="rId8" Type="http://schemas.openxmlformats.org/officeDocument/2006/relationships/tags" Target="../tags/tag5998.xml"/><Relationship Id="rId7" Type="http://schemas.openxmlformats.org/officeDocument/2006/relationships/tags" Target="../tags/tag5997.xml"/><Relationship Id="rId6" Type="http://schemas.openxmlformats.org/officeDocument/2006/relationships/tags" Target="../tags/tag5996.xml"/><Relationship Id="rId5" Type="http://schemas.openxmlformats.org/officeDocument/2006/relationships/tags" Target="../tags/tag5995.xml"/><Relationship Id="rId49" Type="http://schemas.openxmlformats.org/officeDocument/2006/relationships/notesSlide" Target="../notesSlides/notesSlide134.xml"/><Relationship Id="rId48" Type="http://schemas.openxmlformats.org/officeDocument/2006/relationships/slideLayout" Target="../slideLayouts/slideLayout25.xml"/><Relationship Id="rId47" Type="http://schemas.openxmlformats.org/officeDocument/2006/relationships/image" Target="../media/image40.png"/><Relationship Id="rId46" Type="http://schemas.openxmlformats.org/officeDocument/2006/relationships/tags" Target="../tags/tag6036.xml"/><Relationship Id="rId45" Type="http://schemas.openxmlformats.org/officeDocument/2006/relationships/tags" Target="../tags/tag6035.xml"/><Relationship Id="rId44" Type="http://schemas.openxmlformats.org/officeDocument/2006/relationships/tags" Target="../tags/tag6034.xml"/><Relationship Id="rId43" Type="http://schemas.openxmlformats.org/officeDocument/2006/relationships/tags" Target="../tags/tag6033.xml"/><Relationship Id="rId42" Type="http://schemas.openxmlformats.org/officeDocument/2006/relationships/tags" Target="../tags/tag6032.xml"/><Relationship Id="rId41" Type="http://schemas.openxmlformats.org/officeDocument/2006/relationships/tags" Target="../tags/tag6031.xml"/><Relationship Id="rId40" Type="http://schemas.openxmlformats.org/officeDocument/2006/relationships/tags" Target="../tags/tag6030.xml"/><Relationship Id="rId4" Type="http://schemas.openxmlformats.org/officeDocument/2006/relationships/tags" Target="../tags/tag5994.xml"/><Relationship Id="rId39" Type="http://schemas.openxmlformats.org/officeDocument/2006/relationships/tags" Target="../tags/tag6029.xml"/><Relationship Id="rId38" Type="http://schemas.openxmlformats.org/officeDocument/2006/relationships/tags" Target="../tags/tag6028.xml"/><Relationship Id="rId37" Type="http://schemas.openxmlformats.org/officeDocument/2006/relationships/tags" Target="../tags/tag6027.xml"/><Relationship Id="rId36" Type="http://schemas.openxmlformats.org/officeDocument/2006/relationships/tags" Target="../tags/tag6026.xml"/><Relationship Id="rId35" Type="http://schemas.openxmlformats.org/officeDocument/2006/relationships/tags" Target="../tags/tag6025.xml"/><Relationship Id="rId34" Type="http://schemas.openxmlformats.org/officeDocument/2006/relationships/tags" Target="../tags/tag6024.xml"/><Relationship Id="rId33" Type="http://schemas.openxmlformats.org/officeDocument/2006/relationships/tags" Target="../tags/tag6023.xml"/><Relationship Id="rId32" Type="http://schemas.openxmlformats.org/officeDocument/2006/relationships/tags" Target="../tags/tag6022.xml"/><Relationship Id="rId31" Type="http://schemas.openxmlformats.org/officeDocument/2006/relationships/tags" Target="../tags/tag6021.xml"/><Relationship Id="rId30" Type="http://schemas.openxmlformats.org/officeDocument/2006/relationships/tags" Target="../tags/tag6020.xml"/><Relationship Id="rId3" Type="http://schemas.openxmlformats.org/officeDocument/2006/relationships/tags" Target="../tags/tag5993.xml"/><Relationship Id="rId29" Type="http://schemas.openxmlformats.org/officeDocument/2006/relationships/tags" Target="../tags/tag6019.xml"/><Relationship Id="rId28" Type="http://schemas.openxmlformats.org/officeDocument/2006/relationships/tags" Target="../tags/tag6018.xml"/><Relationship Id="rId27" Type="http://schemas.openxmlformats.org/officeDocument/2006/relationships/tags" Target="../tags/tag6017.xml"/><Relationship Id="rId26" Type="http://schemas.openxmlformats.org/officeDocument/2006/relationships/tags" Target="../tags/tag6016.xml"/><Relationship Id="rId25" Type="http://schemas.openxmlformats.org/officeDocument/2006/relationships/tags" Target="../tags/tag6015.xml"/><Relationship Id="rId24" Type="http://schemas.openxmlformats.org/officeDocument/2006/relationships/tags" Target="../tags/tag6014.xml"/><Relationship Id="rId23" Type="http://schemas.openxmlformats.org/officeDocument/2006/relationships/tags" Target="../tags/tag6013.xml"/><Relationship Id="rId22" Type="http://schemas.openxmlformats.org/officeDocument/2006/relationships/tags" Target="../tags/tag6012.xml"/><Relationship Id="rId21" Type="http://schemas.openxmlformats.org/officeDocument/2006/relationships/tags" Target="../tags/tag6011.xml"/><Relationship Id="rId20" Type="http://schemas.openxmlformats.org/officeDocument/2006/relationships/tags" Target="../tags/tag6010.xml"/><Relationship Id="rId2" Type="http://schemas.openxmlformats.org/officeDocument/2006/relationships/tags" Target="../tags/tag5992.xml"/><Relationship Id="rId19" Type="http://schemas.openxmlformats.org/officeDocument/2006/relationships/tags" Target="../tags/tag6009.xml"/><Relationship Id="rId18" Type="http://schemas.openxmlformats.org/officeDocument/2006/relationships/tags" Target="../tags/tag6008.xml"/><Relationship Id="rId17" Type="http://schemas.openxmlformats.org/officeDocument/2006/relationships/tags" Target="../tags/tag6007.xml"/><Relationship Id="rId16" Type="http://schemas.openxmlformats.org/officeDocument/2006/relationships/tags" Target="../tags/tag6006.xml"/><Relationship Id="rId15" Type="http://schemas.openxmlformats.org/officeDocument/2006/relationships/tags" Target="../tags/tag6005.xml"/><Relationship Id="rId14" Type="http://schemas.openxmlformats.org/officeDocument/2006/relationships/tags" Target="../tags/tag6004.xml"/><Relationship Id="rId13" Type="http://schemas.openxmlformats.org/officeDocument/2006/relationships/tags" Target="../tags/tag6003.xml"/><Relationship Id="rId12" Type="http://schemas.openxmlformats.org/officeDocument/2006/relationships/tags" Target="../tags/tag6002.xml"/><Relationship Id="rId11" Type="http://schemas.openxmlformats.org/officeDocument/2006/relationships/tags" Target="../tags/tag6001.xml"/><Relationship Id="rId10" Type="http://schemas.openxmlformats.org/officeDocument/2006/relationships/tags" Target="../tags/tag6000.xml"/><Relationship Id="rId1" Type="http://schemas.openxmlformats.org/officeDocument/2006/relationships/tags" Target="../tags/tag5991.xml"/></Relationships>
</file>

<file path=ppt/slides/_rels/slide14.xml.rels><?xml version="1.0" encoding="UTF-8" standalone="yes"?>
<Relationships xmlns="http://schemas.openxmlformats.org/package/2006/relationships"><Relationship Id="rId9" Type="http://schemas.openxmlformats.org/officeDocument/2006/relationships/tags" Target="../tags/tag337.xml"/><Relationship Id="rId8" Type="http://schemas.openxmlformats.org/officeDocument/2006/relationships/tags" Target="../tags/tag336.xml"/><Relationship Id="rId7" Type="http://schemas.openxmlformats.org/officeDocument/2006/relationships/tags" Target="../tags/tag335.xml"/><Relationship Id="rId6" Type="http://schemas.openxmlformats.org/officeDocument/2006/relationships/tags" Target="../tags/tag334.xml"/><Relationship Id="rId5" Type="http://schemas.openxmlformats.org/officeDocument/2006/relationships/tags" Target="../tags/tag333.xml"/><Relationship Id="rId48" Type="http://schemas.openxmlformats.org/officeDocument/2006/relationships/notesSlide" Target="../notesSlides/notesSlide11.xml"/><Relationship Id="rId47" Type="http://schemas.openxmlformats.org/officeDocument/2006/relationships/slideLayout" Target="../slideLayouts/slideLayout25.xml"/><Relationship Id="rId46" Type="http://schemas.openxmlformats.org/officeDocument/2006/relationships/tags" Target="../tags/tag374.xml"/><Relationship Id="rId45" Type="http://schemas.openxmlformats.org/officeDocument/2006/relationships/tags" Target="../tags/tag373.xml"/><Relationship Id="rId44" Type="http://schemas.openxmlformats.org/officeDocument/2006/relationships/tags" Target="../tags/tag372.xml"/><Relationship Id="rId43" Type="http://schemas.openxmlformats.org/officeDocument/2006/relationships/tags" Target="../tags/tag371.xml"/><Relationship Id="rId42" Type="http://schemas.openxmlformats.org/officeDocument/2006/relationships/tags" Target="../tags/tag370.xml"/><Relationship Id="rId41" Type="http://schemas.openxmlformats.org/officeDocument/2006/relationships/tags" Target="../tags/tag369.xml"/><Relationship Id="rId40" Type="http://schemas.openxmlformats.org/officeDocument/2006/relationships/tags" Target="../tags/tag368.xml"/><Relationship Id="rId4" Type="http://schemas.openxmlformats.org/officeDocument/2006/relationships/tags" Target="../tags/tag332.xml"/><Relationship Id="rId39" Type="http://schemas.openxmlformats.org/officeDocument/2006/relationships/tags" Target="../tags/tag367.xml"/><Relationship Id="rId38" Type="http://schemas.openxmlformats.org/officeDocument/2006/relationships/tags" Target="../tags/tag366.xml"/><Relationship Id="rId37" Type="http://schemas.openxmlformats.org/officeDocument/2006/relationships/tags" Target="../tags/tag365.xml"/><Relationship Id="rId36" Type="http://schemas.openxmlformats.org/officeDocument/2006/relationships/tags" Target="../tags/tag364.xml"/><Relationship Id="rId35" Type="http://schemas.openxmlformats.org/officeDocument/2006/relationships/tags" Target="../tags/tag363.xml"/><Relationship Id="rId34" Type="http://schemas.openxmlformats.org/officeDocument/2006/relationships/tags" Target="../tags/tag362.xml"/><Relationship Id="rId33" Type="http://schemas.openxmlformats.org/officeDocument/2006/relationships/tags" Target="../tags/tag361.xml"/><Relationship Id="rId32" Type="http://schemas.openxmlformats.org/officeDocument/2006/relationships/tags" Target="../tags/tag360.xml"/><Relationship Id="rId31" Type="http://schemas.openxmlformats.org/officeDocument/2006/relationships/tags" Target="../tags/tag359.xml"/><Relationship Id="rId30" Type="http://schemas.openxmlformats.org/officeDocument/2006/relationships/tags" Target="../tags/tag358.xml"/><Relationship Id="rId3" Type="http://schemas.openxmlformats.org/officeDocument/2006/relationships/tags" Target="../tags/tag331.xml"/><Relationship Id="rId29" Type="http://schemas.openxmlformats.org/officeDocument/2006/relationships/tags" Target="../tags/tag357.xml"/><Relationship Id="rId28" Type="http://schemas.openxmlformats.org/officeDocument/2006/relationships/tags" Target="../tags/tag356.xml"/><Relationship Id="rId27" Type="http://schemas.openxmlformats.org/officeDocument/2006/relationships/tags" Target="../tags/tag355.xml"/><Relationship Id="rId26" Type="http://schemas.openxmlformats.org/officeDocument/2006/relationships/tags" Target="../tags/tag354.xml"/><Relationship Id="rId25" Type="http://schemas.openxmlformats.org/officeDocument/2006/relationships/tags" Target="../tags/tag353.xml"/><Relationship Id="rId24" Type="http://schemas.openxmlformats.org/officeDocument/2006/relationships/tags" Target="../tags/tag352.xml"/><Relationship Id="rId23" Type="http://schemas.openxmlformats.org/officeDocument/2006/relationships/tags" Target="../tags/tag351.xml"/><Relationship Id="rId22" Type="http://schemas.openxmlformats.org/officeDocument/2006/relationships/tags" Target="../tags/tag350.xml"/><Relationship Id="rId21" Type="http://schemas.openxmlformats.org/officeDocument/2006/relationships/tags" Target="../tags/tag349.xml"/><Relationship Id="rId20" Type="http://schemas.openxmlformats.org/officeDocument/2006/relationships/tags" Target="../tags/tag348.xml"/><Relationship Id="rId2" Type="http://schemas.openxmlformats.org/officeDocument/2006/relationships/tags" Target="../tags/tag330.xml"/><Relationship Id="rId19" Type="http://schemas.openxmlformats.org/officeDocument/2006/relationships/tags" Target="../tags/tag347.xml"/><Relationship Id="rId18" Type="http://schemas.openxmlformats.org/officeDocument/2006/relationships/tags" Target="../tags/tag346.xml"/><Relationship Id="rId17" Type="http://schemas.openxmlformats.org/officeDocument/2006/relationships/tags" Target="../tags/tag345.xml"/><Relationship Id="rId16" Type="http://schemas.openxmlformats.org/officeDocument/2006/relationships/tags" Target="../tags/tag344.xml"/><Relationship Id="rId15" Type="http://schemas.openxmlformats.org/officeDocument/2006/relationships/tags" Target="../tags/tag343.xml"/><Relationship Id="rId14" Type="http://schemas.openxmlformats.org/officeDocument/2006/relationships/tags" Target="../tags/tag342.xml"/><Relationship Id="rId13" Type="http://schemas.openxmlformats.org/officeDocument/2006/relationships/tags" Target="../tags/tag341.xml"/><Relationship Id="rId12" Type="http://schemas.openxmlformats.org/officeDocument/2006/relationships/tags" Target="../tags/tag340.xml"/><Relationship Id="rId11" Type="http://schemas.openxmlformats.org/officeDocument/2006/relationships/tags" Target="../tags/tag339.xml"/><Relationship Id="rId10" Type="http://schemas.openxmlformats.org/officeDocument/2006/relationships/tags" Target="../tags/tag338.xml"/><Relationship Id="rId1" Type="http://schemas.openxmlformats.org/officeDocument/2006/relationships/tags" Target="../tags/tag329.xml"/></Relationships>
</file>

<file path=ppt/slides/_rels/slide140.xml.rels><?xml version="1.0" encoding="UTF-8" standalone="yes"?>
<Relationships xmlns="http://schemas.openxmlformats.org/package/2006/relationships"><Relationship Id="rId9" Type="http://schemas.openxmlformats.org/officeDocument/2006/relationships/tags" Target="../tags/tag6045.xml"/><Relationship Id="rId8" Type="http://schemas.openxmlformats.org/officeDocument/2006/relationships/tags" Target="../tags/tag6044.xml"/><Relationship Id="rId7" Type="http://schemas.openxmlformats.org/officeDocument/2006/relationships/tags" Target="../tags/tag6043.xml"/><Relationship Id="rId6" Type="http://schemas.openxmlformats.org/officeDocument/2006/relationships/tags" Target="../tags/tag6042.xml"/><Relationship Id="rId5" Type="http://schemas.openxmlformats.org/officeDocument/2006/relationships/tags" Target="../tags/tag6041.xml"/><Relationship Id="rId48" Type="http://schemas.openxmlformats.org/officeDocument/2006/relationships/notesSlide" Target="../notesSlides/notesSlide135.xml"/><Relationship Id="rId47" Type="http://schemas.openxmlformats.org/officeDocument/2006/relationships/slideLayout" Target="../slideLayouts/slideLayout25.xml"/><Relationship Id="rId46" Type="http://schemas.openxmlformats.org/officeDocument/2006/relationships/tags" Target="../tags/tag6082.xml"/><Relationship Id="rId45" Type="http://schemas.openxmlformats.org/officeDocument/2006/relationships/tags" Target="../tags/tag6081.xml"/><Relationship Id="rId44" Type="http://schemas.openxmlformats.org/officeDocument/2006/relationships/tags" Target="../tags/tag6080.xml"/><Relationship Id="rId43" Type="http://schemas.openxmlformats.org/officeDocument/2006/relationships/tags" Target="../tags/tag6079.xml"/><Relationship Id="rId42" Type="http://schemas.openxmlformats.org/officeDocument/2006/relationships/tags" Target="../tags/tag6078.xml"/><Relationship Id="rId41" Type="http://schemas.openxmlformats.org/officeDocument/2006/relationships/tags" Target="../tags/tag6077.xml"/><Relationship Id="rId40" Type="http://schemas.openxmlformats.org/officeDocument/2006/relationships/tags" Target="../tags/tag6076.xml"/><Relationship Id="rId4" Type="http://schemas.openxmlformats.org/officeDocument/2006/relationships/tags" Target="../tags/tag6040.xml"/><Relationship Id="rId39" Type="http://schemas.openxmlformats.org/officeDocument/2006/relationships/tags" Target="../tags/tag6075.xml"/><Relationship Id="rId38" Type="http://schemas.openxmlformats.org/officeDocument/2006/relationships/tags" Target="../tags/tag6074.xml"/><Relationship Id="rId37" Type="http://schemas.openxmlformats.org/officeDocument/2006/relationships/tags" Target="../tags/tag6073.xml"/><Relationship Id="rId36" Type="http://schemas.openxmlformats.org/officeDocument/2006/relationships/tags" Target="../tags/tag6072.xml"/><Relationship Id="rId35" Type="http://schemas.openxmlformats.org/officeDocument/2006/relationships/tags" Target="../tags/tag6071.xml"/><Relationship Id="rId34" Type="http://schemas.openxmlformats.org/officeDocument/2006/relationships/tags" Target="../tags/tag6070.xml"/><Relationship Id="rId33" Type="http://schemas.openxmlformats.org/officeDocument/2006/relationships/tags" Target="../tags/tag6069.xml"/><Relationship Id="rId32" Type="http://schemas.openxmlformats.org/officeDocument/2006/relationships/tags" Target="../tags/tag6068.xml"/><Relationship Id="rId31" Type="http://schemas.openxmlformats.org/officeDocument/2006/relationships/tags" Target="../tags/tag6067.xml"/><Relationship Id="rId30" Type="http://schemas.openxmlformats.org/officeDocument/2006/relationships/tags" Target="../tags/tag6066.xml"/><Relationship Id="rId3" Type="http://schemas.openxmlformats.org/officeDocument/2006/relationships/tags" Target="../tags/tag6039.xml"/><Relationship Id="rId29" Type="http://schemas.openxmlformats.org/officeDocument/2006/relationships/tags" Target="../tags/tag6065.xml"/><Relationship Id="rId28" Type="http://schemas.openxmlformats.org/officeDocument/2006/relationships/tags" Target="../tags/tag6064.xml"/><Relationship Id="rId27" Type="http://schemas.openxmlformats.org/officeDocument/2006/relationships/tags" Target="../tags/tag6063.xml"/><Relationship Id="rId26" Type="http://schemas.openxmlformats.org/officeDocument/2006/relationships/tags" Target="../tags/tag6062.xml"/><Relationship Id="rId25" Type="http://schemas.openxmlformats.org/officeDocument/2006/relationships/tags" Target="../tags/tag6061.xml"/><Relationship Id="rId24" Type="http://schemas.openxmlformats.org/officeDocument/2006/relationships/tags" Target="../tags/tag6060.xml"/><Relationship Id="rId23" Type="http://schemas.openxmlformats.org/officeDocument/2006/relationships/tags" Target="../tags/tag6059.xml"/><Relationship Id="rId22" Type="http://schemas.openxmlformats.org/officeDocument/2006/relationships/tags" Target="../tags/tag6058.xml"/><Relationship Id="rId21" Type="http://schemas.openxmlformats.org/officeDocument/2006/relationships/tags" Target="../tags/tag6057.xml"/><Relationship Id="rId20" Type="http://schemas.openxmlformats.org/officeDocument/2006/relationships/tags" Target="../tags/tag6056.xml"/><Relationship Id="rId2" Type="http://schemas.openxmlformats.org/officeDocument/2006/relationships/tags" Target="../tags/tag6038.xml"/><Relationship Id="rId19" Type="http://schemas.openxmlformats.org/officeDocument/2006/relationships/tags" Target="../tags/tag6055.xml"/><Relationship Id="rId18" Type="http://schemas.openxmlformats.org/officeDocument/2006/relationships/tags" Target="../tags/tag6054.xml"/><Relationship Id="rId17" Type="http://schemas.openxmlformats.org/officeDocument/2006/relationships/tags" Target="../tags/tag6053.xml"/><Relationship Id="rId16" Type="http://schemas.openxmlformats.org/officeDocument/2006/relationships/tags" Target="../tags/tag6052.xml"/><Relationship Id="rId15" Type="http://schemas.openxmlformats.org/officeDocument/2006/relationships/tags" Target="../tags/tag6051.xml"/><Relationship Id="rId14" Type="http://schemas.openxmlformats.org/officeDocument/2006/relationships/tags" Target="../tags/tag6050.xml"/><Relationship Id="rId13" Type="http://schemas.openxmlformats.org/officeDocument/2006/relationships/tags" Target="../tags/tag6049.xml"/><Relationship Id="rId12" Type="http://schemas.openxmlformats.org/officeDocument/2006/relationships/tags" Target="../tags/tag6048.xml"/><Relationship Id="rId11" Type="http://schemas.openxmlformats.org/officeDocument/2006/relationships/tags" Target="../tags/tag6047.xml"/><Relationship Id="rId10" Type="http://schemas.openxmlformats.org/officeDocument/2006/relationships/tags" Target="../tags/tag6046.xml"/><Relationship Id="rId1" Type="http://schemas.openxmlformats.org/officeDocument/2006/relationships/tags" Target="../tags/tag6037.xml"/></Relationships>
</file>

<file path=ppt/slides/_rels/slide141.xml.rels><?xml version="1.0" encoding="UTF-8" standalone="yes"?>
<Relationships xmlns="http://schemas.openxmlformats.org/package/2006/relationships"><Relationship Id="rId9" Type="http://schemas.openxmlformats.org/officeDocument/2006/relationships/tags" Target="../tags/tag6091.xml"/><Relationship Id="rId8" Type="http://schemas.openxmlformats.org/officeDocument/2006/relationships/tags" Target="../tags/tag6090.xml"/><Relationship Id="rId7" Type="http://schemas.openxmlformats.org/officeDocument/2006/relationships/tags" Target="../tags/tag6089.xml"/><Relationship Id="rId6" Type="http://schemas.openxmlformats.org/officeDocument/2006/relationships/tags" Target="../tags/tag6088.xml"/><Relationship Id="rId5" Type="http://schemas.openxmlformats.org/officeDocument/2006/relationships/tags" Target="../tags/tag6087.xml"/><Relationship Id="rId49" Type="http://schemas.openxmlformats.org/officeDocument/2006/relationships/notesSlide" Target="../notesSlides/notesSlide136.xml"/><Relationship Id="rId48" Type="http://schemas.openxmlformats.org/officeDocument/2006/relationships/slideLayout" Target="../slideLayouts/slideLayout25.xml"/><Relationship Id="rId47" Type="http://schemas.openxmlformats.org/officeDocument/2006/relationships/image" Target="../media/image41.png"/><Relationship Id="rId46" Type="http://schemas.openxmlformats.org/officeDocument/2006/relationships/tags" Target="../tags/tag6128.xml"/><Relationship Id="rId45" Type="http://schemas.openxmlformats.org/officeDocument/2006/relationships/tags" Target="../tags/tag6127.xml"/><Relationship Id="rId44" Type="http://schemas.openxmlformats.org/officeDocument/2006/relationships/tags" Target="../tags/tag6126.xml"/><Relationship Id="rId43" Type="http://schemas.openxmlformats.org/officeDocument/2006/relationships/tags" Target="../tags/tag6125.xml"/><Relationship Id="rId42" Type="http://schemas.openxmlformats.org/officeDocument/2006/relationships/tags" Target="../tags/tag6124.xml"/><Relationship Id="rId41" Type="http://schemas.openxmlformats.org/officeDocument/2006/relationships/tags" Target="../tags/tag6123.xml"/><Relationship Id="rId40" Type="http://schemas.openxmlformats.org/officeDocument/2006/relationships/tags" Target="../tags/tag6122.xml"/><Relationship Id="rId4" Type="http://schemas.openxmlformats.org/officeDocument/2006/relationships/tags" Target="../tags/tag6086.xml"/><Relationship Id="rId39" Type="http://schemas.openxmlformats.org/officeDocument/2006/relationships/tags" Target="../tags/tag6121.xml"/><Relationship Id="rId38" Type="http://schemas.openxmlformats.org/officeDocument/2006/relationships/tags" Target="../tags/tag6120.xml"/><Relationship Id="rId37" Type="http://schemas.openxmlformats.org/officeDocument/2006/relationships/tags" Target="../tags/tag6119.xml"/><Relationship Id="rId36" Type="http://schemas.openxmlformats.org/officeDocument/2006/relationships/tags" Target="../tags/tag6118.xml"/><Relationship Id="rId35" Type="http://schemas.openxmlformats.org/officeDocument/2006/relationships/tags" Target="../tags/tag6117.xml"/><Relationship Id="rId34" Type="http://schemas.openxmlformats.org/officeDocument/2006/relationships/tags" Target="../tags/tag6116.xml"/><Relationship Id="rId33" Type="http://schemas.openxmlformats.org/officeDocument/2006/relationships/tags" Target="../tags/tag6115.xml"/><Relationship Id="rId32" Type="http://schemas.openxmlformats.org/officeDocument/2006/relationships/tags" Target="../tags/tag6114.xml"/><Relationship Id="rId31" Type="http://schemas.openxmlformats.org/officeDocument/2006/relationships/tags" Target="../tags/tag6113.xml"/><Relationship Id="rId30" Type="http://schemas.openxmlformats.org/officeDocument/2006/relationships/tags" Target="../tags/tag6112.xml"/><Relationship Id="rId3" Type="http://schemas.openxmlformats.org/officeDocument/2006/relationships/tags" Target="../tags/tag6085.xml"/><Relationship Id="rId29" Type="http://schemas.openxmlformats.org/officeDocument/2006/relationships/tags" Target="../tags/tag6111.xml"/><Relationship Id="rId28" Type="http://schemas.openxmlformats.org/officeDocument/2006/relationships/tags" Target="../tags/tag6110.xml"/><Relationship Id="rId27" Type="http://schemas.openxmlformats.org/officeDocument/2006/relationships/tags" Target="../tags/tag6109.xml"/><Relationship Id="rId26" Type="http://schemas.openxmlformats.org/officeDocument/2006/relationships/tags" Target="../tags/tag6108.xml"/><Relationship Id="rId25" Type="http://schemas.openxmlformats.org/officeDocument/2006/relationships/tags" Target="../tags/tag6107.xml"/><Relationship Id="rId24" Type="http://schemas.openxmlformats.org/officeDocument/2006/relationships/tags" Target="../tags/tag6106.xml"/><Relationship Id="rId23" Type="http://schemas.openxmlformats.org/officeDocument/2006/relationships/tags" Target="../tags/tag6105.xml"/><Relationship Id="rId22" Type="http://schemas.openxmlformats.org/officeDocument/2006/relationships/tags" Target="../tags/tag6104.xml"/><Relationship Id="rId21" Type="http://schemas.openxmlformats.org/officeDocument/2006/relationships/tags" Target="../tags/tag6103.xml"/><Relationship Id="rId20" Type="http://schemas.openxmlformats.org/officeDocument/2006/relationships/tags" Target="../tags/tag6102.xml"/><Relationship Id="rId2" Type="http://schemas.openxmlformats.org/officeDocument/2006/relationships/tags" Target="../tags/tag6084.xml"/><Relationship Id="rId19" Type="http://schemas.openxmlformats.org/officeDocument/2006/relationships/tags" Target="../tags/tag6101.xml"/><Relationship Id="rId18" Type="http://schemas.openxmlformats.org/officeDocument/2006/relationships/tags" Target="../tags/tag6100.xml"/><Relationship Id="rId17" Type="http://schemas.openxmlformats.org/officeDocument/2006/relationships/tags" Target="../tags/tag6099.xml"/><Relationship Id="rId16" Type="http://schemas.openxmlformats.org/officeDocument/2006/relationships/tags" Target="../tags/tag6098.xml"/><Relationship Id="rId15" Type="http://schemas.openxmlformats.org/officeDocument/2006/relationships/tags" Target="../tags/tag6097.xml"/><Relationship Id="rId14" Type="http://schemas.openxmlformats.org/officeDocument/2006/relationships/tags" Target="../tags/tag6096.xml"/><Relationship Id="rId13" Type="http://schemas.openxmlformats.org/officeDocument/2006/relationships/tags" Target="../tags/tag6095.xml"/><Relationship Id="rId12" Type="http://schemas.openxmlformats.org/officeDocument/2006/relationships/tags" Target="../tags/tag6094.xml"/><Relationship Id="rId11" Type="http://schemas.openxmlformats.org/officeDocument/2006/relationships/tags" Target="../tags/tag6093.xml"/><Relationship Id="rId10" Type="http://schemas.openxmlformats.org/officeDocument/2006/relationships/tags" Target="../tags/tag6092.xml"/><Relationship Id="rId1" Type="http://schemas.openxmlformats.org/officeDocument/2006/relationships/tags" Target="../tags/tag6083.xml"/></Relationships>
</file>

<file path=ppt/slides/_rels/slide142.xml.rels><?xml version="1.0" encoding="UTF-8" standalone="yes"?>
<Relationships xmlns="http://schemas.openxmlformats.org/package/2006/relationships"><Relationship Id="rId9" Type="http://schemas.openxmlformats.org/officeDocument/2006/relationships/tags" Target="../tags/tag6137.xml"/><Relationship Id="rId8" Type="http://schemas.openxmlformats.org/officeDocument/2006/relationships/tags" Target="../tags/tag6136.xml"/><Relationship Id="rId7" Type="http://schemas.openxmlformats.org/officeDocument/2006/relationships/tags" Target="../tags/tag6135.xml"/><Relationship Id="rId6" Type="http://schemas.openxmlformats.org/officeDocument/2006/relationships/tags" Target="../tags/tag6134.xml"/><Relationship Id="rId5" Type="http://schemas.openxmlformats.org/officeDocument/2006/relationships/tags" Target="../tags/tag6133.xml"/><Relationship Id="rId49" Type="http://schemas.openxmlformats.org/officeDocument/2006/relationships/notesSlide" Target="../notesSlides/notesSlide137.xml"/><Relationship Id="rId48" Type="http://schemas.openxmlformats.org/officeDocument/2006/relationships/slideLayout" Target="../slideLayouts/slideLayout25.xml"/><Relationship Id="rId47" Type="http://schemas.openxmlformats.org/officeDocument/2006/relationships/image" Target="../media/image42.png"/><Relationship Id="rId46" Type="http://schemas.openxmlformats.org/officeDocument/2006/relationships/tags" Target="../tags/tag6174.xml"/><Relationship Id="rId45" Type="http://schemas.openxmlformats.org/officeDocument/2006/relationships/tags" Target="../tags/tag6173.xml"/><Relationship Id="rId44" Type="http://schemas.openxmlformats.org/officeDocument/2006/relationships/tags" Target="../tags/tag6172.xml"/><Relationship Id="rId43" Type="http://schemas.openxmlformats.org/officeDocument/2006/relationships/tags" Target="../tags/tag6171.xml"/><Relationship Id="rId42" Type="http://schemas.openxmlformats.org/officeDocument/2006/relationships/tags" Target="../tags/tag6170.xml"/><Relationship Id="rId41" Type="http://schemas.openxmlformats.org/officeDocument/2006/relationships/tags" Target="../tags/tag6169.xml"/><Relationship Id="rId40" Type="http://schemas.openxmlformats.org/officeDocument/2006/relationships/tags" Target="../tags/tag6168.xml"/><Relationship Id="rId4" Type="http://schemas.openxmlformats.org/officeDocument/2006/relationships/tags" Target="../tags/tag6132.xml"/><Relationship Id="rId39" Type="http://schemas.openxmlformats.org/officeDocument/2006/relationships/tags" Target="../tags/tag6167.xml"/><Relationship Id="rId38" Type="http://schemas.openxmlformats.org/officeDocument/2006/relationships/tags" Target="../tags/tag6166.xml"/><Relationship Id="rId37" Type="http://schemas.openxmlformats.org/officeDocument/2006/relationships/tags" Target="../tags/tag6165.xml"/><Relationship Id="rId36" Type="http://schemas.openxmlformats.org/officeDocument/2006/relationships/tags" Target="../tags/tag6164.xml"/><Relationship Id="rId35" Type="http://schemas.openxmlformats.org/officeDocument/2006/relationships/tags" Target="../tags/tag6163.xml"/><Relationship Id="rId34" Type="http://schemas.openxmlformats.org/officeDocument/2006/relationships/tags" Target="../tags/tag6162.xml"/><Relationship Id="rId33" Type="http://schemas.openxmlformats.org/officeDocument/2006/relationships/tags" Target="../tags/tag6161.xml"/><Relationship Id="rId32" Type="http://schemas.openxmlformats.org/officeDocument/2006/relationships/tags" Target="../tags/tag6160.xml"/><Relationship Id="rId31" Type="http://schemas.openxmlformats.org/officeDocument/2006/relationships/tags" Target="../tags/tag6159.xml"/><Relationship Id="rId30" Type="http://schemas.openxmlformats.org/officeDocument/2006/relationships/tags" Target="../tags/tag6158.xml"/><Relationship Id="rId3" Type="http://schemas.openxmlformats.org/officeDocument/2006/relationships/tags" Target="../tags/tag6131.xml"/><Relationship Id="rId29" Type="http://schemas.openxmlformats.org/officeDocument/2006/relationships/tags" Target="../tags/tag6157.xml"/><Relationship Id="rId28" Type="http://schemas.openxmlformats.org/officeDocument/2006/relationships/tags" Target="../tags/tag6156.xml"/><Relationship Id="rId27" Type="http://schemas.openxmlformats.org/officeDocument/2006/relationships/tags" Target="../tags/tag6155.xml"/><Relationship Id="rId26" Type="http://schemas.openxmlformats.org/officeDocument/2006/relationships/tags" Target="../tags/tag6154.xml"/><Relationship Id="rId25" Type="http://schemas.openxmlformats.org/officeDocument/2006/relationships/tags" Target="../tags/tag6153.xml"/><Relationship Id="rId24" Type="http://schemas.openxmlformats.org/officeDocument/2006/relationships/tags" Target="../tags/tag6152.xml"/><Relationship Id="rId23" Type="http://schemas.openxmlformats.org/officeDocument/2006/relationships/tags" Target="../tags/tag6151.xml"/><Relationship Id="rId22" Type="http://schemas.openxmlformats.org/officeDocument/2006/relationships/tags" Target="../tags/tag6150.xml"/><Relationship Id="rId21" Type="http://schemas.openxmlformats.org/officeDocument/2006/relationships/tags" Target="../tags/tag6149.xml"/><Relationship Id="rId20" Type="http://schemas.openxmlformats.org/officeDocument/2006/relationships/tags" Target="../tags/tag6148.xml"/><Relationship Id="rId2" Type="http://schemas.openxmlformats.org/officeDocument/2006/relationships/tags" Target="../tags/tag6130.xml"/><Relationship Id="rId19" Type="http://schemas.openxmlformats.org/officeDocument/2006/relationships/tags" Target="../tags/tag6147.xml"/><Relationship Id="rId18" Type="http://schemas.openxmlformats.org/officeDocument/2006/relationships/tags" Target="../tags/tag6146.xml"/><Relationship Id="rId17" Type="http://schemas.openxmlformats.org/officeDocument/2006/relationships/tags" Target="../tags/tag6145.xml"/><Relationship Id="rId16" Type="http://schemas.openxmlformats.org/officeDocument/2006/relationships/tags" Target="../tags/tag6144.xml"/><Relationship Id="rId15" Type="http://schemas.openxmlformats.org/officeDocument/2006/relationships/tags" Target="../tags/tag6143.xml"/><Relationship Id="rId14" Type="http://schemas.openxmlformats.org/officeDocument/2006/relationships/tags" Target="../tags/tag6142.xml"/><Relationship Id="rId13" Type="http://schemas.openxmlformats.org/officeDocument/2006/relationships/tags" Target="../tags/tag6141.xml"/><Relationship Id="rId12" Type="http://schemas.openxmlformats.org/officeDocument/2006/relationships/tags" Target="../tags/tag6140.xml"/><Relationship Id="rId11" Type="http://schemas.openxmlformats.org/officeDocument/2006/relationships/tags" Target="../tags/tag6139.xml"/><Relationship Id="rId10" Type="http://schemas.openxmlformats.org/officeDocument/2006/relationships/tags" Target="../tags/tag6138.xml"/><Relationship Id="rId1" Type="http://schemas.openxmlformats.org/officeDocument/2006/relationships/tags" Target="../tags/tag6129.xml"/></Relationships>
</file>

<file path=ppt/slides/_rels/slide143.xml.rels><?xml version="1.0" encoding="UTF-8" standalone="yes"?>
<Relationships xmlns="http://schemas.openxmlformats.org/package/2006/relationships"><Relationship Id="rId9" Type="http://schemas.openxmlformats.org/officeDocument/2006/relationships/tags" Target="../tags/tag6183.xml"/><Relationship Id="rId8" Type="http://schemas.openxmlformats.org/officeDocument/2006/relationships/tags" Target="../tags/tag6182.xml"/><Relationship Id="rId7" Type="http://schemas.openxmlformats.org/officeDocument/2006/relationships/tags" Target="../tags/tag6181.xml"/><Relationship Id="rId6" Type="http://schemas.openxmlformats.org/officeDocument/2006/relationships/tags" Target="../tags/tag6180.xml"/><Relationship Id="rId5" Type="http://schemas.openxmlformats.org/officeDocument/2006/relationships/tags" Target="../tags/tag6179.xml"/><Relationship Id="rId49" Type="http://schemas.openxmlformats.org/officeDocument/2006/relationships/notesSlide" Target="../notesSlides/notesSlide138.xml"/><Relationship Id="rId48" Type="http://schemas.openxmlformats.org/officeDocument/2006/relationships/slideLayout" Target="../slideLayouts/slideLayout25.xml"/><Relationship Id="rId47" Type="http://schemas.openxmlformats.org/officeDocument/2006/relationships/image" Target="../media/image43.png"/><Relationship Id="rId46" Type="http://schemas.openxmlformats.org/officeDocument/2006/relationships/tags" Target="../tags/tag6220.xml"/><Relationship Id="rId45" Type="http://schemas.openxmlformats.org/officeDocument/2006/relationships/tags" Target="../tags/tag6219.xml"/><Relationship Id="rId44" Type="http://schemas.openxmlformats.org/officeDocument/2006/relationships/tags" Target="../tags/tag6218.xml"/><Relationship Id="rId43" Type="http://schemas.openxmlformats.org/officeDocument/2006/relationships/tags" Target="../tags/tag6217.xml"/><Relationship Id="rId42" Type="http://schemas.openxmlformats.org/officeDocument/2006/relationships/tags" Target="../tags/tag6216.xml"/><Relationship Id="rId41" Type="http://schemas.openxmlformats.org/officeDocument/2006/relationships/tags" Target="../tags/tag6215.xml"/><Relationship Id="rId40" Type="http://schemas.openxmlformats.org/officeDocument/2006/relationships/tags" Target="../tags/tag6214.xml"/><Relationship Id="rId4" Type="http://schemas.openxmlformats.org/officeDocument/2006/relationships/tags" Target="../tags/tag6178.xml"/><Relationship Id="rId39" Type="http://schemas.openxmlformats.org/officeDocument/2006/relationships/tags" Target="../tags/tag6213.xml"/><Relationship Id="rId38" Type="http://schemas.openxmlformats.org/officeDocument/2006/relationships/tags" Target="../tags/tag6212.xml"/><Relationship Id="rId37" Type="http://schemas.openxmlformats.org/officeDocument/2006/relationships/tags" Target="../tags/tag6211.xml"/><Relationship Id="rId36" Type="http://schemas.openxmlformats.org/officeDocument/2006/relationships/tags" Target="../tags/tag6210.xml"/><Relationship Id="rId35" Type="http://schemas.openxmlformats.org/officeDocument/2006/relationships/tags" Target="../tags/tag6209.xml"/><Relationship Id="rId34" Type="http://schemas.openxmlformats.org/officeDocument/2006/relationships/tags" Target="../tags/tag6208.xml"/><Relationship Id="rId33" Type="http://schemas.openxmlformats.org/officeDocument/2006/relationships/tags" Target="../tags/tag6207.xml"/><Relationship Id="rId32" Type="http://schemas.openxmlformats.org/officeDocument/2006/relationships/tags" Target="../tags/tag6206.xml"/><Relationship Id="rId31" Type="http://schemas.openxmlformats.org/officeDocument/2006/relationships/tags" Target="../tags/tag6205.xml"/><Relationship Id="rId30" Type="http://schemas.openxmlformats.org/officeDocument/2006/relationships/tags" Target="../tags/tag6204.xml"/><Relationship Id="rId3" Type="http://schemas.openxmlformats.org/officeDocument/2006/relationships/tags" Target="../tags/tag6177.xml"/><Relationship Id="rId29" Type="http://schemas.openxmlformats.org/officeDocument/2006/relationships/tags" Target="../tags/tag6203.xml"/><Relationship Id="rId28" Type="http://schemas.openxmlformats.org/officeDocument/2006/relationships/tags" Target="../tags/tag6202.xml"/><Relationship Id="rId27" Type="http://schemas.openxmlformats.org/officeDocument/2006/relationships/tags" Target="../tags/tag6201.xml"/><Relationship Id="rId26" Type="http://schemas.openxmlformats.org/officeDocument/2006/relationships/tags" Target="../tags/tag6200.xml"/><Relationship Id="rId25" Type="http://schemas.openxmlformats.org/officeDocument/2006/relationships/tags" Target="../tags/tag6199.xml"/><Relationship Id="rId24" Type="http://schemas.openxmlformats.org/officeDocument/2006/relationships/tags" Target="../tags/tag6198.xml"/><Relationship Id="rId23" Type="http://schemas.openxmlformats.org/officeDocument/2006/relationships/tags" Target="../tags/tag6197.xml"/><Relationship Id="rId22" Type="http://schemas.openxmlformats.org/officeDocument/2006/relationships/tags" Target="../tags/tag6196.xml"/><Relationship Id="rId21" Type="http://schemas.openxmlformats.org/officeDocument/2006/relationships/tags" Target="../tags/tag6195.xml"/><Relationship Id="rId20" Type="http://schemas.openxmlformats.org/officeDocument/2006/relationships/tags" Target="../tags/tag6194.xml"/><Relationship Id="rId2" Type="http://schemas.openxmlformats.org/officeDocument/2006/relationships/tags" Target="../tags/tag6176.xml"/><Relationship Id="rId19" Type="http://schemas.openxmlformats.org/officeDocument/2006/relationships/tags" Target="../tags/tag6193.xml"/><Relationship Id="rId18" Type="http://schemas.openxmlformats.org/officeDocument/2006/relationships/tags" Target="../tags/tag6192.xml"/><Relationship Id="rId17" Type="http://schemas.openxmlformats.org/officeDocument/2006/relationships/tags" Target="../tags/tag6191.xml"/><Relationship Id="rId16" Type="http://schemas.openxmlformats.org/officeDocument/2006/relationships/tags" Target="../tags/tag6190.xml"/><Relationship Id="rId15" Type="http://schemas.openxmlformats.org/officeDocument/2006/relationships/tags" Target="../tags/tag6189.xml"/><Relationship Id="rId14" Type="http://schemas.openxmlformats.org/officeDocument/2006/relationships/tags" Target="../tags/tag6188.xml"/><Relationship Id="rId13" Type="http://schemas.openxmlformats.org/officeDocument/2006/relationships/tags" Target="../tags/tag6187.xml"/><Relationship Id="rId12" Type="http://schemas.openxmlformats.org/officeDocument/2006/relationships/tags" Target="../tags/tag6186.xml"/><Relationship Id="rId11" Type="http://schemas.openxmlformats.org/officeDocument/2006/relationships/tags" Target="../tags/tag6185.xml"/><Relationship Id="rId10" Type="http://schemas.openxmlformats.org/officeDocument/2006/relationships/tags" Target="../tags/tag6184.xml"/><Relationship Id="rId1" Type="http://schemas.openxmlformats.org/officeDocument/2006/relationships/tags" Target="../tags/tag6175.xml"/></Relationships>
</file>

<file path=ppt/slides/_rels/slide144.xml.rels><?xml version="1.0" encoding="UTF-8" standalone="yes"?>
<Relationships xmlns="http://schemas.openxmlformats.org/package/2006/relationships"><Relationship Id="rId9" Type="http://schemas.openxmlformats.org/officeDocument/2006/relationships/tags" Target="../tags/tag6229.xml"/><Relationship Id="rId8" Type="http://schemas.openxmlformats.org/officeDocument/2006/relationships/tags" Target="../tags/tag6228.xml"/><Relationship Id="rId7" Type="http://schemas.openxmlformats.org/officeDocument/2006/relationships/tags" Target="../tags/tag6227.xml"/><Relationship Id="rId6" Type="http://schemas.openxmlformats.org/officeDocument/2006/relationships/tags" Target="../tags/tag6226.xml"/><Relationship Id="rId5" Type="http://schemas.openxmlformats.org/officeDocument/2006/relationships/tags" Target="../tags/tag6225.xml"/><Relationship Id="rId48" Type="http://schemas.openxmlformats.org/officeDocument/2006/relationships/notesSlide" Target="../notesSlides/notesSlide139.xml"/><Relationship Id="rId47" Type="http://schemas.openxmlformats.org/officeDocument/2006/relationships/slideLayout" Target="../slideLayouts/slideLayout25.xml"/><Relationship Id="rId46" Type="http://schemas.openxmlformats.org/officeDocument/2006/relationships/tags" Target="../tags/tag6266.xml"/><Relationship Id="rId45" Type="http://schemas.openxmlformats.org/officeDocument/2006/relationships/tags" Target="../tags/tag6265.xml"/><Relationship Id="rId44" Type="http://schemas.openxmlformats.org/officeDocument/2006/relationships/tags" Target="../tags/tag6264.xml"/><Relationship Id="rId43" Type="http://schemas.openxmlformats.org/officeDocument/2006/relationships/tags" Target="../tags/tag6263.xml"/><Relationship Id="rId42" Type="http://schemas.openxmlformats.org/officeDocument/2006/relationships/tags" Target="../tags/tag6262.xml"/><Relationship Id="rId41" Type="http://schemas.openxmlformats.org/officeDocument/2006/relationships/tags" Target="../tags/tag6261.xml"/><Relationship Id="rId40" Type="http://schemas.openxmlformats.org/officeDocument/2006/relationships/tags" Target="../tags/tag6260.xml"/><Relationship Id="rId4" Type="http://schemas.openxmlformats.org/officeDocument/2006/relationships/tags" Target="../tags/tag6224.xml"/><Relationship Id="rId39" Type="http://schemas.openxmlformats.org/officeDocument/2006/relationships/tags" Target="../tags/tag6259.xml"/><Relationship Id="rId38" Type="http://schemas.openxmlformats.org/officeDocument/2006/relationships/tags" Target="../tags/tag6258.xml"/><Relationship Id="rId37" Type="http://schemas.openxmlformats.org/officeDocument/2006/relationships/tags" Target="../tags/tag6257.xml"/><Relationship Id="rId36" Type="http://schemas.openxmlformats.org/officeDocument/2006/relationships/tags" Target="../tags/tag6256.xml"/><Relationship Id="rId35" Type="http://schemas.openxmlformats.org/officeDocument/2006/relationships/tags" Target="../tags/tag6255.xml"/><Relationship Id="rId34" Type="http://schemas.openxmlformats.org/officeDocument/2006/relationships/tags" Target="../tags/tag6254.xml"/><Relationship Id="rId33" Type="http://schemas.openxmlformats.org/officeDocument/2006/relationships/tags" Target="../tags/tag6253.xml"/><Relationship Id="rId32" Type="http://schemas.openxmlformats.org/officeDocument/2006/relationships/tags" Target="../tags/tag6252.xml"/><Relationship Id="rId31" Type="http://schemas.openxmlformats.org/officeDocument/2006/relationships/tags" Target="../tags/tag6251.xml"/><Relationship Id="rId30" Type="http://schemas.openxmlformats.org/officeDocument/2006/relationships/tags" Target="../tags/tag6250.xml"/><Relationship Id="rId3" Type="http://schemas.openxmlformats.org/officeDocument/2006/relationships/tags" Target="../tags/tag6223.xml"/><Relationship Id="rId29" Type="http://schemas.openxmlformats.org/officeDocument/2006/relationships/tags" Target="../tags/tag6249.xml"/><Relationship Id="rId28" Type="http://schemas.openxmlformats.org/officeDocument/2006/relationships/tags" Target="../tags/tag6248.xml"/><Relationship Id="rId27" Type="http://schemas.openxmlformats.org/officeDocument/2006/relationships/tags" Target="../tags/tag6247.xml"/><Relationship Id="rId26" Type="http://schemas.openxmlformats.org/officeDocument/2006/relationships/tags" Target="../tags/tag6246.xml"/><Relationship Id="rId25" Type="http://schemas.openxmlformats.org/officeDocument/2006/relationships/tags" Target="../tags/tag6245.xml"/><Relationship Id="rId24" Type="http://schemas.openxmlformats.org/officeDocument/2006/relationships/tags" Target="../tags/tag6244.xml"/><Relationship Id="rId23" Type="http://schemas.openxmlformats.org/officeDocument/2006/relationships/tags" Target="../tags/tag6243.xml"/><Relationship Id="rId22" Type="http://schemas.openxmlformats.org/officeDocument/2006/relationships/tags" Target="../tags/tag6242.xml"/><Relationship Id="rId21" Type="http://schemas.openxmlformats.org/officeDocument/2006/relationships/tags" Target="../tags/tag6241.xml"/><Relationship Id="rId20" Type="http://schemas.openxmlformats.org/officeDocument/2006/relationships/tags" Target="../tags/tag6240.xml"/><Relationship Id="rId2" Type="http://schemas.openxmlformats.org/officeDocument/2006/relationships/tags" Target="../tags/tag6222.xml"/><Relationship Id="rId19" Type="http://schemas.openxmlformats.org/officeDocument/2006/relationships/tags" Target="../tags/tag6239.xml"/><Relationship Id="rId18" Type="http://schemas.openxmlformats.org/officeDocument/2006/relationships/tags" Target="../tags/tag6238.xml"/><Relationship Id="rId17" Type="http://schemas.openxmlformats.org/officeDocument/2006/relationships/tags" Target="../tags/tag6237.xml"/><Relationship Id="rId16" Type="http://schemas.openxmlformats.org/officeDocument/2006/relationships/tags" Target="../tags/tag6236.xml"/><Relationship Id="rId15" Type="http://schemas.openxmlformats.org/officeDocument/2006/relationships/tags" Target="../tags/tag6235.xml"/><Relationship Id="rId14" Type="http://schemas.openxmlformats.org/officeDocument/2006/relationships/tags" Target="../tags/tag6234.xml"/><Relationship Id="rId13" Type="http://schemas.openxmlformats.org/officeDocument/2006/relationships/tags" Target="../tags/tag6233.xml"/><Relationship Id="rId12" Type="http://schemas.openxmlformats.org/officeDocument/2006/relationships/tags" Target="../tags/tag6232.xml"/><Relationship Id="rId11" Type="http://schemas.openxmlformats.org/officeDocument/2006/relationships/tags" Target="../tags/tag6231.xml"/><Relationship Id="rId10" Type="http://schemas.openxmlformats.org/officeDocument/2006/relationships/tags" Target="../tags/tag6230.xml"/><Relationship Id="rId1" Type="http://schemas.openxmlformats.org/officeDocument/2006/relationships/tags" Target="../tags/tag6221.xml"/></Relationships>
</file>

<file path=ppt/slides/_rels/slide145.xml.rels><?xml version="1.0" encoding="UTF-8" standalone="yes"?>
<Relationships xmlns="http://schemas.openxmlformats.org/package/2006/relationships"><Relationship Id="rId9" Type="http://schemas.openxmlformats.org/officeDocument/2006/relationships/tags" Target="../tags/tag6275.xml"/><Relationship Id="rId8" Type="http://schemas.openxmlformats.org/officeDocument/2006/relationships/tags" Target="../tags/tag6274.xml"/><Relationship Id="rId7" Type="http://schemas.openxmlformats.org/officeDocument/2006/relationships/tags" Target="../tags/tag6273.xml"/><Relationship Id="rId6" Type="http://schemas.openxmlformats.org/officeDocument/2006/relationships/tags" Target="../tags/tag6272.xml"/><Relationship Id="rId5" Type="http://schemas.openxmlformats.org/officeDocument/2006/relationships/tags" Target="../tags/tag6271.xml"/><Relationship Id="rId49" Type="http://schemas.openxmlformats.org/officeDocument/2006/relationships/notesSlide" Target="../notesSlides/notesSlide140.xml"/><Relationship Id="rId48" Type="http://schemas.openxmlformats.org/officeDocument/2006/relationships/slideLayout" Target="../slideLayouts/slideLayout25.xml"/><Relationship Id="rId47" Type="http://schemas.openxmlformats.org/officeDocument/2006/relationships/image" Target="../media/image44.png"/><Relationship Id="rId46" Type="http://schemas.openxmlformats.org/officeDocument/2006/relationships/tags" Target="../tags/tag6312.xml"/><Relationship Id="rId45" Type="http://schemas.openxmlformats.org/officeDocument/2006/relationships/tags" Target="../tags/tag6311.xml"/><Relationship Id="rId44" Type="http://schemas.openxmlformats.org/officeDocument/2006/relationships/tags" Target="../tags/tag6310.xml"/><Relationship Id="rId43" Type="http://schemas.openxmlformats.org/officeDocument/2006/relationships/tags" Target="../tags/tag6309.xml"/><Relationship Id="rId42" Type="http://schemas.openxmlformats.org/officeDocument/2006/relationships/tags" Target="../tags/tag6308.xml"/><Relationship Id="rId41" Type="http://schemas.openxmlformats.org/officeDocument/2006/relationships/tags" Target="../tags/tag6307.xml"/><Relationship Id="rId40" Type="http://schemas.openxmlformats.org/officeDocument/2006/relationships/tags" Target="../tags/tag6306.xml"/><Relationship Id="rId4" Type="http://schemas.openxmlformats.org/officeDocument/2006/relationships/tags" Target="../tags/tag6270.xml"/><Relationship Id="rId39" Type="http://schemas.openxmlformats.org/officeDocument/2006/relationships/tags" Target="../tags/tag6305.xml"/><Relationship Id="rId38" Type="http://schemas.openxmlformats.org/officeDocument/2006/relationships/tags" Target="../tags/tag6304.xml"/><Relationship Id="rId37" Type="http://schemas.openxmlformats.org/officeDocument/2006/relationships/tags" Target="../tags/tag6303.xml"/><Relationship Id="rId36" Type="http://schemas.openxmlformats.org/officeDocument/2006/relationships/tags" Target="../tags/tag6302.xml"/><Relationship Id="rId35" Type="http://schemas.openxmlformats.org/officeDocument/2006/relationships/tags" Target="../tags/tag6301.xml"/><Relationship Id="rId34" Type="http://schemas.openxmlformats.org/officeDocument/2006/relationships/tags" Target="../tags/tag6300.xml"/><Relationship Id="rId33" Type="http://schemas.openxmlformats.org/officeDocument/2006/relationships/tags" Target="../tags/tag6299.xml"/><Relationship Id="rId32" Type="http://schemas.openxmlformats.org/officeDocument/2006/relationships/tags" Target="../tags/tag6298.xml"/><Relationship Id="rId31" Type="http://schemas.openxmlformats.org/officeDocument/2006/relationships/tags" Target="../tags/tag6297.xml"/><Relationship Id="rId30" Type="http://schemas.openxmlformats.org/officeDocument/2006/relationships/tags" Target="../tags/tag6296.xml"/><Relationship Id="rId3" Type="http://schemas.openxmlformats.org/officeDocument/2006/relationships/tags" Target="../tags/tag6269.xml"/><Relationship Id="rId29" Type="http://schemas.openxmlformats.org/officeDocument/2006/relationships/tags" Target="../tags/tag6295.xml"/><Relationship Id="rId28" Type="http://schemas.openxmlformats.org/officeDocument/2006/relationships/tags" Target="../tags/tag6294.xml"/><Relationship Id="rId27" Type="http://schemas.openxmlformats.org/officeDocument/2006/relationships/tags" Target="../tags/tag6293.xml"/><Relationship Id="rId26" Type="http://schemas.openxmlformats.org/officeDocument/2006/relationships/tags" Target="../tags/tag6292.xml"/><Relationship Id="rId25" Type="http://schemas.openxmlformats.org/officeDocument/2006/relationships/tags" Target="../tags/tag6291.xml"/><Relationship Id="rId24" Type="http://schemas.openxmlformats.org/officeDocument/2006/relationships/tags" Target="../tags/tag6290.xml"/><Relationship Id="rId23" Type="http://schemas.openxmlformats.org/officeDocument/2006/relationships/tags" Target="../tags/tag6289.xml"/><Relationship Id="rId22" Type="http://schemas.openxmlformats.org/officeDocument/2006/relationships/tags" Target="../tags/tag6288.xml"/><Relationship Id="rId21" Type="http://schemas.openxmlformats.org/officeDocument/2006/relationships/tags" Target="../tags/tag6287.xml"/><Relationship Id="rId20" Type="http://schemas.openxmlformats.org/officeDocument/2006/relationships/tags" Target="../tags/tag6286.xml"/><Relationship Id="rId2" Type="http://schemas.openxmlformats.org/officeDocument/2006/relationships/tags" Target="../tags/tag6268.xml"/><Relationship Id="rId19" Type="http://schemas.openxmlformats.org/officeDocument/2006/relationships/tags" Target="../tags/tag6285.xml"/><Relationship Id="rId18" Type="http://schemas.openxmlformats.org/officeDocument/2006/relationships/tags" Target="../tags/tag6284.xml"/><Relationship Id="rId17" Type="http://schemas.openxmlformats.org/officeDocument/2006/relationships/tags" Target="../tags/tag6283.xml"/><Relationship Id="rId16" Type="http://schemas.openxmlformats.org/officeDocument/2006/relationships/tags" Target="../tags/tag6282.xml"/><Relationship Id="rId15" Type="http://schemas.openxmlformats.org/officeDocument/2006/relationships/tags" Target="../tags/tag6281.xml"/><Relationship Id="rId14" Type="http://schemas.openxmlformats.org/officeDocument/2006/relationships/tags" Target="../tags/tag6280.xml"/><Relationship Id="rId13" Type="http://schemas.openxmlformats.org/officeDocument/2006/relationships/tags" Target="../tags/tag6279.xml"/><Relationship Id="rId12" Type="http://schemas.openxmlformats.org/officeDocument/2006/relationships/tags" Target="../tags/tag6278.xml"/><Relationship Id="rId11" Type="http://schemas.openxmlformats.org/officeDocument/2006/relationships/tags" Target="../tags/tag6277.xml"/><Relationship Id="rId10" Type="http://schemas.openxmlformats.org/officeDocument/2006/relationships/tags" Target="../tags/tag6276.xml"/><Relationship Id="rId1" Type="http://schemas.openxmlformats.org/officeDocument/2006/relationships/tags" Target="../tags/tag6267.xml"/></Relationships>
</file>

<file path=ppt/slides/_rels/slide146.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tags" Target="../tags/tag6314.xml"/><Relationship Id="rId1" Type="http://schemas.openxmlformats.org/officeDocument/2006/relationships/tags" Target="../tags/tag6313.xml"/></Relationships>
</file>

<file path=ppt/slides/_rels/slide147.xml.rels><?xml version="1.0" encoding="UTF-8" standalone="yes"?>
<Relationships xmlns="http://schemas.openxmlformats.org/package/2006/relationships"><Relationship Id="rId9" Type="http://schemas.openxmlformats.org/officeDocument/2006/relationships/tags" Target="../tags/tag6323.xml"/><Relationship Id="rId8" Type="http://schemas.openxmlformats.org/officeDocument/2006/relationships/tags" Target="../tags/tag6322.xml"/><Relationship Id="rId7" Type="http://schemas.openxmlformats.org/officeDocument/2006/relationships/tags" Target="../tags/tag6321.xml"/><Relationship Id="rId6" Type="http://schemas.openxmlformats.org/officeDocument/2006/relationships/tags" Target="../tags/tag6320.xml"/><Relationship Id="rId5" Type="http://schemas.openxmlformats.org/officeDocument/2006/relationships/tags" Target="../tags/tag6319.xml"/><Relationship Id="rId48" Type="http://schemas.openxmlformats.org/officeDocument/2006/relationships/notesSlide" Target="../notesSlides/notesSlide141.xml"/><Relationship Id="rId47" Type="http://schemas.openxmlformats.org/officeDocument/2006/relationships/slideLayout" Target="../slideLayouts/slideLayout25.xml"/><Relationship Id="rId46" Type="http://schemas.openxmlformats.org/officeDocument/2006/relationships/tags" Target="../tags/tag6360.xml"/><Relationship Id="rId45" Type="http://schemas.openxmlformats.org/officeDocument/2006/relationships/tags" Target="../tags/tag6359.xml"/><Relationship Id="rId44" Type="http://schemas.openxmlformats.org/officeDocument/2006/relationships/tags" Target="../tags/tag6358.xml"/><Relationship Id="rId43" Type="http://schemas.openxmlformats.org/officeDocument/2006/relationships/tags" Target="../tags/tag6357.xml"/><Relationship Id="rId42" Type="http://schemas.openxmlformats.org/officeDocument/2006/relationships/tags" Target="../tags/tag6356.xml"/><Relationship Id="rId41" Type="http://schemas.openxmlformats.org/officeDocument/2006/relationships/tags" Target="../tags/tag6355.xml"/><Relationship Id="rId40" Type="http://schemas.openxmlformats.org/officeDocument/2006/relationships/tags" Target="../tags/tag6354.xml"/><Relationship Id="rId4" Type="http://schemas.openxmlformats.org/officeDocument/2006/relationships/tags" Target="../tags/tag6318.xml"/><Relationship Id="rId39" Type="http://schemas.openxmlformats.org/officeDocument/2006/relationships/tags" Target="../tags/tag6353.xml"/><Relationship Id="rId38" Type="http://schemas.openxmlformats.org/officeDocument/2006/relationships/tags" Target="../tags/tag6352.xml"/><Relationship Id="rId37" Type="http://schemas.openxmlformats.org/officeDocument/2006/relationships/tags" Target="../tags/tag6351.xml"/><Relationship Id="rId36" Type="http://schemas.openxmlformats.org/officeDocument/2006/relationships/tags" Target="../tags/tag6350.xml"/><Relationship Id="rId35" Type="http://schemas.openxmlformats.org/officeDocument/2006/relationships/tags" Target="../tags/tag6349.xml"/><Relationship Id="rId34" Type="http://schemas.openxmlformats.org/officeDocument/2006/relationships/tags" Target="../tags/tag6348.xml"/><Relationship Id="rId33" Type="http://schemas.openxmlformats.org/officeDocument/2006/relationships/tags" Target="../tags/tag6347.xml"/><Relationship Id="rId32" Type="http://schemas.openxmlformats.org/officeDocument/2006/relationships/tags" Target="../tags/tag6346.xml"/><Relationship Id="rId31" Type="http://schemas.openxmlformats.org/officeDocument/2006/relationships/tags" Target="../tags/tag6345.xml"/><Relationship Id="rId30" Type="http://schemas.openxmlformats.org/officeDocument/2006/relationships/tags" Target="../tags/tag6344.xml"/><Relationship Id="rId3" Type="http://schemas.openxmlformats.org/officeDocument/2006/relationships/tags" Target="../tags/tag6317.xml"/><Relationship Id="rId29" Type="http://schemas.openxmlformats.org/officeDocument/2006/relationships/tags" Target="../tags/tag6343.xml"/><Relationship Id="rId28" Type="http://schemas.openxmlformats.org/officeDocument/2006/relationships/tags" Target="../tags/tag6342.xml"/><Relationship Id="rId27" Type="http://schemas.openxmlformats.org/officeDocument/2006/relationships/tags" Target="../tags/tag6341.xml"/><Relationship Id="rId26" Type="http://schemas.openxmlformats.org/officeDocument/2006/relationships/tags" Target="../tags/tag6340.xml"/><Relationship Id="rId25" Type="http://schemas.openxmlformats.org/officeDocument/2006/relationships/tags" Target="../tags/tag6339.xml"/><Relationship Id="rId24" Type="http://schemas.openxmlformats.org/officeDocument/2006/relationships/tags" Target="../tags/tag6338.xml"/><Relationship Id="rId23" Type="http://schemas.openxmlformats.org/officeDocument/2006/relationships/tags" Target="../tags/tag6337.xml"/><Relationship Id="rId22" Type="http://schemas.openxmlformats.org/officeDocument/2006/relationships/tags" Target="../tags/tag6336.xml"/><Relationship Id="rId21" Type="http://schemas.openxmlformats.org/officeDocument/2006/relationships/tags" Target="../tags/tag6335.xml"/><Relationship Id="rId20" Type="http://schemas.openxmlformats.org/officeDocument/2006/relationships/tags" Target="../tags/tag6334.xml"/><Relationship Id="rId2" Type="http://schemas.openxmlformats.org/officeDocument/2006/relationships/tags" Target="../tags/tag6316.xml"/><Relationship Id="rId19" Type="http://schemas.openxmlformats.org/officeDocument/2006/relationships/tags" Target="../tags/tag6333.xml"/><Relationship Id="rId18" Type="http://schemas.openxmlformats.org/officeDocument/2006/relationships/tags" Target="../tags/tag6332.xml"/><Relationship Id="rId17" Type="http://schemas.openxmlformats.org/officeDocument/2006/relationships/tags" Target="../tags/tag6331.xml"/><Relationship Id="rId16" Type="http://schemas.openxmlformats.org/officeDocument/2006/relationships/tags" Target="../tags/tag6330.xml"/><Relationship Id="rId15" Type="http://schemas.openxmlformats.org/officeDocument/2006/relationships/tags" Target="../tags/tag6329.xml"/><Relationship Id="rId14" Type="http://schemas.openxmlformats.org/officeDocument/2006/relationships/tags" Target="../tags/tag6328.xml"/><Relationship Id="rId13" Type="http://schemas.openxmlformats.org/officeDocument/2006/relationships/tags" Target="../tags/tag6327.xml"/><Relationship Id="rId12" Type="http://schemas.openxmlformats.org/officeDocument/2006/relationships/tags" Target="../tags/tag6326.xml"/><Relationship Id="rId11" Type="http://schemas.openxmlformats.org/officeDocument/2006/relationships/tags" Target="../tags/tag6325.xml"/><Relationship Id="rId10" Type="http://schemas.openxmlformats.org/officeDocument/2006/relationships/tags" Target="../tags/tag6324.xml"/><Relationship Id="rId1" Type="http://schemas.openxmlformats.org/officeDocument/2006/relationships/tags" Target="../tags/tag6315.xml"/></Relationships>
</file>

<file path=ppt/slides/_rels/slide148.xml.rels><?xml version="1.0" encoding="UTF-8" standalone="yes"?>
<Relationships xmlns="http://schemas.openxmlformats.org/package/2006/relationships"><Relationship Id="rId9" Type="http://schemas.openxmlformats.org/officeDocument/2006/relationships/tags" Target="../tags/tag6369.xml"/><Relationship Id="rId8" Type="http://schemas.openxmlformats.org/officeDocument/2006/relationships/tags" Target="../tags/tag6368.xml"/><Relationship Id="rId7" Type="http://schemas.openxmlformats.org/officeDocument/2006/relationships/tags" Target="../tags/tag6367.xml"/><Relationship Id="rId6" Type="http://schemas.openxmlformats.org/officeDocument/2006/relationships/tags" Target="../tags/tag6366.xml"/><Relationship Id="rId5" Type="http://schemas.openxmlformats.org/officeDocument/2006/relationships/tags" Target="../tags/tag6365.xml"/><Relationship Id="rId48" Type="http://schemas.openxmlformats.org/officeDocument/2006/relationships/notesSlide" Target="../notesSlides/notesSlide142.xml"/><Relationship Id="rId47" Type="http://schemas.openxmlformats.org/officeDocument/2006/relationships/slideLayout" Target="../slideLayouts/slideLayout25.xml"/><Relationship Id="rId46" Type="http://schemas.openxmlformats.org/officeDocument/2006/relationships/tags" Target="../tags/tag6406.xml"/><Relationship Id="rId45" Type="http://schemas.openxmlformats.org/officeDocument/2006/relationships/tags" Target="../tags/tag6405.xml"/><Relationship Id="rId44" Type="http://schemas.openxmlformats.org/officeDocument/2006/relationships/tags" Target="../tags/tag6404.xml"/><Relationship Id="rId43" Type="http://schemas.openxmlformats.org/officeDocument/2006/relationships/tags" Target="../tags/tag6403.xml"/><Relationship Id="rId42" Type="http://schemas.openxmlformats.org/officeDocument/2006/relationships/tags" Target="../tags/tag6402.xml"/><Relationship Id="rId41" Type="http://schemas.openxmlformats.org/officeDocument/2006/relationships/tags" Target="../tags/tag6401.xml"/><Relationship Id="rId40" Type="http://schemas.openxmlformats.org/officeDocument/2006/relationships/tags" Target="../tags/tag6400.xml"/><Relationship Id="rId4" Type="http://schemas.openxmlformats.org/officeDocument/2006/relationships/tags" Target="../tags/tag6364.xml"/><Relationship Id="rId39" Type="http://schemas.openxmlformats.org/officeDocument/2006/relationships/tags" Target="../tags/tag6399.xml"/><Relationship Id="rId38" Type="http://schemas.openxmlformats.org/officeDocument/2006/relationships/tags" Target="../tags/tag6398.xml"/><Relationship Id="rId37" Type="http://schemas.openxmlformats.org/officeDocument/2006/relationships/tags" Target="../tags/tag6397.xml"/><Relationship Id="rId36" Type="http://schemas.openxmlformats.org/officeDocument/2006/relationships/tags" Target="../tags/tag6396.xml"/><Relationship Id="rId35" Type="http://schemas.openxmlformats.org/officeDocument/2006/relationships/tags" Target="../tags/tag6395.xml"/><Relationship Id="rId34" Type="http://schemas.openxmlformats.org/officeDocument/2006/relationships/tags" Target="../tags/tag6394.xml"/><Relationship Id="rId33" Type="http://schemas.openxmlformats.org/officeDocument/2006/relationships/tags" Target="../tags/tag6393.xml"/><Relationship Id="rId32" Type="http://schemas.openxmlformats.org/officeDocument/2006/relationships/tags" Target="../tags/tag6392.xml"/><Relationship Id="rId31" Type="http://schemas.openxmlformats.org/officeDocument/2006/relationships/tags" Target="../tags/tag6391.xml"/><Relationship Id="rId30" Type="http://schemas.openxmlformats.org/officeDocument/2006/relationships/tags" Target="../tags/tag6390.xml"/><Relationship Id="rId3" Type="http://schemas.openxmlformats.org/officeDocument/2006/relationships/tags" Target="../tags/tag6363.xml"/><Relationship Id="rId29" Type="http://schemas.openxmlformats.org/officeDocument/2006/relationships/tags" Target="../tags/tag6389.xml"/><Relationship Id="rId28" Type="http://schemas.openxmlformats.org/officeDocument/2006/relationships/tags" Target="../tags/tag6388.xml"/><Relationship Id="rId27" Type="http://schemas.openxmlformats.org/officeDocument/2006/relationships/tags" Target="../tags/tag6387.xml"/><Relationship Id="rId26" Type="http://schemas.openxmlformats.org/officeDocument/2006/relationships/tags" Target="../tags/tag6386.xml"/><Relationship Id="rId25" Type="http://schemas.openxmlformats.org/officeDocument/2006/relationships/tags" Target="../tags/tag6385.xml"/><Relationship Id="rId24" Type="http://schemas.openxmlformats.org/officeDocument/2006/relationships/tags" Target="../tags/tag6384.xml"/><Relationship Id="rId23" Type="http://schemas.openxmlformats.org/officeDocument/2006/relationships/tags" Target="../tags/tag6383.xml"/><Relationship Id="rId22" Type="http://schemas.openxmlformats.org/officeDocument/2006/relationships/tags" Target="../tags/tag6382.xml"/><Relationship Id="rId21" Type="http://schemas.openxmlformats.org/officeDocument/2006/relationships/tags" Target="../tags/tag6381.xml"/><Relationship Id="rId20" Type="http://schemas.openxmlformats.org/officeDocument/2006/relationships/tags" Target="../tags/tag6380.xml"/><Relationship Id="rId2" Type="http://schemas.openxmlformats.org/officeDocument/2006/relationships/tags" Target="../tags/tag6362.xml"/><Relationship Id="rId19" Type="http://schemas.openxmlformats.org/officeDocument/2006/relationships/tags" Target="../tags/tag6379.xml"/><Relationship Id="rId18" Type="http://schemas.openxmlformats.org/officeDocument/2006/relationships/tags" Target="../tags/tag6378.xml"/><Relationship Id="rId17" Type="http://schemas.openxmlformats.org/officeDocument/2006/relationships/tags" Target="../tags/tag6377.xml"/><Relationship Id="rId16" Type="http://schemas.openxmlformats.org/officeDocument/2006/relationships/tags" Target="../tags/tag6376.xml"/><Relationship Id="rId15" Type="http://schemas.openxmlformats.org/officeDocument/2006/relationships/tags" Target="../tags/tag6375.xml"/><Relationship Id="rId14" Type="http://schemas.openxmlformats.org/officeDocument/2006/relationships/tags" Target="../tags/tag6374.xml"/><Relationship Id="rId13" Type="http://schemas.openxmlformats.org/officeDocument/2006/relationships/tags" Target="../tags/tag6373.xml"/><Relationship Id="rId12" Type="http://schemas.openxmlformats.org/officeDocument/2006/relationships/tags" Target="../tags/tag6372.xml"/><Relationship Id="rId11" Type="http://schemas.openxmlformats.org/officeDocument/2006/relationships/tags" Target="../tags/tag6371.xml"/><Relationship Id="rId10" Type="http://schemas.openxmlformats.org/officeDocument/2006/relationships/tags" Target="../tags/tag6370.xml"/><Relationship Id="rId1" Type="http://schemas.openxmlformats.org/officeDocument/2006/relationships/tags" Target="../tags/tag6361.xml"/></Relationships>
</file>

<file path=ppt/slides/_rels/slide149.xml.rels><?xml version="1.0" encoding="UTF-8" standalone="yes"?>
<Relationships xmlns="http://schemas.openxmlformats.org/package/2006/relationships"><Relationship Id="rId9" Type="http://schemas.openxmlformats.org/officeDocument/2006/relationships/tags" Target="../tags/tag6415.xml"/><Relationship Id="rId8" Type="http://schemas.openxmlformats.org/officeDocument/2006/relationships/tags" Target="../tags/tag6414.xml"/><Relationship Id="rId7" Type="http://schemas.openxmlformats.org/officeDocument/2006/relationships/tags" Target="../tags/tag6413.xml"/><Relationship Id="rId6" Type="http://schemas.openxmlformats.org/officeDocument/2006/relationships/tags" Target="../tags/tag6412.xml"/><Relationship Id="rId5" Type="http://schemas.openxmlformats.org/officeDocument/2006/relationships/tags" Target="../tags/tag6411.xml"/><Relationship Id="rId49" Type="http://schemas.openxmlformats.org/officeDocument/2006/relationships/notesSlide" Target="../notesSlides/notesSlide143.xml"/><Relationship Id="rId48" Type="http://schemas.openxmlformats.org/officeDocument/2006/relationships/slideLayout" Target="../slideLayouts/slideLayout25.xml"/><Relationship Id="rId47" Type="http://schemas.openxmlformats.org/officeDocument/2006/relationships/image" Target="../media/image45.png"/><Relationship Id="rId46" Type="http://schemas.openxmlformats.org/officeDocument/2006/relationships/tags" Target="../tags/tag6452.xml"/><Relationship Id="rId45" Type="http://schemas.openxmlformats.org/officeDocument/2006/relationships/tags" Target="../tags/tag6451.xml"/><Relationship Id="rId44" Type="http://schemas.openxmlformats.org/officeDocument/2006/relationships/tags" Target="../tags/tag6450.xml"/><Relationship Id="rId43" Type="http://schemas.openxmlformats.org/officeDocument/2006/relationships/tags" Target="../tags/tag6449.xml"/><Relationship Id="rId42" Type="http://schemas.openxmlformats.org/officeDocument/2006/relationships/tags" Target="../tags/tag6448.xml"/><Relationship Id="rId41" Type="http://schemas.openxmlformats.org/officeDocument/2006/relationships/tags" Target="../tags/tag6447.xml"/><Relationship Id="rId40" Type="http://schemas.openxmlformats.org/officeDocument/2006/relationships/tags" Target="../tags/tag6446.xml"/><Relationship Id="rId4" Type="http://schemas.openxmlformats.org/officeDocument/2006/relationships/tags" Target="../tags/tag6410.xml"/><Relationship Id="rId39" Type="http://schemas.openxmlformats.org/officeDocument/2006/relationships/tags" Target="../tags/tag6445.xml"/><Relationship Id="rId38" Type="http://schemas.openxmlformats.org/officeDocument/2006/relationships/tags" Target="../tags/tag6444.xml"/><Relationship Id="rId37" Type="http://schemas.openxmlformats.org/officeDocument/2006/relationships/tags" Target="../tags/tag6443.xml"/><Relationship Id="rId36" Type="http://schemas.openxmlformats.org/officeDocument/2006/relationships/tags" Target="../tags/tag6442.xml"/><Relationship Id="rId35" Type="http://schemas.openxmlformats.org/officeDocument/2006/relationships/tags" Target="../tags/tag6441.xml"/><Relationship Id="rId34" Type="http://schemas.openxmlformats.org/officeDocument/2006/relationships/tags" Target="../tags/tag6440.xml"/><Relationship Id="rId33" Type="http://schemas.openxmlformats.org/officeDocument/2006/relationships/tags" Target="../tags/tag6439.xml"/><Relationship Id="rId32" Type="http://schemas.openxmlformats.org/officeDocument/2006/relationships/tags" Target="../tags/tag6438.xml"/><Relationship Id="rId31" Type="http://schemas.openxmlformats.org/officeDocument/2006/relationships/tags" Target="../tags/tag6437.xml"/><Relationship Id="rId30" Type="http://schemas.openxmlformats.org/officeDocument/2006/relationships/tags" Target="../tags/tag6436.xml"/><Relationship Id="rId3" Type="http://schemas.openxmlformats.org/officeDocument/2006/relationships/tags" Target="../tags/tag6409.xml"/><Relationship Id="rId29" Type="http://schemas.openxmlformats.org/officeDocument/2006/relationships/tags" Target="../tags/tag6435.xml"/><Relationship Id="rId28" Type="http://schemas.openxmlformats.org/officeDocument/2006/relationships/tags" Target="../tags/tag6434.xml"/><Relationship Id="rId27" Type="http://schemas.openxmlformats.org/officeDocument/2006/relationships/tags" Target="../tags/tag6433.xml"/><Relationship Id="rId26" Type="http://schemas.openxmlformats.org/officeDocument/2006/relationships/tags" Target="../tags/tag6432.xml"/><Relationship Id="rId25" Type="http://schemas.openxmlformats.org/officeDocument/2006/relationships/tags" Target="../tags/tag6431.xml"/><Relationship Id="rId24" Type="http://schemas.openxmlformats.org/officeDocument/2006/relationships/tags" Target="../tags/tag6430.xml"/><Relationship Id="rId23" Type="http://schemas.openxmlformats.org/officeDocument/2006/relationships/tags" Target="../tags/tag6429.xml"/><Relationship Id="rId22" Type="http://schemas.openxmlformats.org/officeDocument/2006/relationships/tags" Target="../tags/tag6428.xml"/><Relationship Id="rId21" Type="http://schemas.openxmlformats.org/officeDocument/2006/relationships/tags" Target="../tags/tag6427.xml"/><Relationship Id="rId20" Type="http://schemas.openxmlformats.org/officeDocument/2006/relationships/tags" Target="../tags/tag6426.xml"/><Relationship Id="rId2" Type="http://schemas.openxmlformats.org/officeDocument/2006/relationships/tags" Target="../tags/tag6408.xml"/><Relationship Id="rId19" Type="http://schemas.openxmlformats.org/officeDocument/2006/relationships/tags" Target="../tags/tag6425.xml"/><Relationship Id="rId18" Type="http://schemas.openxmlformats.org/officeDocument/2006/relationships/tags" Target="../tags/tag6424.xml"/><Relationship Id="rId17" Type="http://schemas.openxmlformats.org/officeDocument/2006/relationships/tags" Target="../tags/tag6423.xml"/><Relationship Id="rId16" Type="http://schemas.openxmlformats.org/officeDocument/2006/relationships/tags" Target="../tags/tag6422.xml"/><Relationship Id="rId15" Type="http://schemas.openxmlformats.org/officeDocument/2006/relationships/tags" Target="../tags/tag6421.xml"/><Relationship Id="rId14" Type="http://schemas.openxmlformats.org/officeDocument/2006/relationships/tags" Target="../tags/tag6420.xml"/><Relationship Id="rId13" Type="http://schemas.openxmlformats.org/officeDocument/2006/relationships/tags" Target="../tags/tag6419.xml"/><Relationship Id="rId12" Type="http://schemas.openxmlformats.org/officeDocument/2006/relationships/tags" Target="../tags/tag6418.xml"/><Relationship Id="rId11" Type="http://schemas.openxmlformats.org/officeDocument/2006/relationships/tags" Target="../tags/tag6417.xml"/><Relationship Id="rId10" Type="http://schemas.openxmlformats.org/officeDocument/2006/relationships/tags" Target="../tags/tag6416.xml"/><Relationship Id="rId1" Type="http://schemas.openxmlformats.org/officeDocument/2006/relationships/tags" Target="../tags/tag6407.xml"/></Relationships>
</file>

<file path=ppt/slides/_rels/slide15.xml.rels><?xml version="1.0" encoding="UTF-8" standalone="yes"?>
<Relationships xmlns="http://schemas.openxmlformats.org/package/2006/relationships"><Relationship Id="rId9" Type="http://schemas.openxmlformats.org/officeDocument/2006/relationships/tags" Target="../tags/tag383.xml"/><Relationship Id="rId8" Type="http://schemas.openxmlformats.org/officeDocument/2006/relationships/tags" Target="../tags/tag382.xml"/><Relationship Id="rId7" Type="http://schemas.openxmlformats.org/officeDocument/2006/relationships/tags" Target="../tags/tag381.xml"/><Relationship Id="rId6" Type="http://schemas.openxmlformats.org/officeDocument/2006/relationships/tags" Target="../tags/tag380.xml"/><Relationship Id="rId5" Type="http://schemas.openxmlformats.org/officeDocument/2006/relationships/tags" Target="../tags/tag379.xml"/><Relationship Id="rId49" Type="http://schemas.openxmlformats.org/officeDocument/2006/relationships/notesSlide" Target="../notesSlides/notesSlide12.xml"/><Relationship Id="rId48" Type="http://schemas.openxmlformats.org/officeDocument/2006/relationships/slideLayout" Target="../slideLayouts/slideLayout25.xml"/><Relationship Id="rId47" Type="http://schemas.openxmlformats.org/officeDocument/2006/relationships/image" Target="../media/image9.png"/><Relationship Id="rId46" Type="http://schemas.openxmlformats.org/officeDocument/2006/relationships/tags" Target="../tags/tag420.xml"/><Relationship Id="rId45" Type="http://schemas.openxmlformats.org/officeDocument/2006/relationships/tags" Target="../tags/tag419.xml"/><Relationship Id="rId44" Type="http://schemas.openxmlformats.org/officeDocument/2006/relationships/tags" Target="../tags/tag418.xml"/><Relationship Id="rId43" Type="http://schemas.openxmlformats.org/officeDocument/2006/relationships/tags" Target="../tags/tag417.xml"/><Relationship Id="rId42" Type="http://schemas.openxmlformats.org/officeDocument/2006/relationships/tags" Target="../tags/tag416.xml"/><Relationship Id="rId41" Type="http://schemas.openxmlformats.org/officeDocument/2006/relationships/tags" Target="../tags/tag415.xml"/><Relationship Id="rId40" Type="http://schemas.openxmlformats.org/officeDocument/2006/relationships/tags" Target="../tags/tag414.xml"/><Relationship Id="rId4" Type="http://schemas.openxmlformats.org/officeDocument/2006/relationships/tags" Target="../tags/tag378.xml"/><Relationship Id="rId39" Type="http://schemas.openxmlformats.org/officeDocument/2006/relationships/tags" Target="../tags/tag413.xml"/><Relationship Id="rId38" Type="http://schemas.openxmlformats.org/officeDocument/2006/relationships/tags" Target="../tags/tag412.xml"/><Relationship Id="rId37" Type="http://schemas.openxmlformats.org/officeDocument/2006/relationships/tags" Target="../tags/tag411.xml"/><Relationship Id="rId36" Type="http://schemas.openxmlformats.org/officeDocument/2006/relationships/tags" Target="../tags/tag410.xml"/><Relationship Id="rId35" Type="http://schemas.openxmlformats.org/officeDocument/2006/relationships/tags" Target="../tags/tag409.xml"/><Relationship Id="rId34" Type="http://schemas.openxmlformats.org/officeDocument/2006/relationships/tags" Target="../tags/tag408.xml"/><Relationship Id="rId33" Type="http://schemas.openxmlformats.org/officeDocument/2006/relationships/tags" Target="../tags/tag407.xml"/><Relationship Id="rId32" Type="http://schemas.openxmlformats.org/officeDocument/2006/relationships/tags" Target="../tags/tag406.xml"/><Relationship Id="rId31" Type="http://schemas.openxmlformats.org/officeDocument/2006/relationships/tags" Target="../tags/tag405.xml"/><Relationship Id="rId30" Type="http://schemas.openxmlformats.org/officeDocument/2006/relationships/tags" Target="../tags/tag404.xml"/><Relationship Id="rId3" Type="http://schemas.openxmlformats.org/officeDocument/2006/relationships/tags" Target="../tags/tag377.xml"/><Relationship Id="rId29" Type="http://schemas.openxmlformats.org/officeDocument/2006/relationships/tags" Target="../tags/tag403.xml"/><Relationship Id="rId28" Type="http://schemas.openxmlformats.org/officeDocument/2006/relationships/tags" Target="../tags/tag402.xml"/><Relationship Id="rId27" Type="http://schemas.openxmlformats.org/officeDocument/2006/relationships/tags" Target="../tags/tag401.xml"/><Relationship Id="rId26" Type="http://schemas.openxmlformats.org/officeDocument/2006/relationships/tags" Target="../tags/tag400.xml"/><Relationship Id="rId25" Type="http://schemas.openxmlformats.org/officeDocument/2006/relationships/tags" Target="../tags/tag399.xml"/><Relationship Id="rId24" Type="http://schemas.openxmlformats.org/officeDocument/2006/relationships/tags" Target="../tags/tag398.xml"/><Relationship Id="rId23" Type="http://schemas.openxmlformats.org/officeDocument/2006/relationships/tags" Target="../tags/tag397.xml"/><Relationship Id="rId22" Type="http://schemas.openxmlformats.org/officeDocument/2006/relationships/tags" Target="../tags/tag396.xml"/><Relationship Id="rId21" Type="http://schemas.openxmlformats.org/officeDocument/2006/relationships/tags" Target="../tags/tag395.xml"/><Relationship Id="rId20" Type="http://schemas.openxmlformats.org/officeDocument/2006/relationships/tags" Target="../tags/tag394.xml"/><Relationship Id="rId2" Type="http://schemas.openxmlformats.org/officeDocument/2006/relationships/tags" Target="../tags/tag376.xml"/><Relationship Id="rId19" Type="http://schemas.openxmlformats.org/officeDocument/2006/relationships/tags" Target="../tags/tag393.xml"/><Relationship Id="rId18" Type="http://schemas.openxmlformats.org/officeDocument/2006/relationships/tags" Target="../tags/tag392.xml"/><Relationship Id="rId17" Type="http://schemas.openxmlformats.org/officeDocument/2006/relationships/tags" Target="../tags/tag391.xml"/><Relationship Id="rId16" Type="http://schemas.openxmlformats.org/officeDocument/2006/relationships/tags" Target="../tags/tag390.xml"/><Relationship Id="rId15" Type="http://schemas.openxmlformats.org/officeDocument/2006/relationships/tags" Target="../tags/tag389.xml"/><Relationship Id="rId14" Type="http://schemas.openxmlformats.org/officeDocument/2006/relationships/tags" Target="../tags/tag388.xml"/><Relationship Id="rId13" Type="http://schemas.openxmlformats.org/officeDocument/2006/relationships/tags" Target="../tags/tag387.xml"/><Relationship Id="rId12" Type="http://schemas.openxmlformats.org/officeDocument/2006/relationships/tags" Target="../tags/tag386.xml"/><Relationship Id="rId11" Type="http://schemas.openxmlformats.org/officeDocument/2006/relationships/tags" Target="../tags/tag385.xml"/><Relationship Id="rId10" Type="http://schemas.openxmlformats.org/officeDocument/2006/relationships/tags" Target="../tags/tag384.xml"/><Relationship Id="rId1" Type="http://schemas.openxmlformats.org/officeDocument/2006/relationships/tags" Target="../tags/tag375.xml"/></Relationships>
</file>

<file path=ppt/slides/_rels/slide150.xml.rels><?xml version="1.0" encoding="UTF-8" standalone="yes"?>
<Relationships xmlns="http://schemas.openxmlformats.org/package/2006/relationships"><Relationship Id="rId9" Type="http://schemas.openxmlformats.org/officeDocument/2006/relationships/tags" Target="../tags/tag6461.xml"/><Relationship Id="rId8" Type="http://schemas.openxmlformats.org/officeDocument/2006/relationships/tags" Target="../tags/tag6460.xml"/><Relationship Id="rId7" Type="http://schemas.openxmlformats.org/officeDocument/2006/relationships/tags" Target="../tags/tag6459.xml"/><Relationship Id="rId6" Type="http://schemas.openxmlformats.org/officeDocument/2006/relationships/tags" Target="../tags/tag6458.xml"/><Relationship Id="rId5" Type="http://schemas.openxmlformats.org/officeDocument/2006/relationships/tags" Target="../tags/tag6457.xml"/><Relationship Id="rId49" Type="http://schemas.openxmlformats.org/officeDocument/2006/relationships/notesSlide" Target="../notesSlides/notesSlide144.xml"/><Relationship Id="rId48" Type="http://schemas.openxmlformats.org/officeDocument/2006/relationships/slideLayout" Target="../slideLayouts/slideLayout25.xml"/><Relationship Id="rId47" Type="http://schemas.openxmlformats.org/officeDocument/2006/relationships/image" Target="../media/image46.png"/><Relationship Id="rId46" Type="http://schemas.openxmlformats.org/officeDocument/2006/relationships/tags" Target="../tags/tag6498.xml"/><Relationship Id="rId45" Type="http://schemas.openxmlformats.org/officeDocument/2006/relationships/tags" Target="../tags/tag6497.xml"/><Relationship Id="rId44" Type="http://schemas.openxmlformats.org/officeDocument/2006/relationships/tags" Target="../tags/tag6496.xml"/><Relationship Id="rId43" Type="http://schemas.openxmlformats.org/officeDocument/2006/relationships/tags" Target="../tags/tag6495.xml"/><Relationship Id="rId42" Type="http://schemas.openxmlformats.org/officeDocument/2006/relationships/tags" Target="../tags/tag6494.xml"/><Relationship Id="rId41" Type="http://schemas.openxmlformats.org/officeDocument/2006/relationships/tags" Target="../tags/tag6493.xml"/><Relationship Id="rId40" Type="http://schemas.openxmlformats.org/officeDocument/2006/relationships/tags" Target="../tags/tag6492.xml"/><Relationship Id="rId4" Type="http://schemas.openxmlformats.org/officeDocument/2006/relationships/tags" Target="../tags/tag6456.xml"/><Relationship Id="rId39" Type="http://schemas.openxmlformats.org/officeDocument/2006/relationships/tags" Target="../tags/tag6491.xml"/><Relationship Id="rId38" Type="http://schemas.openxmlformats.org/officeDocument/2006/relationships/tags" Target="../tags/tag6490.xml"/><Relationship Id="rId37" Type="http://schemas.openxmlformats.org/officeDocument/2006/relationships/tags" Target="../tags/tag6489.xml"/><Relationship Id="rId36" Type="http://schemas.openxmlformats.org/officeDocument/2006/relationships/tags" Target="../tags/tag6488.xml"/><Relationship Id="rId35" Type="http://schemas.openxmlformats.org/officeDocument/2006/relationships/tags" Target="../tags/tag6487.xml"/><Relationship Id="rId34" Type="http://schemas.openxmlformats.org/officeDocument/2006/relationships/tags" Target="../tags/tag6486.xml"/><Relationship Id="rId33" Type="http://schemas.openxmlformats.org/officeDocument/2006/relationships/tags" Target="../tags/tag6485.xml"/><Relationship Id="rId32" Type="http://schemas.openxmlformats.org/officeDocument/2006/relationships/tags" Target="../tags/tag6484.xml"/><Relationship Id="rId31" Type="http://schemas.openxmlformats.org/officeDocument/2006/relationships/tags" Target="../tags/tag6483.xml"/><Relationship Id="rId30" Type="http://schemas.openxmlformats.org/officeDocument/2006/relationships/tags" Target="../tags/tag6482.xml"/><Relationship Id="rId3" Type="http://schemas.openxmlformats.org/officeDocument/2006/relationships/tags" Target="../tags/tag6455.xml"/><Relationship Id="rId29" Type="http://schemas.openxmlformats.org/officeDocument/2006/relationships/tags" Target="../tags/tag6481.xml"/><Relationship Id="rId28" Type="http://schemas.openxmlformats.org/officeDocument/2006/relationships/tags" Target="../tags/tag6480.xml"/><Relationship Id="rId27" Type="http://schemas.openxmlformats.org/officeDocument/2006/relationships/tags" Target="../tags/tag6479.xml"/><Relationship Id="rId26" Type="http://schemas.openxmlformats.org/officeDocument/2006/relationships/tags" Target="../tags/tag6478.xml"/><Relationship Id="rId25" Type="http://schemas.openxmlformats.org/officeDocument/2006/relationships/tags" Target="../tags/tag6477.xml"/><Relationship Id="rId24" Type="http://schemas.openxmlformats.org/officeDocument/2006/relationships/tags" Target="../tags/tag6476.xml"/><Relationship Id="rId23" Type="http://schemas.openxmlformats.org/officeDocument/2006/relationships/tags" Target="../tags/tag6475.xml"/><Relationship Id="rId22" Type="http://schemas.openxmlformats.org/officeDocument/2006/relationships/tags" Target="../tags/tag6474.xml"/><Relationship Id="rId21" Type="http://schemas.openxmlformats.org/officeDocument/2006/relationships/tags" Target="../tags/tag6473.xml"/><Relationship Id="rId20" Type="http://schemas.openxmlformats.org/officeDocument/2006/relationships/tags" Target="../tags/tag6472.xml"/><Relationship Id="rId2" Type="http://schemas.openxmlformats.org/officeDocument/2006/relationships/tags" Target="../tags/tag6454.xml"/><Relationship Id="rId19" Type="http://schemas.openxmlformats.org/officeDocument/2006/relationships/tags" Target="../tags/tag6471.xml"/><Relationship Id="rId18" Type="http://schemas.openxmlformats.org/officeDocument/2006/relationships/tags" Target="../tags/tag6470.xml"/><Relationship Id="rId17" Type="http://schemas.openxmlformats.org/officeDocument/2006/relationships/tags" Target="../tags/tag6469.xml"/><Relationship Id="rId16" Type="http://schemas.openxmlformats.org/officeDocument/2006/relationships/tags" Target="../tags/tag6468.xml"/><Relationship Id="rId15" Type="http://schemas.openxmlformats.org/officeDocument/2006/relationships/tags" Target="../tags/tag6467.xml"/><Relationship Id="rId14" Type="http://schemas.openxmlformats.org/officeDocument/2006/relationships/tags" Target="../tags/tag6466.xml"/><Relationship Id="rId13" Type="http://schemas.openxmlformats.org/officeDocument/2006/relationships/tags" Target="../tags/tag6465.xml"/><Relationship Id="rId12" Type="http://schemas.openxmlformats.org/officeDocument/2006/relationships/tags" Target="../tags/tag6464.xml"/><Relationship Id="rId11" Type="http://schemas.openxmlformats.org/officeDocument/2006/relationships/tags" Target="../tags/tag6463.xml"/><Relationship Id="rId10" Type="http://schemas.openxmlformats.org/officeDocument/2006/relationships/tags" Target="../tags/tag6462.xml"/><Relationship Id="rId1" Type="http://schemas.openxmlformats.org/officeDocument/2006/relationships/tags" Target="../tags/tag6453.xml"/></Relationships>
</file>

<file path=ppt/slides/_rels/slide151.xml.rels><?xml version="1.0" encoding="UTF-8" standalone="yes"?>
<Relationships xmlns="http://schemas.openxmlformats.org/package/2006/relationships"><Relationship Id="rId9" Type="http://schemas.openxmlformats.org/officeDocument/2006/relationships/tags" Target="../tags/tag6507.xml"/><Relationship Id="rId8" Type="http://schemas.openxmlformats.org/officeDocument/2006/relationships/tags" Target="../tags/tag6506.xml"/><Relationship Id="rId7" Type="http://schemas.openxmlformats.org/officeDocument/2006/relationships/tags" Target="../tags/tag6505.xml"/><Relationship Id="rId6" Type="http://schemas.openxmlformats.org/officeDocument/2006/relationships/tags" Target="../tags/tag6504.xml"/><Relationship Id="rId5" Type="http://schemas.openxmlformats.org/officeDocument/2006/relationships/tags" Target="../tags/tag6503.xml"/><Relationship Id="rId48" Type="http://schemas.openxmlformats.org/officeDocument/2006/relationships/notesSlide" Target="../notesSlides/notesSlide145.xml"/><Relationship Id="rId47" Type="http://schemas.openxmlformats.org/officeDocument/2006/relationships/slideLayout" Target="../slideLayouts/slideLayout25.xml"/><Relationship Id="rId46" Type="http://schemas.openxmlformats.org/officeDocument/2006/relationships/tags" Target="../tags/tag6544.xml"/><Relationship Id="rId45" Type="http://schemas.openxmlformats.org/officeDocument/2006/relationships/tags" Target="../tags/tag6543.xml"/><Relationship Id="rId44" Type="http://schemas.openxmlformats.org/officeDocument/2006/relationships/tags" Target="../tags/tag6542.xml"/><Relationship Id="rId43" Type="http://schemas.openxmlformats.org/officeDocument/2006/relationships/tags" Target="../tags/tag6541.xml"/><Relationship Id="rId42" Type="http://schemas.openxmlformats.org/officeDocument/2006/relationships/tags" Target="../tags/tag6540.xml"/><Relationship Id="rId41" Type="http://schemas.openxmlformats.org/officeDocument/2006/relationships/tags" Target="../tags/tag6539.xml"/><Relationship Id="rId40" Type="http://schemas.openxmlformats.org/officeDocument/2006/relationships/tags" Target="../tags/tag6538.xml"/><Relationship Id="rId4" Type="http://schemas.openxmlformats.org/officeDocument/2006/relationships/tags" Target="../tags/tag6502.xml"/><Relationship Id="rId39" Type="http://schemas.openxmlformats.org/officeDocument/2006/relationships/tags" Target="../tags/tag6537.xml"/><Relationship Id="rId38" Type="http://schemas.openxmlformats.org/officeDocument/2006/relationships/tags" Target="../tags/tag6536.xml"/><Relationship Id="rId37" Type="http://schemas.openxmlformats.org/officeDocument/2006/relationships/tags" Target="../tags/tag6535.xml"/><Relationship Id="rId36" Type="http://schemas.openxmlformats.org/officeDocument/2006/relationships/tags" Target="../tags/tag6534.xml"/><Relationship Id="rId35" Type="http://schemas.openxmlformats.org/officeDocument/2006/relationships/tags" Target="../tags/tag6533.xml"/><Relationship Id="rId34" Type="http://schemas.openxmlformats.org/officeDocument/2006/relationships/tags" Target="../tags/tag6532.xml"/><Relationship Id="rId33" Type="http://schemas.openxmlformats.org/officeDocument/2006/relationships/tags" Target="../tags/tag6531.xml"/><Relationship Id="rId32" Type="http://schemas.openxmlformats.org/officeDocument/2006/relationships/tags" Target="../tags/tag6530.xml"/><Relationship Id="rId31" Type="http://schemas.openxmlformats.org/officeDocument/2006/relationships/tags" Target="../tags/tag6529.xml"/><Relationship Id="rId30" Type="http://schemas.openxmlformats.org/officeDocument/2006/relationships/tags" Target="../tags/tag6528.xml"/><Relationship Id="rId3" Type="http://schemas.openxmlformats.org/officeDocument/2006/relationships/tags" Target="../tags/tag6501.xml"/><Relationship Id="rId29" Type="http://schemas.openxmlformats.org/officeDocument/2006/relationships/tags" Target="../tags/tag6527.xml"/><Relationship Id="rId28" Type="http://schemas.openxmlformats.org/officeDocument/2006/relationships/tags" Target="../tags/tag6526.xml"/><Relationship Id="rId27" Type="http://schemas.openxmlformats.org/officeDocument/2006/relationships/tags" Target="../tags/tag6525.xml"/><Relationship Id="rId26" Type="http://schemas.openxmlformats.org/officeDocument/2006/relationships/tags" Target="../tags/tag6524.xml"/><Relationship Id="rId25" Type="http://schemas.openxmlformats.org/officeDocument/2006/relationships/tags" Target="../tags/tag6523.xml"/><Relationship Id="rId24" Type="http://schemas.openxmlformats.org/officeDocument/2006/relationships/tags" Target="../tags/tag6522.xml"/><Relationship Id="rId23" Type="http://schemas.openxmlformats.org/officeDocument/2006/relationships/tags" Target="../tags/tag6521.xml"/><Relationship Id="rId22" Type="http://schemas.openxmlformats.org/officeDocument/2006/relationships/tags" Target="../tags/tag6520.xml"/><Relationship Id="rId21" Type="http://schemas.openxmlformats.org/officeDocument/2006/relationships/tags" Target="../tags/tag6519.xml"/><Relationship Id="rId20" Type="http://schemas.openxmlformats.org/officeDocument/2006/relationships/tags" Target="../tags/tag6518.xml"/><Relationship Id="rId2" Type="http://schemas.openxmlformats.org/officeDocument/2006/relationships/tags" Target="../tags/tag6500.xml"/><Relationship Id="rId19" Type="http://schemas.openxmlformats.org/officeDocument/2006/relationships/tags" Target="../tags/tag6517.xml"/><Relationship Id="rId18" Type="http://schemas.openxmlformats.org/officeDocument/2006/relationships/tags" Target="../tags/tag6516.xml"/><Relationship Id="rId17" Type="http://schemas.openxmlformats.org/officeDocument/2006/relationships/tags" Target="../tags/tag6515.xml"/><Relationship Id="rId16" Type="http://schemas.openxmlformats.org/officeDocument/2006/relationships/tags" Target="../tags/tag6514.xml"/><Relationship Id="rId15" Type="http://schemas.openxmlformats.org/officeDocument/2006/relationships/tags" Target="../tags/tag6513.xml"/><Relationship Id="rId14" Type="http://schemas.openxmlformats.org/officeDocument/2006/relationships/tags" Target="../tags/tag6512.xml"/><Relationship Id="rId13" Type="http://schemas.openxmlformats.org/officeDocument/2006/relationships/tags" Target="../tags/tag6511.xml"/><Relationship Id="rId12" Type="http://schemas.openxmlformats.org/officeDocument/2006/relationships/tags" Target="../tags/tag6510.xml"/><Relationship Id="rId11" Type="http://schemas.openxmlformats.org/officeDocument/2006/relationships/tags" Target="../tags/tag6509.xml"/><Relationship Id="rId10" Type="http://schemas.openxmlformats.org/officeDocument/2006/relationships/tags" Target="../tags/tag6508.xml"/><Relationship Id="rId1" Type="http://schemas.openxmlformats.org/officeDocument/2006/relationships/tags" Target="../tags/tag6499.xml"/></Relationships>
</file>

<file path=ppt/slides/_rels/slide152.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tags" Target="../tags/tag6546.xml"/><Relationship Id="rId1" Type="http://schemas.openxmlformats.org/officeDocument/2006/relationships/tags" Target="../tags/tag6545.xml"/></Relationships>
</file>

<file path=ppt/slides/_rels/slide153.xml.rels><?xml version="1.0" encoding="UTF-8" standalone="yes"?>
<Relationships xmlns="http://schemas.openxmlformats.org/package/2006/relationships"><Relationship Id="rId9" Type="http://schemas.openxmlformats.org/officeDocument/2006/relationships/tags" Target="../tags/tag6555.xml"/><Relationship Id="rId8" Type="http://schemas.openxmlformats.org/officeDocument/2006/relationships/tags" Target="../tags/tag6554.xml"/><Relationship Id="rId7" Type="http://schemas.openxmlformats.org/officeDocument/2006/relationships/tags" Target="../tags/tag6553.xml"/><Relationship Id="rId6" Type="http://schemas.openxmlformats.org/officeDocument/2006/relationships/tags" Target="../tags/tag6552.xml"/><Relationship Id="rId5" Type="http://schemas.openxmlformats.org/officeDocument/2006/relationships/tags" Target="../tags/tag6551.xml"/><Relationship Id="rId48" Type="http://schemas.openxmlformats.org/officeDocument/2006/relationships/notesSlide" Target="../notesSlides/notesSlide146.xml"/><Relationship Id="rId47" Type="http://schemas.openxmlformats.org/officeDocument/2006/relationships/slideLayout" Target="../slideLayouts/slideLayout25.xml"/><Relationship Id="rId46" Type="http://schemas.openxmlformats.org/officeDocument/2006/relationships/tags" Target="../tags/tag6592.xml"/><Relationship Id="rId45" Type="http://schemas.openxmlformats.org/officeDocument/2006/relationships/tags" Target="../tags/tag6591.xml"/><Relationship Id="rId44" Type="http://schemas.openxmlformats.org/officeDocument/2006/relationships/tags" Target="../tags/tag6590.xml"/><Relationship Id="rId43" Type="http://schemas.openxmlformats.org/officeDocument/2006/relationships/tags" Target="../tags/tag6589.xml"/><Relationship Id="rId42" Type="http://schemas.openxmlformats.org/officeDocument/2006/relationships/tags" Target="../tags/tag6588.xml"/><Relationship Id="rId41" Type="http://schemas.openxmlformats.org/officeDocument/2006/relationships/tags" Target="../tags/tag6587.xml"/><Relationship Id="rId40" Type="http://schemas.openxmlformats.org/officeDocument/2006/relationships/tags" Target="../tags/tag6586.xml"/><Relationship Id="rId4" Type="http://schemas.openxmlformats.org/officeDocument/2006/relationships/tags" Target="../tags/tag6550.xml"/><Relationship Id="rId39" Type="http://schemas.openxmlformats.org/officeDocument/2006/relationships/tags" Target="../tags/tag6585.xml"/><Relationship Id="rId38" Type="http://schemas.openxmlformats.org/officeDocument/2006/relationships/tags" Target="../tags/tag6584.xml"/><Relationship Id="rId37" Type="http://schemas.openxmlformats.org/officeDocument/2006/relationships/tags" Target="../tags/tag6583.xml"/><Relationship Id="rId36" Type="http://schemas.openxmlformats.org/officeDocument/2006/relationships/tags" Target="../tags/tag6582.xml"/><Relationship Id="rId35" Type="http://schemas.openxmlformats.org/officeDocument/2006/relationships/tags" Target="../tags/tag6581.xml"/><Relationship Id="rId34" Type="http://schemas.openxmlformats.org/officeDocument/2006/relationships/tags" Target="../tags/tag6580.xml"/><Relationship Id="rId33" Type="http://schemas.openxmlformats.org/officeDocument/2006/relationships/tags" Target="../tags/tag6579.xml"/><Relationship Id="rId32" Type="http://schemas.openxmlformats.org/officeDocument/2006/relationships/tags" Target="../tags/tag6578.xml"/><Relationship Id="rId31" Type="http://schemas.openxmlformats.org/officeDocument/2006/relationships/tags" Target="../tags/tag6577.xml"/><Relationship Id="rId30" Type="http://schemas.openxmlformats.org/officeDocument/2006/relationships/tags" Target="../tags/tag6576.xml"/><Relationship Id="rId3" Type="http://schemas.openxmlformats.org/officeDocument/2006/relationships/tags" Target="../tags/tag6549.xml"/><Relationship Id="rId29" Type="http://schemas.openxmlformats.org/officeDocument/2006/relationships/tags" Target="../tags/tag6575.xml"/><Relationship Id="rId28" Type="http://schemas.openxmlformats.org/officeDocument/2006/relationships/tags" Target="../tags/tag6574.xml"/><Relationship Id="rId27" Type="http://schemas.openxmlformats.org/officeDocument/2006/relationships/tags" Target="../tags/tag6573.xml"/><Relationship Id="rId26" Type="http://schemas.openxmlformats.org/officeDocument/2006/relationships/tags" Target="../tags/tag6572.xml"/><Relationship Id="rId25" Type="http://schemas.openxmlformats.org/officeDocument/2006/relationships/tags" Target="../tags/tag6571.xml"/><Relationship Id="rId24" Type="http://schemas.openxmlformats.org/officeDocument/2006/relationships/tags" Target="../tags/tag6570.xml"/><Relationship Id="rId23" Type="http://schemas.openxmlformats.org/officeDocument/2006/relationships/tags" Target="../tags/tag6569.xml"/><Relationship Id="rId22" Type="http://schemas.openxmlformats.org/officeDocument/2006/relationships/tags" Target="../tags/tag6568.xml"/><Relationship Id="rId21" Type="http://schemas.openxmlformats.org/officeDocument/2006/relationships/tags" Target="../tags/tag6567.xml"/><Relationship Id="rId20" Type="http://schemas.openxmlformats.org/officeDocument/2006/relationships/tags" Target="../tags/tag6566.xml"/><Relationship Id="rId2" Type="http://schemas.openxmlformats.org/officeDocument/2006/relationships/tags" Target="../tags/tag6548.xml"/><Relationship Id="rId19" Type="http://schemas.openxmlformats.org/officeDocument/2006/relationships/tags" Target="../tags/tag6565.xml"/><Relationship Id="rId18" Type="http://schemas.openxmlformats.org/officeDocument/2006/relationships/tags" Target="../tags/tag6564.xml"/><Relationship Id="rId17" Type="http://schemas.openxmlformats.org/officeDocument/2006/relationships/tags" Target="../tags/tag6563.xml"/><Relationship Id="rId16" Type="http://schemas.openxmlformats.org/officeDocument/2006/relationships/tags" Target="../tags/tag6562.xml"/><Relationship Id="rId15" Type="http://schemas.openxmlformats.org/officeDocument/2006/relationships/tags" Target="../tags/tag6561.xml"/><Relationship Id="rId14" Type="http://schemas.openxmlformats.org/officeDocument/2006/relationships/tags" Target="../tags/tag6560.xml"/><Relationship Id="rId13" Type="http://schemas.openxmlformats.org/officeDocument/2006/relationships/tags" Target="../tags/tag6559.xml"/><Relationship Id="rId12" Type="http://schemas.openxmlformats.org/officeDocument/2006/relationships/tags" Target="../tags/tag6558.xml"/><Relationship Id="rId11" Type="http://schemas.openxmlformats.org/officeDocument/2006/relationships/tags" Target="../tags/tag6557.xml"/><Relationship Id="rId10" Type="http://schemas.openxmlformats.org/officeDocument/2006/relationships/tags" Target="../tags/tag6556.xml"/><Relationship Id="rId1" Type="http://schemas.openxmlformats.org/officeDocument/2006/relationships/tags" Target="../tags/tag6547.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44.xml"/></Relationships>
</file>

<file path=ppt/slides/_rels/slide16.xml.rels><?xml version="1.0" encoding="UTF-8" standalone="yes"?>
<Relationships xmlns="http://schemas.openxmlformats.org/package/2006/relationships"><Relationship Id="rId9" Type="http://schemas.openxmlformats.org/officeDocument/2006/relationships/tags" Target="../tags/tag429.xml"/><Relationship Id="rId8" Type="http://schemas.openxmlformats.org/officeDocument/2006/relationships/tags" Target="../tags/tag428.xml"/><Relationship Id="rId7" Type="http://schemas.openxmlformats.org/officeDocument/2006/relationships/tags" Target="../tags/tag427.xml"/><Relationship Id="rId6" Type="http://schemas.openxmlformats.org/officeDocument/2006/relationships/tags" Target="../tags/tag426.xml"/><Relationship Id="rId5" Type="http://schemas.openxmlformats.org/officeDocument/2006/relationships/tags" Target="../tags/tag425.xml"/><Relationship Id="rId49" Type="http://schemas.openxmlformats.org/officeDocument/2006/relationships/notesSlide" Target="../notesSlides/notesSlide13.xml"/><Relationship Id="rId48" Type="http://schemas.openxmlformats.org/officeDocument/2006/relationships/slideLayout" Target="../slideLayouts/slideLayout25.xml"/><Relationship Id="rId47" Type="http://schemas.openxmlformats.org/officeDocument/2006/relationships/image" Target="../media/image10.png"/><Relationship Id="rId46" Type="http://schemas.openxmlformats.org/officeDocument/2006/relationships/tags" Target="../tags/tag466.xml"/><Relationship Id="rId45" Type="http://schemas.openxmlformats.org/officeDocument/2006/relationships/tags" Target="../tags/tag465.xml"/><Relationship Id="rId44" Type="http://schemas.openxmlformats.org/officeDocument/2006/relationships/tags" Target="../tags/tag464.xml"/><Relationship Id="rId43" Type="http://schemas.openxmlformats.org/officeDocument/2006/relationships/tags" Target="../tags/tag463.xml"/><Relationship Id="rId42" Type="http://schemas.openxmlformats.org/officeDocument/2006/relationships/tags" Target="../tags/tag462.xml"/><Relationship Id="rId41" Type="http://schemas.openxmlformats.org/officeDocument/2006/relationships/tags" Target="../tags/tag461.xml"/><Relationship Id="rId40" Type="http://schemas.openxmlformats.org/officeDocument/2006/relationships/tags" Target="../tags/tag460.xml"/><Relationship Id="rId4" Type="http://schemas.openxmlformats.org/officeDocument/2006/relationships/tags" Target="../tags/tag424.xml"/><Relationship Id="rId39" Type="http://schemas.openxmlformats.org/officeDocument/2006/relationships/tags" Target="../tags/tag459.xml"/><Relationship Id="rId38" Type="http://schemas.openxmlformats.org/officeDocument/2006/relationships/tags" Target="../tags/tag458.xml"/><Relationship Id="rId37" Type="http://schemas.openxmlformats.org/officeDocument/2006/relationships/tags" Target="../tags/tag457.xml"/><Relationship Id="rId36" Type="http://schemas.openxmlformats.org/officeDocument/2006/relationships/tags" Target="../tags/tag456.xml"/><Relationship Id="rId35" Type="http://schemas.openxmlformats.org/officeDocument/2006/relationships/tags" Target="../tags/tag455.xml"/><Relationship Id="rId34" Type="http://schemas.openxmlformats.org/officeDocument/2006/relationships/tags" Target="../tags/tag454.xml"/><Relationship Id="rId33" Type="http://schemas.openxmlformats.org/officeDocument/2006/relationships/tags" Target="../tags/tag453.xml"/><Relationship Id="rId32" Type="http://schemas.openxmlformats.org/officeDocument/2006/relationships/tags" Target="../tags/tag452.xml"/><Relationship Id="rId31" Type="http://schemas.openxmlformats.org/officeDocument/2006/relationships/tags" Target="../tags/tag451.xml"/><Relationship Id="rId30" Type="http://schemas.openxmlformats.org/officeDocument/2006/relationships/tags" Target="../tags/tag450.xml"/><Relationship Id="rId3" Type="http://schemas.openxmlformats.org/officeDocument/2006/relationships/tags" Target="../tags/tag423.xml"/><Relationship Id="rId29" Type="http://schemas.openxmlformats.org/officeDocument/2006/relationships/tags" Target="../tags/tag449.xml"/><Relationship Id="rId28" Type="http://schemas.openxmlformats.org/officeDocument/2006/relationships/tags" Target="../tags/tag448.xml"/><Relationship Id="rId27" Type="http://schemas.openxmlformats.org/officeDocument/2006/relationships/tags" Target="../tags/tag447.xml"/><Relationship Id="rId26" Type="http://schemas.openxmlformats.org/officeDocument/2006/relationships/tags" Target="../tags/tag446.xml"/><Relationship Id="rId25" Type="http://schemas.openxmlformats.org/officeDocument/2006/relationships/tags" Target="../tags/tag445.xml"/><Relationship Id="rId24" Type="http://schemas.openxmlformats.org/officeDocument/2006/relationships/tags" Target="../tags/tag444.xml"/><Relationship Id="rId23" Type="http://schemas.openxmlformats.org/officeDocument/2006/relationships/tags" Target="../tags/tag443.xml"/><Relationship Id="rId22" Type="http://schemas.openxmlformats.org/officeDocument/2006/relationships/tags" Target="../tags/tag442.xml"/><Relationship Id="rId21" Type="http://schemas.openxmlformats.org/officeDocument/2006/relationships/tags" Target="../tags/tag441.xml"/><Relationship Id="rId20" Type="http://schemas.openxmlformats.org/officeDocument/2006/relationships/tags" Target="../tags/tag440.xml"/><Relationship Id="rId2" Type="http://schemas.openxmlformats.org/officeDocument/2006/relationships/tags" Target="../tags/tag422.xml"/><Relationship Id="rId19" Type="http://schemas.openxmlformats.org/officeDocument/2006/relationships/tags" Target="../tags/tag439.xml"/><Relationship Id="rId18" Type="http://schemas.openxmlformats.org/officeDocument/2006/relationships/tags" Target="../tags/tag438.xml"/><Relationship Id="rId17" Type="http://schemas.openxmlformats.org/officeDocument/2006/relationships/tags" Target="../tags/tag437.xml"/><Relationship Id="rId16" Type="http://schemas.openxmlformats.org/officeDocument/2006/relationships/tags" Target="../tags/tag436.xml"/><Relationship Id="rId15" Type="http://schemas.openxmlformats.org/officeDocument/2006/relationships/tags" Target="../tags/tag435.xml"/><Relationship Id="rId14" Type="http://schemas.openxmlformats.org/officeDocument/2006/relationships/tags" Target="../tags/tag434.xml"/><Relationship Id="rId13" Type="http://schemas.openxmlformats.org/officeDocument/2006/relationships/tags" Target="../tags/tag433.xml"/><Relationship Id="rId12" Type="http://schemas.openxmlformats.org/officeDocument/2006/relationships/tags" Target="../tags/tag432.xml"/><Relationship Id="rId11" Type="http://schemas.openxmlformats.org/officeDocument/2006/relationships/tags" Target="../tags/tag431.xml"/><Relationship Id="rId10" Type="http://schemas.openxmlformats.org/officeDocument/2006/relationships/tags" Target="../tags/tag430.xml"/><Relationship Id="rId1" Type="http://schemas.openxmlformats.org/officeDocument/2006/relationships/tags" Target="../tags/tag421.xml"/></Relationships>
</file>

<file path=ppt/slides/_rels/slide17.xml.rels><?xml version="1.0" encoding="UTF-8" standalone="yes"?>
<Relationships xmlns="http://schemas.openxmlformats.org/package/2006/relationships"><Relationship Id="rId9" Type="http://schemas.openxmlformats.org/officeDocument/2006/relationships/tags" Target="../tags/tag475.xml"/><Relationship Id="rId8" Type="http://schemas.openxmlformats.org/officeDocument/2006/relationships/tags" Target="../tags/tag474.xml"/><Relationship Id="rId7" Type="http://schemas.openxmlformats.org/officeDocument/2006/relationships/tags" Target="../tags/tag473.xml"/><Relationship Id="rId6" Type="http://schemas.openxmlformats.org/officeDocument/2006/relationships/tags" Target="../tags/tag472.xml"/><Relationship Id="rId5" Type="http://schemas.openxmlformats.org/officeDocument/2006/relationships/tags" Target="../tags/tag471.xml"/><Relationship Id="rId49" Type="http://schemas.openxmlformats.org/officeDocument/2006/relationships/notesSlide" Target="../notesSlides/notesSlide14.xml"/><Relationship Id="rId48" Type="http://schemas.openxmlformats.org/officeDocument/2006/relationships/slideLayout" Target="../slideLayouts/slideLayout25.xml"/><Relationship Id="rId47" Type="http://schemas.openxmlformats.org/officeDocument/2006/relationships/image" Target="../media/image11.png"/><Relationship Id="rId46" Type="http://schemas.openxmlformats.org/officeDocument/2006/relationships/tags" Target="../tags/tag512.xml"/><Relationship Id="rId45" Type="http://schemas.openxmlformats.org/officeDocument/2006/relationships/tags" Target="../tags/tag511.xml"/><Relationship Id="rId44" Type="http://schemas.openxmlformats.org/officeDocument/2006/relationships/tags" Target="../tags/tag510.xml"/><Relationship Id="rId43" Type="http://schemas.openxmlformats.org/officeDocument/2006/relationships/tags" Target="../tags/tag509.xml"/><Relationship Id="rId42" Type="http://schemas.openxmlformats.org/officeDocument/2006/relationships/tags" Target="../tags/tag508.xml"/><Relationship Id="rId41" Type="http://schemas.openxmlformats.org/officeDocument/2006/relationships/tags" Target="../tags/tag507.xml"/><Relationship Id="rId40" Type="http://schemas.openxmlformats.org/officeDocument/2006/relationships/tags" Target="../tags/tag506.xml"/><Relationship Id="rId4" Type="http://schemas.openxmlformats.org/officeDocument/2006/relationships/tags" Target="../tags/tag470.xml"/><Relationship Id="rId39" Type="http://schemas.openxmlformats.org/officeDocument/2006/relationships/tags" Target="../tags/tag505.xml"/><Relationship Id="rId38" Type="http://schemas.openxmlformats.org/officeDocument/2006/relationships/tags" Target="../tags/tag504.xml"/><Relationship Id="rId37" Type="http://schemas.openxmlformats.org/officeDocument/2006/relationships/tags" Target="../tags/tag503.xml"/><Relationship Id="rId36" Type="http://schemas.openxmlformats.org/officeDocument/2006/relationships/tags" Target="../tags/tag502.xml"/><Relationship Id="rId35" Type="http://schemas.openxmlformats.org/officeDocument/2006/relationships/tags" Target="../tags/tag501.xml"/><Relationship Id="rId34" Type="http://schemas.openxmlformats.org/officeDocument/2006/relationships/tags" Target="../tags/tag500.xml"/><Relationship Id="rId33" Type="http://schemas.openxmlformats.org/officeDocument/2006/relationships/tags" Target="../tags/tag499.xml"/><Relationship Id="rId32" Type="http://schemas.openxmlformats.org/officeDocument/2006/relationships/tags" Target="../tags/tag498.xml"/><Relationship Id="rId31" Type="http://schemas.openxmlformats.org/officeDocument/2006/relationships/tags" Target="../tags/tag497.xml"/><Relationship Id="rId30" Type="http://schemas.openxmlformats.org/officeDocument/2006/relationships/tags" Target="../tags/tag496.xml"/><Relationship Id="rId3" Type="http://schemas.openxmlformats.org/officeDocument/2006/relationships/tags" Target="../tags/tag469.xml"/><Relationship Id="rId29" Type="http://schemas.openxmlformats.org/officeDocument/2006/relationships/tags" Target="../tags/tag495.xml"/><Relationship Id="rId28" Type="http://schemas.openxmlformats.org/officeDocument/2006/relationships/tags" Target="../tags/tag494.xml"/><Relationship Id="rId27" Type="http://schemas.openxmlformats.org/officeDocument/2006/relationships/tags" Target="../tags/tag493.xml"/><Relationship Id="rId26" Type="http://schemas.openxmlformats.org/officeDocument/2006/relationships/tags" Target="../tags/tag492.xml"/><Relationship Id="rId25" Type="http://schemas.openxmlformats.org/officeDocument/2006/relationships/tags" Target="../tags/tag491.xml"/><Relationship Id="rId24" Type="http://schemas.openxmlformats.org/officeDocument/2006/relationships/tags" Target="../tags/tag490.xml"/><Relationship Id="rId23" Type="http://schemas.openxmlformats.org/officeDocument/2006/relationships/tags" Target="../tags/tag489.xml"/><Relationship Id="rId22" Type="http://schemas.openxmlformats.org/officeDocument/2006/relationships/tags" Target="../tags/tag488.xml"/><Relationship Id="rId21" Type="http://schemas.openxmlformats.org/officeDocument/2006/relationships/tags" Target="../tags/tag487.xml"/><Relationship Id="rId20" Type="http://schemas.openxmlformats.org/officeDocument/2006/relationships/tags" Target="../tags/tag486.xml"/><Relationship Id="rId2" Type="http://schemas.openxmlformats.org/officeDocument/2006/relationships/tags" Target="../tags/tag468.xml"/><Relationship Id="rId19" Type="http://schemas.openxmlformats.org/officeDocument/2006/relationships/tags" Target="../tags/tag485.xml"/><Relationship Id="rId18" Type="http://schemas.openxmlformats.org/officeDocument/2006/relationships/tags" Target="../tags/tag484.xml"/><Relationship Id="rId17" Type="http://schemas.openxmlformats.org/officeDocument/2006/relationships/tags" Target="../tags/tag483.xml"/><Relationship Id="rId16" Type="http://schemas.openxmlformats.org/officeDocument/2006/relationships/tags" Target="../tags/tag482.xml"/><Relationship Id="rId15" Type="http://schemas.openxmlformats.org/officeDocument/2006/relationships/tags" Target="../tags/tag481.xml"/><Relationship Id="rId14" Type="http://schemas.openxmlformats.org/officeDocument/2006/relationships/tags" Target="../tags/tag480.xml"/><Relationship Id="rId13" Type="http://schemas.openxmlformats.org/officeDocument/2006/relationships/tags" Target="../tags/tag479.xml"/><Relationship Id="rId12" Type="http://schemas.openxmlformats.org/officeDocument/2006/relationships/tags" Target="../tags/tag478.xml"/><Relationship Id="rId11" Type="http://schemas.openxmlformats.org/officeDocument/2006/relationships/tags" Target="../tags/tag477.xml"/><Relationship Id="rId10" Type="http://schemas.openxmlformats.org/officeDocument/2006/relationships/tags" Target="../tags/tag476.xml"/><Relationship Id="rId1" Type="http://schemas.openxmlformats.org/officeDocument/2006/relationships/tags" Target="../tags/tag467.xml"/></Relationships>
</file>

<file path=ppt/slides/_rels/slide18.xml.rels><?xml version="1.0" encoding="UTF-8" standalone="yes"?>
<Relationships xmlns="http://schemas.openxmlformats.org/package/2006/relationships"><Relationship Id="rId9" Type="http://schemas.openxmlformats.org/officeDocument/2006/relationships/tags" Target="../tags/tag521.xml"/><Relationship Id="rId8" Type="http://schemas.openxmlformats.org/officeDocument/2006/relationships/tags" Target="../tags/tag520.xml"/><Relationship Id="rId7" Type="http://schemas.openxmlformats.org/officeDocument/2006/relationships/tags" Target="../tags/tag519.xml"/><Relationship Id="rId6" Type="http://schemas.openxmlformats.org/officeDocument/2006/relationships/tags" Target="../tags/tag518.xml"/><Relationship Id="rId5" Type="http://schemas.openxmlformats.org/officeDocument/2006/relationships/tags" Target="../tags/tag517.xml"/><Relationship Id="rId49" Type="http://schemas.openxmlformats.org/officeDocument/2006/relationships/notesSlide" Target="../notesSlides/notesSlide15.xml"/><Relationship Id="rId48" Type="http://schemas.openxmlformats.org/officeDocument/2006/relationships/slideLayout" Target="../slideLayouts/slideLayout25.xml"/><Relationship Id="rId47" Type="http://schemas.openxmlformats.org/officeDocument/2006/relationships/image" Target="../media/image12.png"/><Relationship Id="rId46" Type="http://schemas.openxmlformats.org/officeDocument/2006/relationships/tags" Target="../tags/tag558.xml"/><Relationship Id="rId45" Type="http://schemas.openxmlformats.org/officeDocument/2006/relationships/tags" Target="../tags/tag557.xml"/><Relationship Id="rId44" Type="http://schemas.openxmlformats.org/officeDocument/2006/relationships/tags" Target="../tags/tag556.xml"/><Relationship Id="rId43" Type="http://schemas.openxmlformats.org/officeDocument/2006/relationships/tags" Target="../tags/tag555.xml"/><Relationship Id="rId42" Type="http://schemas.openxmlformats.org/officeDocument/2006/relationships/tags" Target="../tags/tag554.xml"/><Relationship Id="rId41" Type="http://schemas.openxmlformats.org/officeDocument/2006/relationships/tags" Target="../tags/tag553.xml"/><Relationship Id="rId40" Type="http://schemas.openxmlformats.org/officeDocument/2006/relationships/tags" Target="../tags/tag552.xml"/><Relationship Id="rId4" Type="http://schemas.openxmlformats.org/officeDocument/2006/relationships/tags" Target="../tags/tag516.xml"/><Relationship Id="rId39" Type="http://schemas.openxmlformats.org/officeDocument/2006/relationships/tags" Target="../tags/tag551.xml"/><Relationship Id="rId38" Type="http://schemas.openxmlformats.org/officeDocument/2006/relationships/tags" Target="../tags/tag550.xml"/><Relationship Id="rId37" Type="http://schemas.openxmlformats.org/officeDocument/2006/relationships/tags" Target="../tags/tag549.xml"/><Relationship Id="rId36" Type="http://schemas.openxmlformats.org/officeDocument/2006/relationships/tags" Target="../tags/tag548.xml"/><Relationship Id="rId35" Type="http://schemas.openxmlformats.org/officeDocument/2006/relationships/tags" Target="../tags/tag547.xml"/><Relationship Id="rId34" Type="http://schemas.openxmlformats.org/officeDocument/2006/relationships/tags" Target="../tags/tag546.xml"/><Relationship Id="rId33" Type="http://schemas.openxmlformats.org/officeDocument/2006/relationships/tags" Target="../tags/tag545.xml"/><Relationship Id="rId32" Type="http://schemas.openxmlformats.org/officeDocument/2006/relationships/tags" Target="../tags/tag544.xml"/><Relationship Id="rId31" Type="http://schemas.openxmlformats.org/officeDocument/2006/relationships/tags" Target="../tags/tag543.xml"/><Relationship Id="rId30" Type="http://schemas.openxmlformats.org/officeDocument/2006/relationships/tags" Target="../tags/tag542.xml"/><Relationship Id="rId3" Type="http://schemas.openxmlformats.org/officeDocument/2006/relationships/tags" Target="../tags/tag515.xml"/><Relationship Id="rId29" Type="http://schemas.openxmlformats.org/officeDocument/2006/relationships/tags" Target="../tags/tag541.xml"/><Relationship Id="rId28" Type="http://schemas.openxmlformats.org/officeDocument/2006/relationships/tags" Target="../tags/tag540.xml"/><Relationship Id="rId27" Type="http://schemas.openxmlformats.org/officeDocument/2006/relationships/tags" Target="../tags/tag539.xml"/><Relationship Id="rId26" Type="http://schemas.openxmlformats.org/officeDocument/2006/relationships/tags" Target="../tags/tag538.xml"/><Relationship Id="rId25" Type="http://schemas.openxmlformats.org/officeDocument/2006/relationships/tags" Target="../tags/tag537.xml"/><Relationship Id="rId24" Type="http://schemas.openxmlformats.org/officeDocument/2006/relationships/tags" Target="../tags/tag536.xml"/><Relationship Id="rId23" Type="http://schemas.openxmlformats.org/officeDocument/2006/relationships/tags" Target="../tags/tag535.xml"/><Relationship Id="rId22" Type="http://schemas.openxmlformats.org/officeDocument/2006/relationships/tags" Target="../tags/tag534.xml"/><Relationship Id="rId21" Type="http://schemas.openxmlformats.org/officeDocument/2006/relationships/tags" Target="../tags/tag533.xml"/><Relationship Id="rId20" Type="http://schemas.openxmlformats.org/officeDocument/2006/relationships/tags" Target="../tags/tag532.xml"/><Relationship Id="rId2" Type="http://schemas.openxmlformats.org/officeDocument/2006/relationships/tags" Target="../tags/tag514.xml"/><Relationship Id="rId19" Type="http://schemas.openxmlformats.org/officeDocument/2006/relationships/tags" Target="../tags/tag531.xml"/><Relationship Id="rId18" Type="http://schemas.openxmlformats.org/officeDocument/2006/relationships/tags" Target="../tags/tag530.xml"/><Relationship Id="rId17" Type="http://schemas.openxmlformats.org/officeDocument/2006/relationships/tags" Target="../tags/tag529.xml"/><Relationship Id="rId16" Type="http://schemas.openxmlformats.org/officeDocument/2006/relationships/tags" Target="../tags/tag528.xml"/><Relationship Id="rId15" Type="http://schemas.openxmlformats.org/officeDocument/2006/relationships/tags" Target="../tags/tag527.xml"/><Relationship Id="rId14" Type="http://schemas.openxmlformats.org/officeDocument/2006/relationships/tags" Target="../tags/tag526.xml"/><Relationship Id="rId13" Type="http://schemas.openxmlformats.org/officeDocument/2006/relationships/tags" Target="../tags/tag525.xml"/><Relationship Id="rId12" Type="http://schemas.openxmlformats.org/officeDocument/2006/relationships/tags" Target="../tags/tag524.xml"/><Relationship Id="rId11" Type="http://schemas.openxmlformats.org/officeDocument/2006/relationships/tags" Target="../tags/tag523.xml"/><Relationship Id="rId10" Type="http://schemas.openxmlformats.org/officeDocument/2006/relationships/tags" Target="../tags/tag522.xml"/><Relationship Id="rId1" Type="http://schemas.openxmlformats.org/officeDocument/2006/relationships/tags" Target="../tags/tag513.xml"/></Relationships>
</file>

<file path=ppt/slides/_rels/slide19.xml.rels><?xml version="1.0" encoding="UTF-8" standalone="yes"?>
<Relationships xmlns="http://schemas.openxmlformats.org/package/2006/relationships"><Relationship Id="rId9" Type="http://schemas.openxmlformats.org/officeDocument/2006/relationships/tags" Target="../tags/tag567.xml"/><Relationship Id="rId8" Type="http://schemas.openxmlformats.org/officeDocument/2006/relationships/tags" Target="../tags/tag566.xml"/><Relationship Id="rId7" Type="http://schemas.openxmlformats.org/officeDocument/2006/relationships/tags" Target="../tags/tag565.xml"/><Relationship Id="rId6" Type="http://schemas.openxmlformats.org/officeDocument/2006/relationships/tags" Target="../tags/tag564.xml"/><Relationship Id="rId5" Type="http://schemas.openxmlformats.org/officeDocument/2006/relationships/tags" Target="../tags/tag563.xml"/><Relationship Id="rId48" Type="http://schemas.openxmlformats.org/officeDocument/2006/relationships/notesSlide" Target="../notesSlides/notesSlide16.xml"/><Relationship Id="rId47" Type="http://schemas.openxmlformats.org/officeDocument/2006/relationships/slideLayout" Target="../slideLayouts/slideLayout25.xml"/><Relationship Id="rId46" Type="http://schemas.openxmlformats.org/officeDocument/2006/relationships/tags" Target="../tags/tag604.xml"/><Relationship Id="rId45" Type="http://schemas.openxmlformats.org/officeDocument/2006/relationships/tags" Target="../tags/tag603.xml"/><Relationship Id="rId44" Type="http://schemas.openxmlformats.org/officeDocument/2006/relationships/tags" Target="../tags/tag602.xml"/><Relationship Id="rId43" Type="http://schemas.openxmlformats.org/officeDocument/2006/relationships/tags" Target="../tags/tag601.xml"/><Relationship Id="rId42" Type="http://schemas.openxmlformats.org/officeDocument/2006/relationships/tags" Target="../tags/tag600.xml"/><Relationship Id="rId41" Type="http://schemas.openxmlformats.org/officeDocument/2006/relationships/tags" Target="../tags/tag599.xml"/><Relationship Id="rId40" Type="http://schemas.openxmlformats.org/officeDocument/2006/relationships/tags" Target="../tags/tag598.xml"/><Relationship Id="rId4" Type="http://schemas.openxmlformats.org/officeDocument/2006/relationships/tags" Target="../tags/tag562.xml"/><Relationship Id="rId39" Type="http://schemas.openxmlformats.org/officeDocument/2006/relationships/tags" Target="../tags/tag597.xml"/><Relationship Id="rId38" Type="http://schemas.openxmlformats.org/officeDocument/2006/relationships/tags" Target="../tags/tag596.xml"/><Relationship Id="rId37" Type="http://schemas.openxmlformats.org/officeDocument/2006/relationships/tags" Target="../tags/tag595.xml"/><Relationship Id="rId36" Type="http://schemas.openxmlformats.org/officeDocument/2006/relationships/tags" Target="../tags/tag594.xml"/><Relationship Id="rId35" Type="http://schemas.openxmlformats.org/officeDocument/2006/relationships/tags" Target="../tags/tag593.xml"/><Relationship Id="rId34" Type="http://schemas.openxmlformats.org/officeDocument/2006/relationships/tags" Target="../tags/tag592.xml"/><Relationship Id="rId33" Type="http://schemas.openxmlformats.org/officeDocument/2006/relationships/tags" Target="../tags/tag591.xml"/><Relationship Id="rId32" Type="http://schemas.openxmlformats.org/officeDocument/2006/relationships/tags" Target="../tags/tag590.xml"/><Relationship Id="rId31" Type="http://schemas.openxmlformats.org/officeDocument/2006/relationships/tags" Target="../tags/tag589.xml"/><Relationship Id="rId30" Type="http://schemas.openxmlformats.org/officeDocument/2006/relationships/tags" Target="../tags/tag588.xml"/><Relationship Id="rId3" Type="http://schemas.openxmlformats.org/officeDocument/2006/relationships/tags" Target="../tags/tag561.xml"/><Relationship Id="rId29" Type="http://schemas.openxmlformats.org/officeDocument/2006/relationships/tags" Target="../tags/tag587.xml"/><Relationship Id="rId28" Type="http://schemas.openxmlformats.org/officeDocument/2006/relationships/tags" Target="../tags/tag586.xml"/><Relationship Id="rId27" Type="http://schemas.openxmlformats.org/officeDocument/2006/relationships/tags" Target="../tags/tag585.xml"/><Relationship Id="rId26" Type="http://schemas.openxmlformats.org/officeDocument/2006/relationships/tags" Target="../tags/tag584.xml"/><Relationship Id="rId25" Type="http://schemas.openxmlformats.org/officeDocument/2006/relationships/tags" Target="../tags/tag583.xml"/><Relationship Id="rId24" Type="http://schemas.openxmlformats.org/officeDocument/2006/relationships/tags" Target="../tags/tag582.xml"/><Relationship Id="rId23" Type="http://schemas.openxmlformats.org/officeDocument/2006/relationships/tags" Target="../tags/tag581.xml"/><Relationship Id="rId22" Type="http://schemas.openxmlformats.org/officeDocument/2006/relationships/tags" Target="../tags/tag580.xml"/><Relationship Id="rId21" Type="http://schemas.openxmlformats.org/officeDocument/2006/relationships/tags" Target="../tags/tag579.xml"/><Relationship Id="rId20" Type="http://schemas.openxmlformats.org/officeDocument/2006/relationships/tags" Target="../tags/tag578.xml"/><Relationship Id="rId2" Type="http://schemas.openxmlformats.org/officeDocument/2006/relationships/tags" Target="../tags/tag560.xml"/><Relationship Id="rId19" Type="http://schemas.openxmlformats.org/officeDocument/2006/relationships/tags" Target="../tags/tag577.xml"/><Relationship Id="rId18" Type="http://schemas.openxmlformats.org/officeDocument/2006/relationships/tags" Target="../tags/tag576.xml"/><Relationship Id="rId17" Type="http://schemas.openxmlformats.org/officeDocument/2006/relationships/tags" Target="../tags/tag575.xml"/><Relationship Id="rId16" Type="http://schemas.openxmlformats.org/officeDocument/2006/relationships/tags" Target="../tags/tag574.xml"/><Relationship Id="rId15" Type="http://schemas.openxmlformats.org/officeDocument/2006/relationships/tags" Target="../tags/tag573.xml"/><Relationship Id="rId14" Type="http://schemas.openxmlformats.org/officeDocument/2006/relationships/tags" Target="../tags/tag572.xml"/><Relationship Id="rId13" Type="http://schemas.openxmlformats.org/officeDocument/2006/relationships/tags" Target="../tags/tag571.xml"/><Relationship Id="rId12" Type="http://schemas.openxmlformats.org/officeDocument/2006/relationships/tags" Target="../tags/tag570.xml"/><Relationship Id="rId11" Type="http://schemas.openxmlformats.org/officeDocument/2006/relationships/tags" Target="../tags/tag569.xml"/><Relationship Id="rId10" Type="http://schemas.openxmlformats.org/officeDocument/2006/relationships/tags" Target="../tags/tag568.xml"/><Relationship Id="rId1" Type="http://schemas.openxmlformats.org/officeDocument/2006/relationships/tags" Target="../tags/tag55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2.xml"/></Relationships>
</file>

<file path=ppt/slides/_rels/slide20.xml.rels><?xml version="1.0" encoding="UTF-8" standalone="yes"?>
<Relationships xmlns="http://schemas.openxmlformats.org/package/2006/relationships"><Relationship Id="rId9" Type="http://schemas.openxmlformats.org/officeDocument/2006/relationships/tags" Target="../tags/tag613.xml"/><Relationship Id="rId8" Type="http://schemas.openxmlformats.org/officeDocument/2006/relationships/tags" Target="../tags/tag612.xml"/><Relationship Id="rId7" Type="http://schemas.openxmlformats.org/officeDocument/2006/relationships/tags" Target="../tags/tag611.xml"/><Relationship Id="rId6" Type="http://schemas.openxmlformats.org/officeDocument/2006/relationships/tags" Target="../tags/tag610.xml"/><Relationship Id="rId5" Type="http://schemas.openxmlformats.org/officeDocument/2006/relationships/tags" Target="../tags/tag609.xml"/><Relationship Id="rId49" Type="http://schemas.openxmlformats.org/officeDocument/2006/relationships/notesSlide" Target="../notesSlides/notesSlide17.xml"/><Relationship Id="rId48" Type="http://schemas.openxmlformats.org/officeDocument/2006/relationships/slideLayout" Target="../slideLayouts/slideLayout25.xml"/><Relationship Id="rId47" Type="http://schemas.openxmlformats.org/officeDocument/2006/relationships/image" Target="../media/image13.png"/><Relationship Id="rId46" Type="http://schemas.openxmlformats.org/officeDocument/2006/relationships/tags" Target="../tags/tag650.xml"/><Relationship Id="rId45" Type="http://schemas.openxmlformats.org/officeDocument/2006/relationships/tags" Target="../tags/tag649.xml"/><Relationship Id="rId44" Type="http://schemas.openxmlformats.org/officeDocument/2006/relationships/tags" Target="../tags/tag648.xml"/><Relationship Id="rId43" Type="http://schemas.openxmlformats.org/officeDocument/2006/relationships/tags" Target="../tags/tag647.xml"/><Relationship Id="rId42" Type="http://schemas.openxmlformats.org/officeDocument/2006/relationships/tags" Target="../tags/tag646.xml"/><Relationship Id="rId41" Type="http://schemas.openxmlformats.org/officeDocument/2006/relationships/tags" Target="../tags/tag645.xml"/><Relationship Id="rId40" Type="http://schemas.openxmlformats.org/officeDocument/2006/relationships/tags" Target="../tags/tag644.xml"/><Relationship Id="rId4" Type="http://schemas.openxmlformats.org/officeDocument/2006/relationships/tags" Target="../tags/tag608.xml"/><Relationship Id="rId39" Type="http://schemas.openxmlformats.org/officeDocument/2006/relationships/tags" Target="../tags/tag643.xml"/><Relationship Id="rId38" Type="http://schemas.openxmlformats.org/officeDocument/2006/relationships/tags" Target="../tags/tag642.xml"/><Relationship Id="rId37" Type="http://schemas.openxmlformats.org/officeDocument/2006/relationships/tags" Target="../tags/tag641.xml"/><Relationship Id="rId36" Type="http://schemas.openxmlformats.org/officeDocument/2006/relationships/tags" Target="../tags/tag640.xml"/><Relationship Id="rId35" Type="http://schemas.openxmlformats.org/officeDocument/2006/relationships/tags" Target="../tags/tag639.xml"/><Relationship Id="rId34" Type="http://schemas.openxmlformats.org/officeDocument/2006/relationships/tags" Target="../tags/tag638.xml"/><Relationship Id="rId33" Type="http://schemas.openxmlformats.org/officeDocument/2006/relationships/tags" Target="../tags/tag637.xml"/><Relationship Id="rId32" Type="http://schemas.openxmlformats.org/officeDocument/2006/relationships/tags" Target="../tags/tag636.xml"/><Relationship Id="rId31" Type="http://schemas.openxmlformats.org/officeDocument/2006/relationships/tags" Target="../tags/tag635.xml"/><Relationship Id="rId30" Type="http://schemas.openxmlformats.org/officeDocument/2006/relationships/tags" Target="../tags/tag634.xml"/><Relationship Id="rId3" Type="http://schemas.openxmlformats.org/officeDocument/2006/relationships/tags" Target="../tags/tag607.xml"/><Relationship Id="rId29" Type="http://schemas.openxmlformats.org/officeDocument/2006/relationships/tags" Target="../tags/tag633.xml"/><Relationship Id="rId28" Type="http://schemas.openxmlformats.org/officeDocument/2006/relationships/tags" Target="../tags/tag632.xml"/><Relationship Id="rId27" Type="http://schemas.openxmlformats.org/officeDocument/2006/relationships/tags" Target="../tags/tag631.xml"/><Relationship Id="rId26" Type="http://schemas.openxmlformats.org/officeDocument/2006/relationships/tags" Target="../tags/tag630.xml"/><Relationship Id="rId25" Type="http://schemas.openxmlformats.org/officeDocument/2006/relationships/tags" Target="../tags/tag629.xml"/><Relationship Id="rId24" Type="http://schemas.openxmlformats.org/officeDocument/2006/relationships/tags" Target="../tags/tag628.xml"/><Relationship Id="rId23" Type="http://schemas.openxmlformats.org/officeDocument/2006/relationships/tags" Target="../tags/tag627.xml"/><Relationship Id="rId22" Type="http://schemas.openxmlformats.org/officeDocument/2006/relationships/tags" Target="../tags/tag626.xml"/><Relationship Id="rId21" Type="http://schemas.openxmlformats.org/officeDocument/2006/relationships/tags" Target="../tags/tag625.xml"/><Relationship Id="rId20" Type="http://schemas.openxmlformats.org/officeDocument/2006/relationships/tags" Target="../tags/tag624.xml"/><Relationship Id="rId2" Type="http://schemas.openxmlformats.org/officeDocument/2006/relationships/tags" Target="../tags/tag606.xml"/><Relationship Id="rId19" Type="http://schemas.openxmlformats.org/officeDocument/2006/relationships/tags" Target="../tags/tag623.xml"/><Relationship Id="rId18" Type="http://schemas.openxmlformats.org/officeDocument/2006/relationships/tags" Target="../tags/tag622.xml"/><Relationship Id="rId17" Type="http://schemas.openxmlformats.org/officeDocument/2006/relationships/tags" Target="../tags/tag621.xml"/><Relationship Id="rId16" Type="http://schemas.openxmlformats.org/officeDocument/2006/relationships/tags" Target="../tags/tag620.xml"/><Relationship Id="rId15" Type="http://schemas.openxmlformats.org/officeDocument/2006/relationships/tags" Target="../tags/tag619.xml"/><Relationship Id="rId14" Type="http://schemas.openxmlformats.org/officeDocument/2006/relationships/tags" Target="../tags/tag618.xml"/><Relationship Id="rId13" Type="http://schemas.openxmlformats.org/officeDocument/2006/relationships/tags" Target="../tags/tag617.xml"/><Relationship Id="rId12" Type="http://schemas.openxmlformats.org/officeDocument/2006/relationships/tags" Target="../tags/tag616.xml"/><Relationship Id="rId11" Type="http://schemas.openxmlformats.org/officeDocument/2006/relationships/tags" Target="../tags/tag615.xml"/><Relationship Id="rId10" Type="http://schemas.openxmlformats.org/officeDocument/2006/relationships/tags" Target="../tags/tag614.xml"/><Relationship Id="rId1" Type="http://schemas.openxmlformats.org/officeDocument/2006/relationships/tags" Target="../tags/tag605.xml"/></Relationships>
</file>

<file path=ppt/slides/_rels/slide21.xml.rels><?xml version="1.0" encoding="UTF-8" standalone="yes"?>
<Relationships xmlns="http://schemas.openxmlformats.org/package/2006/relationships"><Relationship Id="rId9" Type="http://schemas.openxmlformats.org/officeDocument/2006/relationships/tags" Target="../tags/tag659.xml"/><Relationship Id="rId8" Type="http://schemas.openxmlformats.org/officeDocument/2006/relationships/tags" Target="../tags/tag658.xml"/><Relationship Id="rId7" Type="http://schemas.openxmlformats.org/officeDocument/2006/relationships/tags" Target="../tags/tag657.xml"/><Relationship Id="rId6" Type="http://schemas.openxmlformats.org/officeDocument/2006/relationships/tags" Target="../tags/tag656.xml"/><Relationship Id="rId5" Type="http://schemas.openxmlformats.org/officeDocument/2006/relationships/tags" Target="../tags/tag655.xml"/><Relationship Id="rId49" Type="http://schemas.openxmlformats.org/officeDocument/2006/relationships/notesSlide" Target="../notesSlides/notesSlide18.xml"/><Relationship Id="rId48" Type="http://schemas.openxmlformats.org/officeDocument/2006/relationships/slideLayout" Target="../slideLayouts/slideLayout25.xml"/><Relationship Id="rId47" Type="http://schemas.openxmlformats.org/officeDocument/2006/relationships/image" Target="../media/image14.png"/><Relationship Id="rId46" Type="http://schemas.openxmlformats.org/officeDocument/2006/relationships/tags" Target="../tags/tag696.xml"/><Relationship Id="rId45" Type="http://schemas.openxmlformats.org/officeDocument/2006/relationships/tags" Target="../tags/tag695.xml"/><Relationship Id="rId44" Type="http://schemas.openxmlformats.org/officeDocument/2006/relationships/tags" Target="../tags/tag694.xml"/><Relationship Id="rId43" Type="http://schemas.openxmlformats.org/officeDocument/2006/relationships/tags" Target="../tags/tag693.xml"/><Relationship Id="rId42" Type="http://schemas.openxmlformats.org/officeDocument/2006/relationships/tags" Target="../tags/tag692.xml"/><Relationship Id="rId41" Type="http://schemas.openxmlformats.org/officeDocument/2006/relationships/tags" Target="../tags/tag691.xml"/><Relationship Id="rId40" Type="http://schemas.openxmlformats.org/officeDocument/2006/relationships/tags" Target="../tags/tag690.xml"/><Relationship Id="rId4" Type="http://schemas.openxmlformats.org/officeDocument/2006/relationships/tags" Target="../tags/tag654.xml"/><Relationship Id="rId39" Type="http://schemas.openxmlformats.org/officeDocument/2006/relationships/tags" Target="../tags/tag689.xml"/><Relationship Id="rId38" Type="http://schemas.openxmlformats.org/officeDocument/2006/relationships/tags" Target="../tags/tag688.xml"/><Relationship Id="rId37" Type="http://schemas.openxmlformats.org/officeDocument/2006/relationships/tags" Target="../tags/tag687.xml"/><Relationship Id="rId36" Type="http://schemas.openxmlformats.org/officeDocument/2006/relationships/tags" Target="../tags/tag686.xml"/><Relationship Id="rId35" Type="http://schemas.openxmlformats.org/officeDocument/2006/relationships/tags" Target="../tags/tag685.xml"/><Relationship Id="rId34" Type="http://schemas.openxmlformats.org/officeDocument/2006/relationships/tags" Target="../tags/tag684.xml"/><Relationship Id="rId33" Type="http://schemas.openxmlformats.org/officeDocument/2006/relationships/tags" Target="../tags/tag683.xml"/><Relationship Id="rId32" Type="http://schemas.openxmlformats.org/officeDocument/2006/relationships/tags" Target="../tags/tag682.xml"/><Relationship Id="rId31" Type="http://schemas.openxmlformats.org/officeDocument/2006/relationships/tags" Target="../tags/tag681.xml"/><Relationship Id="rId30" Type="http://schemas.openxmlformats.org/officeDocument/2006/relationships/tags" Target="../tags/tag680.xml"/><Relationship Id="rId3" Type="http://schemas.openxmlformats.org/officeDocument/2006/relationships/tags" Target="../tags/tag653.xml"/><Relationship Id="rId29" Type="http://schemas.openxmlformats.org/officeDocument/2006/relationships/tags" Target="../tags/tag679.xml"/><Relationship Id="rId28" Type="http://schemas.openxmlformats.org/officeDocument/2006/relationships/tags" Target="../tags/tag678.xml"/><Relationship Id="rId27" Type="http://schemas.openxmlformats.org/officeDocument/2006/relationships/tags" Target="../tags/tag677.xml"/><Relationship Id="rId26" Type="http://schemas.openxmlformats.org/officeDocument/2006/relationships/tags" Target="../tags/tag676.xml"/><Relationship Id="rId25" Type="http://schemas.openxmlformats.org/officeDocument/2006/relationships/tags" Target="../tags/tag675.xml"/><Relationship Id="rId24" Type="http://schemas.openxmlformats.org/officeDocument/2006/relationships/tags" Target="../tags/tag674.xml"/><Relationship Id="rId23" Type="http://schemas.openxmlformats.org/officeDocument/2006/relationships/tags" Target="../tags/tag673.xml"/><Relationship Id="rId22" Type="http://schemas.openxmlformats.org/officeDocument/2006/relationships/tags" Target="../tags/tag672.xml"/><Relationship Id="rId21" Type="http://schemas.openxmlformats.org/officeDocument/2006/relationships/tags" Target="../tags/tag671.xml"/><Relationship Id="rId20" Type="http://schemas.openxmlformats.org/officeDocument/2006/relationships/tags" Target="../tags/tag670.xml"/><Relationship Id="rId2" Type="http://schemas.openxmlformats.org/officeDocument/2006/relationships/tags" Target="../tags/tag652.xml"/><Relationship Id="rId19" Type="http://schemas.openxmlformats.org/officeDocument/2006/relationships/tags" Target="../tags/tag669.xml"/><Relationship Id="rId18" Type="http://schemas.openxmlformats.org/officeDocument/2006/relationships/tags" Target="../tags/tag668.xml"/><Relationship Id="rId17" Type="http://schemas.openxmlformats.org/officeDocument/2006/relationships/tags" Target="../tags/tag667.xml"/><Relationship Id="rId16" Type="http://schemas.openxmlformats.org/officeDocument/2006/relationships/tags" Target="../tags/tag666.xml"/><Relationship Id="rId15" Type="http://schemas.openxmlformats.org/officeDocument/2006/relationships/tags" Target="../tags/tag665.xml"/><Relationship Id="rId14" Type="http://schemas.openxmlformats.org/officeDocument/2006/relationships/tags" Target="../tags/tag664.xml"/><Relationship Id="rId13" Type="http://schemas.openxmlformats.org/officeDocument/2006/relationships/tags" Target="../tags/tag663.xml"/><Relationship Id="rId12" Type="http://schemas.openxmlformats.org/officeDocument/2006/relationships/tags" Target="../tags/tag662.xml"/><Relationship Id="rId11" Type="http://schemas.openxmlformats.org/officeDocument/2006/relationships/tags" Target="../tags/tag661.xml"/><Relationship Id="rId10" Type="http://schemas.openxmlformats.org/officeDocument/2006/relationships/tags" Target="../tags/tag660.xml"/><Relationship Id="rId1" Type="http://schemas.openxmlformats.org/officeDocument/2006/relationships/tags" Target="../tags/tag651.xml"/></Relationships>
</file>

<file path=ppt/slides/_rels/slide22.xml.rels><?xml version="1.0" encoding="UTF-8" standalone="yes"?>
<Relationships xmlns="http://schemas.openxmlformats.org/package/2006/relationships"><Relationship Id="rId9" Type="http://schemas.openxmlformats.org/officeDocument/2006/relationships/tags" Target="../tags/tag705.xml"/><Relationship Id="rId8" Type="http://schemas.openxmlformats.org/officeDocument/2006/relationships/tags" Target="../tags/tag704.xml"/><Relationship Id="rId7" Type="http://schemas.openxmlformats.org/officeDocument/2006/relationships/tags" Target="../tags/tag703.xml"/><Relationship Id="rId6" Type="http://schemas.openxmlformats.org/officeDocument/2006/relationships/tags" Target="../tags/tag702.xml"/><Relationship Id="rId5" Type="http://schemas.openxmlformats.org/officeDocument/2006/relationships/tags" Target="../tags/tag701.xml"/><Relationship Id="rId48" Type="http://schemas.openxmlformats.org/officeDocument/2006/relationships/notesSlide" Target="../notesSlides/notesSlide19.xml"/><Relationship Id="rId47" Type="http://schemas.openxmlformats.org/officeDocument/2006/relationships/slideLayout" Target="../slideLayouts/slideLayout25.xml"/><Relationship Id="rId46" Type="http://schemas.openxmlformats.org/officeDocument/2006/relationships/tags" Target="../tags/tag742.xml"/><Relationship Id="rId45" Type="http://schemas.openxmlformats.org/officeDocument/2006/relationships/tags" Target="../tags/tag741.xml"/><Relationship Id="rId44" Type="http://schemas.openxmlformats.org/officeDocument/2006/relationships/tags" Target="../tags/tag740.xml"/><Relationship Id="rId43" Type="http://schemas.openxmlformats.org/officeDocument/2006/relationships/tags" Target="../tags/tag739.xml"/><Relationship Id="rId42" Type="http://schemas.openxmlformats.org/officeDocument/2006/relationships/tags" Target="../tags/tag738.xml"/><Relationship Id="rId41" Type="http://schemas.openxmlformats.org/officeDocument/2006/relationships/tags" Target="../tags/tag737.xml"/><Relationship Id="rId40" Type="http://schemas.openxmlformats.org/officeDocument/2006/relationships/tags" Target="../tags/tag736.xml"/><Relationship Id="rId4" Type="http://schemas.openxmlformats.org/officeDocument/2006/relationships/tags" Target="../tags/tag700.xml"/><Relationship Id="rId39" Type="http://schemas.openxmlformats.org/officeDocument/2006/relationships/tags" Target="../tags/tag735.xml"/><Relationship Id="rId38" Type="http://schemas.openxmlformats.org/officeDocument/2006/relationships/tags" Target="../tags/tag734.xml"/><Relationship Id="rId37" Type="http://schemas.openxmlformats.org/officeDocument/2006/relationships/tags" Target="../tags/tag733.xml"/><Relationship Id="rId36" Type="http://schemas.openxmlformats.org/officeDocument/2006/relationships/tags" Target="../tags/tag732.xml"/><Relationship Id="rId35" Type="http://schemas.openxmlformats.org/officeDocument/2006/relationships/tags" Target="../tags/tag731.xml"/><Relationship Id="rId34" Type="http://schemas.openxmlformats.org/officeDocument/2006/relationships/tags" Target="../tags/tag730.xml"/><Relationship Id="rId33" Type="http://schemas.openxmlformats.org/officeDocument/2006/relationships/tags" Target="../tags/tag729.xml"/><Relationship Id="rId32" Type="http://schemas.openxmlformats.org/officeDocument/2006/relationships/tags" Target="../tags/tag728.xml"/><Relationship Id="rId31" Type="http://schemas.openxmlformats.org/officeDocument/2006/relationships/tags" Target="../tags/tag727.xml"/><Relationship Id="rId30" Type="http://schemas.openxmlformats.org/officeDocument/2006/relationships/tags" Target="../tags/tag726.xml"/><Relationship Id="rId3" Type="http://schemas.openxmlformats.org/officeDocument/2006/relationships/tags" Target="../tags/tag699.xml"/><Relationship Id="rId29" Type="http://schemas.openxmlformats.org/officeDocument/2006/relationships/tags" Target="../tags/tag725.xml"/><Relationship Id="rId28" Type="http://schemas.openxmlformats.org/officeDocument/2006/relationships/tags" Target="../tags/tag724.xml"/><Relationship Id="rId27" Type="http://schemas.openxmlformats.org/officeDocument/2006/relationships/tags" Target="../tags/tag723.xml"/><Relationship Id="rId26" Type="http://schemas.openxmlformats.org/officeDocument/2006/relationships/tags" Target="../tags/tag722.xml"/><Relationship Id="rId25" Type="http://schemas.openxmlformats.org/officeDocument/2006/relationships/tags" Target="../tags/tag721.xml"/><Relationship Id="rId24" Type="http://schemas.openxmlformats.org/officeDocument/2006/relationships/tags" Target="../tags/tag720.xml"/><Relationship Id="rId23" Type="http://schemas.openxmlformats.org/officeDocument/2006/relationships/tags" Target="../tags/tag719.xml"/><Relationship Id="rId22" Type="http://schemas.openxmlformats.org/officeDocument/2006/relationships/tags" Target="../tags/tag718.xml"/><Relationship Id="rId21" Type="http://schemas.openxmlformats.org/officeDocument/2006/relationships/tags" Target="../tags/tag717.xml"/><Relationship Id="rId20" Type="http://schemas.openxmlformats.org/officeDocument/2006/relationships/tags" Target="../tags/tag716.xml"/><Relationship Id="rId2" Type="http://schemas.openxmlformats.org/officeDocument/2006/relationships/tags" Target="../tags/tag698.xml"/><Relationship Id="rId19" Type="http://schemas.openxmlformats.org/officeDocument/2006/relationships/tags" Target="../tags/tag715.xml"/><Relationship Id="rId18" Type="http://schemas.openxmlformats.org/officeDocument/2006/relationships/tags" Target="../tags/tag714.xml"/><Relationship Id="rId17" Type="http://schemas.openxmlformats.org/officeDocument/2006/relationships/tags" Target="../tags/tag713.xml"/><Relationship Id="rId16" Type="http://schemas.openxmlformats.org/officeDocument/2006/relationships/tags" Target="../tags/tag712.xml"/><Relationship Id="rId15" Type="http://schemas.openxmlformats.org/officeDocument/2006/relationships/tags" Target="../tags/tag711.xml"/><Relationship Id="rId14" Type="http://schemas.openxmlformats.org/officeDocument/2006/relationships/tags" Target="../tags/tag710.xml"/><Relationship Id="rId13" Type="http://schemas.openxmlformats.org/officeDocument/2006/relationships/tags" Target="../tags/tag709.xml"/><Relationship Id="rId12" Type="http://schemas.openxmlformats.org/officeDocument/2006/relationships/tags" Target="../tags/tag708.xml"/><Relationship Id="rId11" Type="http://schemas.openxmlformats.org/officeDocument/2006/relationships/tags" Target="../tags/tag707.xml"/><Relationship Id="rId10" Type="http://schemas.openxmlformats.org/officeDocument/2006/relationships/tags" Target="../tags/tag706.xml"/><Relationship Id="rId1" Type="http://schemas.openxmlformats.org/officeDocument/2006/relationships/tags" Target="../tags/tag697.xml"/></Relationships>
</file>

<file path=ppt/slides/_rels/slide23.xml.rels><?xml version="1.0" encoding="UTF-8" standalone="yes"?>
<Relationships xmlns="http://schemas.openxmlformats.org/package/2006/relationships"><Relationship Id="rId9" Type="http://schemas.openxmlformats.org/officeDocument/2006/relationships/tags" Target="../tags/tag751.xml"/><Relationship Id="rId8" Type="http://schemas.openxmlformats.org/officeDocument/2006/relationships/tags" Target="../tags/tag750.xml"/><Relationship Id="rId7" Type="http://schemas.openxmlformats.org/officeDocument/2006/relationships/tags" Target="../tags/tag749.xml"/><Relationship Id="rId6" Type="http://schemas.openxmlformats.org/officeDocument/2006/relationships/tags" Target="../tags/tag748.xml"/><Relationship Id="rId5" Type="http://schemas.openxmlformats.org/officeDocument/2006/relationships/tags" Target="../tags/tag747.xml"/><Relationship Id="rId48" Type="http://schemas.openxmlformats.org/officeDocument/2006/relationships/notesSlide" Target="../notesSlides/notesSlide20.xml"/><Relationship Id="rId47" Type="http://schemas.openxmlformats.org/officeDocument/2006/relationships/slideLayout" Target="../slideLayouts/slideLayout25.xml"/><Relationship Id="rId46" Type="http://schemas.openxmlformats.org/officeDocument/2006/relationships/tags" Target="../tags/tag788.xml"/><Relationship Id="rId45" Type="http://schemas.openxmlformats.org/officeDocument/2006/relationships/tags" Target="../tags/tag787.xml"/><Relationship Id="rId44" Type="http://schemas.openxmlformats.org/officeDocument/2006/relationships/tags" Target="../tags/tag786.xml"/><Relationship Id="rId43" Type="http://schemas.openxmlformats.org/officeDocument/2006/relationships/tags" Target="../tags/tag785.xml"/><Relationship Id="rId42" Type="http://schemas.openxmlformats.org/officeDocument/2006/relationships/tags" Target="../tags/tag784.xml"/><Relationship Id="rId41" Type="http://schemas.openxmlformats.org/officeDocument/2006/relationships/tags" Target="../tags/tag783.xml"/><Relationship Id="rId40" Type="http://schemas.openxmlformats.org/officeDocument/2006/relationships/tags" Target="../tags/tag782.xml"/><Relationship Id="rId4" Type="http://schemas.openxmlformats.org/officeDocument/2006/relationships/tags" Target="../tags/tag746.xml"/><Relationship Id="rId39" Type="http://schemas.openxmlformats.org/officeDocument/2006/relationships/tags" Target="../tags/tag781.xml"/><Relationship Id="rId38" Type="http://schemas.openxmlformats.org/officeDocument/2006/relationships/tags" Target="../tags/tag780.xml"/><Relationship Id="rId37" Type="http://schemas.openxmlformats.org/officeDocument/2006/relationships/tags" Target="../tags/tag779.xml"/><Relationship Id="rId36" Type="http://schemas.openxmlformats.org/officeDocument/2006/relationships/tags" Target="../tags/tag778.xml"/><Relationship Id="rId35" Type="http://schemas.openxmlformats.org/officeDocument/2006/relationships/tags" Target="../tags/tag777.xml"/><Relationship Id="rId34" Type="http://schemas.openxmlformats.org/officeDocument/2006/relationships/tags" Target="../tags/tag776.xml"/><Relationship Id="rId33" Type="http://schemas.openxmlformats.org/officeDocument/2006/relationships/tags" Target="../tags/tag775.xml"/><Relationship Id="rId32" Type="http://schemas.openxmlformats.org/officeDocument/2006/relationships/tags" Target="../tags/tag774.xml"/><Relationship Id="rId31" Type="http://schemas.openxmlformats.org/officeDocument/2006/relationships/tags" Target="../tags/tag773.xml"/><Relationship Id="rId30" Type="http://schemas.openxmlformats.org/officeDocument/2006/relationships/tags" Target="../tags/tag772.xml"/><Relationship Id="rId3" Type="http://schemas.openxmlformats.org/officeDocument/2006/relationships/tags" Target="../tags/tag745.xml"/><Relationship Id="rId29" Type="http://schemas.openxmlformats.org/officeDocument/2006/relationships/tags" Target="../tags/tag771.xml"/><Relationship Id="rId28" Type="http://schemas.openxmlformats.org/officeDocument/2006/relationships/tags" Target="../tags/tag770.xml"/><Relationship Id="rId27" Type="http://schemas.openxmlformats.org/officeDocument/2006/relationships/tags" Target="../tags/tag769.xml"/><Relationship Id="rId26" Type="http://schemas.openxmlformats.org/officeDocument/2006/relationships/tags" Target="../tags/tag768.xml"/><Relationship Id="rId25" Type="http://schemas.openxmlformats.org/officeDocument/2006/relationships/tags" Target="../tags/tag767.xml"/><Relationship Id="rId24" Type="http://schemas.openxmlformats.org/officeDocument/2006/relationships/tags" Target="../tags/tag766.xml"/><Relationship Id="rId23" Type="http://schemas.openxmlformats.org/officeDocument/2006/relationships/tags" Target="../tags/tag765.xml"/><Relationship Id="rId22" Type="http://schemas.openxmlformats.org/officeDocument/2006/relationships/tags" Target="../tags/tag764.xml"/><Relationship Id="rId21" Type="http://schemas.openxmlformats.org/officeDocument/2006/relationships/tags" Target="../tags/tag763.xml"/><Relationship Id="rId20" Type="http://schemas.openxmlformats.org/officeDocument/2006/relationships/tags" Target="../tags/tag762.xml"/><Relationship Id="rId2" Type="http://schemas.openxmlformats.org/officeDocument/2006/relationships/tags" Target="../tags/tag744.xml"/><Relationship Id="rId19" Type="http://schemas.openxmlformats.org/officeDocument/2006/relationships/tags" Target="../tags/tag761.xml"/><Relationship Id="rId18" Type="http://schemas.openxmlformats.org/officeDocument/2006/relationships/tags" Target="../tags/tag760.xml"/><Relationship Id="rId17" Type="http://schemas.openxmlformats.org/officeDocument/2006/relationships/tags" Target="../tags/tag759.xml"/><Relationship Id="rId16" Type="http://schemas.openxmlformats.org/officeDocument/2006/relationships/tags" Target="../tags/tag758.xml"/><Relationship Id="rId15" Type="http://schemas.openxmlformats.org/officeDocument/2006/relationships/tags" Target="../tags/tag757.xml"/><Relationship Id="rId14" Type="http://schemas.openxmlformats.org/officeDocument/2006/relationships/tags" Target="../tags/tag756.xml"/><Relationship Id="rId13" Type="http://schemas.openxmlformats.org/officeDocument/2006/relationships/tags" Target="../tags/tag755.xml"/><Relationship Id="rId12" Type="http://schemas.openxmlformats.org/officeDocument/2006/relationships/tags" Target="../tags/tag754.xml"/><Relationship Id="rId11" Type="http://schemas.openxmlformats.org/officeDocument/2006/relationships/tags" Target="../tags/tag753.xml"/><Relationship Id="rId10" Type="http://schemas.openxmlformats.org/officeDocument/2006/relationships/tags" Target="../tags/tag752.xml"/><Relationship Id="rId1" Type="http://schemas.openxmlformats.org/officeDocument/2006/relationships/tags" Target="../tags/tag743.xml"/></Relationships>
</file>

<file path=ppt/slides/_rels/slide24.xml.rels><?xml version="1.0" encoding="UTF-8" standalone="yes"?>
<Relationships xmlns="http://schemas.openxmlformats.org/package/2006/relationships"><Relationship Id="rId9" Type="http://schemas.openxmlformats.org/officeDocument/2006/relationships/tags" Target="../tags/tag797.xml"/><Relationship Id="rId8" Type="http://schemas.openxmlformats.org/officeDocument/2006/relationships/tags" Target="../tags/tag796.xml"/><Relationship Id="rId7" Type="http://schemas.openxmlformats.org/officeDocument/2006/relationships/tags" Target="../tags/tag795.xml"/><Relationship Id="rId6" Type="http://schemas.openxmlformats.org/officeDocument/2006/relationships/tags" Target="../tags/tag794.xml"/><Relationship Id="rId5" Type="http://schemas.openxmlformats.org/officeDocument/2006/relationships/tags" Target="../tags/tag793.xml"/><Relationship Id="rId48" Type="http://schemas.openxmlformats.org/officeDocument/2006/relationships/notesSlide" Target="../notesSlides/notesSlide21.xml"/><Relationship Id="rId47" Type="http://schemas.openxmlformats.org/officeDocument/2006/relationships/slideLayout" Target="../slideLayouts/slideLayout25.xml"/><Relationship Id="rId46" Type="http://schemas.openxmlformats.org/officeDocument/2006/relationships/tags" Target="../tags/tag834.xml"/><Relationship Id="rId45" Type="http://schemas.openxmlformats.org/officeDocument/2006/relationships/tags" Target="../tags/tag833.xml"/><Relationship Id="rId44" Type="http://schemas.openxmlformats.org/officeDocument/2006/relationships/tags" Target="../tags/tag832.xml"/><Relationship Id="rId43" Type="http://schemas.openxmlformats.org/officeDocument/2006/relationships/tags" Target="../tags/tag831.xml"/><Relationship Id="rId42" Type="http://schemas.openxmlformats.org/officeDocument/2006/relationships/tags" Target="../tags/tag830.xml"/><Relationship Id="rId41" Type="http://schemas.openxmlformats.org/officeDocument/2006/relationships/tags" Target="../tags/tag829.xml"/><Relationship Id="rId40" Type="http://schemas.openxmlformats.org/officeDocument/2006/relationships/tags" Target="../tags/tag828.xml"/><Relationship Id="rId4" Type="http://schemas.openxmlformats.org/officeDocument/2006/relationships/tags" Target="../tags/tag792.xml"/><Relationship Id="rId39" Type="http://schemas.openxmlformats.org/officeDocument/2006/relationships/tags" Target="../tags/tag827.xml"/><Relationship Id="rId38" Type="http://schemas.openxmlformats.org/officeDocument/2006/relationships/tags" Target="../tags/tag826.xml"/><Relationship Id="rId37" Type="http://schemas.openxmlformats.org/officeDocument/2006/relationships/tags" Target="../tags/tag825.xml"/><Relationship Id="rId36" Type="http://schemas.openxmlformats.org/officeDocument/2006/relationships/tags" Target="../tags/tag824.xml"/><Relationship Id="rId35" Type="http://schemas.openxmlformats.org/officeDocument/2006/relationships/tags" Target="../tags/tag823.xml"/><Relationship Id="rId34" Type="http://schemas.openxmlformats.org/officeDocument/2006/relationships/tags" Target="../tags/tag822.xml"/><Relationship Id="rId33" Type="http://schemas.openxmlformats.org/officeDocument/2006/relationships/tags" Target="../tags/tag821.xml"/><Relationship Id="rId32" Type="http://schemas.openxmlformats.org/officeDocument/2006/relationships/tags" Target="../tags/tag820.xml"/><Relationship Id="rId31" Type="http://schemas.openxmlformats.org/officeDocument/2006/relationships/tags" Target="../tags/tag819.xml"/><Relationship Id="rId30" Type="http://schemas.openxmlformats.org/officeDocument/2006/relationships/tags" Target="../tags/tag818.xml"/><Relationship Id="rId3" Type="http://schemas.openxmlformats.org/officeDocument/2006/relationships/tags" Target="../tags/tag791.xml"/><Relationship Id="rId29" Type="http://schemas.openxmlformats.org/officeDocument/2006/relationships/tags" Target="../tags/tag817.xml"/><Relationship Id="rId28" Type="http://schemas.openxmlformats.org/officeDocument/2006/relationships/tags" Target="../tags/tag816.xml"/><Relationship Id="rId27" Type="http://schemas.openxmlformats.org/officeDocument/2006/relationships/tags" Target="../tags/tag815.xml"/><Relationship Id="rId26" Type="http://schemas.openxmlformats.org/officeDocument/2006/relationships/tags" Target="../tags/tag814.xml"/><Relationship Id="rId25" Type="http://schemas.openxmlformats.org/officeDocument/2006/relationships/tags" Target="../tags/tag813.xml"/><Relationship Id="rId24" Type="http://schemas.openxmlformats.org/officeDocument/2006/relationships/tags" Target="../tags/tag812.xml"/><Relationship Id="rId23" Type="http://schemas.openxmlformats.org/officeDocument/2006/relationships/tags" Target="../tags/tag811.xml"/><Relationship Id="rId22" Type="http://schemas.openxmlformats.org/officeDocument/2006/relationships/tags" Target="../tags/tag810.xml"/><Relationship Id="rId21" Type="http://schemas.openxmlformats.org/officeDocument/2006/relationships/tags" Target="../tags/tag809.xml"/><Relationship Id="rId20" Type="http://schemas.openxmlformats.org/officeDocument/2006/relationships/tags" Target="../tags/tag808.xml"/><Relationship Id="rId2" Type="http://schemas.openxmlformats.org/officeDocument/2006/relationships/tags" Target="../tags/tag790.xml"/><Relationship Id="rId19" Type="http://schemas.openxmlformats.org/officeDocument/2006/relationships/tags" Target="../tags/tag807.xml"/><Relationship Id="rId18" Type="http://schemas.openxmlformats.org/officeDocument/2006/relationships/tags" Target="../tags/tag806.xml"/><Relationship Id="rId17" Type="http://schemas.openxmlformats.org/officeDocument/2006/relationships/tags" Target="../tags/tag805.xml"/><Relationship Id="rId16" Type="http://schemas.openxmlformats.org/officeDocument/2006/relationships/tags" Target="../tags/tag804.xml"/><Relationship Id="rId15" Type="http://schemas.openxmlformats.org/officeDocument/2006/relationships/tags" Target="../tags/tag803.xml"/><Relationship Id="rId14" Type="http://schemas.openxmlformats.org/officeDocument/2006/relationships/tags" Target="../tags/tag802.xml"/><Relationship Id="rId13" Type="http://schemas.openxmlformats.org/officeDocument/2006/relationships/tags" Target="../tags/tag801.xml"/><Relationship Id="rId12" Type="http://schemas.openxmlformats.org/officeDocument/2006/relationships/tags" Target="../tags/tag800.xml"/><Relationship Id="rId11" Type="http://schemas.openxmlformats.org/officeDocument/2006/relationships/tags" Target="../tags/tag799.xml"/><Relationship Id="rId10" Type="http://schemas.openxmlformats.org/officeDocument/2006/relationships/tags" Target="../tags/tag798.xml"/><Relationship Id="rId1" Type="http://schemas.openxmlformats.org/officeDocument/2006/relationships/tags" Target="../tags/tag789.xml"/></Relationships>
</file>

<file path=ppt/slides/_rels/slide25.xml.rels><?xml version="1.0" encoding="UTF-8" standalone="yes"?>
<Relationships xmlns="http://schemas.openxmlformats.org/package/2006/relationships"><Relationship Id="rId9" Type="http://schemas.openxmlformats.org/officeDocument/2006/relationships/tags" Target="../tags/tag843.xml"/><Relationship Id="rId8" Type="http://schemas.openxmlformats.org/officeDocument/2006/relationships/tags" Target="../tags/tag842.xml"/><Relationship Id="rId7" Type="http://schemas.openxmlformats.org/officeDocument/2006/relationships/tags" Target="../tags/tag841.xml"/><Relationship Id="rId6" Type="http://schemas.openxmlformats.org/officeDocument/2006/relationships/tags" Target="../tags/tag840.xml"/><Relationship Id="rId5" Type="http://schemas.openxmlformats.org/officeDocument/2006/relationships/tags" Target="../tags/tag839.xml"/><Relationship Id="rId48" Type="http://schemas.openxmlformats.org/officeDocument/2006/relationships/notesSlide" Target="../notesSlides/notesSlide22.xml"/><Relationship Id="rId47" Type="http://schemas.openxmlformats.org/officeDocument/2006/relationships/slideLayout" Target="../slideLayouts/slideLayout25.xml"/><Relationship Id="rId46" Type="http://schemas.openxmlformats.org/officeDocument/2006/relationships/tags" Target="../tags/tag880.xml"/><Relationship Id="rId45" Type="http://schemas.openxmlformats.org/officeDocument/2006/relationships/tags" Target="../tags/tag879.xml"/><Relationship Id="rId44" Type="http://schemas.openxmlformats.org/officeDocument/2006/relationships/tags" Target="../tags/tag878.xml"/><Relationship Id="rId43" Type="http://schemas.openxmlformats.org/officeDocument/2006/relationships/tags" Target="../tags/tag877.xml"/><Relationship Id="rId42" Type="http://schemas.openxmlformats.org/officeDocument/2006/relationships/tags" Target="../tags/tag876.xml"/><Relationship Id="rId41" Type="http://schemas.openxmlformats.org/officeDocument/2006/relationships/tags" Target="../tags/tag875.xml"/><Relationship Id="rId40" Type="http://schemas.openxmlformats.org/officeDocument/2006/relationships/tags" Target="../tags/tag874.xml"/><Relationship Id="rId4" Type="http://schemas.openxmlformats.org/officeDocument/2006/relationships/tags" Target="../tags/tag838.xml"/><Relationship Id="rId39" Type="http://schemas.openxmlformats.org/officeDocument/2006/relationships/tags" Target="../tags/tag873.xml"/><Relationship Id="rId38" Type="http://schemas.openxmlformats.org/officeDocument/2006/relationships/tags" Target="../tags/tag872.xml"/><Relationship Id="rId37" Type="http://schemas.openxmlformats.org/officeDocument/2006/relationships/tags" Target="../tags/tag871.xml"/><Relationship Id="rId36" Type="http://schemas.openxmlformats.org/officeDocument/2006/relationships/tags" Target="../tags/tag870.xml"/><Relationship Id="rId35" Type="http://schemas.openxmlformats.org/officeDocument/2006/relationships/tags" Target="../tags/tag869.xml"/><Relationship Id="rId34" Type="http://schemas.openxmlformats.org/officeDocument/2006/relationships/tags" Target="../tags/tag868.xml"/><Relationship Id="rId33" Type="http://schemas.openxmlformats.org/officeDocument/2006/relationships/tags" Target="../tags/tag867.xml"/><Relationship Id="rId32" Type="http://schemas.openxmlformats.org/officeDocument/2006/relationships/tags" Target="../tags/tag866.xml"/><Relationship Id="rId31" Type="http://schemas.openxmlformats.org/officeDocument/2006/relationships/tags" Target="../tags/tag865.xml"/><Relationship Id="rId30" Type="http://schemas.openxmlformats.org/officeDocument/2006/relationships/tags" Target="../tags/tag864.xml"/><Relationship Id="rId3" Type="http://schemas.openxmlformats.org/officeDocument/2006/relationships/tags" Target="../tags/tag837.xml"/><Relationship Id="rId29" Type="http://schemas.openxmlformats.org/officeDocument/2006/relationships/tags" Target="../tags/tag863.xml"/><Relationship Id="rId28" Type="http://schemas.openxmlformats.org/officeDocument/2006/relationships/tags" Target="../tags/tag862.xml"/><Relationship Id="rId27" Type="http://schemas.openxmlformats.org/officeDocument/2006/relationships/tags" Target="../tags/tag861.xml"/><Relationship Id="rId26" Type="http://schemas.openxmlformats.org/officeDocument/2006/relationships/tags" Target="../tags/tag860.xml"/><Relationship Id="rId25" Type="http://schemas.openxmlformats.org/officeDocument/2006/relationships/tags" Target="../tags/tag859.xml"/><Relationship Id="rId24" Type="http://schemas.openxmlformats.org/officeDocument/2006/relationships/tags" Target="../tags/tag858.xml"/><Relationship Id="rId23" Type="http://schemas.openxmlformats.org/officeDocument/2006/relationships/tags" Target="../tags/tag857.xml"/><Relationship Id="rId22" Type="http://schemas.openxmlformats.org/officeDocument/2006/relationships/tags" Target="../tags/tag856.xml"/><Relationship Id="rId21" Type="http://schemas.openxmlformats.org/officeDocument/2006/relationships/tags" Target="../tags/tag855.xml"/><Relationship Id="rId20" Type="http://schemas.openxmlformats.org/officeDocument/2006/relationships/tags" Target="../tags/tag854.xml"/><Relationship Id="rId2" Type="http://schemas.openxmlformats.org/officeDocument/2006/relationships/tags" Target="../tags/tag836.xml"/><Relationship Id="rId19" Type="http://schemas.openxmlformats.org/officeDocument/2006/relationships/tags" Target="../tags/tag853.xml"/><Relationship Id="rId18" Type="http://schemas.openxmlformats.org/officeDocument/2006/relationships/tags" Target="../tags/tag852.xml"/><Relationship Id="rId17" Type="http://schemas.openxmlformats.org/officeDocument/2006/relationships/tags" Target="../tags/tag851.xml"/><Relationship Id="rId16" Type="http://schemas.openxmlformats.org/officeDocument/2006/relationships/tags" Target="../tags/tag850.xml"/><Relationship Id="rId15" Type="http://schemas.openxmlformats.org/officeDocument/2006/relationships/tags" Target="../tags/tag849.xml"/><Relationship Id="rId14" Type="http://schemas.openxmlformats.org/officeDocument/2006/relationships/tags" Target="../tags/tag848.xml"/><Relationship Id="rId13" Type="http://schemas.openxmlformats.org/officeDocument/2006/relationships/tags" Target="../tags/tag847.xml"/><Relationship Id="rId12" Type="http://schemas.openxmlformats.org/officeDocument/2006/relationships/tags" Target="../tags/tag846.xml"/><Relationship Id="rId11" Type="http://schemas.openxmlformats.org/officeDocument/2006/relationships/tags" Target="../tags/tag845.xml"/><Relationship Id="rId10" Type="http://schemas.openxmlformats.org/officeDocument/2006/relationships/tags" Target="../tags/tag844.xml"/><Relationship Id="rId1" Type="http://schemas.openxmlformats.org/officeDocument/2006/relationships/tags" Target="../tags/tag835.xml"/></Relationships>
</file>

<file path=ppt/slides/_rels/slide26.xml.rels><?xml version="1.0" encoding="UTF-8" standalone="yes"?>
<Relationships xmlns="http://schemas.openxmlformats.org/package/2006/relationships"><Relationship Id="rId9" Type="http://schemas.openxmlformats.org/officeDocument/2006/relationships/tags" Target="../tags/tag889.xml"/><Relationship Id="rId8" Type="http://schemas.openxmlformats.org/officeDocument/2006/relationships/tags" Target="../tags/tag888.xml"/><Relationship Id="rId7" Type="http://schemas.openxmlformats.org/officeDocument/2006/relationships/tags" Target="../tags/tag887.xml"/><Relationship Id="rId6" Type="http://schemas.openxmlformats.org/officeDocument/2006/relationships/tags" Target="../tags/tag886.xml"/><Relationship Id="rId5" Type="http://schemas.openxmlformats.org/officeDocument/2006/relationships/tags" Target="../tags/tag885.xml"/><Relationship Id="rId49" Type="http://schemas.openxmlformats.org/officeDocument/2006/relationships/notesSlide" Target="../notesSlides/notesSlide23.xml"/><Relationship Id="rId48" Type="http://schemas.openxmlformats.org/officeDocument/2006/relationships/slideLayout" Target="../slideLayouts/slideLayout25.xml"/><Relationship Id="rId47" Type="http://schemas.openxmlformats.org/officeDocument/2006/relationships/image" Target="../media/image15.png"/><Relationship Id="rId46" Type="http://schemas.openxmlformats.org/officeDocument/2006/relationships/tags" Target="../tags/tag926.xml"/><Relationship Id="rId45" Type="http://schemas.openxmlformats.org/officeDocument/2006/relationships/tags" Target="../tags/tag925.xml"/><Relationship Id="rId44" Type="http://schemas.openxmlformats.org/officeDocument/2006/relationships/tags" Target="../tags/tag924.xml"/><Relationship Id="rId43" Type="http://schemas.openxmlformats.org/officeDocument/2006/relationships/tags" Target="../tags/tag923.xml"/><Relationship Id="rId42" Type="http://schemas.openxmlformats.org/officeDocument/2006/relationships/tags" Target="../tags/tag922.xml"/><Relationship Id="rId41" Type="http://schemas.openxmlformats.org/officeDocument/2006/relationships/tags" Target="../tags/tag921.xml"/><Relationship Id="rId40" Type="http://schemas.openxmlformats.org/officeDocument/2006/relationships/tags" Target="../tags/tag920.xml"/><Relationship Id="rId4" Type="http://schemas.openxmlformats.org/officeDocument/2006/relationships/tags" Target="../tags/tag884.xml"/><Relationship Id="rId39" Type="http://schemas.openxmlformats.org/officeDocument/2006/relationships/tags" Target="../tags/tag919.xml"/><Relationship Id="rId38" Type="http://schemas.openxmlformats.org/officeDocument/2006/relationships/tags" Target="../tags/tag918.xml"/><Relationship Id="rId37" Type="http://schemas.openxmlformats.org/officeDocument/2006/relationships/tags" Target="../tags/tag917.xml"/><Relationship Id="rId36" Type="http://schemas.openxmlformats.org/officeDocument/2006/relationships/tags" Target="../tags/tag916.xml"/><Relationship Id="rId35" Type="http://schemas.openxmlformats.org/officeDocument/2006/relationships/tags" Target="../tags/tag915.xml"/><Relationship Id="rId34" Type="http://schemas.openxmlformats.org/officeDocument/2006/relationships/tags" Target="../tags/tag914.xml"/><Relationship Id="rId33" Type="http://schemas.openxmlformats.org/officeDocument/2006/relationships/tags" Target="../tags/tag913.xml"/><Relationship Id="rId32" Type="http://schemas.openxmlformats.org/officeDocument/2006/relationships/tags" Target="../tags/tag912.xml"/><Relationship Id="rId31" Type="http://schemas.openxmlformats.org/officeDocument/2006/relationships/tags" Target="../tags/tag911.xml"/><Relationship Id="rId30" Type="http://schemas.openxmlformats.org/officeDocument/2006/relationships/tags" Target="../tags/tag910.xml"/><Relationship Id="rId3" Type="http://schemas.openxmlformats.org/officeDocument/2006/relationships/tags" Target="../tags/tag883.xml"/><Relationship Id="rId29" Type="http://schemas.openxmlformats.org/officeDocument/2006/relationships/tags" Target="../tags/tag909.xml"/><Relationship Id="rId28" Type="http://schemas.openxmlformats.org/officeDocument/2006/relationships/tags" Target="../tags/tag908.xml"/><Relationship Id="rId27" Type="http://schemas.openxmlformats.org/officeDocument/2006/relationships/tags" Target="../tags/tag907.xml"/><Relationship Id="rId26" Type="http://schemas.openxmlformats.org/officeDocument/2006/relationships/tags" Target="../tags/tag906.xml"/><Relationship Id="rId25" Type="http://schemas.openxmlformats.org/officeDocument/2006/relationships/tags" Target="../tags/tag905.xml"/><Relationship Id="rId24" Type="http://schemas.openxmlformats.org/officeDocument/2006/relationships/tags" Target="../tags/tag904.xml"/><Relationship Id="rId23" Type="http://schemas.openxmlformats.org/officeDocument/2006/relationships/tags" Target="../tags/tag903.xml"/><Relationship Id="rId22" Type="http://schemas.openxmlformats.org/officeDocument/2006/relationships/tags" Target="../tags/tag902.xml"/><Relationship Id="rId21" Type="http://schemas.openxmlformats.org/officeDocument/2006/relationships/tags" Target="../tags/tag901.xml"/><Relationship Id="rId20" Type="http://schemas.openxmlformats.org/officeDocument/2006/relationships/tags" Target="../tags/tag900.xml"/><Relationship Id="rId2" Type="http://schemas.openxmlformats.org/officeDocument/2006/relationships/tags" Target="../tags/tag882.xml"/><Relationship Id="rId19" Type="http://schemas.openxmlformats.org/officeDocument/2006/relationships/tags" Target="../tags/tag899.xml"/><Relationship Id="rId18" Type="http://schemas.openxmlformats.org/officeDocument/2006/relationships/tags" Target="../tags/tag898.xml"/><Relationship Id="rId17" Type="http://schemas.openxmlformats.org/officeDocument/2006/relationships/tags" Target="../tags/tag897.xml"/><Relationship Id="rId16" Type="http://schemas.openxmlformats.org/officeDocument/2006/relationships/tags" Target="../tags/tag896.xml"/><Relationship Id="rId15" Type="http://schemas.openxmlformats.org/officeDocument/2006/relationships/tags" Target="../tags/tag895.xml"/><Relationship Id="rId14" Type="http://schemas.openxmlformats.org/officeDocument/2006/relationships/tags" Target="../tags/tag894.xml"/><Relationship Id="rId13" Type="http://schemas.openxmlformats.org/officeDocument/2006/relationships/tags" Target="../tags/tag893.xml"/><Relationship Id="rId12" Type="http://schemas.openxmlformats.org/officeDocument/2006/relationships/tags" Target="../tags/tag892.xml"/><Relationship Id="rId11" Type="http://schemas.openxmlformats.org/officeDocument/2006/relationships/tags" Target="../tags/tag891.xml"/><Relationship Id="rId10" Type="http://schemas.openxmlformats.org/officeDocument/2006/relationships/tags" Target="../tags/tag890.xml"/><Relationship Id="rId1" Type="http://schemas.openxmlformats.org/officeDocument/2006/relationships/tags" Target="../tags/tag881.xml"/></Relationships>
</file>

<file path=ppt/slides/_rels/slide27.xml.rels><?xml version="1.0" encoding="UTF-8" standalone="yes"?>
<Relationships xmlns="http://schemas.openxmlformats.org/package/2006/relationships"><Relationship Id="rId9" Type="http://schemas.openxmlformats.org/officeDocument/2006/relationships/tags" Target="../tags/tag935.xml"/><Relationship Id="rId8" Type="http://schemas.openxmlformats.org/officeDocument/2006/relationships/tags" Target="../tags/tag934.xml"/><Relationship Id="rId7" Type="http://schemas.openxmlformats.org/officeDocument/2006/relationships/tags" Target="../tags/tag933.xml"/><Relationship Id="rId6" Type="http://schemas.openxmlformats.org/officeDocument/2006/relationships/tags" Target="../tags/tag932.xml"/><Relationship Id="rId5" Type="http://schemas.openxmlformats.org/officeDocument/2006/relationships/tags" Target="../tags/tag931.xml"/><Relationship Id="rId48" Type="http://schemas.openxmlformats.org/officeDocument/2006/relationships/notesSlide" Target="../notesSlides/notesSlide24.xml"/><Relationship Id="rId47" Type="http://schemas.openxmlformats.org/officeDocument/2006/relationships/slideLayout" Target="../slideLayouts/slideLayout25.xml"/><Relationship Id="rId46" Type="http://schemas.openxmlformats.org/officeDocument/2006/relationships/tags" Target="../tags/tag972.xml"/><Relationship Id="rId45" Type="http://schemas.openxmlformats.org/officeDocument/2006/relationships/tags" Target="../tags/tag971.xml"/><Relationship Id="rId44" Type="http://schemas.openxmlformats.org/officeDocument/2006/relationships/tags" Target="../tags/tag970.xml"/><Relationship Id="rId43" Type="http://schemas.openxmlformats.org/officeDocument/2006/relationships/tags" Target="../tags/tag969.xml"/><Relationship Id="rId42" Type="http://schemas.openxmlformats.org/officeDocument/2006/relationships/tags" Target="../tags/tag968.xml"/><Relationship Id="rId41" Type="http://schemas.openxmlformats.org/officeDocument/2006/relationships/tags" Target="../tags/tag967.xml"/><Relationship Id="rId40" Type="http://schemas.openxmlformats.org/officeDocument/2006/relationships/tags" Target="../tags/tag966.xml"/><Relationship Id="rId4" Type="http://schemas.openxmlformats.org/officeDocument/2006/relationships/tags" Target="../tags/tag930.xml"/><Relationship Id="rId39" Type="http://schemas.openxmlformats.org/officeDocument/2006/relationships/tags" Target="../tags/tag965.xml"/><Relationship Id="rId38" Type="http://schemas.openxmlformats.org/officeDocument/2006/relationships/tags" Target="../tags/tag964.xml"/><Relationship Id="rId37" Type="http://schemas.openxmlformats.org/officeDocument/2006/relationships/tags" Target="../tags/tag963.xml"/><Relationship Id="rId36" Type="http://schemas.openxmlformats.org/officeDocument/2006/relationships/tags" Target="../tags/tag962.xml"/><Relationship Id="rId35" Type="http://schemas.openxmlformats.org/officeDocument/2006/relationships/tags" Target="../tags/tag961.xml"/><Relationship Id="rId34" Type="http://schemas.openxmlformats.org/officeDocument/2006/relationships/tags" Target="../tags/tag960.xml"/><Relationship Id="rId33" Type="http://schemas.openxmlformats.org/officeDocument/2006/relationships/tags" Target="../tags/tag959.xml"/><Relationship Id="rId32" Type="http://schemas.openxmlformats.org/officeDocument/2006/relationships/tags" Target="../tags/tag958.xml"/><Relationship Id="rId31" Type="http://schemas.openxmlformats.org/officeDocument/2006/relationships/tags" Target="../tags/tag957.xml"/><Relationship Id="rId30" Type="http://schemas.openxmlformats.org/officeDocument/2006/relationships/tags" Target="../tags/tag956.xml"/><Relationship Id="rId3" Type="http://schemas.openxmlformats.org/officeDocument/2006/relationships/tags" Target="../tags/tag929.xml"/><Relationship Id="rId29" Type="http://schemas.openxmlformats.org/officeDocument/2006/relationships/tags" Target="../tags/tag955.xml"/><Relationship Id="rId28" Type="http://schemas.openxmlformats.org/officeDocument/2006/relationships/tags" Target="../tags/tag954.xml"/><Relationship Id="rId27" Type="http://schemas.openxmlformats.org/officeDocument/2006/relationships/tags" Target="../tags/tag953.xml"/><Relationship Id="rId26" Type="http://schemas.openxmlformats.org/officeDocument/2006/relationships/tags" Target="../tags/tag952.xml"/><Relationship Id="rId25" Type="http://schemas.openxmlformats.org/officeDocument/2006/relationships/tags" Target="../tags/tag951.xml"/><Relationship Id="rId24" Type="http://schemas.openxmlformats.org/officeDocument/2006/relationships/tags" Target="../tags/tag950.xml"/><Relationship Id="rId23" Type="http://schemas.openxmlformats.org/officeDocument/2006/relationships/tags" Target="../tags/tag949.xml"/><Relationship Id="rId22" Type="http://schemas.openxmlformats.org/officeDocument/2006/relationships/tags" Target="../tags/tag948.xml"/><Relationship Id="rId21" Type="http://schemas.openxmlformats.org/officeDocument/2006/relationships/tags" Target="../tags/tag947.xml"/><Relationship Id="rId20" Type="http://schemas.openxmlformats.org/officeDocument/2006/relationships/tags" Target="../tags/tag946.xml"/><Relationship Id="rId2" Type="http://schemas.openxmlformats.org/officeDocument/2006/relationships/tags" Target="../tags/tag928.xml"/><Relationship Id="rId19" Type="http://schemas.openxmlformats.org/officeDocument/2006/relationships/tags" Target="../tags/tag945.xml"/><Relationship Id="rId18" Type="http://schemas.openxmlformats.org/officeDocument/2006/relationships/tags" Target="../tags/tag944.xml"/><Relationship Id="rId17" Type="http://schemas.openxmlformats.org/officeDocument/2006/relationships/tags" Target="../tags/tag943.xml"/><Relationship Id="rId16" Type="http://schemas.openxmlformats.org/officeDocument/2006/relationships/tags" Target="../tags/tag942.xml"/><Relationship Id="rId15" Type="http://schemas.openxmlformats.org/officeDocument/2006/relationships/tags" Target="../tags/tag941.xml"/><Relationship Id="rId14" Type="http://schemas.openxmlformats.org/officeDocument/2006/relationships/tags" Target="../tags/tag940.xml"/><Relationship Id="rId13" Type="http://schemas.openxmlformats.org/officeDocument/2006/relationships/tags" Target="../tags/tag939.xml"/><Relationship Id="rId12" Type="http://schemas.openxmlformats.org/officeDocument/2006/relationships/tags" Target="../tags/tag938.xml"/><Relationship Id="rId11" Type="http://schemas.openxmlformats.org/officeDocument/2006/relationships/tags" Target="../tags/tag937.xml"/><Relationship Id="rId10" Type="http://schemas.openxmlformats.org/officeDocument/2006/relationships/tags" Target="../tags/tag936.xml"/><Relationship Id="rId1" Type="http://schemas.openxmlformats.org/officeDocument/2006/relationships/tags" Target="../tags/tag927.xml"/></Relationships>
</file>

<file path=ppt/slides/_rels/slide28.xml.rels><?xml version="1.0" encoding="UTF-8" standalone="yes"?>
<Relationships xmlns="http://schemas.openxmlformats.org/package/2006/relationships"><Relationship Id="rId9" Type="http://schemas.openxmlformats.org/officeDocument/2006/relationships/tags" Target="../tags/tag981.xml"/><Relationship Id="rId8" Type="http://schemas.openxmlformats.org/officeDocument/2006/relationships/tags" Target="../tags/tag980.xml"/><Relationship Id="rId7" Type="http://schemas.openxmlformats.org/officeDocument/2006/relationships/tags" Target="../tags/tag979.xml"/><Relationship Id="rId6" Type="http://schemas.openxmlformats.org/officeDocument/2006/relationships/tags" Target="../tags/tag978.xml"/><Relationship Id="rId5" Type="http://schemas.openxmlformats.org/officeDocument/2006/relationships/tags" Target="../tags/tag977.xml"/><Relationship Id="rId48" Type="http://schemas.openxmlformats.org/officeDocument/2006/relationships/notesSlide" Target="../notesSlides/notesSlide25.xml"/><Relationship Id="rId47" Type="http://schemas.openxmlformats.org/officeDocument/2006/relationships/slideLayout" Target="../slideLayouts/slideLayout25.xml"/><Relationship Id="rId46" Type="http://schemas.openxmlformats.org/officeDocument/2006/relationships/tags" Target="../tags/tag1018.xml"/><Relationship Id="rId45" Type="http://schemas.openxmlformats.org/officeDocument/2006/relationships/tags" Target="../tags/tag1017.xml"/><Relationship Id="rId44" Type="http://schemas.openxmlformats.org/officeDocument/2006/relationships/tags" Target="../tags/tag1016.xml"/><Relationship Id="rId43" Type="http://schemas.openxmlformats.org/officeDocument/2006/relationships/tags" Target="../tags/tag1015.xml"/><Relationship Id="rId42" Type="http://schemas.openxmlformats.org/officeDocument/2006/relationships/tags" Target="../tags/tag1014.xml"/><Relationship Id="rId41" Type="http://schemas.openxmlformats.org/officeDocument/2006/relationships/tags" Target="../tags/tag1013.xml"/><Relationship Id="rId40" Type="http://schemas.openxmlformats.org/officeDocument/2006/relationships/tags" Target="../tags/tag1012.xml"/><Relationship Id="rId4" Type="http://schemas.openxmlformats.org/officeDocument/2006/relationships/tags" Target="../tags/tag976.xml"/><Relationship Id="rId39" Type="http://schemas.openxmlformats.org/officeDocument/2006/relationships/tags" Target="../tags/tag1011.xml"/><Relationship Id="rId38" Type="http://schemas.openxmlformats.org/officeDocument/2006/relationships/tags" Target="../tags/tag1010.xml"/><Relationship Id="rId37" Type="http://schemas.openxmlformats.org/officeDocument/2006/relationships/tags" Target="../tags/tag1009.xml"/><Relationship Id="rId36" Type="http://schemas.openxmlformats.org/officeDocument/2006/relationships/tags" Target="../tags/tag1008.xml"/><Relationship Id="rId35" Type="http://schemas.openxmlformats.org/officeDocument/2006/relationships/tags" Target="../tags/tag1007.xml"/><Relationship Id="rId34" Type="http://schemas.openxmlformats.org/officeDocument/2006/relationships/tags" Target="../tags/tag1006.xml"/><Relationship Id="rId33" Type="http://schemas.openxmlformats.org/officeDocument/2006/relationships/tags" Target="../tags/tag1005.xml"/><Relationship Id="rId32" Type="http://schemas.openxmlformats.org/officeDocument/2006/relationships/tags" Target="../tags/tag1004.xml"/><Relationship Id="rId31" Type="http://schemas.openxmlformats.org/officeDocument/2006/relationships/tags" Target="../tags/tag1003.xml"/><Relationship Id="rId30" Type="http://schemas.openxmlformats.org/officeDocument/2006/relationships/tags" Target="../tags/tag1002.xml"/><Relationship Id="rId3" Type="http://schemas.openxmlformats.org/officeDocument/2006/relationships/tags" Target="../tags/tag975.xml"/><Relationship Id="rId29" Type="http://schemas.openxmlformats.org/officeDocument/2006/relationships/tags" Target="../tags/tag1001.xml"/><Relationship Id="rId28" Type="http://schemas.openxmlformats.org/officeDocument/2006/relationships/tags" Target="../tags/tag1000.xml"/><Relationship Id="rId27" Type="http://schemas.openxmlformats.org/officeDocument/2006/relationships/tags" Target="../tags/tag999.xml"/><Relationship Id="rId26" Type="http://schemas.openxmlformats.org/officeDocument/2006/relationships/tags" Target="../tags/tag998.xml"/><Relationship Id="rId25" Type="http://schemas.openxmlformats.org/officeDocument/2006/relationships/tags" Target="../tags/tag997.xml"/><Relationship Id="rId24" Type="http://schemas.openxmlformats.org/officeDocument/2006/relationships/tags" Target="../tags/tag996.xml"/><Relationship Id="rId23" Type="http://schemas.openxmlformats.org/officeDocument/2006/relationships/tags" Target="../tags/tag995.xml"/><Relationship Id="rId22" Type="http://schemas.openxmlformats.org/officeDocument/2006/relationships/tags" Target="../tags/tag994.xml"/><Relationship Id="rId21" Type="http://schemas.openxmlformats.org/officeDocument/2006/relationships/tags" Target="../tags/tag993.xml"/><Relationship Id="rId20" Type="http://schemas.openxmlformats.org/officeDocument/2006/relationships/tags" Target="../tags/tag992.xml"/><Relationship Id="rId2" Type="http://schemas.openxmlformats.org/officeDocument/2006/relationships/tags" Target="../tags/tag974.xml"/><Relationship Id="rId19" Type="http://schemas.openxmlformats.org/officeDocument/2006/relationships/tags" Target="../tags/tag991.xml"/><Relationship Id="rId18" Type="http://schemas.openxmlformats.org/officeDocument/2006/relationships/tags" Target="../tags/tag990.xml"/><Relationship Id="rId17" Type="http://schemas.openxmlformats.org/officeDocument/2006/relationships/tags" Target="../tags/tag989.xml"/><Relationship Id="rId16" Type="http://schemas.openxmlformats.org/officeDocument/2006/relationships/tags" Target="../tags/tag988.xml"/><Relationship Id="rId15" Type="http://schemas.openxmlformats.org/officeDocument/2006/relationships/tags" Target="../tags/tag987.xml"/><Relationship Id="rId14" Type="http://schemas.openxmlformats.org/officeDocument/2006/relationships/tags" Target="../tags/tag986.xml"/><Relationship Id="rId13" Type="http://schemas.openxmlformats.org/officeDocument/2006/relationships/tags" Target="../tags/tag985.xml"/><Relationship Id="rId12" Type="http://schemas.openxmlformats.org/officeDocument/2006/relationships/tags" Target="../tags/tag984.xml"/><Relationship Id="rId11" Type="http://schemas.openxmlformats.org/officeDocument/2006/relationships/tags" Target="../tags/tag983.xml"/><Relationship Id="rId10" Type="http://schemas.openxmlformats.org/officeDocument/2006/relationships/tags" Target="../tags/tag982.xml"/><Relationship Id="rId1" Type="http://schemas.openxmlformats.org/officeDocument/2006/relationships/tags" Target="../tags/tag973.xml"/></Relationships>
</file>

<file path=ppt/slides/_rels/slide29.xml.rels><?xml version="1.0" encoding="UTF-8" standalone="yes"?>
<Relationships xmlns="http://schemas.openxmlformats.org/package/2006/relationships"><Relationship Id="rId9" Type="http://schemas.openxmlformats.org/officeDocument/2006/relationships/tags" Target="../tags/tag1027.xml"/><Relationship Id="rId8" Type="http://schemas.openxmlformats.org/officeDocument/2006/relationships/tags" Target="../tags/tag1026.xml"/><Relationship Id="rId7" Type="http://schemas.openxmlformats.org/officeDocument/2006/relationships/tags" Target="../tags/tag1025.xml"/><Relationship Id="rId6" Type="http://schemas.openxmlformats.org/officeDocument/2006/relationships/tags" Target="../tags/tag1024.xml"/><Relationship Id="rId5" Type="http://schemas.openxmlformats.org/officeDocument/2006/relationships/tags" Target="../tags/tag1023.xml"/><Relationship Id="rId48" Type="http://schemas.openxmlformats.org/officeDocument/2006/relationships/notesSlide" Target="../notesSlides/notesSlide26.xml"/><Relationship Id="rId47" Type="http://schemas.openxmlformats.org/officeDocument/2006/relationships/slideLayout" Target="../slideLayouts/slideLayout25.xml"/><Relationship Id="rId46" Type="http://schemas.openxmlformats.org/officeDocument/2006/relationships/tags" Target="../tags/tag1064.xml"/><Relationship Id="rId45" Type="http://schemas.openxmlformats.org/officeDocument/2006/relationships/tags" Target="../tags/tag1063.xml"/><Relationship Id="rId44" Type="http://schemas.openxmlformats.org/officeDocument/2006/relationships/tags" Target="../tags/tag1062.xml"/><Relationship Id="rId43" Type="http://schemas.openxmlformats.org/officeDocument/2006/relationships/tags" Target="../tags/tag1061.xml"/><Relationship Id="rId42" Type="http://schemas.openxmlformats.org/officeDocument/2006/relationships/tags" Target="../tags/tag1060.xml"/><Relationship Id="rId41" Type="http://schemas.openxmlformats.org/officeDocument/2006/relationships/tags" Target="../tags/tag1059.xml"/><Relationship Id="rId40" Type="http://schemas.openxmlformats.org/officeDocument/2006/relationships/tags" Target="../tags/tag1058.xml"/><Relationship Id="rId4" Type="http://schemas.openxmlformats.org/officeDocument/2006/relationships/tags" Target="../tags/tag1022.xml"/><Relationship Id="rId39" Type="http://schemas.openxmlformats.org/officeDocument/2006/relationships/tags" Target="../tags/tag1057.xml"/><Relationship Id="rId38" Type="http://schemas.openxmlformats.org/officeDocument/2006/relationships/tags" Target="../tags/tag1056.xml"/><Relationship Id="rId37" Type="http://schemas.openxmlformats.org/officeDocument/2006/relationships/tags" Target="../tags/tag1055.xml"/><Relationship Id="rId36" Type="http://schemas.openxmlformats.org/officeDocument/2006/relationships/tags" Target="../tags/tag1054.xml"/><Relationship Id="rId35" Type="http://schemas.openxmlformats.org/officeDocument/2006/relationships/tags" Target="../tags/tag1053.xml"/><Relationship Id="rId34" Type="http://schemas.openxmlformats.org/officeDocument/2006/relationships/tags" Target="../tags/tag1052.xml"/><Relationship Id="rId33" Type="http://schemas.openxmlformats.org/officeDocument/2006/relationships/tags" Target="../tags/tag1051.xml"/><Relationship Id="rId32" Type="http://schemas.openxmlformats.org/officeDocument/2006/relationships/tags" Target="../tags/tag1050.xml"/><Relationship Id="rId31" Type="http://schemas.openxmlformats.org/officeDocument/2006/relationships/tags" Target="../tags/tag1049.xml"/><Relationship Id="rId30" Type="http://schemas.openxmlformats.org/officeDocument/2006/relationships/tags" Target="../tags/tag1048.xml"/><Relationship Id="rId3" Type="http://schemas.openxmlformats.org/officeDocument/2006/relationships/tags" Target="../tags/tag1021.xml"/><Relationship Id="rId29" Type="http://schemas.openxmlformats.org/officeDocument/2006/relationships/tags" Target="../tags/tag1047.xml"/><Relationship Id="rId28" Type="http://schemas.openxmlformats.org/officeDocument/2006/relationships/tags" Target="../tags/tag1046.xml"/><Relationship Id="rId27" Type="http://schemas.openxmlformats.org/officeDocument/2006/relationships/tags" Target="../tags/tag1045.xml"/><Relationship Id="rId26" Type="http://schemas.openxmlformats.org/officeDocument/2006/relationships/tags" Target="../tags/tag1044.xml"/><Relationship Id="rId25" Type="http://schemas.openxmlformats.org/officeDocument/2006/relationships/tags" Target="../tags/tag1043.xml"/><Relationship Id="rId24" Type="http://schemas.openxmlformats.org/officeDocument/2006/relationships/tags" Target="../tags/tag1042.xml"/><Relationship Id="rId23" Type="http://schemas.openxmlformats.org/officeDocument/2006/relationships/tags" Target="../tags/tag1041.xml"/><Relationship Id="rId22" Type="http://schemas.openxmlformats.org/officeDocument/2006/relationships/tags" Target="../tags/tag1040.xml"/><Relationship Id="rId21" Type="http://schemas.openxmlformats.org/officeDocument/2006/relationships/tags" Target="../tags/tag1039.xml"/><Relationship Id="rId20" Type="http://schemas.openxmlformats.org/officeDocument/2006/relationships/tags" Target="../tags/tag1038.xml"/><Relationship Id="rId2" Type="http://schemas.openxmlformats.org/officeDocument/2006/relationships/tags" Target="../tags/tag1020.xml"/><Relationship Id="rId19" Type="http://schemas.openxmlformats.org/officeDocument/2006/relationships/tags" Target="../tags/tag1037.xml"/><Relationship Id="rId18" Type="http://schemas.openxmlformats.org/officeDocument/2006/relationships/tags" Target="../tags/tag1036.xml"/><Relationship Id="rId17" Type="http://schemas.openxmlformats.org/officeDocument/2006/relationships/tags" Target="../tags/tag1035.xml"/><Relationship Id="rId16" Type="http://schemas.openxmlformats.org/officeDocument/2006/relationships/tags" Target="../tags/tag1034.xml"/><Relationship Id="rId15" Type="http://schemas.openxmlformats.org/officeDocument/2006/relationships/tags" Target="../tags/tag1033.xml"/><Relationship Id="rId14" Type="http://schemas.openxmlformats.org/officeDocument/2006/relationships/tags" Target="../tags/tag1032.xml"/><Relationship Id="rId13" Type="http://schemas.openxmlformats.org/officeDocument/2006/relationships/tags" Target="../tags/tag1031.xml"/><Relationship Id="rId12" Type="http://schemas.openxmlformats.org/officeDocument/2006/relationships/tags" Target="../tags/tag1030.xml"/><Relationship Id="rId11" Type="http://schemas.openxmlformats.org/officeDocument/2006/relationships/tags" Target="../tags/tag1029.xml"/><Relationship Id="rId10" Type="http://schemas.openxmlformats.org/officeDocument/2006/relationships/tags" Target="../tags/tag1028.xml"/><Relationship Id="rId1" Type="http://schemas.openxmlformats.org/officeDocument/2006/relationships/tags" Target="../tags/tag101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4.xml"/></Relationships>
</file>

<file path=ppt/slides/_rels/slide30.xml.rels><?xml version="1.0" encoding="UTF-8" standalone="yes"?>
<Relationships xmlns="http://schemas.openxmlformats.org/package/2006/relationships"><Relationship Id="rId9" Type="http://schemas.openxmlformats.org/officeDocument/2006/relationships/tags" Target="../tags/tag1073.xml"/><Relationship Id="rId8" Type="http://schemas.openxmlformats.org/officeDocument/2006/relationships/tags" Target="../tags/tag1072.xml"/><Relationship Id="rId7" Type="http://schemas.openxmlformats.org/officeDocument/2006/relationships/tags" Target="../tags/tag1071.xml"/><Relationship Id="rId6" Type="http://schemas.openxmlformats.org/officeDocument/2006/relationships/tags" Target="../tags/tag1070.xml"/><Relationship Id="rId5" Type="http://schemas.openxmlformats.org/officeDocument/2006/relationships/tags" Target="../tags/tag1069.xml"/><Relationship Id="rId48" Type="http://schemas.openxmlformats.org/officeDocument/2006/relationships/notesSlide" Target="../notesSlides/notesSlide27.xml"/><Relationship Id="rId47" Type="http://schemas.openxmlformats.org/officeDocument/2006/relationships/slideLayout" Target="../slideLayouts/slideLayout25.xml"/><Relationship Id="rId46" Type="http://schemas.openxmlformats.org/officeDocument/2006/relationships/tags" Target="../tags/tag1110.xml"/><Relationship Id="rId45" Type="http://schemas.openxmlformats.org/officeDocument/2006/relationships/tags" Target="../tags/tag1109.xml"/><Relationship Id="rId44" Type="http://schemas.openxmlformats.org/officeDocument/2006/relationships/tags" Target="../tags/tag1108.xml"/><Relationship Id="rId43" Type="http://schemas.openxmlformats.org/officeDocument/2006/relationships/tags" Target="../tags/tag1107.xml"/><Relationship Id="rId42" Type="http://schemas.openxmlformats.org/officeDocument/2006/relationships/tags" Target="../tags/tag1106.xml"/><Relationship Id="rId41" Type="http://schemas.openxmlformats.org/officeDocument/2006/relationships/tags" Target="../tags/tag1105.xml"/><Relationship Id="rId40" Type="http://schemas.openxmlformats.org/officeDocument/2006/relationships/tags" Target="../tags/tag1104.xml"/><Relationship Id="rId4" Type="http://schemas.openxmlformats.org/officeDocument/2006/relationships/tags" Target="../tags/tag1068.xml"/><Relationship Id="rId39" Type="http://schemas.openxmlformats.org/officeDocument/2006/relationships/tags" Target="../tags/tag1103.xml"/><Relationship Id="rId38" Type="http://schemas.openxmlformats.org/officeDocument/2006/relationships/tags" Target="../tags/tag1102.xml"/><Relationship Id="rId37" Type="http://schemas.openxmlformats.org/officeDocument/2006/relationships/tags" Target="../tags/tag1101.xml"/><Relationship Id="rId36" Type="http://schemas.openxmlformats.org/officeDocument/2006/relationships/tags" Target="../tags/tag1100.xml"/><Relationship Id="rId35" Type="http://schemas.openxmlformats.org/officeDocument/2006/relationships/tags" Target="../tags/tag1099.xml"/><Relationship Id="rId34" Type="http://schemas.openxmlformats.org/officeDocument/2006/relationships/tags" Target="../tags/tag1098.xml"/><Relationship Id="rId33" Type="http://schemas.openxmlformats.org/officeDocument/2006/relationships/tags" Target="../tags/tag1097.xml"/><Relationship Id="rId32" Type="http://schemas.openxmlformats.org/officeDocument/2006/relationships/tags" Target="../tags/tag1096.xml"/><Relationship Id="rId31" Type="http://schemas.openxmlformats.org/officeDocument/2006/relationships/tags" Target="../tags/tag1095.xml"/><Relationship Id="rId30" Type="http://schemas.openxmlformats.org/officeDocument/2006/relationships/tags" Target="../tags/tag1094.xml"/><Relationship Id="rId3" Type="http://schemas.openxmlformats.org/officeDocument/2006/relationships/tags" Target="../tags/tag1067.xml"/><Relationship Id="rId29" Type="http://schemas.openxmlformats.org/officeDocument/2006/relationships/tags" Target="../tags/tag1093.xml"/><Relationship Id="rId28" Type="http://schemas.openxmlformats.org/officeDocument/2006/relationships/tags" Target="../tags/tag1092.xml"/><Relationship Id="rId27" Type="http://schemas.openxmlformats.org/officeDocument/2006/relationships/tags" Target="../tags/tag1091.xml"/><Relationship Id="rId26" Type="http://schemas.openxmlformats.org/officeDocument/2006/relationships/tags" Target="../tags/tag1090.xml"/><Relationship Id="rId25" Type="http://schemas.openxmlformats.org/officeDocument/2006/relationships/tags" Target="../tags/tag1089.xml"/><Relationship Id="rId24" Type="http://schemas.openxmlformats.org/officeDocument/2006/relationships/tags" Target="../tags/tag1088.xml"/><Relationship Id="rId23" Type="http://schemas.openxmlformats.org/officeDocument/2006/relationships/tags" Target="../tags/tag1087.xml"/><Relationship Id="rId22" Type="http://schemas.openxmlformats.org/officeDocument/2006/relationships/tags" Target="../tags/tag1086.xml"/><Relationship Id="rId21" Type="http://schemas.openxmlformats.org/officeDocument/2006/relationships/tags" Target="../tags/tag1085.xml"/><Relationship Id="rId20" Type="http://schemas.openxmlformats.org/officeDocument/2006/relationships/tags" Target="../tags/tag1084.xml"/><Relationship Id="rId2" Type="http://schemas.openxmlformats.org/officeDocument/2006/relationships/tags" Target="../tags/tag1066.xml"/><Relationship Id="rId19" Type="http://schemas.openxmlformats.org/officeDocument/2006/relationships/tags" Target="../tags/tag1083.xml"/><Relationship Id="rId18" Type="http://schemas.openxmlformats.org/officeDocument/2006/relationships/tags" Target="../tags/tag1082.xml"/><Relationship Id="rId17" Type="http://schemas.openxmlformats.org/officeDocument/2006/relationships/tags" Target="../tags/tag1081.xml"/><Relationship Id="rId16" Type="http://schemas.openxmlformats.org/officeDocument/2006/relationships/tags" Target="../tags/tag1080.xml"/><Relationship Id="rId15" Type="http://schemas.openxmlformats.org/officeDocument/2006/relationships/tags" Target="../tags/tag1079.xml"/><Relationship Id="rId14" Type="http://schemas.openxmlformats.org/officeDocument/2006/relationships/tags" Target="../tags/tag1078.xml"/><Relationship Id="rId13" Type="http://schemas.openxmlformats.org/officeDocument/2006/relationships/tags" Target="../tags/tag1077.xml"/><Relationship Id="rId12" Type="http://schemas.openxmlformats.org/officeDocument/2006/relationships/tags" Target="../tags/tag1076.xml"/><Relationship Id="rId11" Type="http://schemas.openxmlformats.org/officeDocument/2006/relationships/tags" Target="../tags/tag1075.xml"/><Relationship Id="rId10" Type="http://schemas.openxmlformats.org/officeDocument/2006/relationships/tags" Target="../tags/tag1074.xml"/><Relationship Id="rId1" Type="http://schemas.openxmlformats.org/officeDocument/2006/relationships/tags" Target="../tags/tag1065.xml"/></Relationships>
</file>

<file path=ppt/slides/_rels/slide31.xml.rels><?xml version="1.0" encoding="UTF-8" standalone="yes"?>
<Relationships xmlns="http://schemas.openxmlformats.org/package/2006/relationships"><Relationship Id="rId9" Type="http://schemas.openxmlformats.org/officeDocument/2006/relationships/tags" Target="../tags/tag1119.xml"/><Relationship Id="rId8" Type="http://schemas.openxmlformats.org/officeDocument/2006/relationships/tags" Target="../tags/tag1118.xml"/><Relationship Id="rId7" Type="http://schemas.openxmlformats.org/officeDocument/2006/relationships/tags" Target="../tags/tag1117.xml"/><Relationship Id="rId6" Type="http://schemas.openxmlformats.org/officeDocument/2006/relationships/tags" Target="../tags/tag1116.xml"/><Relationship Id="rId5" Type="http://schemas.openxmlformats.org/officeDocument/2006/relationships/tags" Target="../tags/tag1115.xml"/><Relationship Id="rId48" Type="http://schemas.openxmlformats.org/officeDocument/2006/relationships/notesSlide" Target="../notesSlides/notesSlide28.xml"/><Relationship Id="rId47" Type="http://schemas.openxmlformats.org/officeDocument/2006/relationships/slideLayout" Target="../slideLayouts/slideLayout25.xml"/><Relationship Id="rId46" Type="http://schemas.openxmlformats.org/officeDocument/2006/relationships/tags" Target="../tags/tag1156.xml"/><Relationship Id="rId45" Type="http://schemas.openxmlformats.org/officeDocument/2006/relationships/tags" Target="../tags/tag1155.xml"/><Relationship Id="rId44" Type="http://schemas.openxmlformats.org/officeDocument/2006/relationships/tags" Target="../tags/tag1154.xml"/><Relationship Id="rId43" Type="http://schemas.openxmlformats.org/officeDocument/2006/relationships/tags" Target="../tags/tag1153.xml"/><Relationship Id="rId42" Type="http://schemas.openxmlformats.org/officeDocument/2006/relationships/tags" Target="../tags/tag1152.xml"/><Relationship Id="rId41" Type="http://schemas.openxmlformats.org/officeDocument/2006/relationships/tags" Target="../tags/tag1151.xml"/><Relationship Id="rId40" Type="http://schemas.openxmlformats.org/officeDocument/2006/relationships/tags" Target="../tags/tag1150.xml"/><Relationship Id="rId4" Type="http://schemas.openxmlformats.org/officeDocument/2006/relationships/tags" Target="../tags/tag1114.xml"/><Relationship Id="rId39" Type="http://schemas.openxmlformats.org/officeDocument/2006/relationships/tags" Target="../tags/tag1149.xml"/><Relationship Id="rId38" Type="http://schemas.openxmlformats.org/officeDocument/2006/relationships/tags" Target="../tags/tag1148.xml"/><Relationship Id="rId37" Type="http://schemas.openxmlformats.org/officeDocument/2006/relationships/tags" Target="../tags/tag1147.xml"/><Relationship Id="rId36" Type="http://schemas.openxmlformats.org/officeDocument/2006/relationships/tags" Target="../tags/tag1146.xml"/><Relationship Id="rId35" Type="http://schemas.openxmlformats.org/officeDocument/2006/relationships/tags" Target="../tags/tag1145.xml"/><Relationship Id="rId34" Type="http://schemas.openxmlformats.org/officeDocument/2006/relationships/tags" Target="../tags/tag1144.xml"/><Relationship Id="rId33" Type="http://schemas.openxmlformats.org/officeDocument/2006/relationships/tags" Target="../tags/tag1143.xml"/><Relationship Id="rId32" Type="http://schemas.openxmlformats.org/officeDocument/2006/relationships/tags" Target="../tags/tag1142.xml"/><Relationship Id="rId31" Type="http://schemas.openxmlformats.org/officeDocument/2006/relationships/tags" Target="../tags/tag1141.xml"/><Relationship Id="rId30" Type="http://schemas.openxmlformats.org/officeDocument/2006/relationships/tags" Target="../tags/tag1140.xml"/><Relationship Id="rId3" Type="http://schemas.openxmlformats.org/officeDocument/2006/relationships/tags" Target="../tags/tag1113.xml"/><Relationship Id="rId29" Type="http://schemas.openxmlformats.org/officeDocument/2006/relationships/tags" Target="../tags/tag1139.xml"/><Relationship Id="rId28" Type="http://schemas.openxmlformats.org/officeDocument/2006/relationships/tags" Target="../tags/tag1138.xml"/><Relationship Id="rId27" Type="http://schemas.openxmlformats.org/officeDocument/2006/relationships/tags" Target="../tags/tag1137.xml"/><Relationship Id="rId26" Type="http://schemas.openxmlformats.org/officeDocument/2006/relationships/tags" Target="../tags/tag1136.xml"/><Relationship Id="rId25" Type="http://schemas.openxmlformats.org/officeDocument/2006/relationships/tags" Target="../tags/tag1135.xml"/><Relationship Id="rId24" Type="http://schemas.openxmlformats.org/officeDocument/2006/relationships/tags" Target="../tags/tag1134.xml"/><Relationship Id="rId23" Type="http://schemas.openxmlformats.org/officeDocument/2006/relationships/tags" Target="../tags/tag1133.xml"/><Relationship Id="rId22" Type="http://schemas.openxmlformats.org/officeDocument/2006/relationships/tags" Target="../tags/tag1132.xml"/><Relationship Id="rId21" Type="http://schemas.openxmlformats.org/officeDocument/2006/relationships/tags" Target="../tags/tag1131.xml"/><Relationship Id="rId20" Type="http://schemas.openxmlformats.org/officeDocument/2006/relationships/tags" Target="../tags/tag1130.xml"/><Relationship Id="rId2" Type="http://schemas.openxmlformats.org/officeDocument/2006/relationships/tags" Target="../tags/tag1112.xml"/><Relationship Id="rId19" Type="http://schemas.openxmlformats.org/officeDocument/2006/relationships/tags" Target="../tags/tag1129.xml"/><Relationship Id="rId18" Type="http://schemas.openxmlformats.org/officeDocument/2006/relationships/tags" Target="../tags/tag1128.xml"/><Relationship Id="rId17" Type="http://schemas.openxmlformats.org/officeDocument/2006/relationships/tags" Target="../tags/tag1127.xml"/><Relationship Id="rId16" Type="http://schemas.openxmlformats.org/officeDocument/2006/relationships/tags" Target="../tags/tag1126.xml"/><Relationship Id="rId15" Type="http://schemas.openxmlformats.org/officeDocument/2006/relationships/tags" Target="../tags/tag1125.xml"/><Relationship Id="rId14" Type="http://schemas.openxmlformats.org/officeDocument/2006/relationships/tags" Target="../tags/tag1124.xml"/><Relationship Id="rId13" Type="http://schemas.openxmlformats.org/officeDocument/2006/relationships/tags" Target="../tags/tag1123.xml"/><Relationship Id="rId12" Type="http://schemas.openxmlformats.org/officeDocument/2006/relationships/tags" Target="../tags/tag1122.xml"/><Relationship Id="rId11" Type="http://schemas.openxmlformats.org/officeDocument/2006/relationships/tags" Target="../tags/tag1121.xml"/><Relationship Id="rId10" Type="http://schemas.openxmlformats.org/officeDocument/2006/relationships/tags" Target="../tags/tag1120.xml"/><Relationship Id="rId1" Type="http://schemas.openxmlformats.org/officeDocument/2006/relationships/tags" Target="../tags/tag1111.xml"/></Relationships>
</file>

<file path=ppt/slides/_rels/slide32.xml.rels><?xml version="1.0" encoding="UTF-8" standalone="yes"?>
<Relationships xmlns="http://schemas.openxmlformats.org/package/2006/relationships"><Relationship Id="rId9" Type="http://schemas.openxmlformats.org/officeDocument/2006/relationships/tags" Target="../tags/tag1165.xml"/><Relationship Id="rId8" Type="http://schemas.openxmlformats.org/officeDocument/2006/relationships/tags" Target="../tags/tag1164.xml"/><Relationship Id="rId7" Type="http://schemas.openxmlformats.org/officeDocument/2006/relationships/tags" Target="../tags/tag1163.xml"/><Relationship Id="rId6" Type="http://schemas.openxmlformats.org/officeDocument/2006/relationships/tags" Target="../tags/tag1162.xml"/><Relationship Id="rId5" Type="http://schemas.openxmlformats.org/officeDocument/2006/relationships/tags" Target="../tags/tag1161.xml"/><Relationship Id="rId48" Type="http://schemas.openxmlformats.org/officeDocument/2006/relationships/notesSlide" Target="../notesSlides/notesSlide29.xml"/><Relationship Id="rId47" Type="http://schemas.openxmlformats.org/officeDocument/2006/relationships/slideLayout" Target="../slideLayouts/slideLayout25.xml"/><Relationship Id="rId46" Type="http://schemas.openxmlformats.org/officeDocument/2006/relationships/tags" Target="../tags/tag1202.xml"/><Relationship Id="rId45" Type="http://schemas.openxmlformats.org/officeDocument/2006/relationships/tags" Target="../tags/tag1201.xml"/><Relationship Id="rId44" Type="http://schemas.openxmlformats.org/officeDocument/2006/relationships/tags" Target="../tags/tag1200.xml"/><Relationship Id="rId43" Type="http://schemas.openxmlformats.org/officeDocument/2006/relationships/tags" Target="../tags/tag1199.xml"/><Relationship Id="rId42" Type="http://schemas.openxmlformats.org/officeDocument/2006/relationships/tags" Target="../tags/tag1198.xml"/><Relationship Id="rId41" Type="http://schemas.openxmlformats.org/officeDocument/2006/relationships/tags" Target="../tags/tag1197.xml"/><Relationship Id="rId40" Type="http://schemas.openxmlformats.org/officeDocument/2006/relationships/tags" Target="../tags/tag1196.xml"/><Relationship Id="rId4" Type="http://schemas.openxmlformats.org/officeDocument/2006/relationships/tags" Target="../tags/tag1160.xml"/><Relationship Id="rId39" Type="http://schemas.openxmlformats.org/officeDocument/2006/relationships/tags" Target="../tags/tag1195.xml"/><Relationship Id="rId38" Type="http://schemas.openxmlformats.org/officeDocument/2006/relationships/tags" Target="../tags/tag1194.xml"/><Relationship Id="rId37" Type="http://schemas.openxmlformats.org/officeDocument/2006/relationships/tags" Target="../tags/tag1193.xml"/><Relationship Id="rId36" Type="http://schemas.openxmlformats.org/officeDocument/2006/relationships/tags" Target="../tags/tag1192.xml"/><Relationship Id="rId35" Type="http://schemas.openxmlformats.org/officeDocument/2006/relationships/tags" Target="../tags/tag1191.xml"/><Relationship Id="rId34" Type="http://schemas.openxmlformats.org/officeDocument/2006/relationships/tags" Target="../tags/tag1190.xml"/><Relationship Id="rId33" Type="http://schemas.openxmlformats.org/officeDocument/2006/relationships/tags" Target="../tags/tag1189.xml"/><Relationship Id="rId32" Type="http://schemas.openxmlformats.org/officeDocument/2006/relationships/tags" Target="../tags/tag1188.xml"/><Relationship Id="rId31" Type="http://schemas.openxmlformats.org/officeDocument/2006/relationships/tags" Target="../tags/tag1187.xml"/><Relationship Id="rId30" Type="http://schemas.openxmlformats.org/officeDocument/2006/relationships/tags" Target="../tags/tag1186.xml"/><Relationship Id="rId3" Type="http://schemas.openxmlformats.org/officeDocument/2006/relationships/tags" Target="../tags/tag1159.xml"/><Relationship Id="rId29" Type="http://schemas.openxmlformats.org/officeDocument/2006/relationships/tags" Target="../tags/tag1185.xml"/><Relationship Id="rId28" Type="http://schemas.openxmlformats.org/officeDocument/2006/relationships/tags" Target="../tags/tag1184.xml"/><Relationship Id="rId27" Type="http://schemas.openxmlformats.org/officeDocument/2006/relationships/tags" Target="../tags/tag1183.xml"/><Relationship Id="rId26" Type="http://schemas.openxmlformats.org/officeDocument/2006/relationships/tags" Target="../tags/tag1182.xml"/><Relationship Id="rId25" Type="http://schemas.openxmlformats.org/officeDocument/2006/relationships/tags" Target="../tags/tag1181.xml"/><Relationship Id="rId24" Type="http://schemas.openxmlformats.org/officeDocument/2006/relationships/tags" Target="../tags/tag1180.xml"/><Relationship Id="rId23" Type="http://schemas.openxmlformats.org/officeDocument/2006/relationships/tags" Target="../tags/tag1179.xml"/><Relationship Id="rId22" Type="http://schemas.openxmlformats.org/officeDocument/2006/relationships/tags" Target="../tags/tag1178.xml"/><Relationship Id="rId21" Type="http://schemas.openxmlformats.org/officeDocument/2006/relationships/tags" Target="../tags/tag1177.xml"/><Relationship Id="rId20" Type="http://schemas.openxmlformats.org/officeDocument/2006/relationships/tags" Target="../tags/tag1176.xml"/><Relationship Id="rId2" Type="http://schemas.openxmlformats.org/officeDocument/2006/relationships/tags" Target="../tags/tag1158.xml"/><Relationship Id="rId19" Type="http://schemas.openxmlformats.org/officeDocument/2006/relationships/tags" Target="../tags/tag1175.xml"/><Relationship Id="rId18" Type="http://schemas.openxmlformats.org/officeDocument/2006/relationships/tags" Target="../tags/tag1174.xml"/><Relationship Id="rId17" Type="http://schemas.openxmlformats.org/officeDocument/2006/relationships/tags" Target="../tags/tag1173.xml"/><Relationship Id="rId16" Type="http://schemas.openxmlformats.org/officeDocument/2006/relationships/tags" Target="../tags/tag1172.xml"/><Relationship Id="rId15" Type="http://schemas.openxmlformats.org/officeDocument/2006/relationships/tags" Target="../tags/tag1171.xml"/><Relationship Id="rId14" Type="http://schemas.openxmlformats.org/officeDocument/2006/relationships/tags" Target="../tags/tag1170.xml"/><Relationship Id="rId13" Type="http://schemas.openxmlformats.org/officeDocument/2006/relationships/tags" Target="../tags/tag1169.xml"/><Relationship Id="rId12" Type="http://schemas.openxmlformats.org/officeDocument/2006/relationships/tags" Target="../tags/tag1168.xml"/><Relationship Id="rId11" Type="http://schemas.openxmlformats.org/officeDocument/2006/relationships/tags" Target="../tags/tag1167.xml"/><Relationship Id="rId10" Type="http://schemas.openxmlformats.org/officeDocument/2006/relationships/tags" Target="../tags/tag1166.xml"/><Relationship Id="rId1" Type="http://schemas.openxmlformats.org/officeDocument/2006/relationships/tags" Target="../tags/tag1157.xml"/></Relationships>
</file>

<file path=ppt/slides/_rels/slide33.xml.rels><?xml version="1.0" encoding="UTF-8" standalone="yes"?>
<Relationships xmlns="http://schemas.openxmlformats.org/package/2006/relationships"><Relationship Id="rId9" Type="http://schemas.openxmlformats.org/officeDocument/2006/relationships/tags" Target="../tags/tag1211.xml"/><Relationship Id="rId8" Type="http://schemas.openxmlformats.org/officeDocument/2006/relationships/tags" Target="../tags/tag1210.xml"/><Relationship Id="rId7" Type="http://schemas.openxmlformats.org/officeDocument/2006/relationships/tags" Target="../tags/tag1209.xml"/><Relationship Id="rId6" Type="http://schemas.openxmlformats.org/officeDocument/2006/relationships/tags" Target="../tags/tag1208.xml"/><Relationship Id="rId5" Type="http://schemas.openxmlformats.org/officeDocument/2006/relationships/tags" Target="../tags/tag1207.xml"/><Relationship Id="rId48" Type="http://schemas.openxmlformats.org/officeDocument/2006/relationships/notesSlide" Target="../notesSlides/notesSlide30.xml"/><Relationship Id="rId47" Type="http://schemas.openxmlformats.org/officeDocument/2006/relationships/slideLayout" Target="../slideLayouts/slideLayout25.xml"/><Relationship Id="rId46" Type="http://schemas.openxmlformats.org/officeDocument/2006/relationships/tags" Target="../tags/tag1248.xml"/><Relationship Id="rId45" Type="http://schemas.openxmlformats.org/officeDocument/2006/relationships/tags" Target="../tags/tag1247.xml"/><Relationship Id="rId44" Type="http://schemas.openxmlformats.org/officeDocument/2006/relationships/tags" Target="../tags/tag1246.xml"/><Relationship Id="rId43" Type="http://schemas.openxmlformats.org/officeDocument/2006/relationships/tags" Target="../tags/tag1245.xml"/><Relationship Id="rId42" Type="http://schemas.openxmlformats.org/officeDocument/2006/relationships/tags" Target="../tags/tag1244.xml"/><Relationship Id="rId41" Type="http://schemas.openxmlformats.org/officeDocument/2006/relationships/tags" Target="../tags/tag1243.xml"/><Relationship Id="rId40" Type="http://schemas.openxmlformats.org/officeDocument/2006/relationships/tags" Target="../tags/tag1242.xml"/><Relationship Id="rId4" Type="http://schemas.openxmlformats.org/officeDocument/2006/relationships/tags" Target="../tags/tag1206.xml"/><Relationship Id="rId39" Type="http://schemas.openxmlformats.org/officeDocument/2006/relationships/tags" Target="../tags/tag1241.xml"/><Relationship Id="rId38" Type="http://schemas.openxmlformats.org/officeDocument/2006/relationships/tags" Target="../tags/tag1240.xml"/><Relationship Id="rId37" Type="http://schemas.openxmlformats.org/officeDocument/2006/relationships/tags" Target="../tags/tag1239.xml"/><Relationship Id="rId36" Type="http://schemas.openxmlformats.org/officeDocument/2006/relationships/tags" Target="../tags/tag1238.xml"/><Relationship Id="rId35" Type="http://schemas.openxmlformats.org/officeDocument/2006/relationships/tags" Target="../tags/tag1237.xml"/><Relationship Id="rId34" Type="http://schemas.openxmlformats.org/officeDocument/2006/relationships/tags" Target="../tags/tag1236.xml"/><Relationship Id="rId33" Type="http://schemas.openxmlformats.org/officeDocument/2006/relationships/tags" Target="../tags/tag1235.xml"/><Relationship Id="rId32" Type="http://schemas.openxmlformats.org/officeDocument/2006/relationships/tags" Target="../tags/tag1234.xml"/><Relationship Id="rId31" Type="http://schemas.openxmlformats.org/officeDocument/2006/relationships/tags" Target="../tags/tag1233.xml"/><Relationship Id="rId30" Type="http://schemas.openxmlformats.org/officeDocument/2006/relationships/tags" Target="../tags/tag1232.xml"/><Relationship Id="rId3" Type="http://schemas.openxmlformats.org/officeDocument/2006/relationships/tags" Target="../tags/tag1205.xml"/><Relationship Id="rId29" Type="http://schemas.openxmlformats.org/officeDocument/2006/relationships/tags" Target="../tags/tag1231.xml"/><Relationship Id="rId28" Type="http://schemas.openxmlformats.org/officeDocument/2006/relationships/tags" Target="../tags/tag1230.xml"/><Relationship Id="rId27" Type="http://schemas.openxmlformats.org/officeDocument/2006/relationships/tags" Target="../tags/tag1229.xml"/><Relationship Id="rId26" Type="http://schemas.openxmlformats.org/officeDocument/2006/relationships/tags" Target="../tags/tag1228.xml"/><Relationship Id="rId25" Type="http://schemas.openxmlformats.org/officeDocument/2006/relationships/tags" Target="../tags/tag1227.xml"/><Relationship Id="rId24" Type="http://schemas.openxmlformats.org/officeDocument/2006/relationships/tags" Target="../tags/tag1226.xml"/><Relationship Id="rId23" Type="http://schemas.openxmlformats.org/officeDocument/2006/relationships/tags" Target="../tags/tag1225.xml"/><Relationship Id="rId22" Type="http://schemas.openxmlformats.org/officeDocument/2006/relationships/tags" Target="../tags/tag1224.xml"/><Relationship Id="rId21" Type="http://schemas.openxmlformats.org/officeDocument/2006/relationships/tags" Target="../tags/tag1223.xml"/><Relationship Id="rId20" Type="http://schemas.openxmlformats.org/officeDocument/2006/relationships/tags" Target="../tags/tag1222.xml"/><Relationship Id="rId2" Type="http://schemas.openxmlformats.org/officeDocument/2006/relationships/tags" Target="../tags/tag1204.xml"/><Relationship Id="rId19" Type="http://schemas.openxmlformats.org/officeDocument/2006/relationships/tags" Target="../tags/tag1221.xml"/><Relationship Id="rId18" Type="http://schemas.openxmlformats.org/officeDocument/2006/relationships/tags" Target="../tags/tag1220.xml"/><Relationship Id="rId17" Type="http://schemas.openxmlformats.org/officeDocument/2006/relationships/tags" Target="../tags/tag1219.xml"/><Relationship Id="rId16" Type="http://schemas.openxmlformats.org/officeDocument/2006/relationships/tags" Target="../tags/tag1218.xml"/><Relationship Id="rId15" Type="http://schemas.openxmlformats.org/officeDocument/2006/relationships/tags" Target="../tags/tag1217.xml"/><Relationship Id="rId14" Type="http://schemas.openxmlformats.org/officeDocument/2006/relationships/tags" Target="../tags/tag1216.xml"/><Relationship Id="rId13" Type="http://schemas.openxmlformats.org/officeDocument/2006/relationships/tags" Target="../tags/tag1215.xml"/><Relationship Id="rId12" Type="http://schemas.openxmlformats.org/officeDocument/2006/relationships/tags" Target="../tags/tag1214.xml"/><Relationship Id="rId11" Type="http://schemas.openxmlformats.org/officeDocument/2006/relationships/tags" Target="../tags/tag1213.xml"/><Relationship Id="rId10" Type="http://schemas.openxmlformats.org/officeDocument/2006/relationships/tags" Target="../tags/tag1212.xml"/><Relationship Id="rId1" Type="http://schemas.openxmlformats.org/officeDocument/2006/relationships/tags" Target="../tags/tag1203.xml"/></Relationships>
</file>

<file path=ppt/slides/_rels/slide34.xml.rels><?xml version="1.0" encoding="UTF-8" standalone="yes"?>
<Relationships xmlns="http://schemas.openxmlformats.org/package/2006/relationships"><Relationship Id="rId9" Type="http://schemas.openxmlformats.org/officeDocument/2006/relationships/tags" Target="../tags/tag1257.xml"/><Relationship Id="rId8" Type="http://schemas.openxmlformats.org/officeDocument/2006/relationships/tags" Target="../tags/tag1256.xml"/><Relationship Id="rId7" Type="http://schemas.openxmlformats.org/officeDocument/2006/relationships/tags" Target="../tags/tag1255.xml"/><Relationship Id="rId6" Type="http://schemas.openxmlformats.org/officeDocument/2006/relationships/tags" Target="../tags/tag1254.xml"/><Relationship Id="rId5" Type="http://schemas.openxmlformats.org/officeDocument/2006/relationships/tags" Target="../tags/tag1253.xml"/><Relationship Id="rId48" Type="http://schemas.openxmlformats.org/officeDocument/2006/relationships/notesSlide" Target="../notesSlides/notesSlide31.xml"/><Relationship Id="rId47" Type="http://schemas.openxmlformats.org/officeDocument/2006/relationships/slideLayout" Target="../slideLayouts/slideLayout25.xml"/><Relationship Id="rId46" Type="http://schemas.openxmlformats.org/officeDocument/2006/relationships/tags" Target="../tags/tag1294.xml"/><Relationship Id="rId45" Type="http://schemas.openxmlformats.org/officeDocument/2006/relationships/tags" Target="../tags/tag1293.xml"/><Relationship Id="rId44" Type="http://schemas.openxmlformats.org/officeDocument/2006/relationships/tags" Target="../tags/tag1292.xml"/><Relationship Id="rId43" Type="http://schemas.openxmlformats.org/officeDocument/2006/relationships/tags" Target="../tags/tag1291.xml"/><Relationship Id="rId42" Type="http://schemas.openxmlformats.org/officeDocument/2006/relationships/tags" Target="../tags/tag1290.xml"/><Relationship Id="rId41" Type="http://schemas.openxmlformats.org/officeDocument/2006/relationships/tags" Target="../tags/tag1289.xml"/><Relationship Id="rId40" Type="http://schemas.openxmlformats.org/officeDocument/2006/relationships/tags" Target="../tags/tag1288.xml"/><Relationship Id="rId4" Type="http://schemas.openxmlformats.org/officeDocument/2006/relationships/tags" Target="../tags/tag1252.xml"/><Relationship Id="rId39" Type="http://schemas.openxmlformats.org/officeDocument/2006/relationships/tags" Target="../tags/tag1287.xml"/><Relationship Id="rId38" Type="http://schemas.openxmlformats.org/officeDocument/2006/relationships/tags" Target="../tags/tag1286.xml"/><Relationship Id="rId37" Type="http://schemas.openxmlformats.org/officeDocument/2006/relationships/tags" Target="../tags/tag1285.xml"/><Relationship Id="rId36" Type="http://schemas.openxmlformats.org/officeDocument/2006/relationships/tags" Target="../tags/tag1284.xml"/><Relationship Id="rId35" Type="http://schemas.openxmlformats.org/officeDocument/2006/relationships/tags" Target="../tags/tag1283.xml"/><Relationship Id="rId34" Type="http://schemas.openxmlformats.org/officeDocument/2006/relationships/tags" Target="../tags/tag1282.xml"/><Relationship Id="rId33" Type="http://schemas.openxmlformats.org/officeDocument/2006/relationships/tags" Target="../tags/tag1281.xml"/><Relationship Id="rId32" Type="http://schemas.openxmlformats.org/officeDocument/2006/relationships/tags" Target="../tags/tag1280.xml"/><Relationship Id="rId31" Type="http://schemas.openxmlformats.org/officeDocument/2006/relationships/tags" Target="../tags/tag1279.xml"/><Relationship Id="rId30" Type="http://schemas.openxmlformats.org/officeDocument/2006/relationships/tags" Target="../tags/tag1278.xml"/><Relationship Id="rId3" Type="http://schemas.openxmlformats.org/officeDocument/2006/relationships/tags" Target="../tags/tag1251.xml"/><Relationship Id="rId29" Type="http://schemas.openxmlformats.org/officeDocument/2006/relationships/tags" Target="../tags/tag1277.xml"/><Relationship Id="rId28" Type="http://schemas.openxmlformats.org/officeDocument/2006/relationships/tags" Target="../tags/tag1276.xml"/><Relationship Id="rId27" Type="http://schemas.openxmlformats.org/officeDocument/2006/relationships/tags" Target="../tags/tag1275.xml"/><Relationship Id="rId26" Type="http://schemas.openxmlformats.org/officeDocument/2006/relationships/tags" Target="../tags/tag1274.xml"/><Relationship Id="rId25" Type="http://schemas.openxmlformats.org/officeDocument/2006/relationships/tags" Target="../tags/tag1273.xml"/><Relationship Id="rId24" Type="http://schemas.openxmlformats.org/officeDocument/2006/relationships/tags" Target="../tags/tag1272.xml"/><Relationship Id="rId23" Type="http://schemas.openxmlformats.org/officeDocument/2006/relationships/tags" Target="../tags/tag1271.xml"/><Relationship Id="rId22" Type="http://schemas.openxmlformats.org/officeDocument/2006/relationships/tags" Target="../tags/tag1270.xml"/><Relationship Id="rId21" Type="http://schemas.openxmlformats.org/officeDocument/2006/relationships/tags" Target="../tags/tag1269.xml"/><Relationship Id="rId20" Type="http://schemas.openxmlformats.org/officeDocument/2006/relationships/tags" Target="../tags/tag1268.xml"/><Relationship Id="rId2" Type="http://schemas.openxmlformats.org/officeDocument/2006/relationships/tags" Target="../tags/tag1250.xml"/><Relationship Id="rId19" Type="http://schemas.openxmlformats.org/officeDocument/2006/relationships/tags" Target="../tags/tag1267.xml"/><Relationship Id="rId18" Type="http://schemas.openxmlformats.org/officeDocument/2006/relationships/tags" Target="../tags/tag1266.xml"/><Relationship Id="rId17" Type="http://schemas.openxmlformats.org/officeDocument/2006/relationships/tags" Target="../tags/tag1265.xml"/><Relationship Id="rId16" Type="http://schemas.openxmlformats.org/officeDocument/2006/relationships/tags" Target="../tags/tag1264.xml"/><Relationship Id="rId15" Type="http://schemas.openxmlformats.org/officeDocument/2006/relationships/tags" Target="../tags/tag1263.xml"/><Relationship Id="rId14" Type="http://schemas.openxmlformats.org/officeDocument/2006/relationships/tags" Target="../tags/tag1262.xml"/><Relationship Id="rId13" Type="http://schemas.openxmlformats.org/officeDocument/2006/relationships/tags" Target="../tags/tag1261.xml"/><Relationship Id="rId12" Type="http://schemas.openxmlformats.org/officeDocument/2006/relationships/tags" Target="../tags/tag1260.xml"/><Relationship Id="rId11" Type="http://schemas.openxmlformats.org/officeDocument/2006/relationships/tags" Target="../tags/tag1259.xml"/><Relationship Id="rId10" Type="http://schemas.openxmlformats.org/officeDocument/2006/relationships/tags" Target="../tags/tag1258.xml"/><Relationship Id="rId1" Type="http://schemas.openxmlformats.org/officeDocument/2006/relationships/tags" Target="../tags/tag1249.xml"/></Relationships>
</file>

<file path=ppt/slides/_rels/slide35.xml.rels><?xml version="1.0" encoding="UTF-8" standalone="yes"?>
<Relationships xmlns="http://schemas.openxmlformats.org/package/2006/relationships"><Relationship Id="rId9" Type="http://schemas.openxmlformats.org/officeDocument/2006/relationships/tags" Target="../tags/tag1303.xml"/><Relationship Id="rId8" Type="http://schemas.openxmlformats.org/officeDocument/2006/relationships/tags" Target="../tags/tag1302.xml"/><Relationship Id="rId7" Type="http://schemas.openxmlformats.org/officeDocument/2006/relationships/tags" Target="../tags/tag1301.xml"/><Relationship Id="rId6" Type="http://schemas.openxmlformats.org/officeDocument/2006/relationships/tags" Target="../tags/tag1300.xml"/><Relationship Id="rId5" Type="http://schemas.openxmlformats.org/officeDocument/2006/relationships/tags" Target="../tags/tag1299.xml"/><Relationship Id="rId48" Type="http://schemas.openxmlformats.org/officeDocument/2006/relationships/notesSlide" Target="../notesSlides/notesSlide32.xml"/><Relationship Id="rId47" Type="http://schemas.openxmlformats.org/officeDocument/2006/relationships/slideLayout" Target="../slideLayouts/slideLayout25.xml"/><Relationship Id="rId46" Type="http://schemas.openxmlformats.org/officeDocument/2006/relationships/tags" Target="../tags/tag1340.xml"/><Relationship Id="rId45" Type="http://schemas.openxmlformats.org/officeDocument/2006/relationships/tags" Target="../tags/tag1339.xml"/><Relationship Id="rId44" Type="http://schemas.openxmlformats.org/officeDocument/2006/relationships/tags" Target="../tags/tag1338.xml"/><Relationship Id="rId43" Type="http://schemas.openxmlformats.org/officeDocument/2006/relationships/tags" Target="../tags/tag1337.xml"/><Relationship Id="rId42" Type="http://schemas.openxmlformats.org/officeDocument/2006/relationships/tags" Target="../tags/tag1336.xml"/><Relationship Id="rId41" Type="http://schemas.openxmlformats.org/officeDocument/2006/relationships/tags" Target="../tags/tag1335.xml"/><Relationship Id="rId40" Type="http://schemas.openxmlformats.org/officeDocument/2006/relationships/tags" Target="../tags/tag1334.xml"/><Relationship Id="rId4" Type="http://schemas.openxmlformats.org/officeDocument/2006/relationships/tags" Target="../tags/tag1298.xml"/><Relationship Id="rId39" Type="http://schemas.openxmlformats.org/officeDocument/2006/relationships/tags" Target="../tags/tag1333.xml"/><Relationship Id="rId38" Type="http://schemas.openxmlformats.org/officeDocument/2006/relationships/tags" Target="../tags/tag1332.xml"/><Relationship Id="rId37" Type="http://schemas.openxmlformats.org/officeDocument/2006/relationships/tags" Target="../tags/tag1331.xml"/><Relationship Id="rId36" Type="http://schemas.openxmlformats.org/officeDocument/2006/relationships/tags" Target="../tags/tag1330.xml"/><Relationship Id="rId35" Type="http://schemas.openxmlformats.org/officeDocument/2006/relationships/tags" Target="../tags/tag1329.xml"/><Relationship Id="rId34" Type="http://schemas.openxmlformats.org/officeDocument/2006/relationships/tags" Target="../tags/tag1328.xml"/><Relationship Id="rId33" Type="http://schemas.openxmlformats.org/officeDocument/2006/relationships/tags" Target="../tags/tag1327.xml"/><Relationship Id="rId32" Type="http://schemas.openxmlformats.org/officeDocument/2006/relationships/tags" Target="../tags/tag1326.xml"/><Relationship Id="rId31" Type="http://schemas.openxmlformats.org/officeDocument/2006/relationships/tags" Target="../tags/tag1325.xml"/><Relationship Id="rId30" Type="http://schemas.openxmlformats.org/officeDocument/2006/relationships/tags" Target="../tags/tag1324.xml"/><Relationship Id="rId3" Type="http://schemas.openxmlformats.org/officeDocument/2006/relationships/tags" Target="../tags/tag1297.xml"/><Relationship Id="rId29" Type="http://schemas.openxmlformats.org/officeDocument/2006/relationships/tags" Target="../tags/tag1323.xml"/><Relationship Id="rId28" Type="http://schemas.openxmlformats.org/officeDocument/2006/relationships/tags" Target="../tags/tag1322.xml"/><Relationship Id="rId27" Type="http://schemas.openxmlformats.org/officeDocument/2006/relationships/tags" Target="../tags/tag1321.xml"/><Relationship Id="rId26" Type="http://schemas.openxmlformats.org/officeDocument/2006/relationships/tags" Target="../tags/tag1320.xml"/><Relationship Id="rId25" Type="http://schemas.openxmlformats.org/officeDocument/2006/relationships/tags" Target="../tags/tag1319.xml"/><Relationship Id="rId24" Type="http://schemas.openxmlformats.org/officeDocument/2006/relationships/tags" Target="../tags/tag1318.xml"/><Relationship Id="rId23" Type="http://schemas.openxmlformats.org/officeDocument/2006/relationships/tags" Target="../tags/tag1317.xml"/><Relationship Id="rId22" Type="http://schemas.openxmlformats.org/officeDocument/2006/relationships/tags" Target="../tags/tag1316.xml"/><Relationship Id="rId21" Type="http://schemas.openxmlformats.org/officeDocument/2006/relationships/tags" Target="../tags/tag1315.xml"/><Relationship Id="rId20" Type="http://schemas.openxmlformats.org/officeDocument/2006/relationships/tags" Target="../tags/tag1314.xml"/><Relationship Id="rId2" Type="http://schemas.openxmlformats.org/officeDocument/2006/relationships/tags" Target="../tags/tag1296.xml"/><Relationship Id="rId19" Type="http://schemas.openxmlformats.org/officeDocument/2006/relationships/tags" Target="../tags/tag1313.xml"/><Relationship Id="rId18" Type="http://schemas.openxmlformats.org/officeDocument/2006/relationships/tags" Target="../tags/tag1312.xml"/><Relationship Id="rId17" Type="http://schemas.openxmlformats.org/officeDocument/2006/relationships/tags" Target="../tags/tag1311.xml"/><Relationship Id="rId16" Type="http://schemas.openxmlformats.org/officeDocument/2006/relationships/tags" Target="../tags/tag1310.xml"/><Relationship Id="rId15" Type="http://schemas.openxmlformats.org/officeDocument/2006/relationships/tags" Target="../tags/tag1309.xml"/><Relationship Id="rId14" Type="http://schemas.openxmlformats.org/officeDocument/2006/relationships/tags" Target="../tags/tag1308.xml"/><Relationship Id="rId13" Type="http://schemas.openxmlformats.org/officeDocument/2006/relationships/tags" Target="../tags/tag1307.xml"/><Relationship Id="rId12" Type="http://schemas.openxmlformats.org/officeDocument/2006/relationships/tags" Target="../tags/tag1306.xml"/><Relationship Id="rId11" Type="http://schemas.openxmlformats.org/officeDocument/2006/relationships/tags" Target="../tags/tag1305.xml"/><Relationship Id="rId10" Type="http://schemas.openxmlformats.org/officeDocument/2006/relationships/tags" Target="../tags/tag1304.xml"/><Relationship Id="rId1" Type="http://schemas.openxmlformats.org/officeDocument/2006/relationships/tags" Target="../tags/tag1295.xml"/></Relationships>
</file>

<file path=ppt/slides/_rels/slide36.xml.rels><?xml version="1.0" encoding="UTF-8" standalone="yes"?>
<Relationships xmlns="http://schemas.openxmlformats.org/package/2006/relationships"><Relationship Id="rId9" Type="http://schemas.openxmlformats.org/officeDocument/2006/relationships/tags" Target="../tags/tag1349.xml"/><Relationship Id="rId8" Type="http://schemas.openxmlformats.org/officeDocument/2006/relationships/tags" Target="../tags/tag1348.xml"/><Relationship Id="rId7" Type="http://schemas.openxmlformats.org/officeDocument/2006/relationships/tags" Target="../tags/tag1347.xml"/><Relationship Id="rId6" Type="http://schemas.openxmlformats.org/officeDocument/2006/relationships/tags" Target="../tags/tag1346.xml"/><Relationship Id="rId5" Type="http://schemas.openxmlformats.org/officeDocument/2006/relationships/tags" Target="../tags/tag1345.xml"/><Relationship Id="rId48" Type="http://schemas.openxmlformats.org/officeDocument/2006/relationships/notesSlide" Target="../notesSlides/notesSlide33.xml"/><Relationship Id="rId47" Type="http://schemas.openxmlformats.org/officeDocument/2006/relationships/slideLayout" Target="../slideLayouts/slideLayout25.xml"/><Relationship Id="rId46" Type="http://schemas.openxmlformats.org/officeDocument/2006/relationships/tags" Target="../tags/tag1386.xml"/><Relationship Id="rId45" Type="http://schemas.openxmlformats.org/officeDocument/2006/relationships/tags" Target="../tags/tag1385.xml"/><Relationship Id="rId44" Type="http://schemas.openxmlformats.org/officeDocument/2006/relationships/tags" Target="../tags/tag1384.xml"/><Relationship Id="rId43" Type="http://schemas.openxmlformats.org/officeDocument/2006/relationships/tags" Target="../tags/tag1383.xml"/><Relationship Id="rId42" Type="http://schemas.openxmlformats.org/officeDocument/2006/relationships/tags" Target="../tags/tag1382.xml"/><Relationship Id="rId41" Type="http://schemas.openxmlformats.org/officeDocument/2006/relationships/tags" Target="../tags/tag1381.xml"/><Relationship Id="rId40" Type="http://schemas.openxmlformats.org/officeDocument/2006/relationships/tags" Target="../tags/tag1380.xml"/><Relationship Id="rId4" Type="http://schemas.openxmlformats.org/officeDocument/2006/relationships/tags" Target="../tags/tag1344.xml"/><Relationship Id="rId39" Type="http://schemas.openxmlformats.org/officeDocument/2006/relationships/tags" Target="../tags/tag1379.xml"/><Relationship Id="rId38" Type="http://schemas.openxmlformats.org/officeDocument/2006/relationships/tags" Target="../tags/tag1378.xml"/><Relationship Id="rId37" Type="http://schemas.openxmlformats.org/officeDocument/2006/relationships/tags" Target="../tags/tag1377.xml"/><Relationship Id="rId36" Type="http://schemas.openxmlformats.org/officeDocument/2006/relationships/tags" Target="../tags/tag1376.xml"/><Relationship Id="rId35" Type="http://schemas.openxmlformats.org/officeDocument/2006/relationships/tags" Target="../tags/tag1375.xml"/><Relationship Id="rId34" Type="http://schemas.openxmlformats.org/officeDocument/2006/relationships/tags" Target="../tags/tag1374.xml"/><Relationship Id="rId33" Type="http://schemas.openxmlformats.org/officeDocument/2006/relationships/tags" Target="../tags/tag1373.xml"/><Relationship Id="rId32" Type="http://schemas.openxmlformats.org/officeDocument/2006/relationships/tags" Target="../tags/tag1372.xml"/><Relationship Id="rId31" Type="http://schemas.openxmlformats.org/officeDocument/2006/relationships/tags" Target="../tags/tag1371.xml"/><Relationship Id="rId30" Type="http://schemas.openxmlformats.org/officeDocument/2006/relationships/tags" Target="../tags/tag1370.xml"/><Relationship Id="rId3" Type="http://schemas.openxmlformats.org/officeDocument/2006/relationships/tags" Target="../tags/tag1343.xml"/><Relationship Id="rId29" Type="http://schemas.openxmlformats.org/officeDocument/2006/relationships/tags" Target="../tags/tag1369.xml"/><Relationship Id="rId28" Type="http://schemas.openxmlformats.org/officeDocument/2006/relationships/tags" Target="../tags/tag1368.xml"/><Relationship Id="rId27" Type="http://schemas.openxmlformats.org/officeDocument/2006/relationships/tags" Target="../tags/tag1367.xml"/><Relationship Id="rId26" Type="http://schemas.openxmlformats.org/officeDocument/2006/relationships/tags" Target="../tags/tag1366.xml"/><Relationship Id="rId25" Type="http://schemas.openxmlformats.org/officeDocument/2006/relationships/tags" Target="../tags/tag1365.xml"/><Relationship Id="rId24" Type="http://schemas.openxmlformats.org/officeDocument/2006/relationships/tags" Target="../tags/tag1364.xml"/><Relationship Id="rId23" Type="http://schemas.openxmlformats.org/officeDocument/2006/relationships/tags" Target="../tags/tag1363.xml"/><Relationship Id="rId22" Type="http://schemas.openxmlformats.org/officeDocument/2006/relationships/tags" Target="../tags/tag1362.xml"/><Relationship Id="rId21" Type="http://schemas.openxmlformats.org/officeDocument/2006/relationships/tags" Target="../tags/tag1361.xml"/><Relationship Id="rId20" Type="http://schemas.openxmlformats.org/officeDocument/2006/relationships/tags" Target="../tags/tag1360.xml"/><Relationship Id="rId2" Type="http://schemas.openxmlformats.org/officeDocument/2006/relationships/tags" Target="../tags/tag1342.xml"/><Relationship Id="rId19" Type="http://schemas.openxmlformats.org/officeDocument/2006/relationships/tags" Target="../tags/tag1359.xml"/><Relationship Id="rId18" Type="http://schemas.openxmlformats.org/officeDocument/2006/relationships/tags" Target="../tags/tag1358.xml"/><Relationship Id="rId17" Type="http://schemas.openxmlformats.org/officeDocument/2006/relationships/tags" Target="../tags/tag1357.xml"/><Relationship Id="rId16" Type="http://schemas.openxmlformats.org/officeDocument/2006/relationships/tags" Target="../tags/tag1356.xml"/><Relationship Id="rId15" Type="http://schemas.openxmlformats.org/officeDocument/2006/relationships/tags" Target="../tags/tag1355.xml"/><Relationship Id="rId14" Type="http://schemas.openxmlformats.org/officeDocument/2006/relationships/tags" Target="../tags/tag1354.xml"/><Relationship Id="rId13" Type="http://schemas.openxmlformats.org/officeDocument/2006/relationships/tags" Target="../tags/tag1353.xml"/><Relationship Id="rId12" Type="http://schemas.openxmlformats.org/officeDocument/2006/relationships/tags" Target="../tags/tag1352.xml"/><Relationship Id="rId11" Type="http://schemas.openxmlformats.org/officeDocument/2006/relationships/tags" Target="../tags/tag1351.xml"/><Relationship Id="rId10" Type="http://schemas.openxmlformats.org/officeDocument/2006/relationships/tags" Target="../tags/tag1350.xml"/><Relationship Id="rId1" Type="http://schemas.openxmlformats.org/officeDocument/2006/relationships/tags" Target="../tags/tag1341.xml"/></Relationships>
</file>

<file path=ppt/slides/_rels/slide37.xml.rels><?xml version="1.0" encoding="UTF-8" standalone="yes"?>
<Relationships xmlns="http://schemas.openxmlformats.org/package/2006/relationships"><Relationship Id="rId9" Type="http://schemas.openxmlformats.org/officeDocument/2006/relationships/tags" Target="../tags/tag1395.xml"/><Relationship Id="rId8" Type="http://schemas.openxmlformats.org/officeDocument/2006/relationships/tags" Target="../tags/tag1394.xml"/><Relationship Id="rId7" Type="http://schemas.openxmlformats.org/officeDocument/2006/relationships/tags" Target="../tags/tag1393.xml"/><Relationship Id="rId6" Type="http://schemas.openxmlformats.org/officeDocument/2006/relationships/tags" Target="../tags/tag1392.xml"/><Relationship Id="rId5" Type="http://schemas.openxmlformats.org/officeDocument/2006/relationships/tags" Target="../tags/tag1391.xml"/><Relationship Id="rId48" Type="http://schemas.openxmlformats.org/officeDocument/2006/relationships/notesSlide" Target="../notesSlides/notesSlide34.xml"/><Relationship Id="rId47" Type="http://schemas.openxmlformats.org/officeDocument/2006/relationships/slideLayout" Target="../slideLayouts/slideLayout25.xml"/><Relationship Id="rId46" Type="http://schemas.openxmlformats.org/officeDocument/2006/relationships/tags" Target="../tags/tag1432.xml"/><Relationship Id="rId45" Type="http://schemas.openxmlformats.org/officeDocument/2006/relationships/tags" Target="../tags/tag1431.xml"/><Relationship Id="rId44" Type="http://schemas.openxmlformats.org/officeDocument/2006/relationships/tags" Target="../tags/tag1430.xml"/><Relationship Id="rId43" Type="http://schemas.openxmlformats.org/officeDocument/2006/relationships/tags" Target="../tags/tag1429.xml"/><Relationship Id="rId42" Type="http://schemas.openxmlformats.org/officeDocument/2006/relationships/tags" Target="../tags/tag1428.xml"/><Relationship Id="rId41" Type="http://schemas.openxmlformats.org/officeDocument/2006/relationships/tags" Target="../tags/tag1427.xml"/><Relationship Id="rId40" Type="http://schemas.openxmlformats.org/officeDocument/2006/relationships/tags" Target="../tags/tag1426.xml"/><Relationship Id="rId4" Type="http://schemas.openxmlformats.org/officeDocument/2006/relationships/tags" Target="../tags/tag1390.xml"/><Relationship Id="rId39" Type="http://schemas.openxmlformats.org/officeDocument/2006/relationships/tags" Target="../tags/tag1425.xml"/><Relationship Id="rId38" Type="http://schemas.openxmlformats.org/officeDocument/2006/relationships/tags" Target="../tags/tag1424.xml"/><Relationship Id="rId37" Type="http://schemas.openxmlformats.org/officeDocument/2006/relationships/tags" Target="../tags/tag1423.xml"/><Relationship Id="rId36" Type="http://schemas.openxmlformats.org/officeDocument/2006/relationships/tags" Target="../tags/tag1422.xml"/><Relationship Id="rId35" Type="http://schemas.openxmlformats.org/officeDocument/2006/relationships/tags" Target="../tags/tag1421.xml"/><Relationship Id="rId34" Type="http://schemas.openxmlformats.org/officeDocument/2006/relationships/tags" Target="../tags/tag1420.xml"/><Relationship Id="rId33" Type="http://schemas.openxmlformats.org/officeDocument/2006/relationships/tags" Target="../tags/tag1419.xml"/><Relationship Id="rId32" Type="http://schemas.openxmlformats.org/officeDocument/2006/relationships/tags" Target="../tags/tag1418.xml"/><Relationship Id="rId31" Type="http://schemas.openxmlformats.org/officeDocument/2006/relationships/tags" Target="../tags/tag1417.xml"/><Relationship Id="rId30" Type="http://schemas.openxmlformats.org/officeDocument/2006/relationships/tags" Target="../tags/tag1416.xml"/><Relationship Id="rId3" Type="http://schemas.openxmlformats.org/officeDocument/2006/relationships/tags" Target="../tags/tag1389.xml"/><Relationship Id="rId29" Type="http://schemas.openxmlformats.org/officeDocument/2006/relationships/tags" Target="../tags/tag1415.xml"/><Relationship Id="rId28" Type="http://schemas.openxmlformats.org/officeDocument/2006/relationships/tags" Target="../tags/tag1414.xml"/><Relationship Id="rId27" Type="http://schemas.openxmlformats.org/officeDocument/2006/relationships/tags" Target="../tags/tag1413.xml"/><Relationship Id="rId26" Type="http://schemas.openxmlformats.org/officeDocument/2006/relationships/tags" Target="../tags/tag1412.xml"/><Relationship Id="rId25" Type="http://schemas.openxmlformats.org/officeDocument/2006/relationships/tags" Target="../tags/tag1411.xml"/><Relationship Id="rId24" Type="http://schemas.openxmlformats.org/officeDocument/2006/relationships/tags" Target="../tags/tag1410.xml"/><Relationship Id="rId23" Type="http://schemas.openxmlformats.org/officeDocument/2006/relationships/tags" Target="../tags/tag1409.xml"/><Relationship Id="rId22" Type="http://schemas.openxmlformats.org/officeDocument/2006/relationships/tags" Target="../tags/tag1408.xml"/><Relationship Id="rId21" Type="http://schemas.openxmlformats.org/officeDocument/2006/relationships/tags" Target="../tags/tag1407.xml"/><Relationship Id="rId20" Type="http://schemas.openxmlformats.org/officeDocument/2006/relationships/tags" Target="../tags/tag1406.xml"/><Relationship Id="rId2" Type="http://schemas.openxmlformats.org/officeDocument/2006/relationships/tags" Target="../tags/tag1388.xml"/><Relationship Id="rId19" Type="http://schemas.openxmlformats.org/officeDocument/2006/relationships/tags" Target="../tags/tag1405.xml"/><Relationship Id="rId18" Type="http://schemas.openxmlformats.org/officeDocument/2006/relationships/tags" Target="../tags/tag1404.xml"/><Relationship Id="rId17" Type="http://schemas.openxmlformats.org/officeDocument/2006/relationships/tags" Target="../tags/tag1403.xml"/><Relationship Id="rId16" Type="http://schemas.openxmlformats.org/officeDocument/2006/relationships/tags" Target="../tags/tag1402.xml"/><Relationship Id="rId15" Type="http://schemas.openxmlformats.org/officeDocument/2006/relationships/tags" Target="../tags/tag1401.xml"/><Relationship Id="rId14" Type="http://schemas.openxmlformats.org/officeDocument/2006/relationships/tags" Target="../tags/tag1400.xml"/><Relationship Id="rId13" Type="http://schemas.openxmlformats.org/officeDocument/2006/relationships/tags" Target="../tags/tag1399.xml"/><Relationship Id="rId12" Type="http://schemas.openxmlformats.org/officeDocument/2006/relationships/tags" Target="../tags/tag1398.xml"/><Relationship Id="rId11" Type="http://schemas.openxmlformats.org/officeDocument/2006/relationships/tags" Target="../tags/tag1397.xml"/><Relationship Id="rId10" Type="http://schemas.openxmlformats.org/officeDocument/2006/relationships/tags" Target="../tags/tag1396.xml"/><Relationship Id="rId1" Type="http://schemas.openxmlformats.org/officeDocument/2006/relationships/tags" Target="../tags/tag1387.xml"/></Relationships>
</file>

<file path=ppt/slides/_rels/slide38.xml.rels><?xml version="1.0" encoding="UTF-8" standalone="yes"?>
<Relationships xmlns="http://schemas.openxmlformats.org/package/2006/relationships"><Relationship Id="rId9" Type="http://schemas.openxmlformats.org/officeDocument/2006/relationships/tags" Target="../tags/tag1441.xml"/><Relationship Id="rId8" Type="http://schemas.openxmlformats.org/officeDocument/2006/relationships/tags" Target="../tags/tag1440.xml"/><Relationship Id="rId7" Type="http://schemas.openxmlformats.org/officeDocument/2006/relationships/tags" Target="../tags/tag1439.xml"/><Relationship Id="rId6" Type="http://schemas.openxmlformats.org/officeDocument/2006/relationships/tags" Target="../tags/tag1438.xml"/><Relationship Id="rId5" Type="http://schemas.openxmlformats.org/officeDocument/2006/relationships/tags" Target="../tags/tag1437.xml"/><Relationship Id="rId48" Type="http://schemas.openxmlformats.org/officeDocument/2006/relationships/notesSlide" Target="../notesSlides/notesSlide35.xml"/><Relationship Id="rId47" Type="http://schemas.openxmlformats.org/officeDocument/2006/relationships/slideLayout" Target="../slideLayouts/slideLayout25.xml"/><Relationship Id="rId46" Type="http://schemas.openxmlformats.org/officeDocument/2006/relationships/tags" Target="../tags/tag1478.xml"/><Relationship Id="rId45" Type="http://schemas.openxmlformats.org/officeDocument/2006/relationships/tags" Target="../tags/tag1477.xml"/><Relationship Id="rId44" Type="http://schemas.openxmlformats.org/officeDocument/2006/relationships/tags" Target="../tags/tag1476.xml"/><Relationship Id="rId43" Type="http://schemas.openxmlformats.org/officeDocument/2006/relationships/tags" Target="../tags/tag1475.xml"/><Relationship Id="rId42" Type="http://schemas.openxmlformats.org/officeDocument/2006/relationships/tags" Target="../tags/tag1474.xml"/><Relationship Id="rId41" Type="http://schemas.openxmlformats.org/officeDocument/2006/relationships/tags" Target="../tags/tag1473.xml"/><Relationship Id="rId40" Type="http://schemas.openxmlformats.org/officeDocument/2006/relationships/tags" Target="../tags/tag1472.xml"/><Relationship Id="rId4" Type="http://schemas.openxmlformats.org/officeDocument/2006/relationships/tags" Target="../tags/tag1436.xml"/><Relationship Id="rId39" Type="http://schemas.openxmlformats.org/officeDocument/2006/relationships/tags" Target="../tags/tag1471.xml"/><Relationship Id="rId38" Type="http://schemas.openxmlformats.org/officeDocument/2006/relationships/tags" Target="../tags/tag1470.xml"/><Relationship Id="rId37" Type="http://schemas.openxmlformats.org/officeDocument/2006/relationships/tags" Target="../tags/tag1469.xml"/><Relationship Id="rId36" Type="http://schemas.openxmlformats.org/officeDocument/2006/relationships/tags" Target="../tags/tag1468.xml"/><Relationship Id="rId35" Type="http://schemas.openxmlformats.org/officeDocument/2006/relationships/tags" Target="../tags/tag1467.xml"/><Relationship Id="rId34" Type="http://schemas.openxmlformats.org/officeDocument/2006/relationships/tags" Target="../tags/tag1466.xml"/><Relationship Id="rId33" Type="http://schemas.openxmlformats.org/officeDocument/2006/relationships/tags" Target="../tags/tag1465.xml"/><Relationship Id="rId32" Type="http://schemas.openxmlformats.org/officeDocument/2006/relationships/tags" Target="../tags/tag1464.xml"/><Relationship Id="rId31" Type="http://schemas.openxmlformats.org/officeDocument/2006/relationships/tags" Target="../tags/tag1463.xml"/><Relationship Id="rId30" Type="http://schemas.openxmlformats.org/officeDocument/2006/relationships/tags" Target="../tags/tag1462.xml"/><Relationship Id="rId3" Type="http://schemas.openxmlformats.org/officeDocument/2006/relationships/tags" Target="../tags/tag1435.xml"/><Relationship Id="rId29" Type="http://schemas.openxmlformats.org/officeDocument/2006/relationships/tags" Target="../tags/tag1461.xml"/><Relationship Id="rId28" Type="http://schemas.openxmlformats.org/officeDocument/2006/relationships/tags" Target="../tags/tag1460.xml"/><Relationship Id="rId27" Type="http://schemas.openxmlformats.org/officeDocument/2006/relationships/tags" Target="../tags/tag1459.xml"/><Relationship Id="rId26" Type="http://schemas.openxmlformats.org/officeDocument/2006/relationships/tags" Target="../tags/tag1458.xml"/><Relationship Id="rId25" Type="http://schemas.openxmlformats.org/officeDocument/2006/relationships/tags" Target="../tags/tag1457.xml"/><Relationship Id="rId24" Type="http://schemas.openxmlformats.org/officeDocument/2006/relationships/tags" Target="../tags/tag1456.xml"/><Relationship Id="rId23" Type="http://schemas.openxmlformats.org/officeDocument/2006/relationships/tags" Target="../tags/tag1455.xml"/><Relationship Id="rId22" Type="http://schemas.openxmlformats.org/officeDocument/2006/relationships/tags" Target="../tags/tag1454.xml"/><Relationship Id="rId21" Type="http://schemas.openxmlformats.org/officeDocument/2006/relationships/tags" Target="../tags/tag1453.xml"/><Relationship Id="rId20" Type="http://schemas.openxmlformats.org/officeDocument/2006/relationships/tags" Target="../tags/tag1452.xml"/><Relationship Id="rId2" Type="http://schemas.openxmlformats.org/officeDocument/2006/relationships/tags" Target="../tags/tag1434.xml"/><Relationship Id="rId19" Type="http://schemas.openxmlformats.org/officeDocument/2006/relationships/tags" Target="../tags/tag1451.xml"/><Relationship Id="rId18" Type="http://schemas.openxmlformats.org/officeDocument/2006/relationships/tags" Target="../tags/tag1450.xml"/><Relationship Id="rId17" Type="http://schemas.openxmlformats.org/officeDocument/2006/relationships/tags" Target="../tags/tag1449.xml"/><Relationship Id="rId16" Type="http://schemas.openxmlformats.org/officeDocument/2006/relationships/tags" Target="../tags/tag1448.xml"/><Relationship Id="rId15" Type="http://schemas.openxmlformats.org/officeDocument/2006/relationships/tags" Target="../tags/tag1447.xml"/><Relationship Id="rId14" Type="http://schemas.openxmlformats.org/officeDocument/2006/relationships/tags" Target="../tags/tag1446.xml"/><Relationship Id="rId13" Type="http://schemas.openxmlformats.org/officeDocument/2006/relationships/tags" Target="../tags/tag1445.xml"/><Relationship Id="rId12" Type="http://schemas.openxmlformats.org/officeDocument/2006/relationships/tags" Target="../tags/tag1444.xml"/><Relationship Id="rId11" Type="http://schemas.openxmlformats.org/officeDocument/2006/relationships/tags" Target="../tags/tag1443.xml"/><Relationship Id="rId10" Type="http://schemas.openxmlformats.org/officeDocument/2006/relationships/tags" Target="../tags/tag1442.xml"/><Relationship Id="rId1" Type="http://schemas.openxmlformats.org/officeDocument/2006/relationships/tags" Target="../tags/tag1433.xml"/></Relationships>
</file>

<file path=ppt/slides/_rels/slide39.xml.rels><?xml version="1.0" encoding="UTF-8" standalone="yes"?>
<Relationships xmlns="http://schemas.openxmlformats.org/package/2006/relationships"><Relationship Id="rId9" Type="http://schemas.openxmlformats.org/officeDocument/2006/relationships/tags" Target="../tags/tag1487.xml"/><Relationship Id="rId8" Type="http://schemas.openxmlformats.org/officeDocument/2006/relationships/tags" Target="../tags/tag1486.xml"/><Relationship Id="rId7" Type="http://schemas.openxmlformats.org/officeDocument/2006/relationships/tags" Target="../tags/tag1485.xml"/><Relationship Id="rId6" Type="http://schemas.openxmlformats.org/officeDocument/2006/relationships/tags" Target="../tags/tag1484.xml"/><Relationship Id="rId5" Type="http://schemas.openxmlformats.org/officeDocument/2006/relationships/tags" Target="../tags/tag1483.xml"/><Relationship Id="rId48" Type="http://schemas.openxmlformats.org/officeDocument/2006/relationships/notesSlide" Target="../notesSlides/notesSlide36.xml"/><Relationship Id="rId47" Type="http://schemas.openxmlformats.org/officeDocument/2006/relationships/slideLayout" Target="../slideLayouts/slideLayout25.xml"/><Relationship Id="rId46" Type="http://schemas.openxmlformats.org/officeDocument/2006/relationships/tags" Target="../tags/tag1524.xml"/><Relationship Id="rId45" Type="http://schemas.openxmlformats.org/officeDocument/2006/relationships/tags" Target="../tags/tag1523.xml"/><Relationship Id="rId44" Type="http://schemas.openxmlformats.org/officeDocument/2006/relationships/tags" Target="../tags/tag1522.xml"/><Relationship Id="rId43" Type="http://schemas.openxmlformats.org/officeDocument/2006/relationships/tags" Target="../tags/tag1521.xml"/><Relationship Id="rId42" Type="http://schemas.openxmlformats.org/officeDocument/2006/relationships/tags" Target="../tags/tag1520.xml"/><Relationship Id="rId41" Type="http://schemas.openxmlformats.org/officeDocument/2006/relationships/tags" Target="../tags/tag1519.xml"/><Relationship Id="rId40" Type="http://schemas.openxmlformats.org/officeDocument/2006/relationships/tags" Target="../tags/tag1518.xml"/><Relationship Id="rId4" Type="http://schemas.openxmlformats.org/officeDocument/2006/relationships/tags" Target="../tags/tag1482.xml"/><Relationship Id="rId39" Type="http://schemas.openxmlformats.org/officeDocument/2006/relationships/tags" Target="../tags/tag1517.xml"/><Relationship Id="rId38" Type="http://schemas.openxmlformats.org/officeDocument/2006/relationships/tags" Target="../tags/tag1516.xml"/><Relationship Id="rId37" Type="http://schemas.openxmlformats.org/officeDocument/2006/relationships/tags" Target="../tags/tag1515.xml"/><Relationship Id="rId36" Type="http://schemas.openxmlformats.org/officeDocument/2006/relationships/tags" Target="../tags/tag1514.xml"/><Relationship Id="rId35" Type="http://schemas.openxmlformats.org/officeDocument/2006/relationships/tags" Target="../tags/tag1513.xml"/><Relationship Id="rId34" Type="http://schemas.openxmlformats.org/officeDocument/2006/relationships/tags" Target="../tags/tag1512.xml"/><Relationship Id="rId33" Type="http://schemas.openxmlformats.org/officeDocument/2006/relationships/tags" Target="../tags/tag1511.xml"/><Relationship Id="rId32" Type="http://schemas.openxmlformats.org/officeDocument/2006/relationships/tags" Target="../tags/tag1510.xml"/><Relationship Id="rId31" Type="http://schemas.openxmlformats.org/officeDocument/2006/relationships/tags" Target="../tags/tag1509.xml"/><Relationship Id="rId30" Type="http://schemas.openxmlformats.org/officeDocument/2006/relationships/tags" Target="../tags/tag1508.xml"/><Relationship Id="rId3" Type="http://schemas.openxmlformats.org/officeDocument/2006/relationships/tags" Target="../tags/tag1481.xml"/><Relationship Id="rId29" Type="http://schemas.openxmlformats.org/officeDocument/2006/relationships/tags" Target="../tags/tag1507.xml"/><Relationship Id="rId28" Type="http://schemas.openxmlformats.org/officeDocument/2006/relationships/tags" Target="../tags/tag1506.xml"/><Relationship Id="rId27" Type="http://schemas.openxmlformats.org/officeDocument/2006/relationships/tags" Target="../tags/tag1505.xml"/><Relationship Id="rId26" Type="http://schemas.openxmlformats.org/officeDocument/2006/relationships/tags" Target="../tags/tag1504.xml"/><Relationship Id="rId25" Type="http://schemas.openxmlformats.org/officeDocument/2006/relationships/tags" Target="../tags/tag1503.xml"/><Relationship Id="rId24" Type="http://schemas.openxmlformats.org/officeDocument/2006/relationships/tags" Target="../tags/tag1502.xml"/><Relationship Id="rId23" Type="http://schemas.openxmlformats.org/officeDocument/2006/relationships/tags" Target="../tags/tag1501.xml"/><Relationship Id="rId22" Type="http://schemas.openxmlformats.org/officeDocument/2006/relationships/tags" Target="../tags/tag1500.xml"/><Relationship Id="rId21" Type="http://schemas.openxmlformats.org/officeDocument/2006/relationships/tags" Target="../tags/tag1499.xml"/><Relationship Id="rId20" Type="http://schemas.openxmlformats.org/officeDocument/2006/relationships/tags" Target="../tags/tag1498.xml"/><Relationship Id="rId2" Type="http://schemas.openxmlformats.org/officeDocument/2006/relationships/tags" Target="../tags/tag1480.xml"/><Relationship Id="rId19" Type="http://schemas.openxmlformats.org/officeDocument/2006/relationships/tags" Target="../tags/tag1497.xml"/><Relationship Id="rId18" Type="http://schemas.openxmlformats.org/officeDocument/2006/relationships/tags" Target="../tags/tag1496.xml"/><Relationship Id="rId17" Type="http://schemas.openxmlformats.org/officeDocument/2006/relationships/tags" Target="../tags/tag1495.xml"/><Relationship Id="rId16" Type="http://schemas.openxmlformats.org/officeDocument/2006/relationships/tags" Target="../tags/tag1494.xml"/><Relationship Id="rId15" Type="http://schemas.openxmlformats.org/officeDocument/2006/relationships/tags" Target="../tags/tag1493.xml"/><Relationship Id="rId14" Type="http://schemas.openxmlformats.org/officeDocument/2006/relationships/tags" Target="../tags/tag1492.xml"/><Relationship Id="rId13" Type="http://schemas.openxmlformats.org/officeDocument/2006/relationships/tags" Target="../tags/tag1491.xml"/><Relationship Id="rId12" Type="http://schemas.openxmlformats.org/officeDocument/2006/relationships/tags" Target="../tags/tag1490.xml"/><Relationship Id="rId11" Type="http://schemas.openxmlformats.org/officeDocument/2006/relationships/tags" Target="../tags/tag1489.xml"/><Relationship Id="rId10" Type="http://schemas.openxmlformats.org/officeDocument/2006/relationships/tags" Target="../tags/tag1488.xml"/><Relationship Id="rId1" Type="http://schemas.openxmlformats.org/officeDocument/2006/relationships/tags" Target="../tags/tag1479.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tags" Target="../tags/tag2.xml"/><Relationship Id="rId1" Type="http://schemas.openxmlformats.org/officeDocument/2006/relationships/tags" Target="../tags/tag1.xml"/></Relationships>
</file>

<file path=ppt/slides/_rels/slide40.xml.rels><?xml version="1.0" encoding="UTF-8" standalone="yes"?>
<Relationships xmlns="http://schemas.openxmlformats.org/package/2006/relationships"><Relationship Id="rId9" Type="http://schemas.openxmlformats.org/officeDocument/2006/relationships/tags" Target="../tags/tag1533.xml"/><Relationship Id="rId8" Type="http://schemas.openxmlformats.org/officeDocument/2006/relationships/tags" Target="../tags/tag1532.xml"/><Relationship Id="rId7" Type="http://schemas.openxmlformats.org/officeDocument/2006/relationships/tags" Target="../tags/tag1531.xml"/><Relationship Id="rId6" Type="http://schemas.openxmlformats.org/officeDocument/2006/relationships/tags" Target="../tags/tag1530.xml"/><Relationship Id="rId5" Type="http://schemas.openxmlformats.org/officeDocument/2006/relationships/tags" Target="../tags/tag1529.xml"/><Relationship Id="rId48" Type="http://schemas.openxmlformats.org/officeDocument/2006/relationships/notesSlide" Target="../notesSlides/notesSlide37.xml"/><Relationship Id="rId47" Type="http://schemas.openxmlformats.org/officeDocument/2006/relationships/slideLayout" Target="../slideLayouts/slideLayout25.xml"/><Relationship Id="rId46" Type="http://schemas.openxmlformats.org/officeDocument/2006/relationships/tags" Target="../tags/tag1570.xml"/><Relationship Id="rId45" Type="http://schemas.openxmlformats.org/officeDocument/2006/relationships/tags" Target="../tags/tag1569.xml"/><Relationship Id="rId44" Type="http://schemas.openxmlformats.org/officeDocument/2006/relationships/tags" Target="../tags/tag1568.xml"/><Relationship Id="rId43" Type="http://schemas.openxmlformats.org/officeDocument/2006/relationships/tags" Target="../tags/tag1567.xml"/><Relationship Id="rId42" Type="http://schemas.openxmlformats.org/officeDocument/2006/relationships/tags" Target="../tags/tag1566.xml"/><Relationship Id="rId41" Type="http://schemas.openxmlformats.org/officeDocument/2006/relationships/tags" Target="../tags/tag1565.xml"/><Relationship Id="rId40" Type="http://schemas.openxmlformats.org/officeDocument/2006/relationships/tags" Target="../tags/tag1564.xml"/><Relationship Id="rId4" Type="http://schemas.openxmlformats.org/officeDocument/2006/relationships/tags" Target="../tags/tag1528.xml"/><Relationship Id="rId39" Type="http://schemas.openxmlformats.org/officeDocument/2006/relationships/tags" Target="../tags/tag1563.xml"/><Relationship Id="rId38" Type="http://schemas.openxmlformats.org/officeDocument/2006/relationships/tags" Target="../tags/tag1562.xml"/><Relationship Id="rId37" Type="http://schemas.openxmlformats.org/officeDocument/2006/relationships/tags" Target="../tags/tag1561.xml"/><Relationship Id="rId36" Type="http://schemas.openxmlformats.org/officeDocument/2006/relationships/tags" Target="../tags/tag1560.xml"/><Relationship Id="rId35" Type="http://schemas.openxmlformats.org/officeDocument/2006/relationships/tags" Target="../tags/tag1559.xml"/><Relationship Id="rId34" Type="http://schemas.openxmlformats.org/officeDocument/2006/relationships/tags" Target="../tags/tag1558.xml"/><Relationship Id="rId33" Type="http://schemas.openxmlformats.org/officeDocument/2006/relationships/tags" Target="../tags/tag1557.xml"/><Relationship Id="rId32" Type="http://schemas.openxmlformats.org/officeDocument/2006/relationships/tags" Target="../tags/tag1556.xml"/><Relationship Id="rId31" Type="http://schemas.openxmlformats.org/officeDocument/2006/relationships/tags" Target="../tags/tag1555.xml"/><Relationship Id="rId30" Type="http://schemas.openxmlformats.org/officeDocument/2006/relationships/tags" Target="../tags/tag1554.xml"/><Relationship Id="rId3" Type="http://schemas.openxmlformats.org/officeDocument/2006/relationships/tags" Target="../tags/tag1527.xml"/><Relationship Id="rId29" Type="http://schemas.openxmlformats.org/officeDocument/2006/relationships/tags" Target="../tags/tag1553.xml"/><Relationship Id="rId28" Type="http://schemas.openxmlformats.org/officeDocument/2006/relationships/tags" Target="../tags/tag1552.xml"/><Relationship Id="rId27" Type="http://schemas.openxmlformats.org/officeDocument/2006/relationships/tags" Target="../tags/tag1551.xml"/><Relationship Id="rId26" Type="http://schemas.openxmlformats.org/officeDocument/2006/relationships/tags" Target="../tags/tag1550.xml"/><Relationship Id="rId25" Type="http://schemas.openxmlformats.org/officeDocument/2006/relationships/tags" Target="../tags/tag1549.xml"/><Relationship Id="rId24" Type="http://schemas.openxmlformats.org/officeDocument/2006/relationships/tags" Target="../tags/tag1548.xml"/><Relationship Id="rId23" Type="http://schemas.openxmlformats.org/officeDocument/2006/relationships/tags" Target="../tags/tag1547.xml"/><Relationship Id="rId22" Type="http://schemas.openxmlformats.org/officeDocument/2006/relationships/tags" Target="../tags/tag1546.xml"/><Relationship Id="rId21" Type="http://schemas.openxmlformats.org/officeDocument/2006/relationships/tags" Target="../tags/tag1545.xml"/><Relationship Id="rId20" Type="http://schemas.openxmlformats.org/officeDocument/2006/relationships/tags" Target="../tags/tag1544.xml"/><Relationship Id="rId2" Type="http://schemas.openxmlformats.org/officeDocument/2006/relationships/tags" Target="../tags/tag1526.xml"/><Relationship Id="rId19" Type="http://schemas.openxmlformats.org/officeDocument/2006/relationships/tags" Target="../tags/tag1543.xml"/><Relationship Id="rId18" Type="http://schemas.openxmlformats.org/officeDocument/2006/relationships/tags" Target="../tags/tag1542.xml"/><Relationship Id="rId17" Type="http://schemas.openxmlformats.org/officeDocument/2006/relationships/tags" Target="../tags/tag1541.xml"/><Relationship Id="rId16" Type="http://schemas.openxmlformats.org/officeDocument/2006/relationships/tags" Target="../tags/tag1540.xml"/><Relationship Id="rId15" Type="http://schemas.openxmlformats.org/officeDocument/2006/relationships/tags" Target="../tags/tag1539.xml"/><Relationship Id="rId14" Type="http://schemas.openxmlformats.org/officeDocument/2006/relationships/tags" Target="../tags/tag1538.xml"/><Relationship Id="rId13" Type="http://schemas.openxmlformats.org/officeDocument/2006/relationships/tags" Target="../tags/tag1537.xml"/><Relationship Id="rId12" Type="http://schemas.openxmlformats.org/officeDocument/2006/relationships/tags" Target="../tags/tag1536.xml"/><Relationship Id="rId11" Type="http://schemas.openxmlformats.org/officeDocument/2006/relationships/tags" Target="../tags/tag1535.xml"/><Relationship Id="rId10" Type="http://schemas.openxmlformats.org/officeDocument/2006/relationships/tags" Target="../tags/tag1534.xml"/><Relationship Id="rId1" Type="http://schemas.openxmlformats.org/officeDocument/2006/relationships/tags" Target="../tags/tag1525.xml"/></Relationships>
</file>

<file path=ppt/slides/_rels/slide41.xml.rels><?xml version="1.0" encoding="UTF-8" standalone="yes"?>
<Relationships xmlns="http://schemas.openxmlformats.org/package/2006/relationships"><Relationship Id="rId9" Type="http://schemas.openxmlformats.org/officeDocument/2006/relationships/tags" Target="../tags/tag1579.xml"/><Relationship Id="rId8" Type="http://schemas.openxmlformats.org/officeDocument/2006/relationships/tags" Target="../tags/tag1578.xml"/><Relationship Id="rId7" Type="http://schemas.openxmlformats.org/officeDocument/2006/relationships/tags" Target="../tags/tag1577.xml"/><Relationship Id="rId6" Type="http://schemas.openxmlformats.org/officeDocument/2006/relationships/tags" Target="../tags/tag1576.xml"/><Relationship Id="rId5" Type="http://schemas.openxmlformats.org/officeDocument/2006/relationships/tags" Target="../tags/tag1575.xml"/><Relationship Id="rId48" Type="http://schemas.openxmlformats.org/officeDocument/2006/relationships/notesSlide" Target="../notesSlides/notesSlide38.xml"/><Relationship Id="rId47" Type="http://schemas.openxmlformats.org/officeDocument/2006/relationships/slideLayout" Target="../slideLayouts/slideLayout25.xml"/><Relationship Id="rId46" Type="http://schemas.openxmlformats.org/officeDocument/2006/relationships/tags" Target="../tags/tag1616.xml"/><Relationship Id="rId45" Type="http://schemas.openxmlformats.org/officeDocument/2006/relationships/tags" Target="../tags/tag1615.xml"/><Relationship Id="rId44" Type="http://schemas.openxmlformats.org/officeDocument/2006/relationships/tags" Target="../tags/tag1614.xml"/><Relationship Id="rId43" Type="http://schemas.openxmlformats.org/officeDocument/2006/relationships/tags" Target="../tags/tag1613.xml"/><Relationship Id="rId42" Type="http://schemas.openxmlformats.org/officeDocument/2006/relationships/tags" Target="../tags/tag1612.xml"/><Relationship Id="rId41" Type="http://schemas.openxmlformats.org/officeDocument/2006/relationships/tags" Target="../tags/tag1611.xml"/><Relationship Id="rId40" Type="http://schemas.openxmlformats.org/officeDocument/2006/relationships/tags" Target="../tags/tag1610.xml"/><Relationship Id="rId4" Type="http://schemas.openxmlformats.org/officeDocument/2006/relationships/tags" Target="../tags/tag1574.xml"/><Relationship Id="rId39" Type="http://schemas.openxmlformats.org/officeDocument/2006/relationships/tags" Target="../tags/tag1609.xml"/><Relationship Id="rId38" Type="http://schemas.openxmlformats.org/officeDocument/2006/relationships/tags" Target="../tags/tag1608.xml"/><Relationship Id="rId37" Type="http://schemas.openxmlformats.org/officeDocument/2006/relationships/tags" Target="../tags/tag1607.xml"/><Relationship Id="rId36" Type="http://schemas.openxmlformats.org/officeDocument/2006/relationships/tags" Target="../tags/tag1606.xml"/><Relationship Id="rId35" Type="http://schemas.openxmlformats.org/officeDocument/2006/relationships/tags" Target="../tags/tag1605.xml"/><Relationship Id="rId34" Type="http://schemas.openxmlformats.org/officeDocument/2006/relationships/tags" Target="../tags/tag1604.xml"/><Relationship Id="rId33" Type="http://schemas.openxmlformats.org/officeDocument/2006/relationships/tags" Target="../tags/tag1603.xml"/><Relationship Id="rId32" Type="http://schemas.openxmlformats.org/officeDocument/2006/relationships/tags" Target="../tags/tag1602.xml"/><Relationship Id="rId31" Type="http://schemas.openxmlformats.org/officeDocument/2006/relationships/tags" Target="../tags/tag1601.xml"/><Relationship Id="rId30" Type="http://schemas.openxmlformats.org/officeDocument/2006/relationships/tags" Target="../tags/tag1600.xml"/><Relationship Id="rId3" Type="http://schemas.openxmlformats.org/officeDocument/2006/relationships/tags" Target="../tags/tag1573.xml"/><Relationship Id="rId29" Type="http://schemas.openxmlformats.org/officeDocument/2006/relationships/tags" Target="../tags/tag1599.xml"/><Relationship Id="rId28" Type="http://schemas.openxmlformats.org/officeDocument/2006/relationships/tags" Target="../tags/tag1598.xml"/><Relationship Id="rId27" Type="http://schemas.openxmlformats.org/officeDocument/2006/relationships/tags" Target="../tags/tag1597.xml"/><Relationship Id="rId26" Type="http://schemas.openxmlformats.org/officeDocument/2006/relationships/tags" Target="../tags/tag1596.xml"/><Relationship Id="rId25" Type="http://schemas.openxmlformats.org/officeDocument/2006/relationships/tags" Target="../tags/tag1595.xml"/><Relationship Id="rId24" Type="http://schemas.openxmlformats.org/officeDocument/2006/relationships/tags" Target="../tags/tag1594.xml"/><Relationship Id="rId23" Type="http://schemas.openxmlformats.org/officeDocument/2006/relationships/tags" Target="../tags/tag1593.xml"/><Relationship Id="rId22" Type="http://schemas.openxmlformats.org/officeDocument/2006/relationships/tags" Target="../tags/tag1592.xml"/><Relationship Id="rId21" Type="http://schemas.openxmlformats.org/officeDocument/2006/relationships/tags" Target="../tags/tag1591.xml"/><Relationship Id="rId20" Type="http://schemas.openxmlformats.org/officeDocument/2006/relationships/tags" Target="../tags/tag1590.xml"/><Relationship Id="rId2" Type="http://schemas.openxmlformats.org/officeDocument/2006/relationships/tags" Target="../tags/tag1572.xml"/><Relationship Id="rId19" Type="http://schemas.openxmlformats.org/officeDocument/2006/relationships/tags" Target="../tags/tag1589.xml"/><Relationship Id="rId18" Type="http://schemas.openxmlformats.org/officeDocument/2006/relationships/tags" Target="../tags/tag1588.xml"/><Relationship Id="rId17" Type="http://schemas.openxmlformats.org/officeDocument/2006/relationships/tags" Target="../tags/tag1587.xml"/><Relationship Id="rId16" Type="http://schemas.openxmlformats.org/officeDocument/2006/relationships/tags" Target="../tags/tag1586.xml"/><Relationship Id="rId15" Type="http://schemas.openxmlformats.org/officeDocument/2006/relationships/tags" Target="../tags/tag1585.xml"/><Relationship Id="rId14" Type="http://schemas.openxmlformats.org/officeDocument/2006/relationships/tags" Target="../tags/tag1584.xml"/><Relationship Id="rId13" Type="http://schemas.openxmlformats.org/officeDocument/2006/relationships/tags" Target="../tags/tag1583.xml"/><Relationship Id="rId12" Type="http://schemas.openxmlformats.org/officeDocument/2006/relationships/tags" Target="../tags/tag1582.xml"/><Relationship Id="rId11" Type="http://schemas.openxmlformats.org/officeDocument/2006/relationships/tags" Target="../tags/tag1581.xml"/><Relationship Id="rId10" Type="http://schemas.openxmlformats.org/officeDocument/2006/relationships/tags" Target="../tags/tag1580.xml"/><Relationship Id="rId1" Type="http://schemas.openxmlformats.org/officeDocument/2006/relationships/tags" Target="../tags/tag1571.xml"/></Relationships>
</file>

<file path=ppt/slides/_rels/slide42.xml.rels><?xml version="1.0" encoding="UTF-8" standalone="yes"?>
<Relationships xmlns="http://schemas.openxmlformats.org/package/2006/relationships"><Relationship Id="rId9" Type="http://schemas.openxmlformats.org/officeDocument/2006/relationships/tags" Target="../tags/tag1625.xml"/><Relationship Id="rId8" Type="http://schemas.openxmlformats.org/officeDocument/2006/relationships/tags" Target="../tags/tag1624.xml"/><Relationship Id="rId7" Type="http://schemas.openxmlformats.org/officeDocument/2006/relationships/tags" Target="../tags/tag1623.xml"/><Relationship Id="rId6" Type="http://schemas.openxmlformats.org/officeDocument/2006/relationships/tags" Target="../tags/tag1622.xml"/><Relationship Id="rId5" Type="http://schemas.openxmlformats.org/officeDocument/2006/relationships/tags" Target="../tags/tag1621.xml"/><Relationship Id="rId48" Type="http://schemas.openxmlformats.org/officeDocument/2006/relationships/notesSlide" Target="../notesSlides/notesSlide39.xml"/><Relationship Id="rId47" Type="http://schemas.openxmlformats.org/officeDocument/2006/relationships/slideLayout" Target="../slideLayouts/slideLayout25.xml"/><Relationship Id="rId46" Type="http://schemas.openxmlformats.org/officeDocument/2006/relationships/tags" Target="../tags/tag1662.xml"/><Relationship Id="rId45" Type="http://schemas.openxmlformats.org/officeDocument/2006/relationships/tags" Target="../tags/tag1661.xml"/><Relationship Id="rId44" Type="http://schemas.openxmlformats.org/officeDocument/2006/relationships/tags" Target="../tags/tag1660.xml"/><Relationship Id="rId43" Type="http://schemas.openxmlformats.org/officeDocument/2006/relationships/tags" Target="../tags/tag1659.xml"/><Relationship Id="rId42" Type="http://schemas.openxmlformats.org/officeDocument/2006/relationships/tags" Target="../tags/tag1658.xml"/><Relationship Id="rId41" Type="http://schemas.openxmlformats.org/officeDocument/2006/relationships/tags" Target="../tags/tag1657.xml"/><Relationship Id="rId40" Type="http://schemas.openxmlformats.org/officeDocument/2006/relationships/tags" Target="../tags/tag1656.xml"/><Relationship Id="rId4" Type="http://schemas.openxmlformats.org/officeDocument/2006/relationships/tags" Target="../tags/tag1620.xml"/><Relationship Id="rId39" Type="http://schemas.openxmlformats.org/officeDocument/2006/relationships/tags" Target="../tags/tag1655.xml"/><Relationship Id="rId38" Type="http://schemas.openxmlformats.org/officeDocument/2006/relationships/tags" Target="../tags/tag1654.xml"/><Relationship Id="rId37" Type="http://schemas.openxmlformats.org/officeDocument/2006/relationships/tags" Target="../tags/tag1653.xml"/><Relationship Id="rId36" Type="http://schemas.openxmlformats.org/officeDocument/2006/relationships/tags" Target="../tags/tag1652.xml"/><Relationship Id="rId35" Type="http://schemas.openxmlformats.org/officeDocument/2006/relationships/tags" Target="../tags/tag1651.xml"/><Relationship Id="rId34" Type="http://schemas.openxmlformats.org/officeDocument/2006/relationships/tags" Target="../tags/tag1650.xml"/><Relationship Id="rId33" Type="http://schemas.openxmlformats.org/officeDocument/2006/relationships/tags" Target="../tags/tag1649.xml"/><Relationship Id="rId32" Type="http://schemas.openxmlformats.org/officeDocument/2006/relationships/tags" Target="../tags/tag1648.xml"/><Relationship Id="rId31" Type="http://schemas.openxmlformats.org/officeDocument/2006/relationships/tags" Target="../tags/tag1647.xml"/><Relationship Id="rId30" Type="http://schemas.openxmlformats.org/officeDocument/2006/relationships/tags" Target="../tags/tag1646.xml"/><Relationship Id="rId3" Type="http://schemas.openxmlformats.org/officeDocument/2006/relationships/tags" Target="../tags/tag1619.xml"/><Relationship Id="rId29" Type="http://schemas.openxmlformats.org/officeDocument/2006/relationships/tags" Target="../tags/tag1645.xml"/><Relationship Id="rId28" Type="http://schemas.openxmlformats.org/officeDocument/2006/relationships/tags" Target="../tags/tag1644.xml"/><Relationship Id="rId27" Type="http://schemas.openxmlformats.org/officeDocument/2006/relationships/tags" Target="../tags/tag1643.xml"/><Relationship Id="rId26" Type="http://schemas.openxmlformats.org/officeDocument/2006/relationships/tags" Target="../tags/tag1642.xml"/><Relationship Id="rId25" Type="http://schemas.openxmlformats.org/officeDocument/2006/relationships/tags" Target="../tags/tag1641.xml"/><Relationship Id="rId24" Type="http://schemas.openxmlformats.org/officeDocument/2006/relationships/tags" Target="../tags/tag1640.xml"/><Relationship Id="rId23" Type="http://schemas.openxmlformats.org/officeDocument/2006/relationships/tags" Target="../tags/tag1639.xml"/><Relationship Id="rId22" Type="http://schemas.openxmlformats.org/officeDocument/2006/relationships/tags" Target="../tags/tag1638.xml"/><Relationship Id="rId21" Type="http://schemas.openxmlformats.org/officeDocument/2006/relationships/tags" Target="../tags/tag1637.xml"/><Relationship Id="rId20" Type="http://schemas.openxmlformats.org/officeDocument/2006/relationships/tags" Target="../tags/tag1636.xml"/><Relationship Id="rId2" Type="http://schemas.openxmlformats.org/officeDocument/2006/relationships/tags" Target="../tags/tag1618.xml"/><Relationship Id="rId19" Type="http://schemas.openxmlformats.org/officeDocument/2006/relationships/tags" Target="../tags/tag1635.xml"/><Relationship Id="rId18" Type="http://schemas.openxmlformats.org/officeDocument/2006/relationships/tags" Target="../tags/tag1634.xml"/><Relationship Id="rId17" Type="http://schemas.openxmlformats.org/officeDocument/2006/relationships/tags" Target="../tags/tag1633.xml"/><Relationship Id="rId16" Type="http://schemas.openxmlformats.org/officeDocument/2006/relationships/tags" Target="../tags/tag1632.xml"/><Relationship Id="rId15" Type="http://schemas.openxmlformats.org/officeDocument/2006/relationships/tags" Target="../tags/tag1631.xml"/><Relationship Id="rId14" Type="http://schemas.openxmlformats.org/officeDocument/2006/relationships/tags" Target="../tags/tag1630.xml"/><Relationship Id="rId13" Type="http://schemas.openxmlformats.org/officeDocument/2006/relationships/tags" Target="../tags/tag1629.xml"/><Relationship Id="rId12" Type="http://schemas.openxmlformats.org/officeDocument/2006/relationships/tags" Target="../tags/tag1628.xml"/><Relationship Id="rId11" Type="http://schemas.openxmlformats.org/officeDocument/2006/relationships/tags" Target="../tags/tag1627.xml"/><Relationship Id="rId10" Type="http://schemas.openxmlformats.org/officeDocument/2006/relationships/tags" Target="../tags/tag1626.xml"/><Relationship Id="rId1" Type="http://schemas.openxmlformats.org/officeDocument/2006/relationships/tags" Target="../tags/tag1617.xml"/></Relationships>
</file>

<file path=ppt/slides/_rels/slide43.xml.rels><?xml version="1.0" encoding="UTF-8" standalone="yes"?>
<Relationships xmlns="http://schemas.openxmlformats.org/package/2006/relationships"><Relationship Id="rId9" Type="http://schemas.openxmlformats.org/officeDocument/2006/relationships/tags" Target="../tags/tag1671.xml"/><Relationship Id="rId8" Type="http://schemas.openxmlformats.org/officeDocument/2006/relationships/tags" Target="../tags/tag1670.xml"/><Relationship Id="rId7" Type="http://schemas.openxmlformats.org/officeDocument/2006/relationships/tags" Target="../tags/tag1669.xml"/><Relationship Id="rId6" Type="http://schemas.openxmlformats.org/officeDocument/2006/relationships/tags" Target="../tags/tag1668.xml"/><Relationship Id="rId5" Type="http://schemas.openxmlformats.org/officeDocument/2006/relationships/tags" Target="../tags/tag1667.xml"/><Relationship Id="rId48" Type="http://schemas.openxmlformats.org/officeDocument/2006/relationships/notesSlide" Target="../notesSlides/notesSlide40.xml"/><Relationship Id="rId47" Type="http://schemas.openxmlformats.org/officeDocument/2006/relationships/slideLayout" Target="../slideLayouts/slideLayout25.xml"/><Relationship Id="rId46" Type="http://schemas.openxmlformats.org/officeDocument/2006/relationships/tags" Target="../tags/tag1708.xml"/><Relationship Id="rId45" Type="http://schemas.openxmlformats.org/officeDocument/2006/relationships/tags" Target="../tags/tag1707.xml"/><Relationship Id="rId44" Type="http://schemas.openxmlformats.org/officeDocument/2006/relationships/tags" Target="../tags/tag1706.xml"/><Relationship Id="rId43" Type="http://schemas.openxmlformats.org/officeDocument/2006/relationships/tags" Target="../tags/tag1705.xml"/><Relationship Id="rId42" Type="http://schemas.openxmlformats.org/officeDocument/2006/relationships/tags" Target="../tags/tag1704.xml"/><Relationship Id="rId41" Type="http://schemas.openxmlformats.org/officeDocument/2006/relationships/tags" Target="../tags/tag1703.xml"/><Relationship Id="rId40" Type="http://schemas.openxmlformats.org/officeDocument/2006/relationships/tags" Target="../tags/tag1702.xml"/><Relationship Id="rId4" Type="http://schemas.openxmlformats.org/officeDocument/2006/relationships/tags" Target="../tags/tag1666.xml"/><Relationship Id="rId39" Type="http://schemas.openxmlformats.org/officeDocument/2006/relationships/tags" Target="../tags/tag1701.xml"/><Relationship Id="rId38" Type="http://schemas.openxmlformats.org/officeDocument/2006/relationships/tags" Target="../tags/tag1700.xml"/><Relationship Id="rId37" Type="http://schemas.openxmlformats.org/officeDocument/2006/relationships/tags" Target="../tags/tag1699.xml"/><Relationship Id="rId36" Type="http://schemas.openxmlformats.org/officeDocument/2006/relationships/tags" Target="../tags/tag1698.xml"/><Relationship Id="rId35" Type="http://schemas.openxmlformats.org/officeDocument/2006/relationships/tags" Target="../tags/tag1697.xml"/><Relationship Id="rId34" Type="http://schemas.openxmlformats.org/officeDocument/2006/relationships/tags" Target="../tags/tag1696.xml"/><Relationship Id="rId33" Type="http://schemas.openxmlformats.org/officeDocument/2006/relationships/tags" Target="../tags/tag1695.xml"/><Relationship Id="rId32" Type="http://schemas.openxmlformats.org/officeDocument/2006/relationships/tags" Target="../tags/tag1694.xml"/><Relationship Id="rId31" Type="http://schemas.openxmlformats.org/officeDocument/2006/relationships/tags" Target="../tags/tag1693.xml"/><Relationship Id="rId30" Type="http://schemas.openxmlformats.org/officeDocument/2006/relationships/tags" Target="../tags/tag1692.xml"/><Relationship Id="rId3" Type="http://schemas.openxmlformats.org/officeDocument/2006/relationships/tags" Target="../tags/tag1665.xml"/><Relationship Id="rId29" Type="http://schemas.openxmlformats.org/officeDocument/2006/relationships/tags" Target="../tags/tag1691.xml"/><Relationship Id="rId28" Type="http://schemas.openxmlformats.org/officeDocument/2006/relationships/tags" Target="../tags/tag1690.xml"/><Relationship Id="rId27" Type="http://schemas.openxmlformats.org/officeDocument/2006/relationships/tags" Target="../tags/tag1689.xml"/><Relationship Id="rId26" Type="http://schemas.openxmlformats.org/officeDocument/2006/relationships/tags" Target="../tags/tag1688.xml"/><Relationship Id="rId25" Type="http://schemas.openxmlformats.org/officeDocument/2006/relationships/tags" Target="../tags/tag1687.xml"/><Relationship Id="rId24" Type="http://schemas.openxmlformats.org/officeDocument/2006/relationships/tags" Target="../tags/tag1686.xml"/><Relationship Id="rId23" Type="http://schemas.openxmlformats.org/officeDocument/2006/relationships/tags" Target="../tags/tag1685.xml"/><Relationship Id="rId22" Type="http://schemas.openxmlformats.org/officeDocument/2006/relationships/tags" Target="../tags/tag1684.xml"/><Relationship Id="rId21" Type="http://schemas.openxmlformats.org/officeDocument/2006/relationships/tags" Target="../tags/tag1683.xml"/><Relationship Id="rId20" Type="http://schemas.openxmlformats.org/officeDocument/2006/relationships/tags" Target="../tags/tag1682.xml"/><Relationship Id="rId2" Type="http://schemas.openxmlformats.org/officeDocument/2006/relationships/tags" Target="../tags/tag1664.xml"/><Relationship Id="rId19" Type="http://schemas.openxmlformats.org/officeDocument/2006/relationships/tags" Target="../tags/tag1681.xml"/><Relationship Id="rId18" Type="http://schemas.openxmlformats.org/officeDocument/2006/relationships/tags" Target="../tags/tag1680.xml"/><Relationship Id="rId17" Type="http://schemas.openxmlformats.org/officeDocument/2006/relationships/tags" Target="../tags/tag1679.xml"/><Relationship Id="rId16" Type="http://schemas.openxmlformats.org/officeDocument/2006/relationships/tags" Target="../tags/tag1678.xml"/><Relationship Id="rId15" Type="http://schemas.openxmlformats.org/officeDocument/2006/relationships/tags" Target="../tags/tag1677.xml"/><Relationship Id="rId14" Type="http://schemas.openxmlformats.org/officeDocument/2006/relationships/tags" Target="../tags/tag1676.xml"/><Relationship Id="rId13" Type="http://schemas.openxmlformats.org/officeDocument/2006/relationships/tags" Target="../tags/tag1675.xml"/><Relationship Id="rId12" Type="http://schemas.openxmlformats.org/officeDocument/2006/relationships/tags" Target="../tags/tag1674.xml"/><Relationship Id="rId11" Type="http://schemas.openxmlformats.org/officeDocument/2006/relationships/tags" Target="../tags/tag1673.xml"/><Relationship Id="rId10" Type="http://schemas.openxmlformats.org/officeDocument/2006/relationships/tags" Target="../tags/tag1672.xml"/><Relationship Id="rId1" Type="http://schemas.openxmlformats.org/officeDocument/2006/relationships/tags" Target="../tags/tag1663.xml"/></Relationships>
</file>

<file path=ppt/slides/_rels/slide44.xml.rels><?xml version="1.0" encoding="UTF-8" standalone="yes"?>
<Relationships xmlns="http://schemas.openxmlformats.org/package/2006/relationships"><Relationship Id="rId9" Type="http://schemas.openxmlformats.org/officeDocument/2006/relationships/tags" Target="../tags/tag1717.xml"/><Relationship Id="rId8" Type="http://schemas.openxmlformats.org/officeDocument/2006/relationships/tags" Target="../tags/tag1716.xml"/><Relationship Id="rId7" Type="http://schemas.openxmlformats.org/officeDocument/2006/relationships/tags" Target="../tags/tag1715.xml"/><Relationship Id="rId6" Type="http://schemas.openxmlformats.org/officeDocument/2006/relationships/tags" Target="../tags/tag1714.xml"/><Relationship Id="rId5" Type="http://schemas.openxmlformats.org/officeDocument/2006/relationships/tags" Target="../tags/tag1713.xml"/><Relationship Id="rId48" Type="http://schemas.openxmlformats.org/officeDocument/2006/relationships/notesSlide" Target="../notesSlides/notesSlide41.xml"/><Relationship Id="rId47" Type="http://schemas.openxmlformats.org/officeDocument/2006/relationships/slideLayout" Target="../slideLayouts/slideLayout25.xml"/><Relationship Id="rId46" Type="http://schemas.openxmlformats.org/officeDocument/2006/relationships/tags" Target="../tags/tag1754.xml"/><Relationship Id="rId45" Type="http://schemas.openxmlformats.org/officeDocument/2006/relationships/tags" Target="../tags/tag1753.xml"/><Relationship Id="rId44" Type="http://schemas.openxmlformats.org/officeDocument/2006/relationships/tags" Target="../tags/tag1752.xml"/><Relationship Id="rId43" Type="http://schemas.openxmlformats.org/officeDocument/2006/relationships/tags" Target="../tags/tag1751.xml"/><Relationship Id="rId42" Type="http://schemas.openxmlformats.org/officeDocument/2006/relationships/tags" Target="../tags/tag1750.xml"/><Relationship Id="rId41" Type="http://schemas.openxmlformats.org/officeDocument/2006/relationships/tags" Target="../tags/tag1749.xml"/><Relationship Id="rId40" Type="http://schemas.openxmlformats.org/officeDocument/2006/relationships/tags" Target="../tags/tag1748.xml"/><Relationship Id="rId4" Type="http://schemas.openxmlformats.org/officeDocument/2006/relationships/tags" Target="../tags/tag1712.xml"/><Relationship Id="rId39" Type="http://schemas.openxmlformats.org/officeDocument/2006/relationships/tags" Target="../tags/tag1747.xml"/><Relationship Id="rId38" Type="http://schemas.openxmlformats.org/officeDocument/2006/relationships/tags" Target="../tags/tag1746.xml"/><Relationship Id="rId37" Type="http://schemas.openxmlformats.org/officeDocument/2006/relationships/tags" Target="../tags/tag1745.xml"/><Relationship Id="rId36" Type="http://schemas.openxmlformats.org/officeDocument/2006/relationships/tags" Target="../tags/tag1744.xml"/><Relationship Id="rId35" Type="http://schemas.openxmlformats.org/officeDocument/2006/relationships/tags" Target="../tags/tag1743.xml"/><Relationship Id="rId34" Type="http://schemas.openxmlformats.org/officeDocument/2006/relationships/tags" Target="../tags/tag1742.xml"/><Relationship Id="rId33" Type="http://schemas.openxmlformats.org/officeDocument/2006/relationships/tags" Target="../tags/tag1741.xml"/><Relationship Id="rId32" Type="http://schemas.openxmlformats.org/officeDocument/2006/relationships/tags" Target="../tags/tag1740.xml"/><Relationship Id="rId31" Type="http://schemas.openxmlformats.org/officeDocument/2006/relationships/tags" Target="../tags/tag1739.xml"/><Relationship Id="rId30" Type="http://schemas.openxmlformats.org/officeDocument/2006/relationships/tags" Target="../tags/tag1738.xml"/><Relationship Id="rId3" Type="http://schemas.openxmlformats.org/officeDocument/2006/relationships/tags" Target="../tags/tag1711.xml"/><Relationship Id="rId29" Type="http://schemas.openxmlformats.org/officeDocument/2006/relationships/tags" Target="../tags/tag1737.xml"/><Relationship Id="rId28" Type="http://schemas.openxmlformats.org/officeDocument/2006/relationships/tags" Target="../tags/tag1736.xml"/><Relationship Id="rId27" Type="http://schemas.openxmlformats.org/officeDocument/2006/relationships/tags" Target="../tags/tag1735.xml"/><Relationship Id="rId26" Type="http://schemas.openxmlformats.org/officeDocument/2006/relationships/tags" Target="../tags/tag1734.xml"/><Relationship Id="rId25" Type="http://schemas.openxmlformats.org/officeDocument/2006/relationships/tags" Target="../tags/tag1733.xml"/><Relationship Id="rId24" Type="http://schemas.openxmlformats.org/officeDocument/2006/relationships/tags" Target="../tags/tag1732.xml"/><Relationship Id="rId23" Type="http://schemas.openxmlformats.org/officeDocument/2006/relationships/tags" Target="../tags/tag1731.xml"/><Relationship Id="rId22" Type="http://schemas.openxmlformats.org/officeDocument/2006/relationships/tags" Target="../tags/tag1730.xml"/><Relationship Id="rId21" Type="http://schemas.openxmlformats.org/officeDocument/2006/relationships/tags" Target="../tags/tag1729.xml"/><Relationship Id="rId20" Type="http://schemas.openxmlformats.org/officeDocument/2006/relationships/tags" Target="../tags/tag1728.xml"/><Relationship Id="rId2" Type="http://schemas.openxmlformats.org/officeDocument/2006/relationships/tags" Target="../tags/tag1710.xml"/><Relationship Id="rId19" Type="http://schemas.openxmlformats.org/officeDocument/2006/relationships/tags" Target="../tags/tag1727.xml"/><Relationship Id="rId18" Type="http://schemas.openxmlformats.org/officeDocument/2006/relationships/tags" Target="../tags/tag1726.xml"/><Relationship Id="rId17" Type="http://schemas.openxmlformats.org/officeDocument/2006/relationships/tags" Target="../tags/tag1725.xml"/><Relationship Id="rId16" Type="http://schemas.openxmlformats.org/officeDocument/2006/relationships/tags" Target="../tags/tag1724.xml"/><Relationship Id="rId15" Type="http://schemas.openxmlformats.org/officeDocument/2006/relationships/tags" Target="../tags/tag1723.xml"/><Relationship Id="rId14" Type="http://schemas.openxmlformats.org/officeDocument/2006/relationships/tags" Target="../tags/tag1722.xml"/><Relationship Id="rId13" Type="http://schemas.openxmlformats.org/officeDocument/2006/relationships/tags" Target="../tags/tag1721.xml"/><Relationship Id="rId12" Type="http://schemas.openxmlformats.org/officeDocument/2006/relationships/tags" Target="../tags/tag1720.xml"/><Relationship Id="rId11" Type="http://schemas.openxmlformats.org/officeDocument/2006/relationships/tags" Target="../tags/tag1719.xml"/><Relationship Id="rId10" Type="http://schemas.openxmlformats.org/officeDocument/2006/relationships/tags" Target="../tags/tag1718.xml"/><Relationship Id="rId1" Type="http://schemas.openxmlformats.org/officeDocument/2006/relationships/tags" Target="../tags/tag1709.xml"/></Relationships>
</file>

<file path=ppt/slides/_rels/slide45.xml.rels><?xml version="1.0" encoding="UTF-8" standalone="yes"?>
<Relationships xmlns="http://schemas.openxmlformats.org/package/2006/relationships"><Relationship Id="rId9" Type="http://schemas.openxmlformats.org/officeDocument/2006/relationships/tags" Target="../tags/tag1763.xml"/><Relationship Id="rId8" Type="http://schemas.openxmlformats.org/officeDocument/2006/relationships/tags" Target="../tags/tag1762.xml"/><Relationship Id="rId7" Type="http://schemas.openxmlformats.org/officeDocument/2006/relationships/tags" Target="../tags/tag1761.xml"/><Relationship Id="rId6" Type="http://schemas.openxmlformats.org/officeDocument/2006/relationships/tags" Target="../tags/tag1760.xml"/><Relationship Id="rId5" Type="http://schemas.openxmlformats.org/officeDocument/2006/relationships/tags" Target="../tags/tag1759.xml"/><Relationship Id="rId48" Type="http://schemas.openxmlformats.org/officeDocument/2006/relationships/notesSlide" Target="../notesSlides/notesSlide42.xml"/><Relationship Id="rId47" Type="http://schemas.openxmlformats.org/officeDocument/2006/relationships/slideLayout" Target="../slideLayouts/slideLayout25.xml"/><Relationship Id="rId46" Type="http://schemas.openxmlformats.org/officeDocument/2006/relationships/tags" Target="../tags/tag1800.xml"/><Relationship Id="rId45" Type="http://schemas.openxmlformats.org/officeDocument/2006/relationships/tags" Target="../tags/tag1799.xml"/><Relationship Id="rId44" Type="http://schemas.openxmlformats.org/officeDocument/2006/relationships/tags" Target="../tags/tag1798.xml"/><Relationship Id="rId43" Type="http://schemas.openxmlformats.org/officeDocument/2006/relationships/tags" Target="../tags/tag1797.xml"/><Relationship Id="rId42" Type="http://schemas.openxmlformats.org/officeDocument/2006/relationships/tags" Target="../tags/tag1796.xml"/><Relationship Id="rId41" Type="http://schemas.openxmlformats.org/officeDocument/2006/relationships/tags" Target="../tags/tag1795.xml"/><Relationship Id="rId40" Type="http://schemas.openxmlformats.org/officeDocument/2006/relationships/tags" Target="../tags/tag1794.xml"/><Relationship Id="rId4" Type="http://schemas.openxmlformats.org/officeDocument/2006/relationships/tags" Target="../tags/tag1758.xml"/><Relationship Id="rId39" Type="http://schemas.openxmlformats.org/officeDocument/2006/relationships/tags" Target="../tags/tag1793.xml"/><Relationship Id="rId38" Type="http://schemas.openxmlformats.org/officeDocument/2006/relationships/tags" Target="../tags/tag1792.xml"/><Relationship Id="rId37" Type="http://schemas.openxmlformats.org/officeDocument/2006/relationships/tags" Target="../tags/tag1791.xml"/><Relationship Id="rId36" Type="http://schemas.openxmlformats.org/officeDocument/2006/relationships/tags" Target="../tags/tag1790.xml"/><Relationship Id="rId35" Type="http://schemas.openxmlformats.org/officeDocument/2006/relationships/tags" Target="../tags/tag1789.xml"/><Relationship Id="rId34" Type="http://schemas.openxmlformats.org/officeDocument/2006/relationships/tags" Target="../tags/tag1788.xml"/><Relationship Id="rId33" Type="http://schemas.openxmlformats.org/officeDocument/2006/relationships/tags" Target="../tags/tag1787.xml"/><Relationship Id="rId32" Type="http://schemas.openxmlformats.org/officeDocument/2006/relationships/tags" Target="../tags/tag1786.xml"/><Relationship Id="rId31" Type="http://schemas.openxmlformats.org/officeDocument/2006/relationships/tags" Target="../tags/tag1785.xml"/><Relationship Id="rId30" Type="http://schemas.openxmlformats.org/officeDocument/2006/relationships/tags" Target="../tags/tag1784.xml"/><Relationship Id="rId3" Type="http://schemas.openxmlformats.org/officeDocument/2006/relationships/tags" Target="../tags/tag1757.xml"/><Relationship Id="rId29" Type="http://schemas.openxmlformats.org/officeDocument/2006/relationships/tags" Target="../tags/tag1783.xml"/><Relationship Id="rId28" Type="http://schemas.openxmlformats.org/officeDocument/2006/relationships/tags" Target="../tags/tag1782.xml"/><Relationship Id="rId27" Type="http://schemas.openxmlformats.org/officeDocument/2006/relationships/tags" Target="../tags/tag1781.xml"/><Relationship Id="rId26" Type="http://schemas.openxmlformats.org/officeDocument/2006/relationships/tags" Target="../tags/tag1780.xml"/><Relationship Id="rId25" Type="http://schemas.openxmlformats.org/officeDocument/2006/relationships/tags" Target="../tags/tag1779.xml"/><Relationship Id="rId24" Type="http://schemas.openxmlformats.org/officeDocument/2006/relationships/tags" Target="../tags/tag1778.xml"/><Relationship Id="rId23" Type="http://schemas.openxmlformats.org/officeDocument/2006/relationships/tags" Target="../tags/tag1777.xml"/><Relationship Id="rId22" Type="http://schemas.openxmlformats.org/officeDocument/2006/relationships/tags" Target="../tags/tag1776.xml"/><Relationship Id="rId21" Type="http://schemas.openxmlformats.org/officeDocument/2006/relationships/tags" Target="../tags/tag1775.xml"/><Relationship Id="rId20" Type="http://schemas.openxmlformats.org/officeDocument/2006/relationships/tags" Target="../tags/tag1774.xml"/><Relationship Id="rId2" Type="http://schemas.openxmlformats.org/officeDocument/2006/relationships/tags" Target="../tags/tag1756.xml"/><Relationship Id="rId19" Type="http://schemas.openxmlformats.org/officeDocument/2006/relationships/tags" Target="../tags/tag1773.xml"/><Relationship Id="rId18" Type="http://schemas.openxmlformats.org/officeDocument/2006/relationships/tags" Target="../tags/tag1772.xml"/><Relationship Id="rId17" Type="http://schemas.openxmlformats.org/officeDocument/2006/relationships/tags" Target="../tags/tag1771.xml"/><Relationship Id="rId16" Type="http://schemas.openxmlformats.org/officeDocument/2006/relationships/tags" Target="../tags/tag1770.xml"/><Relationship Id="rId15" Type="http://schemas.openxmlformats.org/officeDocument/2006/relationships/tags" Target="../tags/tag1769.xml"/><Relationship Id="rId14" Type="http://schemas.openxmlformats.org/officeDocument/2006/relationships/tags" Target="../tags/tag1768.xml"/><Relationship Id="rId13" Type="http://schemas.openxmlformats.org/officeDocument/2006/relationships/tags" Target="../tags/tag1767.xml"/><Relationship Id="rId12" Type="http://schemas.openxmlformats.org/officeDocument/2006/relationships/tags" Target="../tags/tag1766.xml"/><Relationship Id="rId11" Type="http://schemas.openxmlformats.org/officeDocument/2006/relationships/tags" Target="../tags/tag1765.xml"/><Relationship Id="rId10" Type="http://schemas.openxmlformats.org/officeDocument/2006/relationships/tags" Target="../tags/tag1764.xml"/><Relationship Id="rId1" Type="http://schemas.openxmlformats.org/officeDocument/2006/relationships/tags" Target="../tags/tag1755.xml"/></Relationships>
</file>

<file path=ppt/slides/_rels/slide46.xml.rels><?xml version="1.0" encoding="UTF-8" standalone="yes"?>
<Relationships xmlns="http://schemas.openxmlformats.org/package/2006/relationships"><Relationship Id="rId9" Type="http://schemas.openxmlformats.org/officeDocument/2006/relationships/tags" Target="../tags/tag1809.xml"/><Relationship Id="rId8" Type="http://schemas.openxmlformats.org/officeDocument/2006/relationships/tags" Target="../tags/tag1808.xml"/><Relationship Id="rId7" Type="http://schemas.openxmlformats.org/officeDocument/2006/relationships/tags" Target="../tags/tag1807.xml"/><Relationship Id="rId6" Type="http://schemas.openxmlformats.org/officeDocument/2006/relationships/tags" Target="../tags/tag1806.xml"/><Relationship Id="rId5" Type="http://schemas.openxmlformats.org/officeDocument/2006/relationships/tags" Target="../tags/tag1805.xml"/><Relationship Id="rId48" Type="http://schemas.openxmlformats.org/officeDocument/2006/relationships/notesSlide" Target="../notesSlides/notesSlide43.xml"/><Relationship Id="rId47" Type="http://schemas.openxmlformats.org/officeDocument/2006/relationships/slideLayout" Target="../slideLayouts/slideLayout25.xml"/><Relationship Id="rId46" Type="http://schemas.openxmlformats.org/officeDocument/2006/relationships/tags" Target="../tags/tag1846.xml"/><Relationship Id="rId45" Type="http://schemas.openxmlformats.org/officeDocument/2006/relationships/tags" Target="../tags/tag1845.xml"/><Relationship Id="rId44" Type="http://schemas.openxmlformats.org/officeDocument/2006/relationships/tags" Target="../tags/tag1844.xml"/><Relationship Id="rId43" Type="http://schemas.openxmlformats.org/officeDocument/2006/relationships/tags" Target="../tags/tag1843.xml"/><Relationship Id="rId42" Type="http://schemas.openxmlformats.org/officeDocument/2006/relationships/tags" Target="../tags/tag1842.xml"/><Relationship Id="rId41" Type="http://schemas.openxmlformats.org/officeDocument/2006/relationships/tags" Target="../tags/tag1841.xml"/><Relationship Id="rId40" Type="http://schemas.openxmlformats.org/officeDocument/2006/relationships/tags" Target="../tags/tag1840.xml"/><Relationship Id="rId4" Type="http://schemas.openxmlformats.org/officeDocument/2006/relationships/tags" Target="../tags/tag1804.xml"/><Relationship Id="rId39" Type="http://schemas.openxmlformats.org/officeDocument/2006/relationships/tags" Target="../tags/tag1839.xml"/><Relationship Id="rId38" Type="http://schemas.openxmlformats.org/officeDocument/2006/relationships/tags" Target="../tags/tag1838.xml"/><Relationship Id="rId37" Type="http://schemas.openxmlformats.org/officeDocument/2006/relationships/tags" Target="../tags/tag1837.xml"/><Relationship Id="rId36" Type="http://schemas.openxmlformats.org/officeDocument/2006/relationships/tags" Target="../tags/tag1836.xml"/><Relationship Id="rId35" Type="http://schemas.openxmlformats.org/officeDocument/2006/relationships/tags" Target="../tags/tag1835.xml"/><Relationship Id="rId34" Type="http://schemas.openxmlformats.org/officeDocument/2006/relationships/tags" Target="../tags/tag1834.xml"/><Relationship Id="rId33" Type="http://schemas.openxmlformats.org/officeDocument/2006/relationships/tags" Target="../tags/tag1833.xml"/><Relationship Id="rId32" Type="http://schemas.openxmlformats.org/officeDocument/2006/relationships/tags" Target="../tags/tag1832.xml"/><Relationship Id="rId31" Type="http://schemas.openxmlformats.org/officeDocument/2006/relationships/tags" Target="../tags/tag1831.xml"/><Relationship Id="rId30" Type="http://schemas.openxmlformats.org/officeDocument/2006/relationships/tags" Target="../tags/tag1830.xml"/><Relationship Id="rId3" Type="http://schemas.openxmlformats.org/officeDocument/2006/relationships/tags" Target="../tags/tag1803.xml"/><Relationship Id="rId29" Type="http://schemas.openxmlformats.org/officeDocument/2006/relationships/tags" Target="../tags/tag1829.xml"/><Relationship Id="rId28" Type="http://schemas.openxmlformats.org/officeDocument/2006/relationships/tags" Target="../tags/tag1828.xml"/><Relationship Id="rId27" Type="http://schemas.openxmlformats.org/officeDocument/2006/relationships/tags" Target="../tags/tag1827.xml"/><Relationship Id="rId26" Type="http://schemas.openxmlformats.org/officeDocument/2006/relationships/tags" Target="../tags/tag1826.xml"/><Relationship Id="rId25" Type="http://schemas.openxmlformats.org/officeDocument/2006/relationships/tags" Target="../tags/tag1825.xml"/><Relationship Id="rId24" Type="http://schemas.openxmlformats.org/officeDocument/2006/relationships/tags" Target="../tags/tag1824.xml"/><Relationship Id="rId23" Type="http://schemas.openxmlformats.org/officeDocument/2006/relationships/tags" Target="../tags/tag1823.xml"/><Relationship Id="rId22" Type="http://schemas.openxmlformats.org/officeDocument/2006/relationships/tags" Target="../tags/tag1822.xml"/><Relationship Id="rId21" Type="http://schemas.openxmlformats.org/officeDocument/2006/relationships/tags" Target="../tags/tag1821.xml"/><Relationship Id="rId20" Type="http://schemas.openxmlformats.org/officeDocument/2006/relationships/tags" Target="../tags/tag1820.xml"/><Relationship Id="rId2" Type="http://schemas.openxmlformats.org/officeDocument/2006/relationships/tags" Target="../tags/tag1802.xml"/><Relationship Id="rId19" Type="http://schemas.openxmlformats.org/officeDocument/2006/relationships/tags" Target="../tags/tag1819.xml"/><Relationship Id="rId18" Type="http://schemas.openxmlformats.org/officeDocument/2006/relationships/tags" Target="../tags/tag1818.xml"/><Relationship Id="rId17" Type="http://schemas.openxmlformats.org/officeDocument/2006/relationships/tags" Target="../tags/tag1817.xml"/><Relationship Id="rId16" Type="http://schemas.openxmlformats.org/officeDocument/2006/relationships/tags" Target="../tags/tag1816.xml"/><Relationship Id="rId15" Type="http://schemas.openxmlformats.org/officeDocument/2006/relationships/tags" Target="../tags/tag1815.xml"/><Relationship Id="rId14" Type="http://schemas.openxmlformats.org/officeDocument/2006/relationships/tags" Target="../tags/tag1814.xml"/><Relationship Id="rId13" Type="http://schemas.openxmlformats.org/officeDocument/2006/relationships/tags" Target="../tags/tag1813.xml"/><Relationship Id="rId12" Type="http://schemas.openxmlformats.org/officeDocument/2006/relationships/tags" Target="../tags/tag1812.xml"/><Relationship Id="rId11" Type="http://schemas.openxmlformats.org/officeDocument/2006/relationships/tags" Target="../tags/tag1811.xml"/><Relationship Id="rId10" Type="http://schemas.openxmlformats.org/officeDocument/2006/relationships/tags" Target="../tags/tag1810.xml"/><Relationship Id="rId1" Type="http://schemas.openxmlformats.org/officeDocument/2006/relationships/tags" Target="../tags/tag1801.xml"/></Relationships>
</file>

<file path=ppt/slides/_rels/slide47.xml.rels><?xml version="1.0" encoding="UTF-8" standalone="yes"?>
<Relationships xmlns="http://schemas.openxmlformats.org/package/2006/relationships"><Relationship Id="rId9" Type="http://schemas.openxmlformats.org/officeDocument/2006/relationships/tags" Target="../tags/tag1855.xml"/><Relationship Id="rId8" Type="http://schemas.openxmlformats.org/officeDocument/2006/relationships/tags" Target="../tags/tag1854.xml"/><Relationship Id="rId7" Type="http://schemas.openxmlformats.org/officeDocument/2006/relationships/tags" Target="../tags/tag1853.xml"/><Relationship Id="rId6" Type="http://schemas.openxmlformats.org/officeDocument/2006/relationships/tags" Target="../tags/tag1852.xml"/><Relationship Id="rId5" Type="http://schemas.openxmlformats.org/officeDocument/2006/relationships/tags" Target="../tags/tag1851.xml"/><Relationship Id="rId48" Type="http://schemas.openxmlformats.org/officeDocument/2006/relationships/notesSlide" Target="../notesSlides/notesSlide44.xml"/><Relationship Id="rId47" Type="http://schemas.openxmlformats.org/officeDocument/2006/relationships/slideLayout" Target="../slideLayouts/slideLayout25.xml"/><Relationship Id="rId46" Type="http://schemas.openxmlformats.org/officeDocument/2006/relationships/tags" Target="../tags/tag1892.xml"/><Relationship Id="rId45" Type="http://schemas.openxmlformats.org/officeDocument/2006/relationships/tags" Target="../tags/tag1891.xml"/><Relationship Id="rId44" Type="http://schemas.openxmlformats.org/officeDocument/2006/relationships/tags" Target="../tags/tag1890.xml"/><Relationship Id="rId43" Type="http://schemas.openxmlformats.org/officeDocument/2006/relationships/tags" Target="../tags/tag1889.xml"/><Relationship Id="rId42" Type="http://schemas.openxmlformats.org/officeDocument/2006/relationships/tags" Target="../tags/tag1888.xml"/><Relationship Id="rId41" Type="http://schemas.openxmlformats.org/officeDocument/2006/relationships/tags" Target="../tags/tag1887.xml"/><Relationship Id="rId40" Type="http://schemas.openxmlformats.org/officeDocument/2006/relationships/tags" Target="../tags/tag1886.xml"/><Relationship Id="rId4" Type="http://schemas.openxmlformats.org/officeDocument/2006/relationships/tags" Target="../tags/tag1850.xml"/><Relationship Id="rId39" Type="http://schemas.openxmlformats.org/officeDocument/2006/relationships/tags" Target="../tags/tag1885.xml"/><Relationship Id="rId38" Type="http://schemas.openxmlformats.org/officeDocument/2006/relationships/tags" Target="../tags/tag1884.xml"/><Relationship Id="rId37" Type="http://schemas.openxmlformats.org/officeDocument/2006/relationships/tags" Target="../tags/tag1883.xml"/><Relationship Id="rId36" Type="http://schemas.openxmlformats.org/officeDocument/2006/relationships/tags" Target="../tags/tag1882.xml"/><Relationship Id="rId35" Type="http://schemas.openxmlformats.org/officeDocument/2006/relationships/tags" Target="../tags/tag1881.xml"/><Relationship Id="rId34" Type="http://schemas.openxmlformats.org/officeDocument/2006/relationships/tags" Target="../tags/tag1880.xml"/><Relationship Id="rId33" Type="http://schemas.openxmlformats.org/officeDocument/2006/relationships/tags" Target="../tags/tag1879.xml"/><Relationship Id="rId32" Type="http://schemas.openxmlformats.org/officeDocument/2006/relationships/tags" Target="../tags/tag1878.xml"/><Relationship Id="rId31" Type="http://schemas.openxmlformats.org/officeDocument/2006/relationships/tags" Target="../tags/tag1877.xml"/><Relationship Id="rId30" Type="http://schemas.openxmlformats.org/officeDocument/2006/relationships/tags" Target="../tags/tag1876.xml"/><Relationship Id="rId3" Type="http://schemas.openxmlformats.org/officeDocument/2006/relationships/tags" Target="../tags/tag1849.xml"/><Relationship Id="rId29" Type="http://schemas.openxmlformats.org/officeDocument/2006/relationships/tags" Target="../tags/tag1875.xml"/><Relationship Id="rId28" Type="http://schemas.openxmlformats.org/officeDocument/2006/relationships/tags" Target="../tags/tag1874.xml"/><Relationship Id="rId27" Type="http://schemas.openxmlformats.org/officeDocument/2006/relationships/tags" Target="../tags/tag1873.xml"/><Relationship Id="rId26" Type="http://schemas.openxmlformats.org/officeDocument/2006/relationships/tags" Target="../tags/tag1872.xml"/><Relationship Id="rId25" Type="http://schemas.openxmlformats.org/officeDocument/2006/relationships/tags" Target="../tags/tag1871.xml"/><Relationship Id="rId24" Type="http://schemas.openxmlformats.org/officeDocument/2006/relationships/tags" Target="../tags/tag1870.xml"/><Relationship Id="rId23" Type="http://schemas.openxmlformats.org/officeDocument/2006/relationships/tags" Target="../tags/tag1869.xml"/><Relationship Id="rId22" Type="http://schemas.openxmlformats.org/officeDocument/2006/relationships/tags" Target="../tags/tag1868.xml"/><Relationship Id="rId21" Type="http://schemas.openxmlformats.org/officeDocument/2006/relationships/tags" Target="../tags/tag1867.xml"/><Relationship Id="rId20" Type="http://schemas.openxmlformats.org/officeDocument/2006/relationships/tags" Target="../tags/tag1866.xml"/><Relationship Id="rId2" Type="http://schemas.openxmlformats.org/officeDocument/2006/relationships/tags" Target="../tags/tag1848.xml"/><Relationship Id="rId19" Type="http://schemas.openxmlformats.org/officeDocument/2006/relationships/tags" Target="../tags/tag1865.xml"/><Relationship Id="rId18" Type="http://schemas.openxmlformats.org/officeDocument/2006/relationships/tags" Target="../tags/tag1864.xml"/><Relationship Id="rId17" Type="http://schemas.openxmlformats.org/officeDocument/2006/relationships/tags" Target="../tags/tag1863.xml"/><Relationship Id="rId16" Type="http://schemas.openxmlformats.org/officeDocument/2006/relationships/tags" Target="../tags/tag1862.xml"/><Relationship Id="rId15" Type="http://schemas.openxmlformats.org/officeDocument/2006/relationships/tags" Target="../tags/tag1861.xml"/><Relationship Id="rId14" Type="http://schemas.openxmlformats.org/officeDocument/2006/relationships/tags" Target="../tags/tag1860.xml"/><Relationship Id="rId13" Type="http://schemas.openxmlformats.org/officeDocument/2006/relationships/tags" Target="../tags/tag1859.xml"/><Relationship Id="rId12" Type="http://schemas.openxmlformats.org/officeDocument/2006/relationships/tags" Target="../tags/tag1858.xml"/><Relationship Id="rId11" Type="http://schemas.openxmlformats.org/officeDocument/2006/relationships/tags" Target="../tags/tag1857.xml"/><Relationship Id="rId10" Type="http://schemas.openxmlformats.org/officeDocument/2006/relationships/tags" Target="../tags/tag1856.xml"/><Relationship Id="rId1" Type="http://schemas.openxmlformats.org/officeDocument/2006/relationships/tags" Target="../tags/tag1847.xml"/></Relationships>
</file>

<file path=ppt/slides/_rels/slide48.xml.rels><?xml version="1.0" encoding="UTF-8" standalone="yes"?>
<Relationships xmlns="http://schemas.openxmlformats.org/package/2006/relationships"><Relationship Id="rId9" Type="http://schemas.openxmlformats.org/officeDocument/2006/relationships/tags" Target="../tags/tag1901.xml"/><Relationship Id="rId8" Type="http://schemas.openxmlformats.org/officeDocument/2006/relationships/tags" Target="../tags/tag1900.xml"/><Relationship Id="rId7" Type="http://schemas.openxmlformats.org/officeDocument/2006/relationships/tags" Target="../tags/tag1899.xml"/><Relationship Id="rId6" Type="http://schemas.openxmlformats.org/officeDocument/2006/relationships/tags" Target="../tags/tag1898.xml"/><Relationship Id="rId5" Type="http://schemas.openxmlformats.org/officeDocument/2006/relationships/tags" Target="../tags/tag1897.xml"/><Relationship Id="rId48" Type="http://schemas.openxmlformats.org/officeDocument/2006/relationships/notesSlide" Target="../notesSlides/notesSlide45.xml"/><Relationship Id="rId47" Type="http://schemas.openxmlformats.org/officeDocument/2006/relationships/slideLayout" Target="../slideLayouts/slideLayout25.xml"/><Relationship Id="rId46" Type="http://schemas.openxmlformats.org/officeDocument/2006/relationships/tags" Target="../tags/tag1938.xml"/><Relationship Id="rId45" Type="http://schemas.openxmlformats.org/officeDocument/2006/relationships/tags" Target="../tags/tag1937.xml"/><Relationship Id="rId44" Type="http://schemas.openxmlformats.org/officeDocument/2006/relationships/tags" Target="../tags/tag1936.xml"/><Relationship Id="rId43" Type="http://schemas.openxmlformats.org/officeDocument/2006/relationships/tags" Target="../tags/tag1935.xml"/><Relationship Id="rId42" Type="http://schemas.openxmlformats.org/officeDocument/2006/relationships/tags" Target="../tags/tag1934.xml"/><Relationship Id="rId41" Type="http://schemas.openxmlformats.org/officeDocument/2006/relationships/tags" Target="../tags/tag1933.xml"/><Relationship Id="rId40" Type="http://schemas.openxmlformats.org/officeDocument/2006/relationships/tags" Target="../tags/tag1932.xml"/><Relationship Id="rId4" Type="http://schemas.openxmlformats.org/officeDocument/2006/relationships/tags" Target="../tags/tag1896.xml"/><Relationship Id="rId39" Type="http://schemas.openxmlformats.org/officeDocument/2006/relationships/tags" Target="../tags/tag1931.xml"/><Relationship Id="rId38" Type="http://schemas.openxmlformats.org/officeDocument/2006/relationships/tags" Target="../tags/tag1930.xml"/><Relationship Id="rId37" Type="http://schemas.openxmlformats.org/officeDocument/2006/relationships/tags" Target="../tags/tag1929.xml"/><Relationship Id="rId36" Type="http://schemas.openxmlformats.org/officeDocument/2006/relationships/tags" Target="../tags/tag1928.xml"/><Relationship Id="rId35" Type="http://schemas.openxmlformats.org/officeDocument/2006/relationships/tags" Target="../tags/tag1927.xml"/><Relationship Id="rId34" Type="http://schemas.openxmlformats.org/officeDocument/2006/relationships/tags" Target="../tags/tag1926.xml"/><Relationship Id="rId33" Type="http://schemas.openxmlformats.org/officeDocument/2006/relationships/tags" Target="../tags/tag1925.xml"/><Relationship Id="rId32" Type="http://schemas.openxmlformats.org/officeDocument/2006/relationships/tags" Target="../tags/tag1924.xml"/><Relationship Id="rId31" Type="http://schemas.openxmlformats.org/officeDocument/2006/relationships/tags" Target="../tags/tag1923.xml"/><Relationship Id="rId30" Type="http://schemas.openxmlformats.org/officeDocument/2006/relationships/tags" Target="../tags/tag1922.xml"/><Relationship Id="rId3" Type="http://schemas.openxmlformats.org/officeDocument/2006/relationships/tags" Target="../tags/tag1895.xml"/><Relationship Id="rId29" Type="http://schemas.openxmlformats.org/officeDocument/2006/relationships/tags" Target="../tags/tag1921.xml"/><Relationship Id="rId28" Type="http://schemas.openxmlformats.org/officeDocument/2006/relationships/tags" Target="../tags/tag1920.xml"/><Relationship Id="rId27" Type="http://schemas.openxmlformats.org/officeDocument/2006/relationships/tags" Target="../tags/tag1919.xml"/><Relationship Id="rId26" Type="http://schemas.openxmlformats.org/officeDocument/2006/relationships/tags" Target="../tags/tag1918.xml"/><Relationship Id="rId25" Type="http://schemas.openxmlformats.org/officeDocument/2006/relationships/tags" Target="../tags/tag1917.xml"/><Relationship Id="rId24" Type="http://schemas.openxmlformats.org/officeDocument/2006/relationships/tags" Target="../tags/tag1916.xml"/><Relationship Id="rId23" Type="http://schemas.openxmlformats.org/officeDocument/2006/relationships/tags" Target="../tags/tag1915.xml"/><Relationship Id="rId22" Type="http://schemas.openxmlformats.org/officeDocument/2006/relationships/tags" Target="../tags/tag1914.xml"/><Relationship Id="rId21" Type="http://schemas.openxmlformats.org/officeDocument/2006/relationships/tags" Target="../tags/tag1913.xml"/><Relationship Id="rId20" Type="http://schemas.openxmlformats.org/officeDocument/2006/relationships/tags" Target="../tags/tag1912.xml"/><Relationship Id="rId2" Type="http://schemas.openxmlformats.org/officeDocument/2006/relationships/tags" Target="../tags/tag1894.xml"/><Relationship Id="rId19" Type="http://schemas.openxmlformats.org/officeDocument/2006/relationships/tags" Target="../tags/tag1911.xml"/><Relationship Id="rId18" Type="http://schemas.openxmlformats.org/officeDocument/2006/relationships/tags" Target="../tags/tag1910.xml"/><Relationship Id="rId17" Type="http://schemas.openxmlformats.org/officeDocument/2006/relationships/tags" Target="../tags/tag1909.xml"/><Relationship Id="rId16" Type="http://schemas.openxmlformats.org/officeDocument/2006/relationships/tags" Target="../tags/tag1908.xml"/><Relationship Id="rId15" Type="http://schemas.openxmlformats.org/officeDocument/2006/relationships/tags" Target="../tags/tag1907.xml"/><Relationship Id="rId14" Type="http://schemas.openxmlformats.org/officeDocument/2006/relationships/tags" Target="../tags/tag1906.xml"/><Relationship Id="rId13" Type="http://schemas.openxmlformats.org/officeDocument/2006/relationships/tags" Target="../tags/tag1905.xml"/><Relationship Id="rId12" Type="http://schemas.openxmlformats.org/officeDocument/2006/relationships/tags" Target="../tags/tag1904.xml"/><Relationship Id="rId11" Type="http://schemas.openxmlformats.org/officeDocument/2006/relationships/tags" Target="../tags/tag1903.xml"/><Relationship Id="rId10" Type="http://schemas.openxmlformats.org/officeDocument/2006/relationships/tags" Target="../tags/tag1902.xml"/><Relationship Id="rId1" Type="http://schemas.openxmlformats.org/officeDocument/2006/relationships/tags" Target="../tags/tag1893.xml"/></Relationships>
</file>

<file path=ppt/slides/_rels/slide49.xml.rels><?xml version="1.0" encoding="UTF-8" standalone="yes"?>
<Relationships xmlns="http://schemas.openxmlformats.org/package/2006/relationships"><Relationship Id="rId9" Type="http://schemas.openxmlformats.org/officeDocument/2006/relationships/tags" Target="../tags/tag1947.xml"/><Relationship Id="rId8" Type="http://schemas.openxmlformats.org/officeDocument/2006/relationships/tags" Target="../tags/tag1946.xml"/><Relationship Id="rId7" Type="http://schemas.openxmlformats.org/officeDocument/2006/relationships/tags" Target="../tags/tag1945.xml"/><Relationship Id="rId6" Type="http://schemas.openxmlformats.org/officeDocument/2006/relationships/tags" Target="../tags/tag1944.xml"/><Relationship Id="rId5" Type="http://schemas.openxmlformats.org/officeDocument/2006/relationships/tags" Target="../tags/tag1943.xml"/><Relationship Id="rId49" Type="http://schemas.openxmlformats.org/officeDocument/2006/relationships/notesSlide" Target="../notesSlides/notesSlide46.xml"/><Relationship Id="rId48" Type="http://schemas.openxmlformats.org/officeDocument/2006/relationships/slideLayout" Target="../slideLayouts/slideLayout25.xml"/><Relationship Id="rId47" Type="http://schemas.openxmlformats.org/officeDocument/2006/relationships/image" Target="../media/image16.png"/><Relationship Id="rId46" Type="http://schemas.openxmlformats.org/officeDocument/2006/relationships/tags" Target="../tags/tag1984.xml"/><Relationship Id="rId45" Type="http://schemas.openxmlformats.org/officeDocument/2006/relationships/tags" Target="../tags/tag1983.xml"/><Relationship Id="rId44" Type="http://schemas.openxmlformats.org/officeDocument/2006/relationships/tags" Target="../tags/tag1982.xml"/><Relationship Id="rId43" Type="http://schemas.openxmlformats.org/officeDocument/2006/relationships/tags" Target="../tags/tag1981.xml"/><Relationship Id="rId42" Type="http://schemas.openxmlformats.org/officeDocument/2006/relationships/tags" Target="../tags/tag1980.xml"/><Relationship Id="rId41" Type="http://schemas.openxmlformats.org/officeDocument/2006/relationships/tags" Target="../tags/tag1979.xml"/><Relationship Id="rId40" Type="http://schemas.openxmlformats.org/officeDocument/2006/relationships/tags" Target="../tags/tag1978.xml"/><Relationship Id="rId4" Type="http://schemas.openxmlformats.org/officeDocument/2006/relationships/tags" Target="../tags/tag1942.xml"/><Relationship Id="rId39" Type="http://schemas.openxmlformats.org/officeDocument/2006/relationships/tags" Target="../tags/tag1977.xml"/><Relationship Id="rId38" Type="http://schemas.openxmlformats.org/officeDocument/2006/relationships/tags" Target="../tags/tag1976.xml"/><Relationship Id="rId37" Type="http://schemas.openxmlformats.org/officeDocument/2006/relationships/tags" Target="../tags/tag1975.xml"/><Relationship Id="rId36" Type="http://schemas.openxmlformats.org/officeDocument/2006/relationships/tags" Target="../tags/tag1974.xml"/><Relationship Id="rId35" Type="http://schemas.openxmlformats.org/officeDocument/2006/relationships/tags" Target="../tags/tag1973.xml"/><Relationship Id="rId34" Type="http://schemas.openxmlformats.org/officeDocument/2006/relationships/tags" Target="../tags/tag1972.xml"/><Relationship Id="rId33" Type="http://schemas.openxmlformats.org/officeDocument/2006/relationships/tags" Target="../tags/tag1971.xml"/><Relationship Id="rId32" Type="http://schemas.openxmlformats.org/officeDocument/2006/relationships/tags" Target="../tags/tag1970.xml"/><Relationship Id="rId31" Type="http://schemas.openxmlformats.org/officeDocument/2006/relationships/tags" Target="../tags/tag1969.xml"/><Relationship Id="rId30" Type="http://schemas.openxmlformats.org/officeDocument/2006/relationships/tags" Target="../tags/tag1968.xml"/><Relationship Id="rId3" Type="http://schemas.openxmlformats.org/officeDocument/2006/relationships/tags" Target="../tags/tag1941.xml"/><Relationship Id="rId29" Type="http://schemas.openxmlformats.org/officeDocument/2006/relationships/tags" Target="../tags/tag1967.xml"/><Relationship Id="rId28" Type="http://schemas.openxmlformats.org/officeDocument/2006/relationships/tags" Target="../tags/tag1966.xml"/><Relationship Id="rId27" Type="http://schemas.openxmlformats.org/officeDocument/2006/relationships/tags" Target="../tags/tag1965.xml"/><Relationship Id="rId26" Type="http://schemas.openxmlformats.org/officeDocument/2006/relationships/tags" Target="../tags/tag1964.xml"/><Relationship Id="rId25" Type="http://schemas.openxmlformats.org/officeDocument/2006/relationships/tags" Target="../tags/tag1963.xml"/><Relationship Id="rId24" Type="http://schemas.openxmlformats.org/officeDocument/2006/relationships/tags" Target="../tags/tag1962.xml"/><Relationship Id="rId23" Type="http://schemas.openxmlformats.org/officeDocument/2006/relationships/tags" Target="../tags/tag1961.xml"/><Relationship Id="rId22" Type="http://schemas.openxmlformats.org/officeDocument/2006/relationships/tags" Target="../tags/tag1960.xml"/><Relationship Id="rId21" Type="http://schemas.openxmlformats.org/officeDocument/2006/relationships/tags" Target="../tags/tag1959.xml"/><Relationship Id="rId20" Type="http://schemas.openxmlformats.org/officeDocument/2006/relationships/tags" Target="../tags/tag1958.xml"/><Relationship Id="rId2" Type="http://schemas.openxmlformats.org/officeDocument/2006/relationships/tags" Target="../tags/tag1940.xml"/><Relationship Id="rId19" Type="http://schemas.openxmlformats.org/officeDocument/2006/relationships/tags" Target="../tags/tag1957.xml"/><Relationship Id="rId18" Type="http://schemas.openxmlformats.org/officeDocument/2006/relationships/tags" Target="../tags/tag1956.xml"/><Relationship Id="rId17" Type="http://schemas.openxmlformats.org/officeDocument/2006/relationships/tags" Target="../tags/tag1955.xml"/><Relationship Id="rId16" Type="http://schemas.openxmlformats.org/officeDocument/2006/relationships/tags" Target="../tags/tag1954.xml"/><Relationship Id="rId15" Type="http://schemas.openxmlformats.org/officeDocument/2006/relationships/tags" Target="../tags/tag1953.xml"/><Relationship Id="rId14" Type="http://schemas.openxmlformats.org/officeDocument/2006/relationships/tags" Target="../tags/tag1952.xml"/><Relationship Id="rId13" Type="http://schemas.openxmlformats.org/officeDocument/2006/relationships/tags" Target="../tags/tag1951.xml"/><Relationship Id="rId12" Type="http://schemas.openxmlformats.org/officeDocument/2006/relationships/tags" Target="../tags/tag1950.xml"/><Relationship Id="rId11" Type="http://schemas.openxmlformats.org/officeDocument/2006/relationships/tags" Target="../tags/tag1949.xml"/><Relationship Id="rId10" Type="http://schemas.openxmlformats.org/officeDocument/2006/relationships/tags" Target="../tags/tag1948.xml"/><Relationship Id="rId1" Type="http://schemas.openxmlformats.org/officeDocument/2006/relationships/tags" Target="../tags/tag1939.xml"/></Relationships>
</file>

<file path=ppt/slides/_rels/slide5.xml.rels><?xml version="1.0" encoding="UTF-8" standalone="yes"?>
<Relationships xmlns="http://schemas.openxmlformats.org/package/2006/relationships"><Relationship Id="rId9" Type="http://schemas.openxmlformats.org/officeDocument/2006/relationships/tags" Target="../tags/tag11.xml"/><Relationship Id="rId8" Type="http://schemas.openxmlformats.org/officeDocument/2006/relationships/tags" Target="../tags/tag10.xml"/><Relationship Id="rId7" Type="http://schemas.openxmlformats.org/officeDocument/2006/relationships/tags" Target="../tags/tag9.xml"/><Relationship Id="rId6" Type="http://schemas.openxmlformats.org/officeDocument/2006/relationships/tags" Target="../tags/tag8.xml"/><Relationship Id="rId5" Type="http://schemas.openxmlformats.org/officeDocument/2006/relationships/tags" Target="../tags/tag7.xml"/><Relationship Id="rId48" Type="http://schemas.openxmlformats.org/officeDocument/2006/relationships/notesSlide" Target="../notesSlides/notesSlide4.xml"/><Relationship Id="rId47" Type="http://schemas.openxmlformats.org/officeDocument/2006/relationships/slideLayout" Target="../slideLayouts/slideLayout25.xml"/><Relationship Id="rId46" Type="http://schemas.openxmlformats.org/officeDocument/2006/relationships/tags" Target="../tags/tag48.xml"/><Relationship Id="rId45" Type="http://schemas.openxmlformats.org/officeDocument/2006/relationships/tags" Target="../tags/tag47.xml"/><Relationship Id="rId44" Type="http://schemas.openxmlformats.org/officeDocument/2006/relationships/tags" Target="../tags/tag46.xml"/><Relationship Id="rId43" Type="http://schemas.openxmlformats.org/officeDocument/2006/relationships/tags" Target="../tags/tag45.xml"/><Relationship Id="rId42" Type="http://schemas.openxmlformats.org/officeDocument/2006/relationships/tags" Target="../tags/tag44.xml"/><Relationship Id="rId41" Type="http://schemas.openxmlformats.org/officeDocument/2006/relationships/tags" Target="../tags/tag43.xml"/><Relationship Id="rId40" Type="http://schemas.openxmlformats.org/officeDocument/2006/relationships/tags" Target="../tags/tag42.xml"/><Relationship Id="rId4" Type="http://schemas.openxmlformats.org/officeDocument/2006/relationships/tags" Target="../tags/tag6.xml"/><Relationship Id="rId39" Type="http://schemas.openxmlformats.org/officeDocument/2006/relationships/tags" Target="../tags/tag41.xml"/><Relationship Id="rId38" Type="http://schemas.openxmlformats.org/officeDocument/2006/relationships/tags" Target="../tags/tag40.xml"/><Relationship Id="rId37" Type="http://schemas.openxmlformats.org/officeDocument/2006/relationships/tags" Target="../tags/tag39.xml"/><Relationship Id="rId36" Type="http://schemas.openxmlformats.org/officeDocument/2006/relationships/tags" Target="../tags/tag38.xml"/><Relationship Id="rId35" Type="http://schemas.openxmlformats.org/officeDocument/2006/relationships/tags" Target="../tags/tag37.xml"/><Relationship Id="rId34" Type="http://schemas.openxmlformats.org/officeDocument/2006/relationships/tags" Target="../tags/tag36.xml"/><Relationship Id="rId33" Type="http://schemas.openxmlformats.org/officeDocument/2006/relationships/tags" Target="../tags/tag35.xml"/><Relationship Id="rId32" Type="http://schemas.openxmlformats.org/officeDocument/2006/relationships/tags" Target="../tags/tag34.xml"/><Relationship Id="rId31" Type="http://schemas.openxmlformats.org/officeDocument/2006/relationships/tags" Target="../tags/tag33.xml"/><Relationship Id="rId30" Type="http://schemas.openxmlformats.org/officeDocument/2006/relationships/tags" Target="../tags/tag32.xml"/><Relationship Id="rId3" Type="http://schemas.openxmlformats.org/officeDocument/2006/relationships/tags" Target="../tags/tag5.xml"/><Relationship Id="rId29" Type="http://schemas.openxmlformats.org/officeDocument/2006/relationships/tags" Target="../tags/tag31.xml"/><Relationship Id="rId28" Type="http://schemas.openxmlformats.org/officeDocument/2006/relationships/tags" Target="../tags/tag30.xml"/><Relationship Id="rId27" Type="http://schemas.openxmlformats.org/officeDocument/2006/relationships/tags" Target="../tags/tag29.xml"/><Relationship Id="rId26" Type="http://schemas.openxmlformats.org/officeDocument/2006/relationships/tags" Target="../tags/tag28.xml"/><Relationship Id="rId25" Type="http://schemas.openxmlformats.org/officeDocument/2006/relationships/tags" Target="../tags/tag27.xml"/><Relationship Id="rId24" Type="http://schemas.openxmlformats.org/officeDocument/2006/relationships/tags" Target="../tags/tag26.xml"/><Relationship Id="rId23" Type="http://schemas.openxmlformats.org/officeDocument/2006/relationships/tags" Target="../tags/tag25.xml"/><Relationship Id="rId22" Type="http://schemas.openxmlformats.org/officeDocument/2006/relationships/tags" Target="../tags/tag24.xml"/><Relationship Id="rId21" Type="http://schemas.openxmlformats.org/officeDocument/2006/relationships/tags" Target="../tags/tag23.xml"/><Relationship Id="rId20" Type="http://schemas.openxmlformats.org/officeDocument/2006/relationships/tags" Target="../tags/tag22.xml"/><Relationship Id="rId2" Type="http://schemas.openxmlformats.org/officeDocument/2006/relationships/tags" Target="../tags/tag4.xml"/><Relationship Id="rId19" Type="http://schemas.openxmlformats.org/officeDocument/2006/relationships/tags" Target="../tags/tag21.xml"/><Relationship Id="rId18" Type="http://schemas.openxmlformats.org/officeDocument/2006/relationships/tags" Target="../tags/tag20.xml"/><Relationship Id="rId17" Type="http://schemas.openxmlformats.org/officeDocument/2006/relationships/tags" Target="../tags/tag19.xml"/><Relationship Id="rId16" Type="http://schemas.openxmlformats.org/officeDocument/2006/relationships/tags" Target="../tags/tag18.xml"/><Relationship Id="rId15" Type="http://schemas.openxmlformats.org/officeDocument/2006/relationships/tags" Target="../tags/tag17.xml"/><Relationship Id="rId14" Type="http://schemas.openxmlformats.org/officeDocument/2006/relationships/tags" Target="../tags/tag16.xml"/><Relationship Id="rId13" Type="http://schemas.openxmlformats.org/officeDocument/2006/relationships/tags" Target="../tags/tag15.xml"/><Relationship Id="rId12" Type="http://schemas.openxmlformats.org/officeDocument/2006/relationships/tags" Target="../tags/tag14.xml"/><Relationship Id="rId11" Type="http://schemas.openxmlformats.org/officeDocument/2006/relationships/tags" Target="../tags/tag13.xml"/><Relationship Id="rId10" Type="http://schemas.openxmlformats.org/officeDocument/2006/relationships/tags" Target="../tags/tag12.xml"/><Relationship Id="rId1" Type="http://schemas.openxmlformats.org/officeDocument/2006/relationships/tags" Target="../tags/tag3.xml"/></Relationships>
</file>

<file path=ppt/slides/_rels/slide50.xml.rels><?xml version="1.0" encoding="UTF-8" standalone="yes"?>
<Relationships xmlns="http://schemas.openxmlformats.org/package/2006/relationships"><Relationship Id="rId9" Type="http://schemas.openxmlformats.org/officeDocument/2006/relationships/tags" Target="../tags/tag1993.xml"/><Relationship Id="rId8" Type="http://schemas.openxmlformats.org/officeDocument/2006/relationships/tags" Target="../tags/tag1992.xml"/><Relationship Id="rId7" Type="http://schemas.openxmlformats.org/officeDocument/2006/relationships/tags" Target="../tags/tag1991.xml"/><Relationship Id="rId6" Type="http://schemas.openxmlformats.org/officeDocument/2006/relationships/tags" Target="../tags/tag1990.xml"/><Relationship Id="rId5" Type="http://schemas.openxmlformats.org/officeDocument/2006/relationships/tags" Target="../tags/tag1989.xml"/><Relationship Id="rId48" Type="http://schemas.openxmlformats.org/officeDocument/2006/relationships/notesSlide" Target="../notesSlides/notesSlide47.xml"/><Relationship Id="rId47" Type="http://schemas.openxmlformats.org/officeDocument/2006/relationships/slideLayout" Target="../slideLayouts/slideLayout25.xml"/><Relationship Id="rId46" Type="http://schemas.openxmlformats.org/officeDocument/2006/relationships/tags" Target="../tags/tag2030.xml"/><Relationship Id="rId45" Type="http://schemas.openxmlformats.org/officeDocument/2006/relationships/tags" Target="../tags/tag2029.xml"/><Relationship Id="rId44" Type="http://schemas.openxmlformats.org/officeDocument/2006/relationships/tags" Target="../tags/tag2028.xml"/><Relationship Id="rId43" Type="http://schemas.openxmlformats.org/officeDocument/2006/relationships/tags" Target="../tags/tag2027.xml"/><Relationship Id="rId42" Type="http://schemas.openxmlformats.org/officeDocument/2006/relationships/tags" Target="../tags/tag2026.xml"/><Relationship Id="rId41" Type="http://schemas.openxmlformats.org/officeDocument/2006/relationships/tags" Target="../tags/tag2025.xml"/><Relationship Id="rId40" Type="http://schemas.openxmlformats.org/officeDocument/2006/relationships/tags" Target="../tags/tag2024.xml"/><Relationship Id="rId4" Type="http://schemas.openxmlformats.org/officeDocument/2006/relationships/tags" Target="../tags/tag1988.xml"/><Relationship Id="rId39" Type="http://schemas.openxmlformats.org/officeDocument/2006/relationships/tags" Target="../tags/tag2023.xml"/><Relationship Id="rId38" Type="http://schemas.openxmlformats.org/officeDocument/2006/relationships/tags" Target="../tags/tag2022.xml"/><Relationship Id="rId37" Type="http://schemas.openxmlformats.org/officeDocument/2006/relationships/tags" Target="../tags/tag2021.xml"/><Relationship Id="rId36" Type="http://schemas.openxmlformats.org/officeDocument/2006/relationships/tags" Target="../tags/tag2020.xml"/><Relationship Id="rId35" Type="http://schemas.openxmlformats.org/officeDocument/2006/relationships/tags" Target="../tags/tag2019.xml"/><Relationship Id="rId34" Type="http://schemas.openxmlformats.org/officeDocument/2006/relationships/tags" Target="../tags/tag2018.xml"/><Relationship Id="rId33" Type="http://schemas.openxmlformats.org/officeDocument/2006/relationships/tags" Target="../tags/tag2017.xml"/><Relationship Id="rId32" Type="http://schemas.openxmlformats.org/officeDocument/2006/relationships/tags" Target="../tags/tag2016.xml"/><Relationship Id="rId31" Type="http://schemas.openxmlformats.org/officeDocument/2006/relationships/tags" Target="../tags/tag2015.xml"/><Relationship Id="rId30" Type="http://schemas.openxmlformats.org/officeDocument/2006/relationships/tags" Target="../tags/tag2014.xml"/><Relationship Id="rId3" Type="http://schemas.openxmlformats.org/officeDocument/2006/relationships/tags" Target="../tags/tag1987.xml"/><Relationship Id="rId29" Type="http://schemas.openxmlformats.org/officeDocument/2006/relationships/tags" Target="../tags/tag2013.xml"/><Relationship Id="rId28" Type="http://schemas.openxmlformats.org/officeDocument/2006/relationships/tags" Target="../tags/tag2012.xml"/><Relationship Id="rId27" Type="http://schemas.openxmlformats.org/officeDocument/2006/relationships/tags" Target="../tags/tag2011.xml"/><Relationship Id="rId26" Type="http://schemas.openxmlformats.org/officeDocument/2006/relationships/tags" Target="../tags/tag2010.xml"/><Relationship Id="rId25" Type="http://schemas.openxmlformats.org/officeDocument/2006/relationships/tags" Target="../tags/tag2009.xml"/><Relationship Id="rId24" Type="http://schemas.openxmlformats.org/officeDocument/2006/relationships/tags" Target="../tags/tag2008.xml"/><Relationship Id="rId23" Type="http://schemas.openxmlformats.org/officeDocument/2006/relationships/tags" Target="../tags/tag2007.xml"/><Relationship Id="rId22" Type="http://schemas.openxmlformats.org/officeDocument/2006/relationships/tags" Target="../tags/tag2006.xml"/><Relationship Id="rId21" Type="http://schemas.openxmlformats.org/officeDocument/2006/relationships/tags" Target="../tags/tag2005.xml"/><Relationship Id="rId20" Type="http://schemas.openxmlformats.org/officeDocument/2006/relationships/tags" Target="../tags/tag2004.xml"/><Relationship Id="rId2" Type="http://schemas.openxmlformats.org/officeDocument/2006/relationships/tags" Target="../tags/tag1986.xml"/><Relationship Id="rId19" Type="http://schemas.openxmlformats.org/officeDocument/2006/relationships/tags" Target="../tags/tag2003.xml"/><Relationship Id="rId18" Type="http://schemas.openxmlformats.org/officeDocument/2006/relationships/tags" Target="../tags/tag2002.xml"/><Relationship Id="rId17" Type="http://schemas.openxmlformats.org/officeDocument/2006/relationships/tags" Target="../tags/tag2001.xml"/><Relationship Id="rId16" Type="http://schemas.openxmlformats.org/officeDocument/2006/relationships/tags" Target="../tags/tag2000.xml"/><Relationship Id="rId15" Type="http://schemas.openxmlformats.org/officeDocument/2006/relationships/tags" Target="../tags/tag1999.xml"/><Relationship Id="rId14" Type="http://schemas.openxmlformats.org/officeDocument/2006/relationships/tags" Target="../tags/tag1998.xml"/><Relationship Id="rId13" Type="http://schemas.openxmlformats.org/officeDocument/2006/relationships/tags" Target="../tags/tag1997.xml"/><Relationship Id="rId12" Type="http://schemas.openxmlformats.org/officeDocument/2006/relationships/tags" Target="../tags/tag1996.xml"/><Relationship Id="rId11" Type="http://schemas.openxmlformats.org/officeDocument/2006/relationships/tags" Target="../tags/tag1995.xml"/><Relationship Id="rId10" Type="http://schemas.openxmlformats.org/officeDocument/2006/relationships/tags" Target="../tags/tag1994.xml"/><Relationship Id="rId1" Type="http://schemas.openxmlformats.org/officeDocument/2006/relationships/tags" Target="../tags/tag1985.xml"/></Relationships>
</file>

<file path=ppt/slides/_rels/slide51.xml.rels><?xml version="1.0" encoding="UTF-8" standalone="yes"?>
<Relationships xmlns="http://schemas.openxmlformats.org/package/2006/relationships"><Relationship Id="rId9" Type="http://schemas.openxmlformats.org/officeDocument/2006/relationships/tags" Target="../tags/tag2039.xml"/><Relationship Id="rId8" Type="http://schemas.openxmlformats.org/officeDocument/2006/relationships/tags" Target="../tags/tag2038.xml"/><Relationship Id="rId7" Type="http://schemas.openxmlformats.org/officeDocument/2006/relationships/tags" Target="../tags/tag2037.xml"/><Relationship Id="rId6" Type="http://schemas.openxmlformats.org/officeDocument/2006/relationships/tags" Target="../tags/tag2036.xml"/><Relationship Id="rId5" Type="http://schemas.openxmlformats.org/officeDocument/2006/relationships/tags" Target="../tags/tag2035.xml"/><Relationship Id="rId48" Type="http://schemas.openxmlformats.org/officeDocument/2006/relationships/notesSlide" Target="../notesSlides/notesSlide48.xml"/><Relationship Id="rId47" Type="http://schemas.openxmlformats.org/officeDocument/2006/relationships/slideLayout" Target="../slideLayouts/slideLayout25.xml"/><Relationship Id="rId46" Type="http://schemas.openxmlformats.org/officeDocument/2006/relationships/tags" Target="../tags/tag2076.xml"/><Relationship Id="rId45" Type="http://schemas.openxmlformats.org/officeDocument/2006/relationships/tags" Target="../tags/tag2075.xml"/><Relationship Id="rId44" Type="http://schemas.openxmlformats.org/officeDocument/2006/relationships/tags" Target="../tags/tag2074.xml"/><Relationship Id="rId43" Type="http://schemas.openxmlformats.org/officeDocument/2006/relationships/tags" Target="../tags/tag2073.xml"/><Relationship Id="rId42" Type="http://schemas.openxmlformats.org/officeDocument/2006/relationships/tags" Target="../tags/tag2072.xml"/><Relationship Id="rId41" Type="http://schemas.openxmlformats.org/officeDocument/2006/relationships/tags" Target="../tags/tag2071.xml"/><Relationship Id="rId40" Type="http://schemas.openxmlformats.org/officeDocument/2006/relationships/tags" Target="../tags/tag2070.xml"/><Relationship Id="rId4" Type="http://schemas.openxmlformats.org/officeDocument/2006/relationships/tags" Target="../tags/tag2034.xml"/><Relationship Id="rId39" Type="http://schemas.openxmlformats.org/officeDocument/2006/relationships/tags" Target="../tags/tag2069.xml"/><Relationship Id="rId38" Type="http://schemas.openxmlformats.org/officeDocument/2006/relationships/tags" Target="../tags/tag2068.xml"/><Relationship Id="rId37" Type="http://schemas.openxmlformats.org/officeDocument/2006/relationships/tags" Target="../tags/tag2067.xml"/><Relationship Id="rId36" Type="http://schemas.openxmlformats.org/officeDocument/2006/relationships/tags" Target="../tags/tag2066.xml"/><Relationship Id="rId35" Type="http://schemas.openxmlformats.org/officeDocument/2006/relationships/tags" Target="../tags/tag2065.xml"/><Relationship Id="rId34" Type="http://schemas.openxmlformats.org/officeDocument/2006/relationships/tags" Target="../tags/tag2064.xml"/><Relationship Id="rId33" Type="http://schemas.openxmlformats.org/officeDocument/2006/relationships/tags" Target="../tags/tag2063.xml"/><Relationship Id="rId32" Type="http://schemas.openxmlformats.org/officeDocument/2006/relationships/tags" Target="../tags/tag2062.xml"/><Relationship Id="rId31" Type="http://schemas.openxmlformats.org/officeDocument/2006/relationships/tags" Target="../tags/tag2061.xml"/><Relationship Id="rId30" Type="http://schemas.openxmlformats.org/officeDocument/2006/relationships/tags" Target="../tags/tag2060.xml"/><Relationship Id="rId3" Type="http://schemas.openxmlformats.org/officeDocument/2006/relationships/tags" Target="../tags/tag2033.xml"/><Relationship Id="rId29" Type="http://schemas.openxmlformats.org/officeDocument/2006/relationships/tags" Target="../tags/tag2059.xml"/><Relationship Id="rId28" Type="http://schemas.openxmlformats.org/officeDocument/2006/relationships/tags" Target="../tags/tag2058.xml"/><Relationship Id="rId27" Type="http://schemas.openxmlformats.org/officeDocument/2006/relationships/tags" Target="../tags/tag2057.xml"/><Relationship Id="rId26" Type="http://schemas.openxmlformats.org/officeDocument/2006/relationships/tags" Target="../tags/tag2056.xml"/><Relationship Id="rId25" Type="http://schemas.openxmlformats.org/officeDocument/2006/relationships/tags" Target="../tags/tag2055.xml"/><Relationship Id="rId24" Type="http://schemas.openxmlformats.org/officeDocument/2006/relationships/tags" Target="../tags/tag2054.xml"/><Relationship Id="rId23" Type="http://schemas.openxmlformats.org/officeDocument/2006/relationships/tags" Target="../tags/tag2053.xml"/><Relationship Id="rId22" Type="http://schemas.openxmlformats.org/officeDocument/2006/relationships/tags" Target="../tags/tag2052.xml"/><Relationship Id="rId21" Type="http://schemas.openxmlformats.org/officeDocument/2006/relationships/tags" Target="../tags/tag2051.xml"/><Relationship Id="rId20" Type="http://schemas.openxmlformats.org/officeDocument/2006/relationships/tags" Target="../tags/tag2050.xml"/><Relationship Id="rId2" Type="http://schemas.openxmlformats.org/officeDocument/2006/relationships/tags" Target="../tags/tag2032.xml"/><Relationship Id="rId19" Type="http://schemas.openxmlformats.org/officeDocument/2006/relationships/tags" Target="../tags/tag2049.xml"/><Relationship Id="rId18" Type="http://schemas.openxmlformats.org/officeDocument/2006/relationships/tags" Target="../tags/tag2048.xml"/><Relationship Id="rId17" Type="http://schemas.openxmlformats.org/officeDocument/2006/relationships/tags" Target="../tags/tag2047.xml"/><Relationship Id="rId16" Type="http://schemas.openxmlformats.org/officeDocument/2006/relationships/tags" Target="../tags/tag2046.xml"/><Relationship Id="rId15" Type="http://schemas.openxmlformats.org/officeDocument/2006/relationships/tags" Target="../tags/tag2045.xml"/><Relationship Id="rId14" Type="http://schemas.openxmlformats.org/officeDocument/2006/relationships/tags" Target="../tags/tag2044.xml"/><Relationship Id="rId13" Type="http://schemas.openxmlformats.org/officeDocument/2006/relationships/tags" Target="../tags/tag2043.xml"/><Relationship Id="rId12" Type="http://schemas.openxmlformats.org/officeDocument/2006/relationships/tags" Target="../tags/tag2042.xml"/><Relationship Id="rId11" Type="http://schemas.openxmlformats.org/officeDocument/2006/relationships/tags" Target="../tags/tag2041.xml"/><Relationship Id="rId10" Type="http://schemas.openxmlformats.org/officeDocument/2006/relationships/tags" Target="../tags/tag2040.xml"/><Relationship Id="rId1" Type="http://schemas.openxmlformats.org/officeDocument/2006/relationships/tags" Target="../tags/tag2031.xml"/></Relationships>
</file>

<file path=ppt/slides/_rels/slide52.xml.rels><?xml version="1.0" encoding="UTF-8" standalone="yes"?>
<Relationships xmlns="http://schemas.openxmlformats.org/package/2006/relationships"><Relationship Id="rId9" Type="http://schemas.openxmlformats.org/officeDocument/2006/relationships/tags" Target="../tags/tag2085.xml"/><Relationship Id="rId8" Type="http://schemas.openxmlformats.org/officeDocument/2006/relationships/tags" Target="../tags/tag2084.xml"/><Relationship Id="rId7" Type="http://schemas.openxmlformats.org/officeDocument/2006/relationships/tags" Target="../tags/tag2083.xml"/><Relationship Id="rId6" Type="http://schemas.openxmlformats.org/officeDocument/2006/relationships/tags" Target="../tags/tag2082.xml"/><Relationship Id="rId5" Type="http://schemas.openxmlformats.org/officeDocument/2006/relationships/tags" Target="../tags/tag2081.xml"/><Relationship Id="rId48" Type="http://schemas.openxmlformats.org/officeDocument/2006/relationships/notesSlide" Target="../notesSlides/notesSlide49.xml"/><Relationship Id="rId47" Type="http://schemas.openxmlformats.org/officeDocument/2006/relationships/slideLayout" Target="../slideLayouts/slideLayout25.xml"/><Relationship Id="rId46" Type="http://schemas.openxmlformats.org/officeDocument/2006/relationships/tags" Target="../tags/tag2122.xml"/><Relationship Id="rId45" Type="http://schemas.openxmlformats.org/officeDocument/2006/relationships/tags" Target="../tags/tag2121.xml"/><Relationship Id="rId44" Type="http://schemas.openxmlformats.org/officeDocument/2006/relationships/tags" Target="../tags/tag2120.xml"/><Relationship Id="rId43" Type="http://schemas.openxmlformats.org/officeDocument/2006/relationships/tags" Target="../tags/tag2119.xml"/><Relationship Id="rId42" Type="http://schemas.openxmlformats.org/officeDocument/2006/relationships/tags" Target="../tags/tag2118.xml"/><Relationship Id="rId41" Type="http://schemas.openxmlformats.org/officeDocument/2006/relationships/tags" Target="../tags/tag2117.xml"/><Relationship Id="rId40" Type="http://schemas.openxmlformats.org/officeDocument/2006/relationships/tags" Target="../tags/tag2116.xml"/><Relationship Id="rId4" Type="http://schemas.openxmlformats.org/officeDocument/2006/relationships/tags" Target="../tags/tag2080.xml"/><Relationship Id="rId39" Type="http://schemas.openxmlformats.org/officeDocument/2006/relationships/tags" Target="../tags/tag2115.xml"/><Relationship Id="rId38" Type="http://schemas.openxmlformats.org/officeDocument/2006/relationships/tags" Target="../tags/tag2114.xml"/><Relationship Id="rId37" Type="http://schemas.openxmlformats.org/officeDocument/2006/relationships/tags" Target="../tags/tag2113.xml"/><Relationship Id="rId36" Type="http://schemas.openxmlformats.org/officeDocument/2006/relationships/tags" Target="../tags/tag2112.xml"/><Relationship Id="rId35" Type="http://schemas.openxmlformats.org/officeDocument/2006/relationships/tags" Target="../tags/tag2111.xml"/><Relationship Id="rId34" Type="http://schemas.openxmlformats.org/officeDocument/2006/relationships/tags" Target="../tags/tag2110.xml"/><Relationship Id="rId33" Type="http://schemas.openxmlformats.org/officeDocument/2006/relationships/tags" Target="../tags/tag2109.xml"/><Relationship Id="rId32" Type="http://schemas.openxmlformats.org/officeDocument/2006/relationships/tags" Target="../tags/tag2108.xml"/><Relationship Id="rId31" Type="http://schemas.openxmlformats.org/officeDocument/2006/relationships/tags" Target="../tags/tag2107.xml"/><Relationship Id="rId30" Type="http://schemas.openxmlformats.org/officeDocument/2006/relationships/tags" Target="../tags/tag2106.xml"/><Relationship Id="rId3" Type="http://schemas.openxmlformats.org/officeDocument/2006/relationships/tags" Target="../tags/tag2079.xml"/><Relationship Id="rId29" Type="http://schemas.openxmlformats.org/officeDocument/2006/relationships/tags" Target="../tags/tag2105.xml"/><Relationship Id="rId28" Type="http://schemas.openxmlformats.org/officeDocument/2006/relationships/tags" Target="../tags/tag2104.xml"/><Relationship Id="rId27" Type="http://schemas.openxmlformats.org/officeDocument/2006/relationships/tags" Target="../tags/tag2103.xml"/><Relationship Id="rId26" Type="http://schemas.openxmlformats.org/officeDocument/2006/relationships/tags" Target="../tags/tag2102.xml"/><Relationship Id="rId25" Type="http://schemas.openxmlformats.org/officeDocument/2006/relationships/tags" Target="../tags/tag2101.xml"/><Relationship Id="rId24" Type="http://schemas.openxmlformats.org/officeDocument/2006/relationships/tags" Target="../tags/tag2100.xml"/><Relationship Id="rId23" Type="http://schemas.openxmlformats.org/officeDocument/2006/relationships/tags" Target="../tags/tag2099.xml"/><Relationship Id="rId22" Type="http://schemas.openxmlformats.org/officeDocument/2006/relationships/tags" Target="../tags/tag2098.xml"/><Relationship Id="rId21" Type="http://schemas.openxmlformats.org/officeDocument/2006/relationships/tags" Target="../tags/tag2097.xml"/><Relationship Id="rId20" Type="http://schemas.openxmlformats.org/officeDocument/2006/relationships/tags" Target="../tags/tag2096.xml"/><Relationship Id="rId2" Type="http://schemas.openxmlformats.org/officeDocument/2006/relationships/tags" Target="../tags/tag2078.xml"/><Relationship Id="rId19" Type="http://schemas.openxmlformats.org/officeDocument/2006/relationships/tags" Target="../tags/tag2095.xml"/><Relationship Id="rId18" Type="http://schemas.openxmlformats.org/officeDocument/2006/relationships/tags" Target="../tags/tag2094.xml"/><Relationship Id="rId17" Type="http://schemas.openxmlformats.org/officeDocument/2006/relationships/tags" Target="../tags/tag2093.xml"/><Relationship Id="rId16" Type="http://schemas.openxmlformats.org/officeDocument/2006/relationships/tags" Target="../tags/tag2092.xml"/><Relationship Id="rId15" Type="http://schemas.openxmlformats.org/officeDocument/2006/relationships/tags" Target="../tags/tag2091.xml"/><Relationship Id="rId14" Type="http://schemas.openxmlformats.org/officeDocument/2006/relationships/tags" Target="../tags/tag2090.xml"/><Relationship Id="rId13" Type="http://schemas.openxmlformats.org/officeDocument/2006/relationships/tags" Target="../tags/tag2089.xml"/><Relationship Id="rId12" Type="http://schemas.openxmlformats.org/officeDocument/2006/relationships/tags" Target="../tags/tag2088.xml"/><Relationship Id="rId11" Type="http://schemas.openxmlformats.org/officeDocument/2006/relationships/tags" Target="../tags/tag2087.xml"/><Relationship Id="rId10" Type="http://schemas.openxmlformats.org/officeDocument/2006/relationships/tags" Target="../tags/tag2086.xml"/><Relationship Id="rId1" Type="http://schemas.openxmlformats.org/officeDocument/2006/relationships/tags" Target="../tags/tag2077.xml"/></Relationships>
</file>

<file path=ppt/slides/_rels/slide53.xml.rels><?xml version="1.0" encoding="UTF-8" standalone="yes"?>
<Relationships xmlns="http://schemas.openxmlformats.org/package/2006/relationships"><Relationship Id="rId9" Type="http://schemas.openxmlformats.org/officeDocument/2006/relationships/tags" Target="../tags/tag2131.xml"/><Relationship Id="rId8" Type="http://schemas.openxmlformats.org/officeDocument/2006/relationships/tags" Target="../tags/tag2130.xml"/><Relationship Id="rId7" Type="http://schemas.openxmlformats.org/officeDocument/2006/relationships/tags" Target="../tags/tag2129.xml"/><Relationship Id="rId6" Type="http://schemas.openxmlformats.org/officeDocument/2006/relationships/tags" Target="../tags/tag2128.xml"/><Relationship Id="rId5" Type="http://schemas.openxmlformats.org/officeDocument/2006/relationships/tags" Target="../tags/tag2127.xml"/><Relationship Id="rId48" Type="http://schemas.openxmlformats.org/officeDocument/2006/relationships/notesSlide" Target="../notesSlides/notesSlide50.xml"/><Relationship Id="rId47" Type="http://schemas.openxmlformats.org/officeDocument/2006/relationships/slideLayout" Target="../slideLayouts/slideLayout25.xml"/><Relationship Id="rId46" Type="http://schemas.openxmlformats.org/officeDocument/2006/relationships/tags" Target="../tags/tag2168.xml"/><Relationship Id="rId45" Type="http://schemas.openxmlformats.org/officeDocument/2006/relationships/tags" Target="../tags/tag2167.xml"/><Relationship Id="rId44" Type="http://schemas.openxmlformats.org/officeDocument/2006/relationships/tags" Target="../tags/tag2166.xml"/><Relationship Id="rId43" Type="http://schemas.openxmlformats.org/officeDocument/2006/relationships/tags" Target="../tags/tag2165.xml"/><Relationship Id="rId42" Type="http://schemas.openxmlformats.org/officeDocument/2006/relationships/tags" Target="../tags/tag2164.xml"/><Relationship Id="rId41" Type="http://schemas.openxmlformats.org/officeDocument/2006/relationships/tags" Target="../tags/tag2163.xml"/><Relationship Id="rId40" Type="http://schemas.openxmlformats.org/officeDocument/2006/relationships/tags" Target="../tags/tag2162.xml"/><Relationship Id="rId4" Type="http://schemas.openxmlformats.org/officeDocument/2006/relationships/tags" Target="../tags/tag2126.xml"/><Relationship Id="rId39" Type="http://schemas.openxmlformats.org/officeDocument/2006/relationships/tags" Target="../tags/tag2161.xml"/><Relationship Id="rId38" Type="http://schemas.openxmlformats.org/officeDocument/2006/relationships/tags" Target="../tags/tag2160.xml"/><Relationship Id="rId37" Type="http://schemas.openxmlformats.org/officeDocument/2006/relationships/tags" Target="../tags/tag2159.xml"/><Relationship Id="rId36" Type="http://schemas.openxmlformats.org/officeDocument/2006/relationships/tags" Target="../tags/tag2158.xml"/><Relationship Id="rId35" Type="http://schemas.openxmlformats.org/officeDocument/2006/relationships/tags" Target="../tags/tag2157.xml"/><Relationship Id="rId34" Type="http://schemas.openxmlformats.org/officeDocument/2006/relationships/tags" Target="../tags/tag2156.xml"/><Relationship Id="rId33" Type="http://schemas.openxmlformats.org/officeDocument/2006/relationships/tags" Target="../tags/tag2155.xml"/><Relationship Id="rId32" Type="http://schemas.openxmlformats.org/officeDocument/2006/relationships/tags" Target="../tags/tag2154.xml"/><Relationship Id="rId31" Type="http://schemas.openxmlformats.org/officeDocument/2006/relationships/tags" Target="../tags/tag2153.xml"/><Relationship Id="rId30" Type="http://schemas.openxmlformats.org/officeDocument/2006/relationships/tags" Target="../tags/tag2152.xml"/><Relationship Id="rId3" Type="http://schemas.openxmlformats.org/officeDocument/2006/relationships/tags" Target="../tags/tag2125.xml"/><Relationship Id="rId29" Type="http://schemas.openxmlformats.org/officeDocument/2006/relationships/tags" Target="../tags/tag2151.xml"/><Relationship Id="rId28" Type="http://schemas.openxmlformats.org/officeDocument/2006/relationships/tags" Target="../tags/tag2150.xml"/><Relationship Id="rId27" Type="http://schemas.openxmlformats.org/officeDocument/2006/relationships/tags" Target="../tags/tag2149.xml"/><Relationship Id="rId26" Type="http://schemas.openxmlformats.org/officeDocument/2006/relationships/tags" Target="../tags/tag2148.xml"/><Relationship Id="rId25" Type="http://schemas.openxmlformats.org/officeDocument/2006/relationships/tags" Target="../tags/tag2147.xml"/><Relationship Id="rId24" Type="http://schemas.openxmlformats.org/officeDocument/2006/relationships/tags" Target="../tags/tag2146.xml"/><Relationship Id="rId23" Type="http://schemas.openxmlformats.org/officeDocument/2006/relationships/tags" Target="../tags/tag2145.xml"/><Relationship Id="rId22" Type="http://schemas.openxmlformats.org/officeDocument/2006/relationships/tags" Target="../tags/tag2144.xml"/><Relationship Id="rId21" Type="http://schemas.openxmlformats.org/officeDocument/2006/relationships/tags" Target="../tags/tag2143.xml"/><Relationship Id="rId20" Type="http://schemas.openxmlformats.org/officeDocument/2006/relationships/tags" Target="../tags/tag2142.xml"/><Relationship Id="rId2" Type="http://schemas.openxmlformats.org/officeDocument/2006/relationships/tags" Target="../tags/tag2124.xml"/><Relationship Id="rId19" Type="http://schemas.openxmlformats.org/officeDocument/2006/relationships/tags" Target="../tags/tag2141.xml"/><Relationship Id="rId18" Type="http://schemas.openxmlformats.org/officeDocument/2006/relationships/tags" Target="../tags/tag2140.xml"/><Relationship Id="rId17" Type="http://schemas.openxmlformats.org/officeDocument/2006/relationships/tags" Target="../tags/tag2139.xml"/><Relationship Id="rId16" Type="http://schemas.openxmlformats.org/officeDocument/2006/relationships/tags" Target="../tags/tag2138.xml"/><Relationship Id="rId15" Type="http://schemas.openxmlformats.org/officeDocument/2006/relationships/tags" Target="../tags/tag2137.xml"/><Relationship Id="rId14" Type="http://schemas.openxmlformats.org/officeDocument/2006/relationships/tags" Target="../tags/tag2136.xml"/><Relationship Id="rId13" Type="http://schemas.openxmlformats.org/officeDocument/2006/relationships/tags" Target="../tags/tag2135.xml"/><Relationship Id="rId12" Type="http://schemas.openxmlformats.org/officeDocument/2006/relationships/tags" Target="../tags/tag2134.xml"/><Relationship Id="rId11" Type="http://schemas.openxmlformats.org/officeDocument/2006/relationships/tags" Target="../tags/tag2133.xml"/><Relationship Id="rId10" Type="http://schemas.openxmlformats.org/officeDocument/2006/relationships/tags" Target="../tags/tag2132.xml"/><Relationship Id="rId1" Type="http://schemas.openxmlformats.org/officeDocument/2006/relationships/tags" Target="../tags/tag2123.xml"/></Relationships>
</file>

<file path=ppt/slides/_rels/slide54.xml.rels><?xml version="1.0" encoding="UTF-8" standalone="yes"?>
<Relationships xmlns="http://schemas.openxmlformats.org/package/2006/relationships"><Relationship Id="rId9" Type="http://schemas.openxmlformats.org/officeDocument/2006/relationships/tags" Target="../tags/tag2177.xml"/><Relationship Id="rId8" Type="http://schemas.openxmlformats.org/officeDocument/2006/relationships/tags" Target="../tags/tag2176.xml"/><Relationship Id="rId7" Type="http://schemas.openxmlformats.org/officeDocument/2006/relationships/tags" Target="../tags/tag2175.xml"/><Relationship Id="rId6" Type="http://schemas.openxmlformats.org/officeDocument/2006/relationships/tags" Target="../tags/tag2174.xml"/><Relationship Id="rId5" Type="http://schemas.openxmlformats.org/officeDocument/2006/relationships/tags" Target="../tags/tag2173.xml"/><Relationship Id="rId48" Type="http://schemas.openxmlformats.org/officeDocument/2006/relationships/notesSlide" Target="../notesSlides/notesSlide51.xml"/><Relationship Id="rId47" Type="http://schemas.openxmlformats.org/officeDocument/2006/relationships/slideLayout" Target="../slideLayouts/slideLayout25.xml"/><Relationship Id="rId46" Type="http://schemas.openxmlformats.org/officeDocument/2006/relationships/tags" Target="../tags/tag2214.xml"/><Relationship Id="rId45" Type="http://schemas.openxmlformats.org/officeDocument/2006/relationships/tags" Target="../tags/tag2213.xml"/><Relationship Id="rId44" Type="http://schemas.openxmlformats.org/officeDocument/2006/relationships/tags" Target="../tags/tag2212.xml"/><Relationship Id="rId43" Type="http://schemas.openxmlformats.org/officeDocument/2006/relationships/tags" Target="../tags/tag2211.xml"/><Relationship Id="rId42" Type="http://schemas.openxmlformats.org/officeDocument/2006/relationships/tags" Target="../tags/tag2210.xml"/><Relationship Id="rId41" Type="http://schemas.openxmlformats.org/officeDocument/2006/relationships/tags" Target="../tags/tag2209.xml"/><Relationship Id="rId40" Type="http://schemas.openxmlformats.org/officeDocument/2006/relationships/tags" Target="../tags/tag2208.xml"/><Relationship Id="rId4" Type="http://schemas.openxmlformats.org/officeDocument/2006/relationships/tags" Target="../tags/tag2172.xml"/><Relationship Id="rId39" Type="http://schemas.openxmlformats.org/officeDocument/2006/relationships/tags" Target="../tags/tag2207.xml"/><Relationship Id="rId38" Type="http://schemas.openxmlformats.org/officeDocument/2006/relationships/tags" Target="../tags/tag2206.xml"/><Relationship Id="rId37" Type="http://schemas.openxmlformats.org/officeDocument/2006/relationships/tags" Target="../tags/tag2205.xml"/><Relationship Id="rId36" Type="http://schemas.openxmlformats.org/officeDocument/2006/relationships/tags" Target="../tags/tag2204.xml"/><Relationship Id="rId35" Type="http://schemas.openxmlformats.org/officeDocument/2006/relationships/tags" Target="../tags/tag2203.xml"/><Relationship Id="rId34" Type="http://schemas.openxmlformats.org/officeDocument/2006/relationships/tags" Target="../tags/tag2202.xml"/><Relationship Id="rId33" Type="http://schemas.openxmlformats.org/officeDocument/2006/relationships/tags" Target="../tags/tag2201.xml"/><Relationship Id="rId32" Type="http://schemas.openxmlformats.org/officeDocument/2006/relationships/tags" Target="../tags/tag2200.xml"/><Relationship Id="rId31" Type="http://schemas.openxmlformats.org/officeDocument/2006/relationships/tags" Target="../tags/tag2199.xml"/><Relationship Id="rId30" Type="http://schemas.openxmlformats.org/officeDocument/2006/relationships/tags" Target="../tags/tag2198.xml"/><Relationship Id="rId3" Type="http://schemas.openxmlformats.org/officeDocument/2006/relationships/tags" Target="../tags/tag2171.xml"/><Relationship Id="rId29" Type="http://schemas.openxmlformats.org/officeDocument/2006/relationships/tags" Target="../tags/tag2197.xml"/><Relationship Id="rId28" Type="http://schemas.openxmlformats.org/officeDocument/2006/relationships/tags" Target="../tags/tag2196.xml"/><Relationship Id="rId27" Type="http://schemas.openxmlformats.org/officeDocument/2006/relationships/tags" Target="../tags/tag2195.xml"/><Relationship Id="rId26" Type="http://schemas.openxmlformats.org/officeDocument/2006/relationships/tags" Target="../tags/tag2194.xml"/><Relationship Id="rId25" Type="http://schemas.openxmlformats.org/officeDocument/2006/relationships/tags" Target="../tags/tag2193.xml"/><Relationship Id="rId24" Type="http://schemas.openxmlformats.org/officeDocument/2006/relationships/tags" Target="../tags/tag2192.xml"/><Relationship Id="rId23" Type="http://schemas.openxmlformats.org/officeDocument/2006/relationships/tags" Target="../tags/tag2191.xml"/><Relationship Id="rId22" Type="http://schemas.openxmlformats.org/officeDocument/2006/relationships/tags" Target="../tags/tag2190.xml"/><Relationship Id="rId21" Type="http://schemas.openxmlformats.org/officeDocument/2006/relationships/tags" Target="../tags/tag2189.xml"/><Relationship Id="rId20" Type="http://schemas.openxmlformats.org/officeDocument/2006/relationships/tags" Target="../tags/tag2188.xml"/><Relationship Id="rId2" Type="http://schemas.openxmlformats.org/officeDocument/2006/relationships/tags" Target="../tags/tag2170.xml"/><Relationship Id="rId19" Type="http://schemas.openxmlformats.org/officeDocument/2006/relationships/tags" Target="../tags/tag2187.xml"/><Relationship Id="rId18" Type="http://schemas.openxmlformats.org/officeDocument/2006/relationships/tags" Target="../tags/tag2186.xml"/><Relationship Id="rId17" Type="http://schemas.openxmlformats.org/officeDocument/2006/relationships/tags" Target="../tags/tag2185.xml"/><Relationship Id="rId16" Type="http://schemas.openxmlformats.org/officeDocument/2006/relationships/tags" Target="../tags/tag2184.xml"/><Relationship Id="rId15" Type="http://schemas.openxmlformats.org/officeDocument/2006/relationships/tags" Target="../tags/tag2183.xml"/><Relationship Id="rId14" Type="http://schemas.openxmlformats.org/officeDocument/2006/relationships/tags" Target="../tags/tag2182.xml"/><Relationship Id="rId13" Type="http://schemas.openxmlformats.org/officeDocument/2006/relationships/tags" Target="../tags/tag2181.xml"/><Relationship Id="rId12" Type="http://schemas.openxmlformats.org/officeDocument/2006/relationships/tags" Target="../tags/tag2180.xml"/><Relationship Id="rId11" Type="http://schemas.openxmlformats.org/officeDocument/2006/relationships/tags" Target="../tags/tag2179.xml"/><Relationship Id="rId10" Type="http://schemas.openxmlformats.org/officeDocument/2006/relationships/tags" Target="../tags/tag2178.xml"/><Relationship Id="rId1" Type="http://schemas.openxmlformats.org/officeDocument/2006/relationships/tags" Target="../tags/tag2169.xml"/></Relationships>
</file>

<file path=ppt/slides/_rels/slide55.xml.rels><?xml version="1.0" encoding="UTF-8" standalone="yes"?>
<Relationships xmlns="http://schemas.openxmlformats.org/package/2006/relationships"><Relationship Id="rId9" Type="http://schemas.openxmlformats.org/officeDocument/2006/relationships/tags" Target="../tags/tag2223.xml"/><Relationship Id="rId8" Type="http://schemas.openxmlformats.org/officeDocument/2006/relationships/tags" Target="../tags/tag2222.xml"/><Relationship Id="rId7" Type="http://schemas.openxmlformats.org/officeDocument/2006/relationships/tags" Target="../tags/tag2221.xml"/><Relationship Id="rId6" Type="http://schemas.openxmlformats.org/officeDocument/2006/relationships/tags" Target="../tags/tag2220.xml"/><Relationship Id="rId5" Type="http://schemas.openxmlformats.org/officeDocument/2006/relationships/tags" Target="../tags/tag2219.xml"/><Relationship Id="rId49" Type="http://schemas.openxmlformats.org/officeDocument/2006/relationships/notesSlide" Target="../notesSlides/notesSlide52.xml"/><Relationship Id="rId48" Type="http://schemas.openxmlformats.org/officeDocument/2006/relationships/slideLayout" Target="../slideLayouts/slideLayout25.xml"/><Relationship Id="rId47" Type="http://schemas.openxmlformats.org/officeDocument/2006/relationships/image" Target="../media/image17.png"/><Relationship Id="rId46" Type="http://schemas.openxmlformats.org/officeDocument/2006/relationships/tags" Target="../tags/tag2260.xml"/><Relationship Id="rId45" Type="http://schemas.openxmlformats.org/officeDocument/2006/relationships/tags" Target="../tags/tag2259.xml"/><Relationship Id="rId44" Type="http://schemas.openxmlformats.org/officeDocument/2006/relationships/tags" Target="../tags/tag2258.xml"/><Relationship Id="rId43" Type="http://schemas.openxmlformats.org/officeDocument/2006/relationships/tags" Target="../tags/tag2257.xml"/><Relationship Id="rId42" Type="http://schemas.openxmlformats.org/officeDocument/2006/relationships/tags" Target="../tags/tag2256.xml"/><Relationship Id="rId41" Type="http://schemas.openxmlformats.org/officeDocument/2006/relationships/tags" Target="../tags/tag2255.xml"/><Relationship Id="rId40" Type="http://schemas.openxmlformats.org/officeDocument/2006/relationships/tags" Target="../tags/tag2254.xml"/><Relationship Id="rId4" Type="http://schemas.openxmlformats.org/officeDocument/2006/relationships/tags" Target="../tags/tag2218.xml"/><Relationship Id="rId39" Type="http://schemas.openxmlformats.org/officeDocument/2006/relationships/tags" Target="../tags/tag2253.xml"/><Relationship Id="rId38" Type="http://schemas.openxmlformats.org/officeDocument/2006/relationships/tags" Target="../tags/tag2252.xml"/><Relationship Id="rId37" Type="http://schemas.openxmlformats.org/officeDocument/2006/relationships/tags" Target="../tags/tag2251.xml"/><Relationship Id="rId36" Type="http://schemas.openxmlformats.org/officeDocument/2006/relationships/tags" Target="../tags/tag2250.xml"/><Relationship Id="rId35" Type="http://schemas.openxmlformats.org/officeDocument/2006/relationships/tags" Target="../tags/tag2249.xml"/><Relationship Id="rId34" Type="http://schemas.openxmlformats.org/officeDocument/2006/relationships/tags" Target="../tags/tag2248.xml"/><Relationship Id="rId33" Type="http://schemas.openxmlformats.org/officeDocument/2006/relationships/tags" Target="../tags/tag2247.xml"/><Relationship Id="rId32" Type="http://schemas.openxmlformats.org/officeDocument/2006/relationships/tags" Target="../tags/tag2246.xml"/><Relationship Id="rId31" Type="http://schemas.openxmlformats.org/officeDocument/2006/relationships/tags" Target="../tags/tag2245.xml"/><Relationship Id="rId30" Type="http://schemas.openxmlformats.org/officeDocument/2006/relationships/tags" Target="../tags/tag2244.xml"/><Relationship Id="rId3" Type="http://schemas.openxmlformats.org/officeDocument/2006/relationships/tags" Target="../tags/tag2217.xml"/><Relationship Id="rId29" Type="http://schemas.openxmlformats.org/officeDocument/2006/relationships/tags" Target="../tags/tag2243.xml"/><Relationship Id="rId28" Type="http://schemas.openxmlformats.org/officeDocument/2006/relationships/tags" Target="../tags/tag2242.xml"/><Relationship Id="rId27" Type="http://schemas.openxmlformats.org/officeDocument/2006/relationships/tags" Target="../tags/tag2241.xml"/><Relationship Id="rId26" Type="http://schemas.openxmlformats.org/officeDocument/2006/relationships/tags" Target="../tags/tag2240.xml"/><Relationship Id="rId25" Type="http://schemas.openxmlformats.org/officeDocument/2006/relationships/tags" Target="../tags/tag2239.xml"/><Relationship Id="rId24" Type="http://schemas.openxmlformats.org/officeDocument/2006/relationships/tags" Target="../tags/tag2238.xml"/><Relationship Id="rId23" Type="http://schemas.openxmlformats.org/officeDocument/2006/relationships/tags" Target="../tags/tag2237.xml"/><Relationship Id="rId22" Type="http://schemas.openxmlformats.org/officeDocument/2006/relationships/tags" Target="../tags/tag2236.xml"/><Relationship Id="rId21" Type="http://schemas.openxmlformats.org/officeDocument/2006/relationships/tags" Target="../tags/tag2235.xml"/><Relationship Id="rId20" Type="http://schemas.openxmlformats.org/officeDocument/2006/relationships/tags" Target="../tags/tag2234.xml"/><Relationship Id="rId2" Type="http://schemas.openxmlformats.org/officeDocument/2006/relationships/tags" Target="../tags/tag2216.xml"/><Relationship Id="rId19" Type="http://schemas.openxmlformats.org/officeDocument/2006/relationships/tags" Target="../tags/tag2233.xml"/><Relationship Id="rId18" Type="http://schemas.openxmlformats.org/officeDocument/2006/relationships/tags" Target="../tags/tag2232.xml"/><Relationship Id="rId17" Type="http://schemas.openxmlformats.org/officeDocument/2006/relationships/tags" Target="../tags/tag2231.xml"/><Relationship Id="rId16" Type="http://schemas.openxmlformats.org/officeDocument/2006/relationships/tags" Target="../tags/tag2230.xml"/><Relationship Id="rId15" Type="http://schemas.openxmlformats.org/officeDocument/2006/relationships/tags" Target="../tags/tag2229.xml"/><Relationship Id="rId14" Type="http://schemas.openxmlformats.org/officeDocument/2006/relationships/tags" Target="../tags/tag2228.xml"/><Relationship Id="rId13" Type="http://schemas.openxmlformats.org/officeDocument/2006/relationships/tags" Target="../tags/tag2227.xml"/><Relationship Id="rId12" Type="http://schemas.openxmlformats.org/officeDocument/2006/relationships/tags" Target="../tags/tag2226.xml"/><Relationship Id="rId11" Type="http://schemas.openxmlformats.org/officeDocument/2006/relationships/tags" Target="../tags/tag2225.xml"/><Relationship Id="rId10" Type="http://schemas.openxmlformats.org/officeDocument/2006/relationships/tags" Target="../tags/tag2224.xml"/><Relationship Id="rId1" Type="http://schemas.openxmlformats.org/officeDocument/2006/relationships/tags" Target="../tags/tag2215.xml"/></Relationships>
</file>

<file path=ppt/slides/_rels/slide56.xml.rels><?xml version="1.0" encoding="UTF-8" standalone="yes"?>
<Relationships xmlns="http://schemas.openxmlformats.org/package/2006/relationships"><Relationship Id="rId9" Type="http://schemas.openxmlformats.org/officeDocument/2006/relationships/tags" Target="../tags/tag2269.xml"/><Relationship Id="rId8" Type="http://schemas.openxmlformats.org/officeDocument/2006/relationships/tags" Target="../tags/tag2268.xml"/><Relationship Id="rId7" Type="http://schemas.openxmlformats.org/officeDocument/2006/relationships/tags" Target="../tags/tag2267.xml"/><Relationship Id="rId6" Type="http://schemas.openxmlformats.org/officeDocument/2006/relationships/tags" Target="../tags/tag2266.xml"/><Relationship Id="rId5" Type="http://schemas.openxmlformats.org/officeDocument/2006/relationships/tags" Target="../tags/tag2265.xml"/><Relationship Id="rId49" Type="http://schemas.openxmlformats.org/officeDocument/2006/relationships/notesSlide" Target="../notesSlides/notesSlide53.xml"/><Relationship Id="rId48" Type="http://schemas.openxmlformats.org/officeDocument/2006/relationships/slideLayout" Target="../slideLayouts/slideLayout25.xml"/><Relationship Id="rId47" Type="http://schemas.openxmlformats.org/officeDocument/2006/relationships/image" Target="../media/image18.png"/><Relationship Id="rId46" Type="http://schemas.openxmlformats.org/officeDocument/2006/relationships/tags" Target="../tags/tag2306.xml"/><Relationship Id="rId45" Type="http://schemas.openxmlformats.org/officeDocument/2006/relationships/tags" Target="../tags/tag2305.xml"/><Relationship Id="rId44" Type="http://schemas.openxmlformats.org/officeDocument/2006/relationships/tags" Target="../tags/tag2304.xml"/><Relationship Id="rId43" Type="http://schemas.openxmlformats.org/officeDocument/2006/relationships/tags" Target="../tags/tag2303.xml"/><Relationship Id="rId42" Type="http://schemas.openxmlformats.org/officeDocument/2006/relationships/tags" Target="../tags/tag2302.xml"/><Relationship Id="rId41" Type="http://schemas.openxmlformats.org/officeDocument/2006/relationships/tags" Target="../tags/tag2301.xml"/><Relationship Id="rId40" Type="http://schemas.openxmlformats.org/officeDocument/2006/relationships/tags" Target="../tags/tag2300.xml"/><Relationship Id="rId4" Type="http://schemas.openxmlformats.org/officeDocument/2006/relationships/tags" Target="../tags/tag2264.xml"/><Relationship Id="rId39" Type="http://schemas.openxmlformats.org/officeDocument/2006/relationships/tags" Target="../tags/tag2299.xml"/><Relationship Id="rId38" Type="http://schemas.openxmlformats.org/officeDocument/2006/relationships/tags" Target="../tags/tag2298.xml"/><Relationship Id="rId37" Type="http://schemas.openxmlformats.org/officeDocument/2006/relationships/tags" Target="../tags/tag2297.xml"/><Relationship Id="rId36" Type="http://schemas.openxmlformats.org/officeDocument/2006/relationships/tags" Target="../tags/tag2296.xml"/><Relationship Id="rId35" Type="http://schemas.openxmlformats.org/officeDocument/2006/relationships/tags" Target="../tags/tag2295.xml"/><Relationship Id="rId34" Type="http://schemas.openxmlformats.org/officeDocument/2006/relationships/tags" Target="../tags/tag2294.xml"/><Relationship Id="rId33" Type="http://schemas.openxmlformats.org/officeDocument/2006/relationships/tags" Target="../tags/tag2293.xml"/><Relationship Id="rId32" Type="http://schemas.openxmlformats.org/officeDocument/2006/relationships/tags" Target="../tags/tag2292.xml"/><Relationship Id="rId31" Type="http://schemas.openxmlformats.org/officeDocument/2006/relationships/tags" Target="../tags/tag2291.xml"/><Relationship Id="rId30" Type="http://schemas.openxmlformats.org/officeDocument/2006/relationships/tags" Target="../tags/tag2290.xml"/><Relationship Id="rId3" Type="http://schemas.openxmlformats.org/officeDocument/2006/relationships/tags" Target="../tags/tag2263.xml"/><Relationship Id="rId29" Type="http://schemas.openxmlformats.org/officeDocument/2006/relationships/tags" Target="../tags/tag2289.xml"/><Relationship Id="rId28" Type="http://schemas.openxmlformats.org/officeDocument/2006/relationships/tags" Target="../tags/tag2288.xml"/><Relationship Id="rId27" Type="http://schemas.openxmlformats.org/officeDocument/2006/relationships/tags" Target="../tags/tag2287.xml"/><Relationship Id="rId26" Type="http://schemas.openxmlformats.org/officeDocument/2006/relationships/tags" Target="../tags/tag2286.xml"/><Relationship Id="rId25" Type="http://schemas.openxmlformats.org/officeDocument/2006/relationships/tags" Target="../tags/tag2285.xml"/><Relationship Id="rId24" Type="http://schemas.openxmlformats.org/officeDocument/2006/relationships/tags" Target="../tags/tag2284.xml"/><Relationship Id="rId23" Type="http://schemas.openxmlformats.org/officeDocument/2006/relationships/tags" Target="../tags/tag2283.xml"/><Relationship Id="rId22" Type="http://schemas.openxmlformats.org/officeDocument/2006/relationships/tags" Target="../tags/tag2282.xml"/><Relationship Id="rId21" Type="http://schemas.openxmlformats.org/officeDocument/2006/relationships/tags" Target="../tags/tag2281.xml"/><Relationship Id="rId20" Type="http://schemas.openxmlformats.org/officeDocument/2006/relationships/tags" Target="../tags/tag2280.xml"/><Relationship Id="rId2" Type="http://schemas.openxmlformats.org/officeDocument/2006/relationships/tags" Target="../tags/tag2262.xml"/><Relationship Id="rId19" Type="http://schemas.openxmlformats.org/officeDocument/2006/relationships/tags" Target="../tags/tag2279.xml"/><Relationship Id="rId18" Type="http://schemas.openxmlformats.org/officeDocument/2006/relationships/tags" Target="../tags/tag2278.xml"/><Relationship Id="rId17" Type="http://schemas.openxmlformats.org/officeDocument/2006/relationships/tags" Target="../tags/tag2277.xml"/><Relationship Id="rId16" Type="http://schemas.openxmlformats.org/officeDocument/2006/relationships/tags" Target="../tags/tag2276.xml"/><Relationship Id="rId15" Type="http://schemas.openxmlformats.org/officeDocument/2006/relationships/tags" Target="../tags/tag2275.xml"/><Relationship Id="rId14" Type="http://schemas.openxmlformats.org/officeDocument/2006/relationships/tags" Target="../tags/tag2274.xml"/><Relationship Id="rId13" Type="http://schemas.openxmlformats.org/officeDocument/2006/relationships/tags" Target="../tags/tag2273.xml"/><Relationship Id="rId12" Type="http://schemas.openxmlformats.org/officeDocument/2006/relationships/tags" Target="../tags/tag2272.xml"/><Relationship Id="rId11" Type="http://schemas.openxmlformats.org/officeDocument/2006/relationships/tags" Target="../tags/tag2271.xml"/><Relationship Id="rId10" Type="http://schemas.openxmlformats.org/officeDocument/2006/relationships/tags" Target="../tags/tag2270.xml"/><Relationship Id="rId1" Type="http://schemas.openxmlformats.org/officeDocument/2006/relationships/tags" Target="../tags/tag2261.xml"/></Relationships>
</file>

<file path=ppt/slides/_rels/slide57.xml.rels><?xml version="1.0" encoding="UTF-8" standalone="yes"?>
<Relationships xmlns="http://schemas.openxmlformats.org/package/2006/relationships"><Relationship Id="rId9" Type="http://schemas.openxmlformats.org/officeDocument/2006/relationships/tags" Target="../tags/tag2315.xml"/><Relationship Id="rId8" Type="http://schemas.openxmlformats.org/officeDocument/2006/relationships/tags" Target="../tags/tag2314.xml"/><Relationship Id="rId7" Type="http://schemas.openxmlformats.org/officeDocument/2006/relationships/tags" Target="../tags/tag2313.xml"/><Relationship Id="rId6" Type="http://schemas.openxmlformats.org/officeDocument/2006/relationships/tags" Target="../tags/tag2312.xml"/><Relationship Id="rId5" Type="http://schemas.openxmlformats.org/officeDocument/2006/relationships/tags" Target="../tags/tag2311.xml"/><Relationship Id="rId48" Type="http://schemas.openxmlformats.org/officeDocument/2006/relationships/notesSlide" Target="../notesSlides/notesSlide54.xml"/><Relationship Id="rId47" Type="http://schemas.openxmlformats.org/officeDocument/2006/relationships/slideLayout" Target="../slideLayouts/slideLayout25.xml"/><Relationship Id="rId46" Type="http://schemas.openxmlformats.org/officeDocument/2006/relationships/tags" Target="../tags/tag2352.xml"/><Relationship Id="rId45" Type="http://schemas.openxmlformats.org/officeDocument/2006/relationships/tags" Target="../tags/tag2351.xml"/><Relationship Id="rId44" Type="http://schemas.openxmlformats.org/officeDocument/2006/relationships/tags" Target="../tags/tag2350.xml"/><Relationship Id="rId43" Type="http://schemas.openxmlformats.org/officeDocument/2006/relationships/tags" Target="../tags/tag2349.xml"/><Relationship Id="rId42" Type="http://schemas.openxmlformats.org/officeDocument/2006/relationships/tags" Target="../tags/tag2348.xml"/><Relationship Id="rId41" Type="http://schemas.openxmlformats.org/officeDocument/2006/relationships/tags" Target="../tags/tag2347.xml"/><Relationship Id="rId40" Type="http://schemas.openxmlformats.org/officeDocument/2006/relationships/tags" Target="../tags/tag2346.xml"/><Relationship Id="rId4" Type="http://schemas.openxmlformats.org/officeDocument/2006/relationships/tags" Target="../tags/tag2310.xml"/><Relationship Id="rId39" Type="http://schemas.openxmlformats.org/officeDocument/2006/relationships/tags" Target="../tags/tag2345.xml"/><Relationship Id="rId38" Type="http://schemas.openxmlformats.org/officeDocument/2006/relationships/tags" Target="../tags/tag2344.xml"/><Relationship Id="rId37" Type="http://schemas.openxmlformats.org/officeDocument/2006/relationships/tags" Target="../tags/tag2343.xml"/><Relationship Id="rId36" Type="http://schemas.openxmlformats.org/officeDocument/2006/relationships/tags" Target="../tags/tag2342.xml"/><Relationship Id="rId35" Type="http://schemas.openxmlformats.org/officeDocument/2006/relationships/tags" Target="../tags/tag2341.xml"/><Relationship Id="rId34" Type="http://schemas.openxmlformats.org/officeDocument/2006/relationships/tags" Target="../tags/tag2340.xml"/><Relationship Id="rId33" Type="http://schemas.openxmlformats.org/officeDocument/2006/relationships/tags" Target="../tags/tag2339.xml"/><Relationship Id="rId32" Type="http://schemas.openxmlformats.org/officeDocument/2006/relationships/tags" Target="../tags/tag2338.xml"/><Relationship Id="rId31" Type="http://schemas.openxmlformats.org/officeDocument/2006/relationships/tags" Target="../tags/tag2337.xml"/><Relationship Id="rId30" Type="http://schemas.openxmlformats.org/officeDocument/2006/relationships/tags" Target="../tags/tag2336.xml"/><Relationship Id="rId3" Type="http://schemas.openxmlformats.org/officeDocument/2006/relationships/tags" Target="../tags/tag2309.xml"/><Relationship Id="rId29" Type="http://schemas.openxmlformats.org/officeDocument/2006/relationships/tags" Target="../tags/tag2335.xml"/><Relationship Id="rId28" Type="http://schemas.openxmlformats.org/officeDocument/2006/relationships/tags" Target="../tags/tag2334.xml"/><Relationship Id="rId27" Type="http://schemas.openxmlformats.org/officeDocument/2006/relationships/tags" Target="../tags/tag2333.xml"/><Relationship Id="rId26" Type="http://schemas.openxmlformats.org/officeDocument/2006/relationships/tags" Target="../tags/tag2332.xml"/><Relationship Id="rId25" Type="http://schemas.openxmlformats.org/officeDocument/2006/relationships/tags" Target="../tags/tag2331.xml"/><Relationship Id="rId24" Type="http://schemas.openxmlformats.org/officeDocument/2006/relationships/tags" Target="../tags/tag2330.xml"/><Relationship Id="rId23" Type="http://schemas.openxmlformats.org/officeDocument/2006/relationships/tags" Target="../tags/tag2329.xml"/><Relationship Id="rId22" Type="http://schemas.openxmlformats.org/officeDocument/2006/relationships/tags" Target="../tags/tag2328.xml"/><Relationship Id="rId21" Type="http://schemas.openxmlformats.org/officeDocument/2006/relationships/tags" Target="../tags/tag2327.xml"/><Relationship Id="rId20" Type="http://schemas.openxmlformats.org/officeDocument/2006/relationships/tags" Target="../tags/tag2326.xml"/><Relationship Id="rId2" Type="http://schemas.openxmlformats.org/officeDocument/2006/relationships/tags" Target="../tags/tag2308.xml"/><Relationship Id="rId19" Type="http://schemas.openxmlformats.org/officeDocument/2006/relationships/tags" Target="../tags/tag2325.xml"/><Relationship Id="rId18" Type="http://schemas.openxmlformats.org/officeDocument/2006/relationships/tags" Target="../tags/tag2324.xml"/><Relationship Id="rId17" Type="http://schemas.openxmlformats.org/officeDocument/2006/relationships/tags" Target="../tags/tag2323.xml"/><Relationship Id="rId16" Type="http://schemas.openxmlformats.org/officeDocument/2006/relationships/tags" Target="../tags/tag2322.xml"/><Relationship Id="rId15" Type="http://schemas.openxmlformats.org/officeDocument/2006/relationships/tags" Target="../tags/tag2321.xml"/><Relationship Id="rId14" Type="http://schemas.openxmlformats.org/officeDocument/2006/relationships/tags" Target="../tags/tag2320.xml"/><Relationship Id="rId13" Type="http://schemas.openxmlformats.org/officeDocument/2006/relationships/tags" Target="../tags/tag2319.xml"/><Relationship Id="rId12" Type="http://schemas.openxmlformats.org/officeDocument/2006/relationships/tags" Target="../tags/tag2318.xml"/><Relationship Id="rId11" Type="http://schemas.openxmlformats.org/officeDocument/2006/relationships/tags" Target="../tags/tag2317.xml"/><Relationship Id="rId10" Type="http://schemas.openxmlformats.org/officeDocument/2006/relationships/tags" Target="../tags/tag2316.xml"/><Relationship Id="rId1" Type="http://schemas.openxmlformats.org/officeDocument/2006/relationships/tags" Target="../tags/tag2307.xml"/></Relationships>
</file>

<file path=ppt/slides/_rels/slide58.xml.rels><?xml version="1.0" encoding="UTF-8" standalone="yes"?>
<Relationships xmlns="http://schemas.openxmlformats.org/package/2006/relationships"><Relationship Id="rId9" Type="http://schemas.openxmlformats.org/officeDocument/2006/relationships/tags" Target="../tags/tag2361.xml"/><Relationship Id="rId8" Type="http://schemas.openxmlformats.org/officeDocument/2006/relationships/tags" Target="../tags/tag2360.xml"/><Relationship Id="rId7" Type="http://schemas.openxmlformats.org/officeDocument/2006/relationships/tags" Target="../tags/tag2359.xml"/><Relationship Id="rId6" Type="http://schemas.openxmlformats.org/officeDocument/2006/relationships/tags" Target="../tags/tag2358.xml"/><Relationship Id="rId5" Type="http://schemas.openxmlformats.org/officeDocument/2006/relationships/tags" Target="../tags/tag2357.xml"/><Relationship Id="rId48" Type="http://schemas.openxmlformats.org/officeDocument/2006/relationships/notesSlide" Target="../notesSlides/notesSlide55.xml"/><Relationship Id="rId47" Type="http://schemas.openxmlformats.org/officeDocument/2006/relationships/slideLayout" Target="../slideLayouts/slideLayout25.xml"/><Relationship Id="rId46" Type="http://schemas.openxmlformats.org/officeDocument/2006/relationships/tags" Target="../tags/tag2398.xml"/><Relationship Id="rId45" Type="http://schemas.openxmlformats.org/officeDocument/2006/relationships/tags" Target="../tags/tag2397.xml"/><Relationship Id="rId44" Type="http://schemas.openxmlformats.org/officeDocument/2006/relationships/tags" Target="../tags/tag2396.xml"/><Relationship Id="rId43" Type="http://schemas.openxmlformats.org/officeDocument/2006/relationships/tags" Target="../tags/tag2395.xml"/><Relationship Id="rId42" Type="http://schemas.openxmlformats.org/officeDocument/2006/relationships/tags" Target="../tags/tag2394.xml"/><Relationship Id="rId41" Type="http://schemas.openxmlformats.org/officeDocument/2006/relationships/tags" Target="../tags/tag2393.xml"/><Relationship Id="rId40" Type="http://schemas.openxmlformats.org/officeDocument/2006/relationships/tags" Target="../tags/tag2392.xml"/><Relationship Id="rId4" Type="http://schemas.openxmlformats.org/officeDocument/2006/relationships/tags" Target="../tags/tag2356.xml"/><Relationship Id="rId39" Type="http://schemas.openxmlformats.org/officeDocument/2006/relationships/tags" Target="../tags/tag2391.xml"/><Relationship Id="rId38" Type="http://schemas.openxmlformats.org/officeDocument/2006/relationships/tags" Target="../tags/tag2390.xml"/><Relationship Id="rId37" Type="http://schemas.openxmlformats.org/officeDocument/2006/relationships/tags" Target="../tags/tag2389.xml"/><Relationship Id="rId36" Type="http://schemas.openxmlformats.org/officeDocument/2006/relationships/tags" Target="../tags/tag2388.xml"/><Relationship Id="rId35" Type="http://schemas.openxmlformats.org/officeDocument/2006/relationships/tags" Target="../tags/tag2387.xml"/><Relationship Id="rId34" Type="http://schemas.openxmlformats.org/officeDocument/2006/relationships/tags" Target="../tags/tag2386.xml"/><Relationship Id="rId33" Type="http://schemas.openxmlformats.org/officeDocument/2006/relationships/tags" Target="../tags/tag2385.xml"/><Relationship Id="rId32" Type="http://schemas.openxmlformats.org/officeDocument/2006/relationships/tags" Target="../tags/tag2384.xml"/><Relationship Id="rId31" Type="http://schemas.openxmlformats.org/officeDocument/2006/relationships/tags" Target="../tags/tag2383.xml"/><Relationship Id="rId30" Type="http://schemas.openxmlformats.org/officeDocument/2006/relationships/tags" Target="../tags/tag2382.xml"/><Relationship Id="rId3" Type="http://schemas.openxmlformats.org/officeDocument/2006/relationships/tags" Target="../tags/tag2355.xml"/><Relationship Id="rId29" Type="http://schemas.openxmlformats.org/officeDocument/2006/relationships/tags" Target="../tags/tag2381.xml"/><Relationship Id="rId28" Type="http://schemas.openxmlformats.org/officeDocument/2006/relationships/tags" Target="../tags/tag2380.xml"/><Relationship Id="rId27" Type="http://schemas.openxmlformats.org/officeDocument/2006/relationships/tags" Target="../tags/tag2379.xml"/><Relationship Id="rId26" Type="http://schemas.openxmlformats.org/officeDocument/2006/relationships/tags" Target="../tags/tag2378.xml"/><Relationship Id="rId25" Type="http://schemas.openxmlformats.org/officeDocument/2006/relationships/tags" Target="../tags/tag2377.xml"/><Relationship Id="rId24" Type="http://schemas.openxmlformats.org/officeDocument/2006/relationships/tags" Target="../tags/tag2376.xml"/><Relationship Id="rId23" Type="http://schemas.openxmlformats.org/officeDocument/2006/relationships/tags" Target="../tags/tag2375.xml"/><Relationship Id="rId22" Type="http://schemas.openxmlformats.org/officeDocument/2006/relationships/tags" Target="../tags/tag2374.xml"/><Relationship Id="rId21" Type="http://schemas.openxmlformats.org/officeDocument/2006/relationships/tags" Target="../tags/tag2373.xml"/><Relationship Id="rId20" Type="http://schemas.openxmlformats.org/officeDocument/2006/relationships/tags" Target="../tags/tag2372.xml"/><Relationship Id="rId2" Type="http://schemas.openxmlformats.org/officeDocument/2006/relationships/tags" Target="../tags/tag2354.xml"/><Relationship Id="rId19" Type="http://schemas.openxmlformats.org/officeDocument/2006/relationships/tags" Target="../tags/tag2371.xml"/><Relationship Id="rId18" Type="http://schemas.openxmlformats.org/officeDocument/2006/relationships/tags" Target="../tags/tag2370.xml"/><Relationship Id="rId17" Type="http://schemas.openxmlformats.org/officeDocument/2006/relationships/tags" Target="../tags/tag2369.xml"/><Relationship Id="rId16" Type="http://schemas.openxmlformats.org/officeDocument/2006/relationships/tags" Target="../tags/tag2368.xml"/><Relationship Id="rId15" Type="http://schemas.openxmlformats.org/officeDocument/2006/relationships/tags" Target="../tags/tag2367.xml"/><Relationship Id="rId14" Type="http://schemas.openxmlformats.org/officeDocument/2006/relationships/tags" Target="../tags/tag2366.xml"/><Relationship Id="rId13" Type="http://schemas.openxmlformats.org/officeDocument/2006/relationships/tags" Target="../tags/tag2365.xml"/><Relationship Id="rId12" Type="http://schemas.openxmlformats.org/officeDocument/2006/relationships/tags" Target="../tags/tag2364.xml"/><Relationship Id="rId11" Type="http://schemas.openxmlformats.org/officeDocument/2006/relationships/tags" Target="../tags/tag2363.xml"/><Relationship Id="rId10" Type="http://schemas.openxmlformats.org/officeDocument/2006/relationships/tags" Target="../tags/tag2362.xml"/><Relationship Id="rId1" Type="http://schemas.openxmlformats.org/officeDocument/2006/relationships/tags" Target="../tags/tag2353.xml"/></Relationships>
</file>

<file path=ppt/slides/_rels/slide59.xml.rels><?xml version="1.0" encoding="UTF-8" standalone="yes"?>
<Relationships xmlns="http://schemas.openxmlformats.org/package/2006/relationships"><Relationship Id="rId9" Type="http://schemas.openxmlformats.org/officeDocument/2006/relationships/tags" Target="../tags/tag2407.xml"/><Relationship Id="rId8" Type="http://schemas.openxmlformats.org/officeDocument/2006/relationships/tags" Target="../tags/tag2406.xml"/><Relationship Id="rId7" Type="http://schemas.openxmlformats.org/officeDocument/2006/relationships/tags" Target="../tags/tag2405.xml"/><Relationship Id="rId6" Type="http://schemas.openxmlformats.org/officeDocument/2006/relationships/tags" Target="../tags/tag2404.xml"/><Relationship Id="rId5" Type="http://schemas.openxmlformats.org/officeDocument/2006/relationships/tags" Target="../tags/tag2403.xml"/><Relationship Id="rId48" Type="http://schemas.openxmlformats.org/officeDocument/2006/relationships/notesSlide" Target="../notesSlides/notesSlide56.xml"/><Relationship Id="rId47" Type="http://schemas.openxmlformats.org/officeDocument/2006/relationships/slideLayout" Target="../slideLayouts/slideLayout25.xml"/><Relationship Id="rId46" Type="http://schemas.openxmlformats.org/officeDocument/2006/relationships/tags" Target="../tags/tag2444.xml"/><Relationship Id="rId45" Type="http://schemas.openxmlformats.org/officeDocument/2006/relationships/tags" Target="../tags/tag2443.xml"/><Relationship Id="rId44" Type="http://schemas.openxmlformats.org/officeDocument/2006/relationships/tags" Target="../tags/tag2442.xml"/><Relationship Id="rId43" Type="http://schemas.openxmlformats.org/officeDocument/2006/relationships/tags" Target="../tags/tag2441.xml"/><Relationship Id="rId42" Type="http://schemas.openxmlformats.org/officeDocument/2006/relationships/tags" Target="../tags/tag2440.xml"/><Relationship Id="rId41" Type="http://schemas.openxmlformats.org/officeDocument/2006/relationships/tags" Target="../tags/tag2439.xml"/><Relationship Id="rId40" Type="http://schemas.openxmlformats.org/officeDocument/2006/relationships/tags" Target="../tags/tag2438.xml"/><Relationship Id="rId4" Type="http://schemas.openxmlformats.org/officeDocument/2006/relationships/tags" Target="../tags/tag2402.xml"/><Relationship Id="rId39" Type="http://schemas.openxmlformats.org/officeDocument/2006/relationships/tags" Target="../tags/tag2437.xml"/><Relationship Id="rId38" Type="http://schemas.openxmlformats.org/officeDocument/2006/relationships/tags" Target="../tags/tag2436.xml"/><Relationship Id="rId37" Type="http://schemas.openxmlformats.org/officeDocument/2006/relationships/tags" Target="../tags/tag2435.xml"/><Relationship Id="rId36" Type="http://schemas.openxmlformats.org/officeDocument/2006/relationships/tags" Target="../tags/tag2434.xml"/><Relationship Id="rId35" Type="http://schemas.openxmlformats.org/officeDocument/2006/relationships/tags" Target="../tags/tag2433.xml"/><Relationship Id="rId34" Type="http://schemas.openxmlformats.org/officeDocument/2006/relationships/tags" Target="../tags/tag2432.xml"/><Relationship Id="rId33" Type="http://schemas.openxmlformats.org/officeDocument/2006/relationships/tags" Target="../tags/tag2431.xml"/><Relationship Id="rId32" Type="http://schemas.openxmlformats.org/officeDocument/2006/relationships/tags" Target="../tags/tag2430.xml"/><Relationship Id="rId31" Type="http://schemas.openxmlformats.org/officeDocument/2006/relationships/tags" Target="../tags/tag2429.xml"/><Relationship Id="rId30" Type="http://schemas.openxmlformats.org/officeDocument/2006/relationships/tags" Target="../tags/tag2428.xml"/><Relationship Id="rId3" Type="http://schemas.openxmlformats.org/officeDocument/2006/relationships/tags" Target="../tags/tag2401.xml"/><Relationship Id="rId29" Type="http://schemas.openxmlformats.org/officeDocument/2006/relationships/tags" Target="../tags/tag2427.xml"/><Relationship Id="rId28" Type="http://schemas.openxmlformats.org/officeDocument/2006/relationships/tags" Target="../tags/tag2426.xml"/><Relationship Id="rId27" Type="http://schemas.openxmlformats.org/officeDocument/2006/relationships/tags" Target="../tags/tag2425.xml"/><Relationship Id="rId26" Type="http://schemas.openxmlformats.org/officeDocument/2006/relationships/tags" Target="../tags/tag2424.xml"/><Relationship Id="rId25" Type="http://schemas.openxmlformats.org/officeDocument/2006/relationships/tags" Target="../tags/tag2423.xml"/><Relationship Id="rId24" Type="http://schemas.openxmlformats.org/officeDocument/2006/relationships/tags" Target="../tags/tag2422.xml"/><Relationship Id="rId23" Type="http://schemas.openxmlformats.org/officeDocument/2006/relationships/tags" Target="../tags/tag2421.xml"/><Relationship Id="rId22" Type="http://schemas.openxmlformats.org/officeDocument/2006/relationships/tags" Target="../tags/tag2420.xml"/><Relationship Id="rId21" Type="http://schemas.openxmlformats.org/officeDocument/2006/relationships/tags" Target="../tags/tag2419.xml"/><Relationship Id="rId20" Type="http://schemas.openxmlformats.org/officeDocument/2006/relationships/tags" Target="../tags/tag2418.xml"/><Relationship Id="rId2" Type="http://schemas.openxmlformats.org/officeDocument/2006/relationships/tags" Target="../tags/tag2400.xml"/><Relationship Id="rId19" Type="http://schemas.openxmlformats.org/officeDocument/2006/relationships/tags" Target="../tags/tag2417.xml"/><Relationship Id="rId18" Type="http://schemas.openxmlformats.org/officeDocument/2006/relationships/tags" Target="../tags/tag2416.xml"/><Relationship Id="rId17" Type="http://schemas.openxmlformats.org/officeDocument/2006/relationships/tags" Target="../tags/tag2415.xml"/><Relationship Id="rId16" Type="http://schemas.openxmlformats.org/officeDocument/2006/relationships/tags" Target="../tags/tag2414.xml"/><Relationship Id="rId15" Type="http://schemas.openxmlformats.org/officeDocument/2006/relationships/tags" Target="../tags/tag2413.xml"/><Relationship Id="rId14" Type="http://schemas.openxmlformats.org/officeDocument/2006/relationships/tags" Target="../tags/tag2412.xml"/><Relationship Id="rId13" Type="http://schemas.openxmlformats.org/officeDocument/2006/relationships/tags" Target="../tags/tag2411.xml"/><Relationship Id="rId12" Type="http://schemas.openxmlformats.org/officeDocument/2006/relationships/tags" Target="../tags/tag2410.xml"/><Relationship Id="rId11" Type="http://schemas.openxmlformats.org/officeDocument/2006/relationships/tags" Target="../tags/tag2409.xml"/><Relationship Id="rId10" Type="http://schemas.openxmlformats.org/officeDocument/2006/relationships/tags" Target="../tags/tag2408.xml"/><Relationship Id="rId1" Type="http://schemas.openxmlformats.org/officeDocument/2006/relationships/tags" Target="../tags/tag2399.xml"/></Relationships>
</file>

<file path=ppt/slides/_rels/slide6.xml.rels><?xml version="1.0" encoding="UTF-8" standalone="yes"?>
<Relationships xmlns="http://schemas.openxmlformats.org/package/2006/relationships"><Relationship Id="rId9" Type="http://schemas.openxmlformats.org/officeDocument/2006/relationships/tags" Target="../tags/tag57.xml"/><Relationship Id="rId8" Type="http://schemas.openxmlformats.org/officeDocument/2006/relationships/tags" Target="../tags/tag56.xml"/><Relationship Id="rId7" Type="http://schemas.openxmlformats.org/officeDocument/2006/relationships/tags" Target="../tags/tag55.xml"/><Relationship Id="rId6" Type="http://schemas.openxmlformats.org/officeDocument/2006/relationships/tags" Target="../tags/tag54.xml"/><Relationship Id="rId5" Type="http://schemas.openxmlformats.org/officeDocument/2006/relationships/tags" Target="../tags/tag53.xml"/><Relationship Id="rId48" Type="http://schemas.openxmlformats.org/officeDocument/2006/relationships/notesSlide" Target="../notesSlides/notesSlide5.xml"/><Relationship Id="rId47" Type="http://schemas.openxmlformats.org/officeDocument/2006/relationships/slideLayout" Target="../slideLayouts/slideLayout25.xml"/><Relationship Id="rId46" Type="http://schemas.openxmlformats.org/officeDocument/2006/relationships/tags" Target="../tags/tag94.xml"/><Relationship Id="rId45" Type="http://schemas.openxmlformats.org/officeDocument/2006/relationships/tags" Target="../tags/tag93.xml"/><Relationship Id="rId44" Type="http://schemas.openxmlformats.org/officeDocument/2006/relationships/tags" Target="../tags/tag92.xml"/><Relationship Id="rId43" Type="http://schemas.openxmlformats.org/officeDocument/2006/relationships/tags" Target="../tags/tag91.xml"/><Relationship Id="rId42" Type="http://schemas.openxmlformats.org/officeDocument/2006/relationships/tags" Target="../tags/tag90.xml"/><Relationship Id="rId41" Type="http://schemas.openxmlformats.org/officeDocument/2006/relationships/tags" Target="../tags/tag89.xml"/><Relationship Id="rId40" Type="http://schemas.openxmlformats.org/officeDocument/2006/relationships/tags" Target="../tags/tag88.xml"/><Relationship Id="rId4" Type="http://schemas.openxmlformats.org/officeDocument/2006/relationships/tags" Target="../tags/tag52.xml"/><Relationship Id="rId39" Type="http://schemas.openxmlformats.org/officeDocument/2006/relationships/tags" Target="../tags/tag87.xml"/><Relationship Id="rId38" Type="http://schemas.openxmlformats.org/officeDocument/2006/relationships/tags" Target="../tags/tag86.xml"/><Relationship Id="rId37" Type="http://schemas.openxmlformats.org/officeDocument/2006/relationships/tags" Target="../tags/tag85.xml"/><Relationship Id="rId36" Type="http://schemas.openxmlformats.org/officeDocument/2006/relationships/tags" Target="../tags/tag84.xml"/><Relationship Id="rId35" Type="http://schemas.openxmlformats.org/officeDocument/2006/relationships/tags" Target="../tags/tag83.xml"/><Relationship Id="rId34" Type="http://schemas.openxmlformats.org/officeDocument/2006/relationships/tags" Target="../tags/tag82.xml"/><Relationship Id="rId33" Type="http://schemas.openxmlformats.org/officeDocument/2006/relationships/tags" Target="../tags/tag81.xml"/><Relationship Id="rId32" Type="http://schemas.openxmlformats.org/officeDocument/2006/relationships/tags" Target="../tags/tag80.xml"/><Relationship Id="rId31" Type="http://schemas.openxmlformats.org/officeDocument/2006/relationships/tags" Target="../tags/tag79.xml"/><Relationship Id="rId30" Type="http://schemas.openxmlformats.org/officeDocument/2006/relationships/tags" Target="../tags/tag78.xml"/><Relationship Id="rId3" Type="http://schemas.openxmlformats.org/officeDocument/2006/relationships/tags" Target="../tags/tag51.xml"/><Relationship Id="rId29" Type="http://schemas.openxmlformats.org/officeDocument/2006/relationships/tags" Target="../tags/tag77.xml"/><Relationship Id="rId28" Type="http://schemas.openxmlformats.org/officeDocument/2006/relationships/tags" Target="../tags/tag76.xml"/><Relationship Id="rId27" Type="http://schemas.openxmlformats.org/officeDocument/2006/relationships/tags" Target="../tags/tag75.xml"/><Relationship Id="rId26" Type="http://schemas.openxmlformats.org/officeDocument/2006/relationships/tags" Target="../tags/tag74.xml"/><Relationship Id="rId25" Type="http://schemas.openxmlformats.org/officeDocument/2006/relationships/tags" Target="../tags/tag73.xml"/><Relationship Id="rId24" Type="http://schemas.openxmlformats.org/officeDocument/2006/relationships/tags" Target="../tags/tag72.xml"/><Relationship Id="rId23" Type="http://schemas.openxmlformats.org/officeDocument/2006/relationships/tags" Target="../tags/tag71.xml"/><Relationship Id="rId22" Type="http://schemas.openxmlformats.org/officeDocument/2006/relationships/tags" Target="../tags/tag70.xml"/><Relationship Id="rId21" Type="http://schemas.openxmlformats.org/officeDocument/2006/relationships/tags" Target="../tags/tag69.xml"/><Relationship Id="rId20" Type="http://schemas.openxmlformats.org/officeDocument/2006/relationships/tags" Target="../tags/tag68.xml"/><Relationship Id="rId2" Type="http://schemas.openxmlformats.org/officeDocument/2006/relationships/tags" Target="../tags/tag50.xml"/><Relationship Id="rId19" Type="http://schemas.openxmlformats.org/officeDocument/2006/relationships/tags" Target="../tags/tag67.xml"/><Relationship Id="rId18" Type="http://schemas.openxmlformats.org/officeDocument/2006/relationships/tags" Target="../tags/tag66.xml"/><Relationship Id="rId17" Type="http://schemas.openxmlformats.org/officeDocument/2006/relationships/tags" Target="../tags/tag65.xml"/><Relationship Id="rId16" Type="http://schemas.openxmlformats.org/officeDocument/2006/relationships/tags" Target="../tags/tag64.xml"/><Relationship Id="rId15" Type="http://schemas.openxmlformats.org/officeDocument/2006/relationships/tags" Target="../tags/tag63.xml"/><Relationship Id="rId14" Type="http://schemas.openxmlformats.org/officeDocument/2006/relationships/tags" Target="../tags/tag62.xml"/><Relationship Id="rId13" Type="http://schemas.openxmlformats.org/officeDocument/2006/relationships/tags" Target="../tags/tag61.xml"/><Relationship Id="rId12" Type="http://schemas.openxmlformats.org/officeDocument/2006/relationships/tags" Target="../tags/tag60.xml"/><Relationship Id="rId11" Type="http://schemas.openxmlformats.org/officeDocument/2006/relationships/tags" Target="../tags/tag59.xml"/><Relationship Id="rId10" Type="http://schemas.openxmlformats.org/officeDocument/2006/relationships/tags" Target="../tags/tag58.xml"/><Relationship Id="rId1" Type="http://schemas.openxmlformats.org/officeDocument/2006/relationships/tags" Target="../tags/tag49.xml"/></Relationships>
</file>

<file path=ppt/slides/_rels/slide60.xml.rels><?xml version="1.0" encoding="UTF-8" standalone="yes"?>
<Relationships xmlns="http://schemas.openxmlformats.org/package/2006/relationships"><Relationship Id="rId9" Type="http://schemas.openxmlformats.org/officeDocument/2006/relationships/tags" Target="../tags/tag2453.xml"/><Relationship Id="rId8" Type="http://schemas.openxmlformats.org/officeDocument/2006/relationships/tags" Target="../tags/tag2452.xml"/><Relationship Id="rId7" Type="http://schemas.openxmlformats.org/officeDocument/2006/relationships/tags" Target="../tags/tag2451.xml"/><Relationship Id="rId6" Type="http://schemas.openxmlformats.org/officeDocument/2006/relationships/tags" Target="../tags/tag2450.xml"/><Relationship Id="rId5" Type="http://schemas.openxmlformats.org/officeDocument/2006/relationships/tags" Target="../tags/tag2449.xml"/><Relationship Id="rId48" Type="http://schemas.openxmlformats.org/officeDocument/2006/relationships/notesSlide" Target="../notesSlides/notesSlide57.xml"/><Relationship Id="rId47" Type="http://schemas.openxmlformats.org/officeDocument/2006/relationships/slideLayout" Target="../slideLayouts/slideLayout25.xml"/><Relationship Id="rId46" Type="http://schemas.openxmlformats.org/officeDocument/2006/relationships/tags" Target="../tags/tag2490.xml"/><Relationship Id="rId45" Type="http://schemas.openxmlformats.org/officeDocument/2006/relationships/tags" Target="../tags/tag2489.xml"/><Relationship Id="rId44" Type="http://schemas.openxmlformats.org/officeDocument/2006/relationships/tags" Target="../tags/tag2488.xml"/><Relationship Id="rId43" Type="http://schemas.openxmlformats.org/officeDocument/2006/relationships/tags" Target="../tags/tag2487.xml"/><Relationship Id="rId42" Type="http://schemas.openxmlformats.org/officeDocument/2006/relationships/tags" Target="../tags/tag2486.xml"/><Relationship Id="rId41" Type="http://schemas.openxmlformats.org/officeDocument/2006/relationships/tags" Target="../tags/tag2485.xml"/><Relationship Id="rId40" Type="http://schemas.openxmlformats.org/officeDocument/2006/relationships/tags" Target="../tags/tag2484.xml"/><Relationship Id="rId4" Type="http://schemas.openxmlformats.org/officeDocument/2006/relationships/tags" Target="../tags/tag2448.xml"/><Relationship Id="rId39" Type="http://schemas.openxmlformats.org/officeDocument/2006/relationships/tags" Target="../tags/tag2483.xml"/><Relationship Id="rId38" Type="http://schemas.openxmlformats.org/officeDocument/2006/relationships/tags" Target="../tags/tag2482.xml"/><Relationship Id="rId37" Type="http://schemas.openxmlformats.org/officeDocument/2006/relationships/tags" Target="../tags/tag2481.xml"/><Relationship Id="rId36" Type="http://schemas.openxmlformats.org/officeDocument/2006/relationships/tags" Target="../tags/tag2480.xml"/><Relationship Id="rId35" Type="http://schemas.openxmlformats.org/officeDocument/2006/relationships/tags" Target="../tags/tag2479.xml"/><Relationship Id="rId34" Type="http://schemas.openxmlformats.org/officeDocument/2006/relationships/tags" Target="../tags/tag2478.xml"/><Relationship Id="rId33" Type="http://schemas.openxmlformats.org/officeDocument/2006/relationships/tags" Target="../tags/tag2477.xml"/><Relationship Id="rId32" Type="http://schemas.openxmlformats.org/officeDocument/2006/relationships/tags" Target="../tags/tag2476.xml"/><Relationship Id="rId31" Type="http://schemas.openxmlformats.org/officeDocument/2006/relationships/tags" Target="../tags/tag2475.xml"/><Relationship Id="rId30" Type="http://schemas.openxmlformats.org/officeDocument/2006/relationships/tags" Target="../tags/tag2474.xml"/><Relationship Id="rId3" Type="http://schemas.openxmlformats.org/officeDocument/2006/relationships/tags" Target="../tags/tag2447.xml"/><Relationship Id="rId29" Type="http://schemas.openxmlformats.org/officeDocument/2006/relationships/tags" Target="../tags/tag2473.xml"/><Relationship Id="rId28" Type="http://schemas.openxmlformats.org/officeDocument/2006/relationships/tags" Target="../tags/tag2472.xml"/><Relationship Id="rId27" Type="http://schemas.openxmlformats.org/officeDocument/2006/relationships/tags" Target="../tags/tag2471.xml"/><Relationship Id="rId26" Type="http://schemas.openxmlformats.org/officeDocument/2006/relationships/tags" Target="../tags/tag2470.xml"/><Relationship Id="rId25" Type="http://schemas.openxmlformats.org/officeDocument/2006/relationships/tags" Target="../tags/tag2469.xml"/><Relationship Id="rId24" Type="http://schemas.openxmlformats.org/officeDocument/2006/relationships/tags" Target="../tags/tag2468.xml"/><Relationship Id="rId23" Type="http://schemas.openxmlformats.org/officeDocument/2006/relationships/tags" Target="../tags/tag2467.xml"/><Relationship Id="rId22" Type="http://schemas.openxmlformats.org/officeDocument/2006/relationships/tags" Target="../tags/tag2466.xml"/><Relationship Id="rId21" Type="http://schemas.openxmlformats.org/officeDocument/2006/relationships/tags" Target="../tags/tag2465.xml"/><Relationship Id="rId20" Type="http://schemas.openxmlformats.org/officeDocument/2006/relationships/tags" Target="../tags/tag2464.xml"/><Relationship Id="rId2" Type="http://schemas.openxmlformats.org/officeDocument/2006/relationships/tags" Target="../tags/tag2446.xml"/><Relationship Id="rId19" Type="http://schemas.openxmlformats.org/officeDocument/2006/relationships/tags" Target="../tags/tag2463.xml"/><Relationship Id="rId18" Type="http://schemas.openxmlformats.org/officeDocument/2006/relationships/tags" Target="../tags/tag2462.xml"/><Relationship Id="rId17" Type="http://schemas.openxmlformats.org/officeDocument/2006/relationships/tags" Target="../tags/tag2461.xml"/><Relationship Id="rId16" Type="http://schemas.openxmlformats.org/officeDocument/2006/relationships/tags" Target="../tags/tag2460.xml"/><Relationship Id="rId15" Type="http://schemas.openxmlformats.org/officeDocument/2006/relationships/tags" Target="../tags/tag2459.xml"/><Relationship Id="rId14" Type="http://schemas.openxmlformats.org/officeDocument/2006/relationships/tags" Target="../tags/tag2458.xml"/><Relationship Id="rId13" Type="http://schemas.openxmlformats.org/officeDocument/2006/relationships/tags" Target="../tags/tag2457.xml"/><Relationship Id="rId12" Type="http://schemas.openxmlformats.org/officeDocument/2006/relationships/tags" Target="../tags/tag2456.xml"/><Relationship Id="rId11" Type="http://schemas.openxmlformats.org/officeDocument/2006/relationships/tags" Target="../tags/tag2455.xml"/><Relationship Id="rId10" Type="http://schemas.openxmlformats.org/officeDocument/2006/relationships/tags" Target="../tags/tag2454.xml"/><Relationship Id="rId1" Type="http://schemas.openxmlformats.org/officeDocument/2006/relationships/tags" Target="../tags/tag2445.xml"/></Relationships>
</file>

<file path=ppt/slides/_rels/slide61.xml.rels><?xml version="1.0" encoding="UTF-8" standalone="yes"?>
<Relationships xmlns="http://schemas.openxmlformats.org/package/2006/relationships"><Relationship Id="rId9" Type="http://schemas.openxmlformats.org/officeDocument/2006/relationships/tags" Target="../tags/tag2499.xml"/><Relationship Id="rId8" Type="http://schemas.openxmlformats.org/officeDocument/2006/relationships/tags" Target="../tags/tag2498.xml"/><Relationship Id="rId7" Type="http://schemas.openxmlformats.org/officeDocument/2006/relationships/tags" Target="../tags/tag2497.xml"/><Relationship Id="rId6" Type="http://schemas.openxmlformats.org/officeDocument/2006/relationships/tags" Target="../tags/tag2496.xml"/><Relationship Id="rId5" Type="http://schemas.openxmlformats.org/officeDocument/2006/relationships/tags" Target="../tags/tag2495.xml"/><Relationship Id="rId49" Type="http://schemas.openxmlformats.org/officeDocument/2006/relationships/notesSlide" Target="../notesSlides/notesSlide58.xml"/><Relationship Id="rId48" Type="http://schemas.openxmlformats.org/officeDocument/2006/relationships/slideLayout" Target="../slideLayouts/slideLayout25.xml"/><Relationship Id="rId47" Type="http://schemas.openxmlformats.org/officeDocument/2006/relationships/image" Target="../media/image19.png"/><Relationship Id="rId46" Type="http://schemas.openxmlformats.org/officeDocument/2006/relationships/tags" Target="../tags/tag2536.xml"/><Relationship Id="rId45" Type="http://schemas.openxmlformats.org/officeDocument/2006/relationships/tags" Target="../tags/tag2535.xml"/><Relationship Id="rId44" Type="http://schemas.openxmlformats.org/officeDocument/2006/relationships/tags" Target="../tags/tag2534.xml"/><Relationship Id="rId43" Type="http://schemas.openxmlformats.org/officeDocument/2006/relationships/tags" Target="../tags/tag2533.xml"/><Relationship Id="rId42" Type="http://schemas.openxmlformats.org/officeDocument/2006/relationships/tags" Target="../tags/tag2532.xml"/><Relationship Id="rId41" Type="http://schemas.openxmlformats.org/officeDocument/2006/relationships/tags" Target="../tags/tag2531.xml"/><Relationship Id="rId40" Type="http://schemas.openxmlformats.org/officeDocument/2006/relationships/tags" Target="../tags/tag2530.xml"/><Relationship Id="rId4" Type="http://schemas.openxmlformats.org/officeDocument/2006/relationships/tags" Target="../tags/tag2494.xml"/><Relationship Id="rId39" Type="http://schemas.openxmlformats.org/officeDocument/2006/relationships/tags" Target="../tags/tag2529.xml"/><Relationship Id="rId38" Type="http://schemas.openxmlformats.org/officeDocument/2006/relationships/tags" Target="../tags/tag2528.xml"/><Relationship Id="rId37" Type="http://schemas.openxmlformats.org/officeDocument/2006/relationships/tags" Target="../tags/tag2527.xml"/><Relationship Id="rId36" Type="http://schemas.openxmlformats.org/officeDocument/2006/relationships/tags" Target="../tags/tag2526.xml"/><Relationship Id="rId35" Type="http://schemas.openxmlformats.org/officeDocument/2006/relationships/tags" Target="../tags/tag2525.xml"/><Relationship Id="rId34" Type="http://schemas.openxmlformats.org/officeDocument/2006/relationships/tags" Target="../tags/tag2524.xml"/><Relationship Id="rId33" Type="http://schemas.openxmlformats.org/officeDocument/2006/relationships/tags" Target="../tags/tag2523.xml"/><Relationship Id="rId32" Type="http://schemas.openxmlformats.org/officeDocument/2006/relationships/tags" Target="../tags/tag2522.xml"/><Relationship Id="rId31" Type="http://schemas.openxmlformats.org/officeDocument/2006/relationships/tags" Target="../tags/tag2521.xml"/><Relationship Id="rId30" Type="http://schemas.openxmlformats.org/officeDocument/2006/relationships/tags" Target="../tags/tag2520.xml"/><Relationship Id="rId3" Type="http://schemas.openxmlformats.org/officeDocument/2006/relationships/tags" Target="../tags/tag2493.xml"/><Relationship Id="rId29" Type="http://schemas.openxmlformats.org/officeDocument/2006/relationships/tags" Target="../tags/tag2519.xml"/><Relationship Id="rId28" Type="http://schemas.openxmlformats.org/officeDocument/2006/relationships/tags" Target="../tags/tag2518.xml"/><Relationship Id="rId27" Type="http://schemas.openxmlformats.org/officeDocument/2006/relationships/tags" Target="../tags/tag2517.xml"/><Relationship Id="rId26" Type="http://schemas.openxmlformats.org/officeDocument/2006/relationships/tags" Target="../tags/tag2516.xml"/><Relationship Id="rId25" Type="http://schemas.openxmlformats.org/officeDocument/2006/relationships/tags" Target="../tags/tag2515.xml"/><Relationship Id="rId24" Type="http://schemas.openxmlformats.org/officeDocument/2006/relationships/tags" Target="../tags/tag2514.xml"/><Relationship Id="rId23" Type="http://schemas.openxmlformats.org/officeDocument/2006/relationships/tags" Target="../tags/tag2513.xml"/><Relationship Id="rId22" Type="http://schemas.openxmlformats.org/officeDocument/2006/relationships/tags" Target="../tags/tag2512.xml"/><Relationship Id="rId21" Type="http://schemas.openxmlformats.org/officeDocument/2006/relationships/tags" Target="../tags/tag2511.xml"/><Relationship Id="rId20" Type="http://schemas.openxmlformats.org/officeDocument/2006/relationships/tags" Target="../tags/tag2510.xml"/><Relationship Id="rId2" Type="http://schemas.openxmlformats.org/officeDocument/2006/relationships/tags" Target="../tags/tag2492.xml"/><Relationship Id="rId19" Type="http://schemas.openxmlformats.org/officeDocument/2006/relationships/tags" Target="../tags/tag2509.xml"/><Relationship Id="rId18" Type="http://schemas.openxmlformats.org/officeDocument/2006/relationships/tags" Target="../tags/tag2508.xml"/><Relationship Id="rId17" Type="http://schemas.openxmlformats.org/officeDocument/2006/relationships/tags" Target="../tags/tag2507.xml"/><Relationship Id="rId16" Type="http://schemas.openxmlformats.org/officeDocument/2006/relationships/tags" Target="../tags/tag2506.xml"/><Relationship Id="rId15" Type="http://schemas.openxmlformats.org/officeDocument/2006/relationships/tags" Target="../tags/tag2505.xml"/><Relationship Id="rId14" Type="http://schemas.openxmlformats.org/officeDocument/2006/relationships/tags" Target="../tags/tag2504.xml"/><Relationship Id="rId13" Type="http://schemas.openxmlformats.org/officeDocument/2006/relationships/tags" Target="../tags/tag2503.xml"/><Relationship Id="rId12" Type="http://schemas.openxmlformats.org/officeDocument/2006/relationships/tags" Target="../tags/tag2502.xml"/><Relationship Id="rId11" Type="http://schemas.openxmlformats.org/officeDocument/2006/relationships/tags" Target="../tags/tag2501.xml"/><Relationship Id="rId10" Type="http://schemas.openxmlformats.org/officeDocument/2006/relationships/tags" Target="../tags/tag2500.xml"/><Relationship Id="rId1" Type="http://schemas.openxmlformats.org/officeDocument/2006/relationships/tags" Target="../tags/tag2491.xml"/></Relationships>
</file>

<file path=ppt/slides/_rels/slide62.xml.rels><?xml version="1.0" encoding="UTF-8" standalone="yes"?>
<Relationships xmlns="http://schemas.openxmlformats.org/package/2006/relationships"><Relationship Id="rId9" Type="http://schemas.openxmlformats.org/officeDocument/2006/relationships/tags" Target="../tags/tag2545.xml"/><Relationship Id="rId8" Type="http://schemas.openxmlformats.org/officeDocument/2006/relationships/tags" Target="../tags/tag2544.xml"/><Relationship Id="rId7" Type="http://schemas.openxmlformats.org/officeDocument/2006/relationships/tags" Target="../tags/tag2543.xml"/><Relationship Id="rId6" Type="http://schemas.openxmlformats.org/officeDocument/2006/relationships/tags" Target="../tags/tag2542.xml"/><Relationship Id="rId5" Type="http://schemas.openxmlformats.org/officeDocument/2006/relationships/tags" Target="../tags/tag2541.xml"/><Relationship Id="rId49" Type="http://schemas.openxmlformats.org/officeDocument/2006/relationships/notesSlide" Target="../notesSlides/notesSlide59.xml"/><Relationship Id="rId48" Type="http://schemas.openxmlformats.org/officeDocument/2006/relationships/slideLayout" Target="../slideLayouts/slideLayout25.xml"/><Relationship Id="rId47" Type="http://schemas.openxmlformats.org/officeDocument/2006/relationships/image" Target="../media/image20.png"/><Relationship Id="rId46" Type="http://schemas.openxmlformats.org/officeDocument/2006/relationships/tags" Target="../tags/tag2582.xml"/><Relationship Id="rId45" Type="http://schemas.openxmlformats.org/officeDocument/2006/relationships/tags" Target="../tags/tag2581.xml"/><Relationship Id="rId44" Type="http://schemas.openxmlformats.org/officeDocument/2006/relationships/tags" Target="../tags/tag2580.xml"/><Relationship Id="rId43" Type="http://schemas.openxmlformats.org/officeDocument/2006/relationships/tags" Target="../tags/tag2579.xml"/><Relationship Id="rId42" Type="http://schemas.openxmlformats.org/officeDocument/2006/relationships/tags" Target="../tags/tag2578.xml"/><Relationship Id="rId41" Type="http://schemas.openxmlformats.org/officeDocument/2006/relationships/tags" Target="../tags/tag2577.xml"/><Relationship Id="rId40" Type="http://schemas.openxmlformats.org/officeDocument/2006/relationships/tags" Target="../tags/tag2576.xml"/><Relationship Id="rId4" Type="http://schemas.openxmlformats.org/officeDocument/2006/relationships/tags" Target="../tags/tag2540.xml"/><Relationship Id="rId39" Type="http://schemas.openxmlformats.org/officeDocument/2006/relationships/tags" Target="../tags/tag2575.xml"/><Relationship Id="rId38" Type="http://schemas.openxmlformats.org/officeDocument/2006/relationships/tags" Target="../tags/tag2574.xml"/><Relationship Id="rId37" Type="http://schemas.openxmlformats.org/officeDocument/2006/relationships/tags" Target="../tags/tag2573.xml"/><Relationship Id="rId36" Type="http://schemas.openxmlformats.org/officeDocument/2006/relationships/tags" Target="../tags/tag2572.xml"/><Relationship Id="rId35" Type="http://schemas.openxmlformats.org/officeDocument/2006/relationships/tags" Target="../tags/tag2571.xml"/><Relationship Id="rId34" Type="http://schemas.openxmlformats.org/officeDocument/2006/relationships/tags" Target="../tags/tag2570.xml"/><Relationship Id="rId33" Type="http://schemas.openxmlformats.org/officeDocument/2006/relationships/tags" Target="../tags/tag2569.xml"/><Relationship Id="rId32" Type="http://schemas.openxmlformats.org/officeDocument/2006/relationships/tags" Target="../tags/tag2568.xml"/><Relationship Id="rId31" Type="http://schemas.openxmlformats.org/officeDocument/2006/relationships/tags" Target="../tags/tag2567.xml"/><Relationship Id="rId30" Type="http://schemas.openxmlformats.org/officeDocument/2006/relationships/tags" Target="../tags/tag2566.xml"/><Relationship Id="rId3" Type="http://schemas.openxmlformats.org/officeDocument/2006/relationships/tags" Target="../tags/tag2539.xml"/><Relationship Id="rId29" Type="http://schemas.openxmlformats.org/officeDocument/2006/relationships/tags" Target="../tags/tag2565.xml"/><Relationship Id="rId28" Type="http://schemas.openxmlformats.org/officeDocument/2006/relationships/tags" Target="../tags/tag2564.xml"/><Relationship Id="rId27" Type="http://schemas.openxmlformats.org/officeDocument/2006/relationships/tags" Target="../tags/tag2563.xml"/><Relationship Id="rId26" Type="http://schemas.openxmlformats.org/officeDocument/2006/relationships/tags" Target="../tags/tag2562.xml"/><Relationship Id="rId25" Type="http://schemas.openxmlformats.org/officeDocument/2006/relationships/tags" Target="../tags/tag2561.xml"/><Relationship Id="rId24" Type="http://schemas.openxmlformats.org/officeDocument/2006/relationships/tags" Target="../tags/tag2560.xml"/><Relationship Id="rId23" Type="http://schemas.openxmlformats.org/officeDocument/2006/relationships/tags" Target="../tags/tag2559.xml"/><Relationship Id="rId22" Type="http://schemas.openxmlformats.org/officeDocument/2006/relationships/tags" Target="../tags/tag2558.xml"/><Relationship Id="rId21" Type="http://schemas.openxmlformats.org/officeDocument/2006/relationships/tags" Target="../tags/tag2557.xml"/><Relationship Id="rId20" Type="http://schemas.openxmlformats.org/officeDocument/2006/relationships/tags" Target="../tags/tag2556.xml"/><Relationship Id="rId2" Type="http://schemas.openxmlformats.org/officeDocument/2006/relationships/tags" Target="../tags/tag2538.xml"/><Relationship Id="rId19" Type="http://schemas.openxmlformats.org/officeDocument/2006/relationships/tags" Target="../tags/tag2555.xml"/><Relationship Id="rId18" Type="http://schemas.openxmlformats.org/officeDocument/2006/relationships/tags" Target="../tags/tag2554.xml"/><Relationship Id="rId17" Type="http://schemas.openxmlformats.org/officeDocument/2006/relationships/tags" Target="../tags/tag2553.xml"/><Relationship Id="rId16" Type="http://schemas.openxmlformats.org/officeDocument/2006/relationships/tags" Target="../tags/tag2552.xml"/><Relationship Id="rId15" Type="http://schemas.openxmlformats.org/officeDocument/2006/relationships/tags" Target="../tags/tag2551.xml"/><Relationship Id="rId14" Type="http://schemas.openxmlformats.org/officeDocument/2006/relationships/tags" Target="../tags/tag2550.xml"/><Relationship Id="rId13" Type="http://schemas.openxmlformats.org/officeDocument/2006/relationships/tags" Target="../tags/tag2549.xml"/><Relationship Id="rId12" Type="http://schemas.openxmlformats.org/officeDocument/2006/relationships/tags" Target="../tags/tag2548.xml"/><Relationship Id="rId11" Type="http://schemas.openxmlformats.org/officeDocument/2006/relationships/tags" Target="../tags/tag2547.xml"/><Relationship Id="rId10" Type="http://schemas.openxmlformats.org/officeDocument/2006/relationships/tags" Target="../tags/tag2546.xml"/><Relationship Id="rId1" Type="http://schemas.openxmlformats.org/officeDocument/2006/relationships/tags" Target="../tags/tag2537.xml"/></Relationships>
</file>

<file path=ppt/slides/_rels/slide63.xml.rels><?xml version="1.0" encoding="UTF-8" standalone="yes"?>
<Relationships xmlns="http://schemas.openxmlformats.org/package/2006/relationships"><Relationship Id="rId9" Type="http://schemas.openxmlformats.org/officeDocument/2006/relationships/tags" Target="../tags/tag2591.xml"/><Relationship Id="rId8" Type="http://schemas.openxmlformats.org/officeDocument/2006/relationships/tags" Target="../tags/tag2590.xml"/><Relationship Id="rId7" Type="http://schemas.openxmlformats.org/officeDocument/2006/relationships/tags" Target="../tags/tag2589.xml"/><Relationship Id="rId6" Type="http://schemas.openxmlformats.org/officeDocument/2006/relationships/tags" Target="../tags/tag2588.xml"/><Relationship Id="rId5" Type="http://schemas.openxmlformats.org/officeDocument/2006/relationships/tags" Target="../tags/tag2587.xml"/><Relationship Id="rId49" Type="http://schemas.openxmlformats.org/officeDocument/2006/relationships/notesSlide" Target="../notesSlides/notesSlide60.xml"/><Relationship Id="rId48" Type="http://schemas.openxmlformats.org/officeDocument/2006/relationships/slideLayout" Target="../slideLayouts/slideLayout25.xml"/><Relationship Id="rId47" Type="http://schemas.openxmlformats.org/officeDocument/2006/relationships/image" Target="../media/image21.png"/><Relationship Id="rId46" Type="http://schemas.openxmlformats.org/officeDocument/2006/relationships/tags" Target="../tags/tag2628.xml"/><Relationship Id="rId45" Type="http://schemas.openxmlformats.org/officeDocument/2006/relationships/tags" Target="../tags/tag2627.xml"/><Relationship Id="rId44" Type="http://schemas.openxmlformats.org/officeDocument/2006/relationships/tags" Target="../tags/tag2626.xml"/><Relationship Id="rId43" Type="http://schemas.openxmlformats.org/officeDocument/2006/relationships/tags" Target="../tags/tag2625.xml"/><Relationship Id="rId42" Type="http://schemas.openxmlformats.org/officeDocument/2006/relationships/tags" Target="../tags/tag2624.xml"/><Relationship Id="rId41" Type="http://schemas.openxmlformats.org/officeDocument/2006/relationships/tags" Target="../tags/tag2623.xml"/><Relationship Id="rId40" Type="http://schemas.openxmlformats.org/officeDocument/2006/relationships/tags" Target="../tags/tag2622.xml"/><Relationship Id="rId4" Type="http://schemas.openxmlformats.org/officeDocument/2006/relationships/tags" Target="../tags/tag2586.xml"/><Relationship Id="rId39" Type="http://schemas.openxmlformats.org/officeDocument/2006/relationships/tags" Target="../tags/tag2621.xml"/><Relationship Id="rId38" Type="http://schemas.openxmlformats.org/officeDocument/2006/relationships/tags" Target="../tags/tag2620.xml"/><Relationship Id="rId37" Type="http://schemas.openxmlformats.org/officeDocument/2006/relationships/tags" Target="../tags/tag2619.xml"/><Relationship Id="rId36" Type="http://schemas.openxmlformats.org/officeDocument/2006/relationships/tags" Target="../tags/tag2618.xml"/><Relationship Id="rId35" Type="http://schemas.openxmlformats.org/officeDocument/2006/relationships/tags" Target="../tags/tag2617.xml"/><Relationship Id="rId34" Type="http://schemas.openxmlformats.org/officeDocument/2006/relationships/tags" Target="../tags/tag2616.xml"/><Relationship Id="rId33" Type="http://schemas.openxmlformats.org/officeDocument/2006/relationships/tags" Target="../tags/tag2615.xml"/><Relationship Id="rId32" Type="http://schemas.openxmlformats.org/officeDocument/2006/relationships/tags" Target="../tags/tag2614.xml"/><Relationship Id="rId31" Type="http://schemas.openxmlformats.org/officeDocument/2006/relationships/tags" Target="../tags/tag2613.xml"/><Relationship Id="rId30" Type="http://schemas.openxmlformats.org/officeDocument/2006/relationships/tags" Target="../tags/tag2612.xml"/><Relationship Id="rId3" Type="http://schemas.openxmlformats.org/officeDocument/2006/relationships/tags" Target="../tags/tag2585.xml"/><Relationship Id="rId29" Type="http://schemas.openxmlformats.org/officeDocument/2006/relationships/tags" Target="../tags/tag2611.xml"/><Relationship Id="rId28" Type="http://schemas.openxmlformats.org/officeDocument/2006/relationships/tags" Target="../tags/tag2610.xml"/><Relationship Id="rId27" Type="http://schemas.openxmlformats.org/officeDocument/2006/relationships/tags" Target="../tags/tag2609.xml"/><Relationship Id="rId26" Type="http://schemas.openxmlformats.org/officeDocument/2006/relationships/tags" Target="../tags/tag2608.xml"/><Relationship Id="rId25" Type="http://schemas.openxmlformats.org/officeDocument/2006/relationships/tags" Target="../tags/tag2607.xml"/><Relationship Id="rId24" Type="http://schemas.openxmlformats.org/officeDocument/2006/relationships/tags" Target="../tags/tag2606.xml"/><Relationship Id="rId23" Type="http://schemas.openxmlformats.org/officeDocument/2006/relationships/tags" Target="../tags/tag2605.xml"/><Relationship Id="rId22" Type="http://schemas.openxmlformats.org/officeDocument/2006/relationships/tags" Target="../tags/tag2604.xml"/><Relationship Id="rId21" Type="http://schemas.openxmlformats.org/officeDocument/2006/relationships/tags" Target="../tags/tag2603.xml"/><Relationship Id="rId20" Type="http://schemas.openxmlformats.org/officeDocument/2006/relationships/tags" Target="../tags/tag2602.xml"/><Relationship Id="rId2" Type="http://schemas.openxmlformats.org/officeDocument/2006/relationships/tags" Target="../tags/tag2584.xml"/><Relationship Id="rId19" Type="http://schemas.openxmlformats.org/officeDocument/2006/relationships/tags" Target="../tags/tag2601.xml"/><Relationship Id="rId18" Type="http://schemas.openxmlformats.org/officeDocument/2006/relationships/tags" Target="../tags/tag2600.xml"/><Relationship Id="rId17" Type="http://schemas.openxmlformats.org/officeDocument/2006/relationships/tags" Target="../tags/tag2599.xml"/><Relationship Id="rId16" Type="http://schemas.openxmlformats.org/officeDocument/2006/relationships/tags" Target="../tags/tag2598.xml"/><Relationship Id="rId15" Type="http://schemas.openxmlformats.org/officeDocument/2006/relationships/tags" Target="../tags/tag2597.xml"/><Relationship Id="rId14" Type="http://schemas.openxmlformats.org/officeDocument/2006/relationships/tags" Target="../tags/tag2596.xml"/><Relationship Id="rId13" Type="http://schemas.openxmlformats.org/officeDocument/2006/relationships/tags" Target="../tags/tag2595.xml"/><Relationship Id="rId12" Type="http://schemas.openxmlformats.org/officeDocument/2006/relationships/tags" Target="../tags/tag2594.xml"/><Relationship Id="rId11" Type="http://schemas.openxmlformats.org/officeDocument/2006/relationships/tags" Target="../tags/tag2593.xml"/><Relationship Id="rId10" Type="http://schemas.openxmlformats.org/officeDocument/2006/relationships/tags" Target="../tags/tag2592.xml"/><Relationship Id="rId1" Type="http://schemas.openxmlformats.org/officeDocument/2006/relationships/tags" Target="../tags/tag2583.xml"/></Relationships>
</file>

<file path=ppt/slides/_rels/slide64.xml.rels><?xml version="1.0" encoding="UTF-8" standalone="yes"?>
<Relationships xmlns="http://schemas.openxmlformats.org/package/2006/relationships"><Relationship Id="rId9" Type="http://schemas.openxmlformats.org/officeDocument/2006/relationships/tags" Target="../tags/tag2637.xml"/><Relationship Id="rId8" Type="http://schemas.openxmlformats.org/officeDocument/2006/relationships/tags" Target="../tags/tag2636.xml"/><Relationship Id="rId7" Type="http://schemas.openxmlformats.org/officeDocument/2006/relationships/tags" Target="../tags/tag2635.xml"/><Relationship Id="rId6" Type="http://schemas.openxmlformats.org/officeDocument/2006/relationships/tags" Target="../tags/tag2634.xml"/><Relationship Id="rId5" Type="http://schemas.openxmlformats.org/officeDocument/2006/relationships/tags" Target="../tags/tag2633.xml"/><Relationship Id="rId49" Type="http://schemas.openxmlformats.org/officeDocument/2006/relationships/notesSlide" Target="../notesSlides/notesSlide61.xml"/><Relationship Id="rId48" Type="http://schemas.openxmlformats.org/officeDocument/2006/relationships/slideLayout" Target="../slideLayouts/slideLayout25.xml"/><Relationship Id="rId47" Type="http://schemas.openxmlformats.org/officeDocument/2006/relationships/image" Target="../media/image22.png"/><Relationship Id="rId46" Type="http://schemas.openxmlformats.org/officeDocument/2006/relationships/tags" Target="../tags/tag2674.xml"/><Relationship Id="rId45" Type="http://schemas.openxmlformats.org/officeDocument/2006/relationships/tags" Target="../tags/tag2673.xml"/><Relationship Id="rId44" Type="http://schemas.openxmlformats.org/officeDocument/2006/relationships/tags" Target="../tags/tag2672.xml"/><Relationship Id="rId43" Type="http://schemas.openxmlformats.org/officeDocument/2006/relationships/tags" Target="../tags/tag2671.xml"/><Relationship Id="rId42" Type="http://schemas.openxmlformats.org/officeDocument/2006/relationships/tags" Target="../tags/tag2670.xml"/><Relationship Id="rId41" Type="http://schemas.openxmlformats.org/officeDocument/2006/relationships/tags" Target="../tags/tag2669.xml"/><Relationship Id="rId40" Type="http://schemas.openxmlformats.org/officeDocument/2006/relationships/tags" Target="../tags/tag2668.xml"/><Relationship Id="rId4" Type="http://schemas.openxmlformats.org/officeDocument/2006/relationships/tags" Target="../tags/tag2632.xml"/><Relationship Id="rId39" Type="http://schemas.openxmlformats.org/officeDocument/2006/relationships/tags" Target="../tags/tag2667.xml"/><Relationship Id="rId38" Type="http://schemas.openxmlformats.org/officeDocument/2006/relationships/tags" Target="../tags/tag2666.xml"/><Relationship Id="rId37" Type="http://schemas.openxmlformats.org/officeDocument/2006/relationships/tags" Target="../tags/tag2665.xml"/><Relationship Id="rId36" Type="http://schemas.openxmlformats.org/officeDocument/2006/relationships/tags" Target="../tags/tag2664.xml"/><Relationship Id="rId35" Type="http://schemas.openxmlformats.org/officeDocument/2006/relationships/tags" Target="../tags/tag2663.xml"/><Relationship Id="rId34" Type="http://schemas.openxmlformats.org/officeDocument/2006/relationships/tags" Target="../tags/tag2662.xml"/><Relationship Id="rId33" Type="http://schemas.openxmlformats.org/officeDocument/2006/relationships/tags" Target="../tags/tag2661.xml"/><Relationship Id="rId32" Type="http://schemas.openxmlformats.org/officeDocument/2006/relationships/tags" Target="../tags/tag2660.xml"/><Relationship Id="rId31" Type="http://schemas.openxmlformats.org/officeDocument/2006/relationships/tags" Target="../tags/tag2659.xml"/><Relationship Id="rId30" Type="http://schemas.openxmlformats.org/officeDocument/2006/relationships/tags" Target="../tags/tag2658.xml"/><Relationship Id="rId3" Type="http://schemas.openxmlformats.org/officeDocument/2006/relationships/tags" Target="../tags/tag2631.xml"/><Relationship Id="rId29" Type="http://schemas.openxmlformats.org/officeDocument/2006/relationships/tags" Target="../tags/tag2657.xml"/><Relationship Id="rId28" Type="http://schemas.openxmlformats.org/officeDocument/2006/relationships/tags" Target="../tags/tag2656.xml"/><Relationship Id="rId27" Type="http://schemas.openxmlformats.org/officeDocument/2006/relationships/tags" Target="../tags/tag2655.xml"/><Relationship Id="rId26" Type="http://schemas.openxmlformats.org/officeDocument/2006/relationships/tags" Target="../tags/tag2654.xml"/><Relationship Id="rId25" Type="http://schemas.openxmlformats.org/officeDocument/2006/relationships/tags" Target="../tags/tag2653.xml"/><Relationship Id="rId24" Type="http://schemas.openxmlformats.org/officeDocument/2006/relationships/tags" Target="../tags/tag2652.xml"/><Relationship Id="rId23" Type="http://schemas.openxmlformats.org/officeDocument/2006/relationships/tags" Target="../tags/tag2651.xml"/><Relationship Id="rId22" Type="http://schemas.openxmlformats.org/officeDocument/2006/relationships/tags" Target="../tags/tag2650.xml"/><Relationship Id="rId21" Type="http://schemas.openxmlformats.org/officeDocument/2006/relationships/tags" Target="../tags/tag2649.xml"/><Relationship Id="rId20" Type="http://schemas.openxmlformats.org/officeDocument/2006/relationships/tags" Target="../tags/tag2648.xml"/><Relationship Id="rId2" Type="http://schemas.openxmlformats.org/officeDocument/2006/relationships/tags" Target="../tags/tag2630.xml"/><Relationship Id="rId19" Type="http://schemas.openxmlformats.org/officeDocument/2006/relationships/tags" Target="../tags/tag2647.xml"/><Relationship Id="rId18" Type="http://schemas.openxmlformats.org/officeDocument/2006/relationships/tags" Target="../tags/tag2646.xml"/><Relationship Id="rId17" Type="http://schemas.openxmlformats.org/officeDocument/2006/relationships/tags" Target="../tags/tag2645.xml"/><Relationship Id="rId16" Type="http://schemas.openxmlformats.org/officeDocument/2006/relationships/tags" Target="../tags/tag2644.xml"/><Relationship Id="rId15" Type="http://schemas.openxmlformats.org/officeDocument/2006/relationships/tags" Target="../tags/tag2643.xml"/><Relationship Id="rId14" Type="http://schemas.openxmlformats.org/officeDocument/2006/relationships/tags" Target="../tags/tag2642.xml"/><Relationship Id="rId13" Type="http://schemas.openxmlformats.org/officeDocument/2006/relationships/tags" Target="../tags/tag2641.xml"/><Relationship Id="rId12" Type="http://schemas.openxmlformats.org/officeDocument/2006/relationships/tags" Target="../tags/tag2640.xml"/><Relationship Id="rId11" Type="http://schemas.openxmlformats.org/officeDocument/2006/relationships/tags" Target="../tags/tag2639.xml"/><Relationship Id="rId10" Type="http://schemas.openxmlformats.org/officeDocument/2006/relationships/tags" Target="../tags/tag2638.xml"/><Relationship Id="rId1" Type="http://schemas.openxmlformats.org/officeDocument/2006/relationships/tags" Target="../tags/tag2629.xml"/></Relationships>
</file>

<file path=ppt/slides/_rels/slide65.xml.rels><?xml version="1.0" encoding="UTF-8" standalone="yes"?>
<Relationships xmlns="http://schemas.openxmlformats.org/package/2006/relationships"><Relationship Id="rId9" Type="http://schemas.openxmlformats.org/officeDocument/2006/relationships/tags" Target="../tags/tag2683.xml"/><Relationship Id="rId8" Type="http://schemas.openxmlformats.org/officeDocument/2006/relationships/tags" Target="../tags/tag2682.xml"/><Relationship Id="rId7" Type="http://schemas.openxmlformats.org/officeDocument/2006/relationships/tags" Target="../tags/tag2681.xml"/><Relationship Id="rId6" Type="http://schemas.openxmlformats.org/officeDocument/2006/relationships/tags" Target="../tags/tag2680.xml"/><Relationship Id="rId5" Type="http://schemas.openxmlformats.org/officeDocument/2006/relationships/tags" Target="../tags/tag2679.xml"/><Relationship Id="rId49" Type="http://schemas.openxmlformats.org/officeDocument/2006/relationships/notesSlide" Target="../notesSlides/notesSlide62.xml"/><Relationship Id="rId48" Type="http://schemas.openxmlformats.org/officeDocument/2006/relationships/slideLayout" Target="../slideLayouts/slideLayout25.xml"/><Relationship Id="rId47" Type="http://schemas.openxmlformats.org/officeDocument/2006/relationships/image" Target="../media/image22.png"/><Relationship Id="rId46" Type="http://schemas.openxmlformats.org/officeDocument/2006/relationships/tags" Target="../tags/tag2720.xml"/><Relationship Id="rId45" Type="http://schemas.openxmlformats.org/officeDocument/2006/relationships/tags" Target="../tags/tag2719.xml"/><Relationship Id="rId44" Type="http://schemas.openxmlformats.org/officeDocument/2006/relationships/tags" Target="../tags/tag2718.xml"/><Relationship Id="rId43" Type="http://schemas.openxmlformats.org/officeDocument/2006/relationships/tags" Target="../tags/tag2717.xml"/><Relationship Id="rId42" Type="http://schemas.openxmlformats.org/officeDocument/2006/relationships/tags" Target="../tags/tag2716.xml"/><Relationship Id="rId41" Type="http://schemas.openxmlformats.org/officeDocument/2006/relationships/tags" Target="../tags/tag2715.xml"/><Relationship Id="rId40" Type="http://schemas.openxmlformats.org/officeDocument/2006/relationships/tags" Target="../tags/tag2714.xml"/><Relationship Id="rId4" Type="http://schemas.openxmlformats.org/officeDocument/2006/relationships/tags" Target="../tags/tag2678.xml"/><Relationship Id="rId39" Type="http://schemas.openxmlformats.org/officeDocument/2006/relationships/tags" Target="../tags/tag2713.xml"/><Relationship Id="rId38" Type="http://schemas.openxmlformats.org/officeDocument/2006/relationships/tags" Target="../tags/tag2712.xml"/><Relationship Id="rId37" Type="http://schemas.openxmlformats.org/officeDocument/2006/relationships/tags" Target="../tags/tag2711.xml"/><Relationship Id="rId36" Type="http://schemas.openxmlformats.org/officeDocument/2006/relationships/tags" Target="../tags/tag2710.xml"/><Relationship Id="rId35" Type="http://schemas.openxmlformats.org/officeDocument/2006/relationships/tags" Target="../tags/tag2709.xml"/><Relationship Id="rId34" Type="http://schemas.openxmlformats.org/officeDocument/2006/relationships/tags" Target="../tags/tag2708.xml"/><Relationship Id="rId33" Type="http://schemas.openxmlformats.org/officeDocument/2006/relationships/tags" Target="../tags/tag2707.xml"/><Relationship Id="rId32" Type="http://schemas.openxmlformats.org/officeDocument/2006/relationships/tags" Target="../tags/tag2706.xml"/><Relationship Id="rId31" Type="http://schemas.openxmlformats.org/officeDocument/2006/relationships/tags" Target="../tags/tag2705.xml"/><Relationship Id="rId30" Type="http://schemas.openxmlformats.org/officeDocument/2006/relationships/tags" Target="../tags/tag2704.xml"/><Relationship Id="rId3" Type="http://schemas.openxmlformats.org/officeDocument/2006/relationships/tags" Target="../tags/tag2677.xml"/><Relationship Id="rId29" Type="http://schemas.openxmlformats.org/officeDocument/2006/relationships/tags" Target="../tags/tag2703.xml"/><Relationship Id="rId28" Type="http://schemas.openxmlformats.org/officeDocument/2006/relationships/tags" Target="../tags/tag2702.xml"/><Relationship Id="rId27" Type="http://schemas.openxmlformats.org/officeDocument/2006/relationships/tags" Target="../tags/tag2701.xml"/><Relationship Id="rId26" Type="http://schemas.openxmlformats.org/officeDocument/2006/relationships/tags" Target="../tags/tag2700.xml"/><Relationship Id="rId25" Type="http://schemas.openxmlformats.org/officeDocument/2006/relationships/tags" Target="../tags/tag2699.xml"/><Relationship Id="rId24" Type="http://schemas.openxmlformats.org/officeDocument/2006/relationships/tags" Target="../tags/tag2698.xml"/><Relationship Id="rId23" Type="http://schemas.openxmlformats.org/officeDocument/2006/relationships/tags" Target="../tags/tag2697.xml"/><Relationship Id="rId22" Type="http://schemas.openxmlformats.org/officeDocument/2006/relationships/tags" Target="../tags/tag2696.xml"/><Relationship Id="rId21" Type="http://schemas.openxmlformats.org/officeDocument/2006/relationships/tags" Target="../tags/tag2695.xml"/><Relationship Id="rId20" Type="http://schemas.openxmlformats.org/officeDocument/2006/relationships/tags" Target="../tags/tag2694.xml"/><Relationship Id="rId2" Type="http://schemas.openxmlformats.org/officeDocument/2006/relationships/tags" Target="../tags/tag2676.xml"/><Relationship Id="rId19" Type="http://schemas.openxmlformats.org/officeDocument/2006/relationships/tags" Target="../tags/tag2693.xml"/><Relationship Id="rId18" Type="http://schemas.openxmlformats.org/officeDocument/2006/relationships/tags" Target="../tags/tag2692.xml"/><Relationship Id="rId17" Type="http://schemas.openxmlformats.org/officeDocument/2006/relationships/tags" Target="../tags/tag2691.xml"/><Relationship Id="rId16" Type="http://schemas.openxmlformats.org/officeDocument/2006/relationships/tags" Target="../tags/tag2690.xml"/><Relationship Id="rId15" Type="http://schemas.openxmlformats.org/officeDocument/2006/relationships/tags" Target="../tags/tag2689.xml"/><Relationship Id="rId14" Type="http://schemas.openxmlformats.org/officeDocument/2006/relationships/tags" Target="../tags/tag2688.xml"/><Relationship Id="rId13" Type="http://schemas.openxmlformats.org/officeDocument/2006/relationships/tags" Target="../tags/tag2687.xml"/><Relationship Id="rId12" Type="http://schemas.openxmlformats.org/officeDocument/2006/relationships/tags" Target="../tags/tag2686.xml"/><Relationship Id="rId11" Type="http://schemas.openxmlformats.org/officeDocument/2006/relationships/tags" Target="../tags/tag2685.xml"/><Relationship Id="rId10" Type="http://schemas.openxmlformats.org/officeDocument/2006/relationships/tags" Target="../tags/tag2684.xml"/><Relationship Id="rId1" Type="http://schemas.openxmlformats.org/officeDocument/2006/relationships/tags" Target="../tags/tag2675.xml"/></Relationships>
</file>

<file path=ppt/slides/_rels/slide66.xml.rels><?xml version="1.0" encoding="UTF-8" standalone="yes"?>
<Relationships xmlns="http://schemas.openxmlformats.org/package/2006/relationships"><Relationship Id="rId9" Type="http://schemas.openxmlformats.org/officeDocument/2006/relationships/tags" Target="../tags/tag2729.xml"/><Relationship Id="rId8" Type="http://schemas.openxmlformats.org/officeDocument/2006/relationships/tags" Target="../tags/tag2728.xml"/><Relationship Id="rId7" Type="http://schemas.openxmlformats.org/officeDocument/2006/relationships/tags" Target="../tags/tag2727.xml"/><Relationship Id="rId6" Type="http://schemas.openxmlformats.org/officeDocument/2006/relationships/tags" Target="../tags/tag2726.xml"/><Relationship Id="rId5" Type="http://schemas.openxmlformats.org/officeDocument/2006/relationships/tags" Target="../tags/tag2725.xml"/><Relationship Id="rId49" Type="http://schemas.openxmlformats.org/officeDocument/2006/relationships/notesSlide" Target="../notesSlides/notesSlide63.xml"/><Relationship Id="rId48" Type="http://schemas.openxmlformats.org/officeDocument/2006/relationships/slideLayout" Target="../slideLayouts/slideLayout25.xml"/><Relationship Id="rId47" Type="http://schemas.openxmlformats.org/officeDocument/2006/relationships/image" Target="../media/image23.png"/><Relationship Id="rId46" Type="http://schemas.openxmlformats.org/officeDocument/2006/relationships/tags" Target="../tags/tag2766.xml"/><Relationship Id="rId45" Type="http://schemas.openxmlformats.org/officeDocument/2006/relationships/tags" Target="../tags/tag2765.xml"/><Relationship Id="rId44" Type="http://schemas.openxmlformats.org/officeDocument/2006/relationships/tags" Target="../tags/tag2764.xml"/><Relationship Id="rId43" Type="http://schemas.openxmlformats.org/officeDocument/2006/relationships/tags" Target="../tags/tag2763.xml"/><Relationship Id="rId42" Type="http://schemas.openxmlformats.org/officeDocument/2006/relationships/tags" Target="../tags/tag2762.xml"/><Relationship Id="rId41" Type="http://schemas.openxmlformats.org/officeDocument/2006/relationships/tags" Target="../tags/tag2761.xml"/><Relationship Id="rId40" Type="http://schemas.openxmlformats.org/officeDocument/2006/relationships/tags" Target="../tags/tag2760.xml"/><Relationship Id="rId4" Type="http://schemas.openxmlformats.org/officeDocument/2006/relationships/tags" Target="../tags/tag2724.xml"/><Relationship Id="rId39" Type="http://schemas.openxmlformats.org/officeDocument/2006/relationships/tags" Target="../tags/tag2759.xml"/><Relationship Id="rId38" Type="http://schemas.openxmlformats.org/officeDocument/2006/relationships/tags" Target="../tags/tag2758.xml"/><Relationship Id="rId37" Type="http://schemas.openxmlformats.org/officeDocument/2006/relationships/tags" Target="../tags/tag2757.xml"/><Relationship Id="rId36" Type="http://schemas.openxmlformats.org/officeDocument/2006/relationships/tags" Target="../tags/tag2756.xml"/><Relationship Id="rId35" Type="http://schemas.openxmlformats.org/officeDocument/2006/relationships/tags" Target="../tags/tag2755.xml"/><Relationship Id="rId34" Type="http://schemas.openxmlformats.org/officeDocument/2006/relationships/tags" Target="../tags/tag2754.xml"/><Relationship Id="rId33" Type="http://schemas.openxmlformats.org/officeDocument/2006/relationships/tags" Target="../tags/tag2753.xml"/><Relationship Id="rId32" Type="http://schemas.openxmlformats.org/officeDocument/2006/relationships/tags" Target="../tags/tag2752.xml"/><Relationship Id="rId31" Type="http://schemas.openxmlformats.org/officeDocument/2006/relationships/tags" Target="../tags/tag2751.xml"/><Relationship Id="rId30" Type="http://schemas.openxmlformats.org/officeDocument/2006/relationships/tags" Target="../tags/tag2750.xml"/><Relationship Id="rId3" Type="http://schemas.openxmlformats.org/officeDocument/2006/relationships/tags" Target="../tags/tag2723.xml"/><Relationship Id="rId29" Type="http://schemas.openxmlformats.org/officeDocument/2006/relationships/tags" Target="../tags/tag2749.xml"/><Relationship Id="rId28" Type="http://schemas.openxmlformats.org/officeDocument/2006/relationships/tags" Target="../tags/tag2748.xml"/><Relationship Id="rId27" Type="http://schemas.openxmlformats.org/officeDocument/2006/relationships/tags" Target="../tags/tag2747.xml"/><Relationship Id="rId26" Type="http://schemas.openxmlformats.org/officeDocument/2006/relationships/tags" Target="../tags/tag2746.xml"/><Relationship Id="rId25" Type="http://schemas.openxmlformats.org/officeDocument/2006/relationships/tags" Target="../tags/tag2745.xml"/><Relationship Id="rId24" Type="http://schemas.openxmlformats.org/officeDocument/2006/relationships/tags" Target="../tags/tag2744.xml"/><Relationship Id="rId23" Type="http://schemas.openxmlformats.org/officeDocument/2006/relationships/tags" Target="../tags/tag2743.xml"/><Relationship Id="rId22" Type="http://schemas.openxmlformats.org/officeDocument/2006/relationships/tags" Target="../tags/tag2742.xml"/><Relationship Id="rId21" Type="http://schemas.openxmlformats.org/officeDocument/2006/relationships/tags" Target="../tags/tag2741.xml"/><Relationship Id="rId20" Type="http://schemas.openxmlformats.org/officeDocument/2006/relationships/tags" Target="../tags/tag2740.xml"/><Relationship Id="rId2" Type="http://schemas.openxmlformats.org/officeDocument/2006/relationships/tags" Target="../tags/tag2722.xml"/><Relationship Id="rId19" Type="http://schemas.openxmlformats.org/officeDocument/2006/relationships/tags" Target="../tags/tag2739.xml"/><Relationship Id="rId18" Type="http://schemas.openxmlformats.org/officeDocument/2006/relationships/tags" Target="../tags/tag2738.xml"/><Relationship Id="rId17" Type="http://schemas.openxmlformats.org/officeDocument/2006/relationships/tags" Target="../tags/tag2737.xml"/><Relationship Id="rId16" Type="http://schemas.openxmlformats.org/officeDocument/2006/relationships/tags" Target="../tags/tag2736.xml"/><Relationship Id="rId15" Type="http://schemas.openxmlformats.org/officeDocument/2006/relationships/tags" Target="../tags/tag2735.xml"/><Relationship Id="rId14" Type="http://schemas.openxmlformats.org/officeDocument/2006/relationships/tags" Target="../tags/tag2734.xml"/><Relationship Id="rId13" Type="http://schemas.openxmlformats.org/officeDocument/2006/relationships/tags" Target="../tags/tag2733.xml"/><Relationship Id="rId12" Type="http://schemas.openxmlformats.org/officeDocument/2006/relationships/tags" Target="../tags/tag2732.xml"/><Relationship Id="rId11" Type="http://schemas.openxmlformats.org/officeDocument/2006/relationships/tags" Target="../tags/tag2731.xml"/><Relationship Id="rId10" Type="http://schemas.openxmlformats.org/officeDocument/2006/relationships/tags" Target="../tags/tag2730.xml"/><Relationship Id="rId1" Type="http://schemas.openxmlformats.org/officeDocument/2006/relationships/tags" Target="../tags/tag2721.xml"/></Relationships>
</file>

<file path=ppt/slides/_rels/slide67.xml.rels><?xml version="1.0" encoding="UTF-8" standalone="yes"?>
<Relationships xmlns="http://schemas.openxmlformats.org/package/2006/relationships"><Relationship Id="rId9" Type="http://schemas.openxmlformats.org/officeDocument/2006/relationships/tags" Target="../tags/tag2775.xml"/><Relationship Id="rId8" Type="http://schemas.openxmlformats.org/officeDocument/2006/relationships/tags" Target="../tags/tag2774.xml"/><Relationship Id="rId7" Type="http://schemas.openxmlformats.org/officeDocument/2006/relationships/tags" Target="../tags/tag2773.xml"/><Relationship Id="rId6" Type="http://schemas.openxmlformats.org/officeDocument/2006/relationships/tags" Target="../tags/tag2772.xml"/><Relationship Id="rId5" Type="http://schemas.openxmlformats.org/officeDocument/2006/relationships/tags" Target="../tags/tag2771.xml"/><Relationship Id="rId49" Type="http://schemas.openxmlformats.org/officeDocument/2006/relationships/notesSlide" Target="../notesSlides/notesSlide64.xml"/><Relationship Id="rId48" Type="http://schemas.openxmlformats.org/officeDocument/2006/relationships/slideLayout" Target="../slideLayouts/slideLayout25.xml"/><Relationship Id="rId47" Type="http://schemas.openxmlformats.org/officeDocument/2006/relationships/image" Target="../media/image24.png"/><Relationship Id="rId46" Type="http://schemas.openxmlformats.org/officeDocument/2006/relationships/tags" Target="../tags/tag2812.xml"/><Relationship Id="rId45" Type="http://schemas.openxmlformats.org/officeDocument/2006/relationships/tags" Target="../tags/tag2811.xml"/><Relationship Id="rId44" Type="http://schemas.openxmlformats.org/officeDocument/2006/relationships/tags" Target="../tags/tag2810.xml"/><Relationship Id="rId43" Type="http://schemas.openxmlformats.org/officeDocument/2006/relationships/tags" Target="../tags/tag2809.xml"/><Relationship Id="rId42" Type="http://schemas.openxmlformats.org/officeDocument/2006/relationships/tags" Target="../tags/tag2808.xml"/><Relationship Id="rId41" Type="http://schemas.openxmlformats.org/officeDocument/2006/relationships/tags" Target="../tags/tag2807.xml"/><Relationship Id="rId40" Type="http://schemas.openxmlformats.org/officeDocument/2006/relationships/tags" Target="../tags/tag2806.xml"/><Relationship Id="rId4" Type="http://schemas.openxmlformats.org/officeDocument/2006/relationships/tags" Target="../tags/tag2770.xml"/><Relationship Id="rId39" Type="http://schemas.openxmlformats.org/officeDocument/2006/relationships/tags" Target="../tags/tag2805.xml"/><Relationship Id="rId38" Type="http://schemas.openxmlformats.org/officeDocument/2006/relationships/tags" Target="../tags/tag2804.xml"/><Relationship Id="rId37" Type="http://schemas.openxmlformats.org/officeDocument/2006/relationships/tags" Target="../tags/tag2803.xml"/><Relationship Id="rId36" Type="http://schemas.openxmlformats.org/officeDocument/2006/relationships/tags" Target="../tags/tag2802.xml"/><Relationship Id="rId35" Type="http://schemas.openxmlformats.org/officeDocument/2006/relationships/tags" Target="../tags/tag2801.xml"/><Relationship Id="rId34" Type="http://schemas.openxmlformats.org/officeDocument/2006/relationships/tags" Target="../tags/tag2800.xml"/><Relationship Id="rId33" Type="http://schemas.openxmlformats.org/officeDocument/2006/relationships/tags" Target="../tags/tag2799.xml"/><Relationship Id="rId32" Type="http://schemas.openxmlformats.org/officeDocument/2006/relationships/tags" Target="../tags/tag2798.xml"/><Relationship Id="rId31" Type="http://schemas.openxmlformats.org/officeDocument/2006/relationships/tags" Target="../tags/tag2797.xml"/><Relationship Id="rId30" Type="http://schemas.openxmlformats.org/officeDocument/2006/relationships/tags" Target="../tags/tag2796.xml"/><Relationship Id="rId3" Type="http://schemas.openxmlformats.org/officeDocument/2006/relationships/tags" Target="../tags/tag2769.xml"/><Relationship Id="rId29" Type="http://schemas.openxmlformats.org/officeDocument/2006/relationships/tags" Target="../tags/tag2795.xml"/><Relationship Id="rId28" Type="http://schemas.openxmlformats.org/officeDocument/2006/relationships/tags" Target="../tags/tag2794.xml"/><Relationship Id="rId27" Type="http://schemas.openxmlformats.org/officeDocument/2006/relationships/tags" Target="../tags/tag2793.xml"/><Relationship Id="rId26" Type="http://schemas.openxmlformats.org/officeDocument/2006/relationships/tags" Target="../tags/tag2792.xml"/><Relationship Id="rId25" Type="http://schemas.openxmlformats.org/officeDocument/2006/relationships/tags" Target="../tags/tag2791.xml"/><Relationship Id="rId24" Type="http://schemas.openxmlformats.org/officeDocument/2006/relationships/tags" Target="../tags/tag2790.xml"/><Relationship Id="rId23" Type="http://schemas.openxmlformats.org/officeDocument/2006/relationships/tags" Target="../tags/tag2789.xml"/><Relationship Id="rId22" Type="http://schemas.openxmlformats.org/officeDocument/2006/relationships/tags" Target="../tags/tag2788.xml"/><Relationship Id="rId21" Type="http://schemas.openxmlformats.org/officeDocument/2006/relationships/tags" Target="../tags/tag2787.xml"/><Relationship Id="rId20" Type="http://schemas.openxmlformats.org/officeDocument/2006/relationships/tags" Target="../tags/tag2786.xml"/><Relationship Id="rId2" Type="http://schemas.openxmlformats.org/officeDocument/2006/relationships/tags" Target="../tags/tag2768.xml"/><Relationship Id="rId19" Type="http://schemas.openxmlformats.org/officeDocument/2006/relationships/tags" Target="../tags/tag2785.xml"/><Relationship Id="rId18" Type="http://schemas.openxmlformats.org/officeDocument/2006/relationships/tags" Target="../tags/tag2784.xml"/><Relationship Id="rId17" Type="http://schemas.openxmlformats.org/officeDocument/2006/relationships/tags" Target="../tags/tag2783.xml"/><Relationship Id="rId16" Type="http://schemas.openxmlformats.org/officeDocument/2006/relationships/tags" Target="../tags/tag2782.xml"/><Relationship Id="rId15" Type="http://schemas.openxmlformats.org/officeDocument/2006/relationships/tags" Target="../tags/tag2781.xml"/><Relationship Id="rId14" Type="http://schemas.openxmlformats.org/officeDocument/2006/relationships/tags" Target="../tags/tag2780.xml"/><Relationship Id="rId13" Type="http://schemas.openxmlformats.org/officeDocument/2006/relationships/tags" Target="../tags/tag2779.xml"/><Relationship Id="rId12" Type="http://schemas.openxmlformats.org/officeDocument/2006/relationships/tags" Target="../tags/tag2778.xml"/><Relationship Id="rId11" Type="http://schemas.openxmlformats.org/officeDocument/2006/relationships/tags" Target="../tags/tag2777.xml"/><Relationship Id="rId10" Type="http://schemas.openxmlformats.org/officeDocument/2006/relationships/tags" Target="../tags/tag2776.xml"/><Relationship Id="rId1" Type="http://schemas.openxmlformats.org/officeDocument/2006/relationships/tags" Target="../tags/tag2767.xml"/></Relationships>
</file>

<file path=ppt/slides/_rels/slide68.xml.rels><?xml version="1.0" encoding="UTF-8" standalone="yes"?>
<Relationships xmlns="http://schemas.openxmlformats.org/package/2006/relationships"><Relationship Id="rId9" Type="http://schemas.openxmlformats.org/officeDocument/2006/relationships/tags" Target="../tags/tag2821.xml"/><Relationship Id="rId8" Type="http://schemas.openxmlformats.org/officeDocument/2006/relationships/tags" Target="../tags/tag2820.xml"/><Relationship Id="rId7" Type="http://schemas.openxmlformats.org/officeDocument/2006/relationships/tags" Target="../tags/tag2819.xml"/><Relationship Id="rId6" Type="http://schemas.openxmlformats.org/officeDocument/2006/relationships/tags" Target="../tags/tag2818.xml"/><Relationship Id="rId5" Type="http://schemas.openxmlformats.org/officeDocument/2006/relationships/tags" Target="../tags/tag2817.xml"/><Relationship Id="rId48" Type="http://schemas.openxmlformats.org/officeDocument/2006/relationships/notesSlide" Target="../notesSlides/notesSlide65.xml"/><Relationship Id="rId47" Type="http://schemas.openxmlformats.org/officeDocument/2006/relationships/slideLayout" Target="../slideLayouts/slideLayout25.xml"/><Relationship Id="rId46" Type="http://schemas.openxmlformats.org/officeDocument/2006/relationships/tags" Target="../tags/tag2858.xml"/><Relationship Id="rId45" Type="http://schemas.openxmlformats.org/officeDocument/2006/relationships/tags" Target="../tags/tag2857.xml"/><Relationship Id="rId44" Type="http://schemas.openxmlformats.org/officeDocument/2006/relationships/tags" Target="../tags/tag2856.xml"/><Relationship Id="rId43" Type="http://schemas.openxmlformats.org/officeDocument/2006/relationships/tags" Target="../tags/tag2855.xml"/><Relationship Id="rId42" Type="http://schemas.openxmlformats.org/officeDocument/2006/relationships/tags" Target="../tags/tag2854.xml"/><Relationship Id="rId41" Type="http://schemas.openxmlformats.org/officeDocument/2006/relationships/tags" Target="../tags/tag2853.xml"/><Relationship Id="rId40" Type="http://schemas.openxmlformats.org/officeDocument/2006/relationships/tags" Target="../tags/tag2852.xml"/><Relationship Id="rId4" Type="http://schemas.openxmlformats.org/officeDocument/2006/relationships/tags" Target="../tags/tag2816.xml"/><Relationship Id="rId39" Type="http://schemas.openxmlformats.org/officeDocument/2006/relationships/tags" Target="../tags/tag2851.xml"/><Relationship Id="rId38" Type="http://schemas.openxmlformats.org/officeDocument/2006/relationships/tags" Target="../tags/tag2850.xml"/><Relationship Id="rId37" Type="http://schemas.openxmlformats.org/officeDocument/2006/relationships/tags" Target="../tags/tag2849.xml"/><Relationship Id="rId36" Type="http://schemas.openxmlformats.org/officeDocument/2006/relationships/tags" Target="../tags/tag2848.xml"/><Relationship Id="rId35" Type="http://schemas.openxmlformats.org/officeDocument/2006/relationships/tags" Target="../tags/tag2847.xml"/><Relationship Id="rId34" Type="http://schemas.openxmlformats.org/officeDocument/2006/relationships/tags" Target="../tags/tag2846.xml"/><Relationship Id="rId33" Type="http://schemas.openxmlformats.org/officeDocument/2006/relationships/tags" Target="../tags/tag2845.xml"/><Relationship Id="rId32" Type="http://schemas.openxmlformats.org/officeDocument/2006/relationships/tags" Target="../tags/tag2844.xml"/><Relationship Id="rId31" Type="http://schemas.openxmlformats.org/officeDocument/2006/relationships/tags" Target="../tags/tag2843.xml"/><Relationship Id="rId30" Type="http://schemas.openxmlformats.org/officeDocument/2006/relationships/tags" Target="../tags/tag2842.xml"/><Relationship Id="rId3" Type="http://schemas.openxmlformats.org/officeDocument/2006/relationships/tags" Target="../tags/tag2815.xml"/><Relationship Id="rId29" Type="http://schemas.openxmlformats.org/officeDocument/2006/relationships/tags" Target="../tags/tag2841.xml"/><Relationship Id="rId28" Type="http://schemas.openxmlformats.org/officeDocument/2006/relationships/tags" Target="../tags/tag2840.xml"/><Relationship Id="rId27" Type="http://schemas.openxmlformats.org/officeDocument/2006/relationships/tags" Target="../tags/tag2839.xml"/><Relationship Id="rId26" Type="http://schemas.openxmlformats.org/officeDocument/2006/relationships/tags" Target="../tags/tag2838.xml"/><Relationship Id="rId25" Type="http://schemas.openxmlformats.org/officeDocument/2006/relationships/tags" Target="../tags/tag2837.xml"/><Relationship Id="rId24" Type="http://schemas.openxmlformats.org/officeDocument/2006/relationships/tags" Target="../tags/tag2836.xml"/><Relationship Id="rId23" Type="http://schemas.openxmlformats.org/officeDocument/2006/relationships/tags" Target="../tags/tag2835.xml"/><Relationship Id="rId22" Type="http://schemas.openxmlformats.org/officeDocument/2006/relationships/tags" Target="../tags/tag2834.xml"/><Relationship Id="rId21" Type="http://schemas.openxmlformats.org/officeDocument/2006/relationships/tags" Target="../tags/tag2833.xml"/><Relationship Id="rId20" Type="http://schemas.openxmlformats.org/officeDocument/2006/relationships/tags" Target="../tags/tag2832.xml"/><Relationship Id="rId2" Type="http://schemas.openxmlformats.org/officeDocument/2006/relationships/tags" Target="../tags/tag2814.xml"/><Relationship Id="rId19" Type="http://schemas.openxmlformats.org/officeDocument/2006/relationships/tags" Target="../tags/tag2831.xml"/><Relationship Id="rId18" Type="http://schemas.openxmlformats.org/officeDocument/2006/relationships/tags" Target="../tags/tag2830.xml"/><Relationship Id="rId17" Type="http://schemas.openxmlformats.org/officeDocument/2006/relationships/tags" Target="../tags/tag2829.xml"/><Relationship Id="rId16" Type="http://schemas.openxmlformats.org/officeDocument/2006/relationships/tags" Target="../tags/tag2828.xml"/><Relationship Id="rId15" Type="http://schemas.openxmlformats.org/officeDocument/2006/relationships/tags" Target="../tags/tag2827.xml"/><Relationship Id="rId14" Type="http://schemas.openxmlformats.org/officeDocument/2006/relationships/tags" Target="../tags/tag2826.xml"/><Relationship Id="rId13" Type="http://schemas.openxmlformats.org/officeDocument/2006/relationships/tags" Target="../tags/tag2825.xml"/><Relationship Id="rId12" Type="http://schemas.openxmlformats.org/officeDocument/2006/relationships/tags" Target="../tags/tag2824.xml"/><Relationship Id="rId11" Type="http://schemas.openxmlformats.org/officeDocument/2006/relationships/tags" Target="../tags/tag2823.xml"/><Relationship Id="rId10" Type="http://schemas.openxmlformats.org/officeDocument/2006/relationships/tags" Target="../tags/tag2822.xml"/><Relationship Id="rId1" Type="http://schemas.openxmlformats.org/officeDocument/2006/relationships/tags" Target="../tags/tag2813.xml"/></Relationships>
</file>

<file path=ppt/slides/_rels/slide69.xml.rels><?xml version="1.0" encoding="UTF-8" standalone="yes"?>
<Relationships xmlns="http://schemas.openxmlformats.org/package/2006/relationships"><Relationship Id="rId9" Type="http://schemas.openxmlformats.org/officeDocument/2006/relationships/tags" Target="../tags/tag2867.xml"/><Relationship Id="rId8" Type="http://schemas.openxmlformats.org/officeDocument/2006/relationships/tags" Target="../tags/tag2866.xml"/><Relationship Id="rId7" Type="http://schemas.openxmlformats.org/officeDocument/2006/relationships/tags" Target="../tags/tag2865.xml"/><Relationship Id="rId6" Type="http://schemas.openxmlformats.org/officeDocument/2006/relationships/tags" Target="../tags/tag2864.xml"/><Relationship Id="rId5" Type="http://schemas.openxmlformats.org/officeDocument/2006/relationships/tags" Target="../tags/tag2863.xml"/><Relationship Id="rId48" Type="http://schemas.openxmlformats.org/officeDocument/2006/relationships/notesSlide" Target="../notesSlides/notesSlide66.xml"/><Relationship Id="rId47" Type="http://schemas.openxmlformats.org/officeDocument/2006/relationships/slideLayout" Target="../slideLayouts/slideLayout25.xml"/><Relationship Id="rId46" Type="http://schemas.openxmlformats.org/officeDocument/2006/relationships/tags" Target="../tags/tag2904.xml"/><Relationship Id="rId45" Type="http://schemas.openxmlformats.org/officeDocument/2006/relationships/tags" Target="../tags/tag2903.xml"/><Relationship Id="rId44" Type="http://schemas.openxmlformats.org/officeDocument/2006/relationships/tags" Target="../tags/tag2902.xml"/><Relationship Id="rId43" Type="http://schemas.openxmlformats.org/officeDocument/2006/relationships/tags" Target="../tags/tag2901.xml"/><Relationship Id="rId42" Type="http://schemas.openxmlformats.org/officeDocument/2006/relationships/tags" Target="../tags/tag2900.xml"/><Relationship Id="rId41" Type="http://schemas.openxmlformats.org/officeDocument/2006/relationships/tags" Target="../tags/tag2899.xml"/><Relationship Id="rId40" Type="http://schemas.openxmlformats.org/officeDocument/2006/relationships/tags" Target="../tags/tag2898.xml"/><Relationship Id="rId4" Type="http://schemas.openxmlformats.org/officeDocument/2006/relationships/tags" Target="../tags/tag2862.xml"/><Relationship Id="rId39" Type="http://schemas.openxmlformats.org/officeDocument/2006/relationships/tags" Target="../tags/tag2897.xml"/><Relationship Id="rId38" Type="http://schemas.openxmlformats.org/officeDocument/2006/relationships/tags" Target="../tags/tag2896.xml"/><Relationship Id="rId37" Type="http://schemas.openxmlformats.org/officeDocument/2006/relationships/tags" Target="../tags/tag2895.xml"/><Relationship Id="rId36" Type="http://schemas.openxmlformats.org/officeDocument/2006/relationships/tags" Target="../tags/tag2894.xml"/><Relationship Id="rId35" Type="http://schemas.openxmlformats.org/officeDocument/2006/relationships/tags" Target="../tags/tag2893.xml"/><Relationship Id="rId34" Type="http://schemas.openxmlformats.org/officeDocument/2006/relationships/tags" Target="../tags/tag2892.xml"/><Relationship Id="rId33" Type="http://schemas.openxmlformats.org/officeDocument/2006/relationships/tags" Target="../tags/tag2891.xml"/><Relationship Id="rId32" Type="http://schemas.openxmlformats.org/officeDocument/2006/relationships/tags" Target="../tags/tag2890.xml"/><Relationship Id="rId31" Type="http://schemas.openxmlformats.org/officeDocument/2006/relationships/tags" Target="../tags/tag2889.xml"/><Relationship Id="rId30" Type="http://schemas.openxmlformats.org/officeDocument/2006/relationships/tags" Target="../tags/tag2888.xml"/><Relationship Id="rId3" Type="http://schemas.openxmlformats.org/officeDocument/2006/relationships/tags" Target="../tags/tag2861.xml"/><Relationship Id="rId29" Type="http://schemas.openxmlformats.org/officeDocument/2006/relationships/tags" Target="../tags/tag2887.xml"/><Relationship Id="rId28" Type="http://schemas.openxmlformats.org/officeDocument/2006/relationships/tags" Target="../tags/tag2886.xml"/><Relationship Id="rId27" Type="http://schemas.openxmlformats.org/officeDocument/2006/relationships/tags" Target="../tags/tag2885.xml"/><Relationship Id="rId26" Type="http://schemas.openxmlformats.org/officeDocument/2006/relationships/tags" Target="../tags/tag2884.xml"/><Relationship Id="rId25" Type="http://schemas.openxmlformats.org/officeDocument/2006/relationships/tags" Target="../tags/tag2883.xml"/><Relationship Id="rId24" Type="http://schemas.openxmlformats.org/officeDocument/2006/relationships/tags" Target="../tags/tag2882.xml"/><Relationship Id="rId23" Type="http://schemas.openxmlformats.org/officeDocument/2006/relationships/tags" Target="../tags/tag2881.xml"/><Relationship Id="rId22" Type="http://schemas.openxmlformats.org/officeDocument/2006/relationships/tags" Target="../tags/tag2880.xml"/><Relationship Id="rId21" Type="http://schemas.openxmlformats.org/officeDocument/2006/relationships/tags" Target="../tags/tag2879.xml"/><Relationship Id="rId20" Type="http://schemas.openxmlformats.org/officeDocument/2006/relationships/tags" Target="../tags/tag2878.xml"/><Relationship Id="rId2" Type="http://schemas.openxmlformats.org/officeDocument/2006/relationships/tags" Target="../tags/tag2860.xml"/><Relationship Id="rId19" Type="http://schemas.openxmlformats.org/officeDocument/2006/relationships/tags" Target="../tags/tag2877.xml"/><Relationship Id="rId18" Type="http://schemas.openxmlformats.org/officeDocument/2006/relationships/tags" Target="../tags/tag2876.xml"/><Relationship Id="rId17" Type="http://schemas.openxmlformats.org/officeDocument/2006/relationships/tags" Target="../tags/tag2875.xml"/><Relationship Id="rId16" Type="http://schemas.openxmlformats.org/officeDocument/2006/relationships/tags" Target="../tags/tag2874.xml"/><Relationship Id="rId15" Type="http://schemas.openxmlformats.org/officeDocument/2006/relationships/tags" Target="../tags/tag2873.xml"/><Relationship Id="rId14" Type="http://schemas.openxmlformats.org/officeDocument/2006/relationships/tags" Target="../tags/tag2872.xml"/><Relationship Id="rId13" Type="http://schemas.openxmlformats.org/officeDocument/2006/relationships/tags" Target="../tags/tag2871.xml"/><Relationship Id="rId12" Type="http://schemas.openxmlformats.org/officeDocument/2006/relationships/tags" Target="../tags/tag2870.xml"/><Relationship Id="rId11" Type="http://schemas.openxmlformats.org/officeDocument/2006/relationships/tags" Target="../tags/tag2869.xml"/><Relationship Id="rId10" Type="http://schemas.openxmlformats.org/officeDocument/2006/relationships/tags" Target="../tags/tag2868.xml"/><Relationship Id="rId1" Type="http://schemas.openxmlformats.org/officeDocument/2006/relationships/tags" Target="../tags/tag2859.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tags" Target="../tags/tag96.xml"/><Relationship Id="rId1" Type="http://schemas.openxmlformats.org/officeDocument/2006/relationships/tags" Target="../tags/tag95.xml"/></Relationships>
</file>

<file path=ppt/slides/_rels/slide70.xml.rels><?xml version="1.0" encoding="UTF-8" standalone="yes"?>
<Relationships xmlns="http://schemas.openxmlformats.org/package/2006/relationships"><Relationship Id="rId9" Type="http://schemas.openxmlformats.org/officeDocument/2006/relationships/tags" Target="../tags/tag2913.xml"/><Relationship Id="rId8" Type="http://schemas.openxmlformats.org/officeDocument/2006/relationships/tags" Target="../tags/tag2912.xml"/><Relationship Id="rId7" Type="http://schemas.openxmlformats.org/officeDocument/2006/relationships/tags" Target="../tags/tag2911.xml"/><Relationship Id="rId6" Type="http://schemas.openxmlformats.org/officeDocument/2006/relationships/tags" Target="../tags/tag2910.xml"/><Relationship Id="rId5" Type="http://schemas.openxmlformats.org/officeDocument/2006/relationships/tags" Target="../tags/tag2909.xml"/><Relationship Id="rId48" Type="http://schemas.openxmlformats.org/officeDocument/2006/relationships/notesSlide" Target="../notesSlides/notesSlide67.xml"/><Relationship Id="rId47" Type="http://schemas.openxmlformats.org/officeDocument/2006/relationships/slideLayout" Target="../slideLayouts/slideLayout25.xml"/><Relationship Id="rId46" Type="http://schemas.openxmlformats.org/officeDocument/2006/relationships/tags" Target="../tags/tag2950.xml"/><Relationship Id="rId45" Type="http://schemas.openxmlformats.org/officeDocument/2006/relationships/tags" Target="../tags/tag2949.xml"/><Relationship Id="rId44" Type="http://schemas.openxmlformats.org/officeDocument/2006/relationships/tags" Target="../tags/tag2948.xml"/><Relationship Id="rId43" Type="http://schemas.openxmlformats.org/officeDocument/2006/relationships/tags" Target="../tags/tag2947.xml"/><Relationship Id="rId42" Type="http://schemas.openxmlformats.org/officeDocument/2006/relationships/tags" Target="../tags/tag2946.xml"/><Relationship Id="rId41" Type="http://schemas.openxmlformats.org/officeDocument/2006/relationships/tags" Target="../tags/tag2945.xml"/><Relationship Id="rId40" Type="http://schemas.openxmlformats.org/officeDocument/2006/relationships/tags" Target="../tags/tag2944.xml"/><Relationship Id="rId4" Type="http://schemas.openxmlformats.org/officeDocument/2006/relationships/tags" Target="../tags/tag2908.xml"/><Relationship Id="rId39" Type="http://schemas.openxmlformats.org/officeDocument/2006/relationships/tags" Target="../tags/tag2943.xml"/><Relationship Id="rId38" Type="http://schemas.openxmlformats.org/officeDocument/2006/relationships/tags" Target="../tags/tag2942.xml"/><Relationship Id="rId37" Type="http://schemas.openxmlformats.org/officeDocument/2006/relationships/tags" Target="../tags/tag2941.xml"/><Relationship Id="rId36" Type="http://schemas.openxmlformats.org/officeDocument/2006/relationships/tags" Target="../tags/tag2940.xml"/><Relationship Id="rId35" Type="http://schemas.openxmlformats.org/officeDocument/2006/relationships/tags" Target="../tags/tag2939.xml"/><Relationship Id="rId34" Type="http://schemas.openxmlformats.org/officeDocument/2006/relationships/tags" Target="../tags/tag2938.xml"/><Relationship Id="rId33" Type="http://schemas.openxmlformats.org/officeDocument/2006/relationships/tags" Target="../tags/tag2937.xml"/><Relationship Id="rId32" Type="http://schemas.openxmlformats.org/officeDocument/2006/relationships/tags" Target="../tags/tag2936.xml"/><Relationship Id="rId31" Type="http://schemas.openxmlformats.org/officeDocument/2006/relationships/tags" Target="../tags/tag2935.xml"/><Relationship Id="rId30" Type="http://schemas.openxmlformats.org/officeDocument/2006/relationships/tags" Target="../tags/tag2934.xml"/><Relationship Id="rId3" Type="http://schemas.openxmlformats.org/officeDocument/2006/relationships/tags" Target="../tags/tag2907.xml"/><Relationship Id="rId29" Type="http://schemas.openxmlformats.org/officeDocument/2006/relationships/tags" Target="../tags/tag2933.xml"/><Relationship Id="rId28" Type="http://schemas.openxmlformats.org/officeDocument/2006/relationships/tags" Target="../tags/tag2932.xml"/><Relationship Id="rId27" Type="http://schemas.openxmlformats.org/officeDocument/2006/relationships/tags" Target="../tags/tag2931.xml"/><Relationship Id="rId26" Type="http://schemas.openxmlformats.org/officeDocument/2006/relationships/tags" Target="../tags/tag2930.xml"/><Relationship Id="rId25" Type="http://schemas.openxmlformats.org/officeDocument/2006/relationships/tags" Target="../tags/tag2929.xml"/><Relationship Id="rId24" Type="http://schemas.openxmlformats.org/officeDocument/2006/relationships/tags" Target="../tags/tag2928.xml"/><Relationship Id="rId23" Type="http://schemas.openxmlformats.org/officeDocument/2006/relationships/tags" Target="../tags/tag2927.xml"/><Relationship Id="rId22" Type="http://schemas.openxmlformats.org/officeDocument/2006/relationships/tags" Target="../tags/tag2926.xml"/><Relationship Id="rId21" Type="http://schemas.openxmlformats.org/officeDocument/2006/relationships/tags" Target="../tags/tag2925.xml"/><Relationship Id="rId20" Type="http://schemas.openxmlformats.org/officeDocument/2006/relationships/tags" Target="../tags/tag2924.xml"/><Relationship Id="rId2" Type="http://schemas.openxmlformats.org/officeDocument/2006/relationships/tags" Target="../tags/tag2906.xml"/><Relationship Id="rId19" Type="http://schemas.openxmlformats.org/officeDocument/2006/relationships/tags" Target="../tags/tag2923.xml"/><Relationship Id="rId18" Type="http://schemas.openxmlformats.org/officeDocument/2006/relationships/tags" Target="../tags/tag2922.xml"/><Relationship Id="rId17" Type="http://schemas.openxmlformats.org/officeDocument/2006/relationships/tags" Target="../tags/tag2921.xml"/><Relationship Id="rId16" Type="http://schemas.openxmlformats.org/officeDocument/2006/relationships/tags" Target="../tags/tag2920.xml"/><Relationship Id="rId15" Type="http://schemas.openxmlformats.org/officeDocument/2006/relationships/tags" Target="../tags/tag2919.xml"/><Relationship Id="rId14" Type="http://schemas.openxmlformats.org/officeDocument/2006/relationships/tags" Target="../tags/tag2918.xml"/><Relationship Id="rId13" Type="http://schemas.openxmlformats.org/officeDocument/2006/relationships/tags" Target="../tags/tag2917.xml"/><Relationship Id="rId12" Type="http://schemas.openxmlformats.org/officeDocument/2006/relationships/tags" Target="../tags/tag2916.xml"/><Relationship Id="rId11" Type="http://schemas.openxmlformats.org/officeDocument/2006/relationships/tags" Target="../tags/tag2915.xml"/><Relationship Id="rId10" Type="http://schemas.openxmlformats.org/officeDocument/2006/relationships/tags" Target="../tags/tag2914.xml"/><Relationship Id="rId1" Type="http://schemas.openxmlformats.org/officeDocument/2006/relationships/tags" Target="../tags/tag2905.xml"/></Relationships>
</file>

<file path=ppt/slides/_rels/slide71.xml.rels><?xml version="1.0" encoding="UTF-8" standalone="yes"?>
<Relationships xmlns="http://schemas.openxmlformats.org/package/2006/relationships"><Relationship Id="rId9" Type="http://schemas.openxmlformats.org/officeDocument/2006/relationships/tags" Target="../tags/tag2959.xml"/><Relationship Id="rId8" Type="http://schemas.openxmlformats.org/officeDocument/2006/relationships/tags" Target="../tags/tag2958.xml"/><Relationship Id="rId7" Type="http://schemas.openxmlformats.org/officeDocument/2006/relationships/tags" Target="../tags/tag2957.xml"/><Relationship Id="rId6" Type="http://schemas.openxmlformats.org/officeDocument/2006/relationships/tags" Target="../tags/tag2956.xml"/><Relationship Id="rId5" Type="http://schemas.openxmlformats.org/officeDocument/2006/relationships/tags" Target="../tags/tag2955.xml"/><Relationship Id="rId48" Type="http://schemas.openxmlformats.org/officeDocument/2006/relationships/notesSlide" Target="../notesSlides/notesSlide68.xml"/><Relationship Id="rId47" Type="http://schemas.openxmlformats.org/officeDocument/2006/relationships/slideLayout" Target="../slideLayouts/slideLayout25.xml"/><Relationship Id="rId46" Type="http://schemas.openxmlformats.org/officeDocument/2006/relationships/tags" Target="../tags/tag2996.xml"/><Relationship Id="rId45" Type="http://schemas.openxmlformats.org/officeDocument/2006/relationships/tags" Target="../tags/tag2995.xml"/><Relationship Id="rId44" Type="http://schemas.openxmlformats.org/officeDocument/2006/relationships/tags" Target="../tags/tag2994.xml"/><Relationship Id="rId43" Type="http://schemas.openxmlformats.org/officeDocument/2006/relationships/tags" Target="../tags/tag2993.xml"/><Relationship Id="rId42" Type="http://schemas.openxmlformats.org/officeDocument/2006/relationships/tags" Target="../tags/tag2992.xml"/><Relationship Id="rId41" Type="http://schemas.openxmlformats.org/officeDocument/2006/relationships/tags" Target="../tags/tag2991.xml"/><Relationship Id="rId40" Type="http://schemas.openxmlformats.org/officeDocument/2006/relationships/tags" Target="../tags/tag2990.xml"/><Relationship Id="rId4" Type="http://schemas.openxmlformats.org/officeDocument/2006/relationships/tags" Target="../tags/tag2954.xml"/><Relationship Id="rId39" Type="http://schemas.openxmlformats.org/officeDocument/2006/relationships/tags" Target="../tags/tag2989.xml"/><Relationship Id="rId38" Type="http://schemas.openxmlformats.org/officeDocument/2006/relationships/tags" Target="../tags/tag2988.xml"/><Relationship Id="rId37" Type="http://schemas.openxmlformats.org/officeDocument/2006/relationships/tags" Target="../tags/tag2987.xml"/><Relationship Id="rId36" Type="http://schemas.openxmlformats.org/officeDocument/2006/relationships/tags" Target="../tags/tag2986.xml"/><Relationship Id="rId35" Type="http://schemas.openxmlformats.org/officeDocument/2006/relationships/tags" Target="../tags/tag2985.xml"/><Relationship Id="rId34" Type="http://schemas.openxmlformats.org/officeDocument/2006/relationships/tags" Target="../tags/tag2984.xml"/><Relationship Id="rId33" Type="http://schemas.openxmlformats.org/officeDocument/2006/relationships/tags" Target="../tags/tag2983.xml"/><Relationship Id="rId32" Type="http://schemas.openxmlformats.org/officeDocument/2006/relationships/tags" Target="../tags/tag2982.xml"/><Relationship Id="rId31" Type="http://schemas.openxmlformats.org/officeDocument/2006/relationships/tags" Target="../tags/tag2981.xml"/><Relationship Id="rId30" Type="http://schemas.openxmlformats.org/officeDocument/2006/relationships/tags" Target="../tags/tag2980.xml"/><Relationship Id="rId3" Type="http://schemas.openxmlformats.org/officeDocument/2006/relationships/tags" Target="../tags/tag2953.xml"/><Relationship Id="rId29" Type="http://schemas.openxmlformats.org/officeDocument/2006/relationships/tags" Target="../tags/tag2979.xml"/><Relationship Id="rId28" Type="http://schemas.openxmlformats.org/officeDocument/2006/relationships/tags" Target="../tags/tag2978.xml"/><Relationship Id="rId27" Type="http://schemas.openxmlformats.org/officeDocument/2006/relationships/tags" Target="../tags/tag2977.xml"/><Relationship Id="rId26" Type="http://schemas.openxmlformats.org/officeDocument/2006/relationships/tags" Target="../tags/tag2976.xml"/><Relationship Id="rId25" Type="http://schemas.openxmlformats.org/officeDocument/2006/relationships/tags" Target="../tags/tag2975.xml"/><Relationship Id="rId24" Type="http://schemas.openxmlformats.org/officeDocument/2006/relationships/tags" Target="../tags/tag2974.xml"/><Relationship Id="rId23" Type="http://schemas.openxmlformats.org/officeDocument/2006/relationships/tags" Target="../tags/tag2973.xml"/><Relationship Id="rId22" Type="http://schemas.openxmlformats.org/officeDocument/2006/relationships/tags" Target="../tags/tag2972.xml"/><Relationship Id="rId21" Type="http://schemas.openxmlformats.org/officeDocument/2006/relationships/tags" Target="../tags/tag2971.xml"/><Relationship Id="rId20" Type="http://schemas.openxmlformats.org/officeDocument/2006/relationships/tags" Target="../tags/tag2970.xml"/><Relationship Id="rId2" Type="http://schemas.openxmlformats.org/officeDocument/2006/relationships/tags" Target="../tags/tag2952.xml"/><Relationship Id="rId19" Type="http://schemas.openxmlformats.org/officeDocument/2006/relationships/tags" Target="../tags/tag2969.xml"/><Relationship Id="rId18" Type="http://schemas.openxmlformats.org/officeDocument/2006/relationships/tags" Target="../tags/tag2968.xml"/><Relationship Id="rId17" Type="http://schemas.openxmlformats.org/officeDocument/2006/relationships/tags" Target="../tags/tag2967.xml"/><Relationship Id="rId16" Type="http://schemas.openxmlformats.org/officeDocument/2006/relationships/tags" Target="../tags/tag2966.xml"/><Relationship Id="rId15" Type="http://schemas.openxmlformats.org/officeDocument/2006/relationships/tags" Target="../tags/tag2965.xml"/><Relationship Id="rId14" Type="http://schemas.openxmlformats.org/officeDocument/2006/relationships/tags" Target="../tags/tag2964.xml"/><Relationship Id="rId13" Type="http://schemas.openxmlformats.org/officeDocument/2006/relationships/tags" Target="../tags/tag2963.xml"/><Relationship Id="rId12" Type="http://schemas.openxmlformats.org/officeDocument/2006/relationships/tags" Target="../tags/tag2962.xml"/><Relationship Id="rId11" Type="http://schemas.openxmlformats.org/officeDocument/2006/relationships/tags" Target="../tags/tag2961.xml"/><Relationship Id="rId10" Type="http://schemas.openxmlformats.org/officeDocument/2006/relationships/tags" Target="../tags/tag2960.xml"/><Relationship Id="rId1" Type="http://schemas.openxmlformats.org/officeDocument/2006/relationships/tags" Target="../tags/tag2951.xml"/></Relationships>
</file>

<file path=ppt/slides/_rels/slide72.xml.rels><?xml version="1.0" encoding="UTF-8" standalone="yes"?>
<Relationships xmlns="http://schemas.openxmlformats.org/package/2006/relationships"><Relationship Id="rId9" Type="http://schemas.openxmlformats.org/officeDocument/2006/relationships/tags" Target="../tags/tag3005.xml"/><Relationship Id="rId8" Type="http://schemas.openxmlformats.org/officeDocument/2006/relationships/tags" Target="../tags/tag3004.xml"/><Relationship Id="rId7" Type="http://schemas.openxmlformats.org/officeDocument/2006/relationships/tags" Target="../tags/tag3003.xml"/><Relationship Id="rId6" Type="http://schemas.openxmlformats.org/officeDocument/2006/relationships/tags" Target="../tags/tag3002.xml"/><Relationship Id="rId5" Type="http://schemas.openxmlformats.org/officeDocument/2006/relationships/tags" Target="../tags/tag3001.xml"/><Relationship Id="rId49" Type="http://schemas.openxmlformats.org/officeDocument/2006/relationships/notesSlide" Target="../notesSlides/notesSlide69.xml"/><Relationship Id="rId48" Type="http://schemas.openxmlformats.org/officeDocument/2006/relationships/slideLayout" Target="../slideLayouts/slideLayout25.xml"/><Relationship Id="rId47" Type="http://schemas.openxmlformats.org/officeDocument/2006/relationships/image" Target="../media/image25.png"/><Relationship Id="rId46" Type="http://schemas.openxmlformats.org/officeDocument/2006/relationships/tags" Target="../tags/tag3042.xml"/><Relationship Id="rId45" Type="http://schemas.openxmlformats.org/officeDocument/2006/relationships/tags" Target="../tags/tag3041.xml"/><Relationship Id="rId44" Type="http://schemas.openxmlformats.org/officeDocument/2006/relationships/tags" Target="../tags/tag3040.xml"/><Relationship Id="rId43" Type="http://schemas.openxmlformats.org/officeDocument/2006/relationships/tags" Target="../tags/tag3039.xml"/><Relationship Id="rId42" Type="http://schemas.openxmlformats.org/officeDocument/2006/relationships/tags" Target="../tags/tag3038.xml"/><Relationship Id="rId41" Type="http://schemas.openxmlformats.org/officeDocument/2006/relationships/tags" Target="../tags/tag3037.xml"/><Relationship Id="rId40" Type="http://schemas.openxmlformats.org/officeDocument/2006/relationships/tags" Target="../tags/tag3036.xml"/><Relationship Id="rId4" Type="http://schemas.openxmlformats.org/officeDocument/2006/relationships/tags" Target="../tags/tag3000.xml"/><Relationship Id="rId39" Type="http://schemas.openxmlformats.org/officeDocument/2006/relationships/tags" Target="../tags/tag3035.xml"/><Relationship Id="rId38" Type="http://schemas.openxmlformats.org/officeDocument/2006/relationships/tags" Target="../tags/tag3034.xml"/><Relationship Id="rId37" Type="http://schemas.openxmlformats.org/officeDocument/2006/relationships/tags" Target="../tags/tag3033.xml"/><Relationship Id="rId36" Type="http://schemas.openxmlformats.org/officeDocument/2006/relationships/tags" Target="../tags/tag3032.xml"/><Relationship Id="rId35" Type="http://schemas.openxmlformats.org/officeDocument/2006/relationships/tags" Target="../tags/tag3031.xml"/><Relationship Id="rId34" Type="http://schemas.openxmlformats.org/officeDocument/2006/relationships/tags" Target="../tags/tag3030.xml"/><Relationship Id="rId33" Type="http://schemas.openxmlformats.org/officeDocument/2006/relationships/tags" Target="../tags/tag3029.xml"/><Relationship Id="rId32" Type="http://schemas.openxmlformats.org/officeDocument/2006/relationships/tags" Target="../tags/tag3028.xml"/><Relationship Id="rId31" Type="http://schemas.openxmlformats.org/officeDocument/2006/relationships/tags" Target="../tags/tag3027.xml"/><Relationship Id="rId30" Type="http://schemas.openxmlformats.org/officeDocument/2006/relationships/tags" Target="../tags/tag3026.xml"/><Relationship Id="rId3" Type="http://schemas.openxmlformats.org/officeDocument/2006/relationships/tags" Target="../tags/tag2999.xml"/><Relationship Id="rId29" Type="http://schemas.openxmlformats.org/officeDocument/2006/relationships/tags" Target="../tags/tag3025.xml"/><Relationship Id="rId28" Type="http://schemas.openxmlformats.org/officeDocument/2006/relationships/tags" Target="../tags/tag3024.xml"/><Relationship Id="rId27" Type="http://schemas.openxmlformats.org/officeDocument/2006/relationships/tags" Target="../tags/tag3023.xml"/><Relationship Id="rId26" Type="http://schemas.openxmlformats.org/officeDocument/2006/relationships/tags" Target="../tags/tag3022.xml"/><Relationship Id="rId25" Type="http://schemas.openxmlformats.org/officeDocument/2006/relationships/tags" Target="../tags/tag3021.xml"/><Relationship Id="rId24" Type="http://schemas.openxmlformats.org/officeDocument/2006/relationships/tags" Target="../tags/tag3020.xml"/><Relationship Id="rId23" Type="http://schemas.openxmlformats.org/officeDocument/2006/relationships/tags" Target="../tags/tag3019.xml"/><Relationship Id="rId22" Type="http://schemas.openxmlformats.org/officeDocument/2006/relationships/tags" Target="../tags/tag3018.xml"/><Relationship Id="rId21" Type="http://schemas.openxmlformats.org/officeDocument/2006/relationships/tags" Target="../tags/tag3017.xml"/><Relationship Id="rId20" Type="http://schemas.openxmlformats.org/officeDocument/2006/relationships/tags" Target="../tags/tag3016.xml"/><Relationship Id="rId2" Type="http://schemas.openxmlformats.org/officeDocument/2006/relationships/tags" Target="../tags/tag2998.xml"/><Relationship Id="rId19" Type="http://schemas.openxmlformats.org/officeDocument/2006/relationships/tags" Target="../tags/tag3015.xml"/><Relationship Id="rId18" Type="http://schemas.openxmlformats.org/officeDocument/2006/relationships/tags" Target="../tags/tag3014.xml"/><Relationship Id="rId17" Type="http://schemas.openxmlformats.org/officeDocument/2006/relationships/tags" Target="../tags/tag3013.xml"/><Relationship Id="rId16" Type="http://schemas.openxmlformats.org/officeDocument/2006/relationships/tags" Target="../tags/tag3012.xml"/><Relationship Id="rId15" Type="http://schemas.openxmlformats.org/officeDocument/2006/relationships/tags" Target="../tags/tag3011.xml"/><Relationship Id="rId14" Type="http://schemas.openxmlformats.org/officeDocument/2006/relationships/tags" Target="../tags/tag3010.xml"/><Relationship Id="rId13" Type="http://schemas.openxmlformats.org/officeDocument/2006/relationships/tags" Target="../tags/tag3009.xml"/><Relationship Id="rId12" Type="http://schemas.openxmlformats.org/officeDocument/2006/relationships/tags" Target="../tags/tag3008.xml"/><Relationship Id="rId11" Type="http://schemas.openxmlformats.org/officeDocument/2006/relationships/tags" Target="../tags/tag3007.xml"/><Relationship Id="rId10" Type="http://schemas.openxmlformats.org/officeDocument/2006/relationships/tags" Target="../tags/tag3006.xml"/><Relationship Id="rId1" Type="http://schemas.openxmlformats.org/officeDocument/2006/relationships/tags" Target="../tags/tag2997.xml"/></Relationships>
</file>

<file path=ppt/slides/_rels/slide73.xml.rels><?xml version="1.0" encoding="UTF-8" standalone="yes"?>
<Relationships xmlns="http://schemas.openxmlformats.org/package/2006/relationships"><Relationship Id="rId9" Type="http://schemas.openxmlformats.org/officeDocument/2006/relationships/tags" Target="../tags/tag3051.xml"/><Relationship Id="rId8" Type="http://schemas.openxmlformats.org/officeDocument/2006/relationships/tags" Target="../tags/tag3050.xml"/><Relationship Id="rId7" Type="http://schemas.openxmlformats.org/officeDocument/2006/relationships/tags" Target="../tags/tag3049.xml"/><Relationship Id="rId6" Type="http://schemas.openxmlformats.org/officeDocument/2006/relationships/tags" Target="../tags/tag3048.xml"/><Relationship Id="rId5" Type="http://schemas.openxmlformats.org/officeDocument/2006/relationships/tags" Target="../tags/tag3047.xml"/><Relationship Id="rId49" Type="http://schemas.openxmlformats.org/officeDocument/2006/relationships/notesSlide" Target="../notesSlides/notesSlide70.xml"/><Relationship Id="rId48" Type="http://schemas.openxmlformats.org/officeDocument/2006/relationships/slideLayout" Target="../slideLayouts/slideLayout25.xml"/><Relationship Id="rId47" Type="http://schemas.openxmlformats.org/officeDocument/2006/relationships/image" Target="../media/image25.png"/><Relationship Id="rId46" Type="http://schemas.openxmlformats.org/officeDocument/2006/relationships/tags" Target="../tags/tag3088.xml"/><Relationship Id="rId45" Type="http://schemas.openxmlformats.org/officeDocument/2006/relationships/tags" Target="../tags/tag3087.xml"/><Relationship Id="rId44" Type="http://schemas.openxmlformats.org/officeDocument/2006/relationships/tags" Target="../tags/tag3086.xml"/><Relationship Id="rId43" Type="http://schemas.openxmlformats.org/officeDocument/2006/relationships/tags" Target="../tags/tag3085.xml"/><Relationship Id="rId42" Type="http://schemas.openxmlformats.org/officeDocument/2006/relationships/tags" Target="../tags/tag3084.xml"/><Relationship Id="rId41" Type="http://schemas.openxmlformats.org/officeDocument/2006/relationships/tags" Target="../tags/tag3083.xml"/><Relationship Id="rId40" Type="http://schemas.openxmlformats.org/officeDocument/2006/relationships/tags" Target="../tags/tag3082.xml"/><Relationship Id="rId4" Type="http://schemas.openxmlformats.org/officeDocument/2006/relationships/tags" Target="../tags/tag3046.xml"/><Relationship Id="rId39" Type="http://schemas.openxmlformats.org/officeDocument/2006/relationships/tags" Target="../tags/tag3081.xml"/><Relationship Id="rId38" Type="http://schemas.openxmlformats.org/officeDocument/2006/relationships/tags" Target="../tags/tag3080.xml"/><Relationship Id="rId37" Type="http://schemas.openxmlformats.org/officeDocument/2006/relationships/tags" Target="../tags/tag3079.xml"/><Relationship Id="rId36" Type="http://schemas.openxmlformats.org/officeDocument/2006/relationships/tags" Target="../tags/tag3078.xml"/><Relationship Id="rId35" Type="http://schemas.openxmlformats.org/officeDocument/2006/relationships/tags" Target="../tags/tag3077.xml"/><Relationship Id="rId34" Type="http://schemas.openxmlformats.org/officeDocument/2006/relationships/tags" Target="../tags/tag3076.xml"/><Relationship Id="rId33" Type="http://schemas.openxmlformats.org/officeDocument/2006/relationships/tags" Target="../tags/tag3075.xml"/><Relationship Id="rId32" Type="http://schemas.openxmlformats.org/officeDocument/2006/relationships/tags" Target="../tags/tag3074.xml"/><Relationship Id="rId31" Type="http://schemas.openxmlformats.org/officeDocument/2006/relationships/tags" Target="../tags/tag3073.xml"/><Relationship Id="rId30" Type="http://schemas.openxmlformats.org/officeDocument/2006/relationships/tags" Target="../tags/tag3072.xml"/><Relationship Id="rId3" Type="http://schemas.openxmlformats.org/officeDocument/2006/relationships/tags" Target="../tags/tag3045.xml"/><Relationship Id="rId29" Type="http://schemas.openxmlformats.org/officeDocument/2006/relationships/tags" Target="../tags/tag3071.xml"/><Relationship Id="rId28" Type="http://schemas.openxmlformats.org/officeDocument/2006/relationships/tags" Target="../tags/tag3070.xml"/><Relationship Id="rId27" Type="http://schemas.openxmlformats.org/officeDocument/2006/relationships/tags" Target="../tags/tag3069.xml"/><Relationship Id="rId26" Type="http://schemas.openxmlformats.org/officeDocument/2006/relationships/tags" Target="../tags/tag3068.xml"/><Relationship Id="rId25" Type="http://schemas.openxmlformats.org/officeDocument/2006/relationships/tags" Target="../tags/tag3067.xml"/><Relationship Id="rId24" Type="http://schemas.openxmlformats.org/officeDocument/2006/relationships/tags" Target="../tags/tag3066.xml"/><Relationship Id="rId23" Type="http://schemas.openxmlformats.org/officeDocument/2006/relationships/tags" Target="../tags/tag3065.xml"/><Relationship Id="rId22" Type="http://schemas.openxmlformats.org/officeDocument/2006/relationships/tags" Target="../tags/tag3064.xml"/><Relationship Id="rId21" Type="http://schemas.openxmlformats.org/officeDocument/2006/relationships/tags" Target="../tags/tag3063.xml"/><Relationship Id="rId20" Type="http://schemas.openxmlformats.org/officeDocument/2006/relationships/tags" Target="../tags/tag3062.xml"/><Relationship Id="rId2" Type="http://schemas.openxmlformats.org/officeDocument/2006/relationships/tags" Target="../tags/tag3044.xml"/><Relationship Id="rId19" Type="http://schemas.openxmlformats.org/officeDocument/2006/relationships/tags" Target="../tags/tag3061.xml"/><Relationship Id="rId18" Type="http://schemas.openxmlformats.org/officeDocument/2006/relationships/tags" Target="../tags/tag3060.xml"/><Relationship Id="rId17" Type="http://schemas.openxmlformats.org/officeDocument/2006/relationships/tags" Target="../tags/tag3059.xml"/><Relationship Id="rId16" Type="http://schemas.openxmlformats.org/officeDocument/2006/relationships/tags" Target="../tags/tag3058.xml"/><Relationship Id="rId15" Type="http://schemas.openxmlformats.org/officeDocument/2006/relationships/tags" Target="../tags/tag3057.xml"/><Relationship Id="rId14" Type="http://schemas.openxmlformats.org/officeDocument/2006/relationships/tags" Target="../tags/tag3056.xml"/><Relationship Id="rId13" Type="http://schemas.openxmlformats.org/officeDocument/2006/relationships/tags" Target="../tags/tag3055.xml"/><Relationship Id="rId12" Type="http://schemas.openxmlformats.org/officeDocument/2006/relationships/tags" Target="../tags/tag3054.xml"/><Relationship Id="rId11" Type="http://schemas.openxmlformats.org/officeDocument/2006/relationships/tags" Target="../tags/tag3053.xml"/><Relationship Id="rId10" Type="http://schemas.openxmlformats.org/officeDocument/2006/relationships/tags" Target="../tags/tag3052.xml"/><Relationship Id="rId1" Type="http://schemas.openxmlformats.org/officeDocument/2006/relationships/tags" Target="../tags/tag3043.xml"/></Relationships>
</file>

<file path=ppt/slides/_rels/slide74.xml.rels><?xml version="1.0" encoding="UTF-8" standalone="yes"?>
<Relationships xmlns="http://schemas.openxmlformats.org/package/2006/relationships"><Relationship Id="rId9" Type="http://schemas.openxmlformats.org/officeDocument/2006/relationships/tags" Target="../tags/tag3097.xml"/><Relationship Id="rId8" Type="http://schemas.openxmlformats.org/officeDocument/2006/relationships/tags" Target="../tags/tag3096.xml"/><Relationship Id="rId7" Type="http://schemas.openxmlformats.org/officeDocument/2006/relationships/tags" Target="../tags/tag3095.xml"/><Relationship Id="rId6" Type="http://schemas.openxmlformats.org/officeDocument/2006/relationships/tags" Target="../tags/tag3094.xml"/><Relationship Id="rId5" Type="http://schemas.openxmlformats.org/officeDocument/2006/relationships/tags" Target="../tags/tag3093.xml"/><Relationship Id="rId49" Type="http://schemas.openxmlformats.org/officeDocument/2006/relationships/notesSlide" Target="../notesSlides/notesSlide71.xml"/><Relationship Id="rId48" Type="http://schemas.openxmlformats.org/officeDocument/2006/relationships/slideLayout" Target="../slideLayouts/slideLayout25.xml"/><Relationship Id="rId47" Type="http://schemas.openxmlformats.org/officeDocument/2006/relationships/image" Target="../media/image26.png"/><Relationship Id="rId46" Type="http://schemas.openxmlformats.org/officeDocument/2006/relationships/tags" Target="../tags/tag3134.xml"/><Relationship Id="rId45" Type="http://schemas.openxmlformats.org/officeDocument/2006/relationships/tags" Target="../tags/tag3133.xml"/><Relationship Id="rId44" Type="http://schemas.openxmlformats.org/officeDocument/2006/relationships/tags" Target="../tags/tag3132.xml"/><Relationship Id="rId43" Type="http://schemas.openxmlformats.org/officeDocument/2006/relationships/tags" Target="../tags/tag3131.xml"/><Relationship Id="rId42" Type="http://schemas.openxmlformats.org/officeDocument/2006/relationships/tags" Target="../tags/tag3130.xml"/><Relationship Id="rId41" Type="http://schemas.openxmlformats.org/officeDocument/2006/relationships/tags" Target="../tags/tag3129.xml"/><Relationship Id="rId40" Type="http://schemas.openxmlformats.org/officeDocument/2006/relationships/tags" Target="../tags/tag3128.xml"/><Relationship Id="rId4" Type="http://schemas.openxmlformats.org/officeDocument/2006/relationships/tags" Target="../tags/tag3092.xml"/><Relationship Id="rId39" Type="http://schemas.openxmlformats.org/officeDocument/2006/relationships/tags" Target="../tags/tag3127.xml"/><Relationship Id="rId38" Type="http://schemas.openxmlformats.org/officeDocument/2006/relationships/tags" Target="../tags/tag3126.xml"/><Relationship Id="rId37" Type="http://schemas.openxmlformats.org/officeDocument/2006/relationships/tags" Target="../tags/tag3125.xml"/><Relationship Id="rId36" Type="http://schemas.openxmlformats.org/officeDocument/2006/relationships/tags" Target="../tags/tag3124.xml"/><Relationship Id="rId35" Type="http://schemas.openxmlformats.org/officeDocument/2006/relationships/tags" Target="../tags/tag3123.xml"/><Relationship Id="rId34" Type="http://schemas.openxmlformats.org/officeDocument/2006/relationships/tags" Target="../tags/tag3122.xml"/><Relationship Id="rId33" Type="http://schemas.openxmlformats.org/officeDocument/2006/relationships/tags" Target="../tags/tag3121.xml"/><Relationship Id="rId32" Type="http://schemas.openxmlformats.org/officeDocument/2006/relationships/tags" Target="../tags/tag3120.xml"/><Relationship Id="rId31" Type="http://schemas.openxmlformats.org/officeDocument/2006/relationships/tags" Target="../tags/tag3119.xml"/><Relationship Id="rId30" Type="http://schemas.openxmlformats.org/officeDocument/2006/relationships/tags" Target="../tags/tag3118.xml"/><Relationship Id="rId3" Type="http://schemas.openxmlformats.org/officeDocument/2006/relationships/tags" Target="../tags/tag3091.xml"/><Relationship Id="rId29" Type="http://schemas.openxmlformats.org/officeDocument/2006/relationships/tags" Target="../tags/tag3117.xml"/><Relationship Id="rId28" Type="http://schemas.openxmlformats.org/officeDocument/2006/relationships/tags" Target="../tags/tag3116.xml"/><Relationship Id="rId27" Type="http://schemas.openxmlformats.org/officeDocument/2006/relationships/tags" Target="../tags/tag3115.xml"/><Relationship Id="rId26" Type="http://schemas.openxmlformats.org/officeDocument/2006/relationships/tags" Target="../tags/tag3114.xml"/><Relationship Id="rId25" Type="http://schemas.openxmlformats.org/officeDocument/2006/relationships/tags" Target="../tags/tag3113.xml"/><Relationship Id="rId24" Type="http://schemas.openxmlformats.org/officeDocument/2006/relationships/tags" Target="../tags/tag3112.xml"/><Relationship Id="rId23" Type="http://schemas.openxmlformats.org/officeDocument/2006/relationships/tags" Target="../tags/tag3111.xml"/><Relationship Id="rId22" Type="http://schemas.openxmlformats.org/officeDocument/2006/relationships/tags" Target="../tags/tag3110.xml"/><Relationship Id="rId21" Type="http://schemas.openxmlformats.org/officeDocument/2006/relationships/tags" Target="../tags/tag3109.xml"/><Relationship Id="rId20" Type="http://schemas.openxmlformats.org/officeDocument/2006/relationships/tags" Target="../tags/tag3108.xml"/><Relationship Id="rId2" Type="http://schemas.openxmlformats.org/officeDocument/2006/relationships/tags" Target="../tags/tag3090.xml"/><Relationship Id="rId19" Type="http://schemas.openxmlformats.org/officeDocument/2006/relationships/tags" Target="../tags/tag3107.xml"/><Relationship Id="rId18" Type="http://schemas.openxmlformats.org/officeDocument/2006/relationships/tags" Target="../tags/tag3106.xml"/><Relationship Id="rId17" Type="http://schemas.openxmlformats.org/officeDocument/2006/relationships/tags" Target="../tags/tag3105.xml"/><Relationship Id="rId16" Type="http://schemas.openxmlformats.org/officeDocument/2006/relationships/tags" Target="../tags/tag3104.xml"/><Relationship Id="rId15" Type="http://schemas.openxmlformats.org/officeDocument/2006/relationships/tags" Target="../tags/tag3103.xml"/><Relationship Id="rId14" Type="http://schemas.openxmlformats.org/officeDocument/2006/relationships/tags" Target="../tags/tag3102.xml"/><Relationship Id="rId13" Type="http://schemas.openxmlformats.org/officeDocument/2006/relationships/tags" Target="../tags/tag3101.xml"/><Relationship Id="rId12" Type="http://schemas.openxmlformats.org/officeDocument/2006/relationships/tags" Target="../tags/tag3100.xml"/><Relationship Id="rId11" Type="http://schemas.openxmlformats.org/officeDocument/2006/relationships/tags" Target="../tags/tag3099.xml"/><Relationship Id="rId10" Type="http://schemas.openxmlformats.org/officeDocument/2006/relationships/tags" Target="../tags/tag3098.xml"/><Relationship Id="rId1" Type="http://schemas.openxmlformats.org/officeDocument/2006/relationships/tags" Target="../tags/tag3089.xml"/></Relationships>
</file>

<file path=ppt/slides/_rels/slide75.xml.rels><?xml version="1.0" encoding="UTF-8" standalone="yes"?>
<Relationships xmlns="http://schemas.openxmlformats.org/package/2006/relationships"><Relationship Id="rId9" Type="http://schemas.openxmlformats.org/officeDocument/2006/relationships/tags" Target="../tags/tag3143.xml"/><Relationship Id="rId8" Type="http://schemas.openxmlformats.org/officeDocument/2006/relationships/tags" Target="../tags/tag3142.xml"/><Relationship Id="rId7" Type="http://schemas.openxmlformats.org/officeDocument/2006/relationships/tags" Target="../tags/tag3141.xml"/><Relationship Id="rId6" Type="http://schemas.openxmlformats.org/officeDocument/2006/relationships/tags" Target="../tags/tag3140.xml"/><Relationship Id="rId5" Type="http://schemas.openxmlformats.org/officeDocument/2006/relationships/tags" Target="../tags/tag3139.xml"/><Relationship Id="rId49" Type="http://schemas.openxmlformats.org/officeDocument/2006/relationships/notesSlide" Target="../notesSlides/notesSlide72.xml"/><Relationship Id="rId48" Type="http://schemas.openxmlformats.org/officeDocument/2006/relationships/slideLayout" Target="../slideLayouts/slideLayout25.xml"/><Relationship Id="rId47" Type="http://schemas.openxmlformats.org/officeDocument/2006/relationships/image" Target="../media/image27.png"/><Relationship Id="rId46" Type="http://schemas.openxmlformats.org/officeDocument/2006/relationships/tags" Target="../tags/tag3180.xml"/><Relationship Id="rId45" Type="http://schemas.openxmlformats.org/officeDocument/2006/relationships/tags" Target="../tags/tag3179.xml"/><Relationship Id="rId44" Type="http://schemas.openxmlformats.org/officeDocument/2006/relationships/tags" Target="../tags/tag3178.xml"/><Relationship Id="rId43" Type="http://schemas.openxmlformats.org/officeDocument/2006/relationships/tags" Target="../tags/tag3177.xml"/><Relationship Id="rId42" Type="http://schemas.openxmlformats.org/officeDocument/2006/relationships/tags" Target="../tags/tag3176.xml"/><Relationship Id="rId41" Type="http://schemas.openxmlformats.org/officeDocument/2006/relationships/tags" Target="../tags/tag3175.xml"/><Relationship Id="rId40" Type="http://schemas.openxmlformats.org/officeDocument/2006/relationships/tags" Target="../tags/tag3174.xml"/><Relationship Id="rId4" Type="http://schemas.openxmlformats.org/officeDocument/2006/relationships/tags" Target="../tags/tag3138.xml"/><Relationship Id="rId39" Type="http://schemas.openxmlformats.org/officeDocument/2006/relationships/tags" Target="../tags/tag3173.xml"/><Relationship Id="rId38" Type="http://schemas.openxmlformats.org/officeDocument/2006/relationships/tags" Target="../tags/tag3172.xml"/><Relationship Id="rId37" Type="http://schemas.openxmlformats.org/officeDocument/2006/relationships/tags" Target="../tags/tag3171.xml"/><Relationship Id="rId36" Type="http://schemas.openxmlformats.org/officeDocument/2006/relationships/tags" Target="../tags/tag3170.xml"/><Relationship Id="rId35" Type="http://schemas.openxmlformats.org/officeDocument/2006/relationships/tags" Target="../tags/tag3169.xml"/><Relationship Id="rId34" Type="http://schemas.openxmlformats.org/officeDocument/2006/relationships/tags" Target="../tags/tag3168.xml"/><Relationship Id="rId33" Type="http://schemas.openxmlformats.org/officeDocument/2006/relationships/tags" Target="../tags/tag3167.xml"/><Relationship Id="rId32" Type="http://schemas.openxmlformats.org/officeDocument/2006/relationships/tags" Target="../tags/tag3166.xml"/><Relationship Id="rId31" Type="http://schemas.openxmlformats.org/officeDocument/2006/relationships/tags" Target="../tags/tag3165.xml"/><Relationship Id="rId30" Type="http://schemas.openxmlformats.org/officeDocument/2006/relationships/tags" Target="../tags/tag3164.xml"/><Relationship Id="rId3" Type="http://schemas.openxmlformats.org/officeDocument/2006/relationships/tags" Target="../tags/tag3137.xml"/><Relationship Id="rId29" Type="http://schemas.openxmlformats.org/officeDocument/2006/relationships/tags" Target="../tags/tag3163.xml"/><Relationship Id="rId28" Type="http://schemas.openxmlformats.org/officeDocument/2006/relationships/tags" Target="../tags/tag3162.xml"/><Relationship Id="rId27" Type="http://schemas.openxmlformats.org/officeDocument/2006/relationships/tags" Target="../tags/tag3161.xml"/><Relationship Id="rId26" Type="http://schemas.openxmlformats.org/officeDocument/2006/relationships/tags" Target="../tags/tag3160.xml"/><Relationship Id="rId25" Type="http://schemas.openxmlformats.org/officeDocument/2006/relationships/tags" Target="../tags/tag3159.xml"/><Relationship Id="rId24" Type="http://schemas.openxmlformats.org/officeDocument/2006/relationships/tags" Target="../tags/tag3158.xml"/><Relationship Id="rId23" Type="http://schemas.openxmlformats.org/officeDocument/2006/relationships/tags" Target="../tags/tag3157.xml"/><Relationship Id="rId22" Type="http://schemas.openxmlformats.org/officeDocument/2006/relationships/tags" Target="../tags/tag3156.xml"/><Relationship Id="rId21" Type="http://schemas.openxmlformats.org/officeDocument/2006/relationships/tags" Target="../tags/tag3155.xml"/><Relationship Id="rId20" Type="http://schemas.openxmlformats.org/officeDocument/2006/relationships/tags" Target="../tags/tag3154.xml"/><Relationship Id="rId2" Type="http://schemas.openxmlformats.org/officeDocument/2006/relationships/tags" Target="../tags/tag3136.xml"/><Relationship Id="rId19" Type="http://schemas.openxmlformats.org/officeDocument/2006/relationships/tags" Target="../tags/tag3153.xml"/><Relationship Id="rId18" Type="http://schemas.openxmlformats.org/officeDocument/2006/relationships/tags" Target="../tags/tag3152.xml"/><Relationship Id="rId17" Type="http://schemas.openxmlformats.org/officeDocument/2006/relationships/tags" Target="../tags/tag3151.xml"/><Relationship Id="rId16" Type="http://schemas.openxmlformats.org/officeDocument/2006/relationships/tags" Target="../tags/tag3150.xml"/><Relationship Id="rId15" Type="http://schemas.openxmlformats.org/officeDocument/2006/relationships/tags" Target="../tags/tag3149.xml"/><Relationship Id="rId14" Type="http://schemas.openxmlformats.org/officeDocument/2006/relationships/tags" Target="../tags/tag3148.xml"/><Relationship Id="rId13" Type="http://schemas.openxmlformats.org/officeDocument/2006/relationships/tags" Target="../tags/tag3147.xml"/><Relationship Id="rId12" Type="http://schemas.openxmlformats.org/officeDocument/2006/relationships/tags" Target="../tags/tag3146.xml"/><Relationship Id="rId11" Type="http://schemas.openxmlformats.org/officeDocument/2006/relationships/tags" Target="../tags/tag3145.xml"/><Relationship Id="rId10" Type="http://schemas.openxmlformats.org/officeDocument/2006/relationships/tags" Target="../tags/tag3144.xml"/><Relationship Id="rId1" Type="http://schemas.openxmlformats.org/officeDocument/2006/relationships/tags" Target="../tags/tag3135.xml"/></Relationships>
</file>

<file path=ppt/slides/_rels/slide76.xml.rels><?xml version="1.0" encoding="UTF-8" standalone="yes"?>
<Relationships xmlns="http://schemas.openxmlformats.org/package/2006/relationships"><Relationship Id="rId9" Type="http://schemas.openxmlformats.org/officeDocument/2006/relationships/tags" Target="../tags/tag3189.xml"/><Relationship Id="rId8" Type="http://schemas.openxmlformats.org/officeDocument/2006/relationships/tags" Target="../tags/tag3188.xml"/><Relationship Id="rId7" Type="http://schemas.openxmlformats.org/officeDocument/2006/relationships/tags" Target="../tags/tag3187.xml"/><Relationship Id="rId6" Type="http://schemas.openxmlformats.org/officeDocument/2006/relationships/tags" Target="../tags/tag3186.xml"/><Relationship Id="rId5" Type="http://schemas.openxmlformats.org/officeDocument/2006/relationships/tags" Target="../tags/tag3185.xml"/><Relationship Id="rId49" Type="http://schemas.openxmlformats.org/officeDocument/2006/relationships/notesSlide" Target="../notesSlides/notesSlide73.xml"/><Relationship Id="rId48" Type="http://schemas.openxmlformats.org/officeDocument/2006/relationships/slideLayout" Target="../slideLayouts/slideLayout25.xml"/><Relationship Id="rId47" Type="http://schemas.openxmlformats.org/officeDocument/2006/relationships/image" Target="../media/image28.png"/><Relationship Id="rId46" Type="http://schemas.openxmlformats.org/officeDocument/2006/relationships/tags" Target="../tags/tag3226.xml"/><Relationship Id="rId45" Type="http://schemas.openxmlformats.org/officeDocument/2006/relationships/tags" Target="../tags/tag3225.xml"/><Relationship Id="rId44" Type="http://schemas.openxmlformats.org/officeDocument/2006/relationships/tags" Target="../tags/tag3224.xml"/><Relationship Id="rId43" Type="http://schemas.openxmlformats.org/officeDocument/2006/relationships/tags" Target="../tags/tag3223.xml"/><Relationship Id="rId42" Type="http://schemas.openxmlformats.org/officeDocument/2006/relationships/tags" Target="../tags/tag3222.xml"/><Relationship Id="rId41" Type="http://schemas.openxmlformats.org/officeDocument/2006/relationships/tags" Target="../tags/tag3221.xml"/><Relationship Id="rId40" Type="http://schemas.openxmlformats.org/officeDocument/2006/relationships/tags" Target="../tags/tag3220.xml"/><Relationship Id="rId4" Type="http://schemas.openxmlformats.org/officeDocument/2006/relationships/tags" Target="../tags/tag3184.xml"/><Relationship Id="rId39" Type="http://schemas.openxmlformats.org/officeDocument/2006/relationships/tags" Target="../tags/tag3219.xml"/><Relationship Id="rId38" Type="http://schemas.openxmlformats.org/officeDocument/2006/relationships/tags" Target="../tags/tag3218.xml"/><Relationship Id="rId37" Type="http://schemas.openxmlformats.org/officeDocument/2006/relationships/tags" Target="../tags/tag3217.xml"/><Relationship Id="rId36" Type="http://schemas.openxmlformats.org/officeDocument/2006/relationships/tags" Target="../tags/tag3216.xml"/><Relationship Id="rId35" Type="http://schemas.openxmlformats.org/officeDocument/2006/relationships/tags" Target="../tags/tag3215.xml"/><Relationship Id="rId34" Type="http://schemas.openxmlformats.org/officeDocument/2006/relationships/tags" Target="../tags/tag3214.xml"/><Relationship Id="rId33" Type="http://schemas.openxmlformats.org/officeDocument/2006/relationships/tags" Target="../tags/tag3213.xml"/><Relationship Id="rId32" Type="http://schemas.openxmlformats.org/officeDocument/2006/relationships/tags" Target="../tags/tag3212.xml"/><Relationship Id="rId31" Type="http://schemas.openxmlformats.org/officeDocument/2006/relationships/tags" Target="../tags/tag3211.xml"/><Relationship Id="rId30" Type="http://schemas.openxmlformats.org/officeDocument/2006/relationships/tags" Target="../tags/tag3210.xml"/><Relationship Id="rId3" Type="http://schemas.openxmlformats.org/officeDocument/2006/relationships/tags" Target="../tags/tag3183.xml"/><Relationship Id="rId29" Type="http://schemas.openxmlformats.org/officeDocument/2006/relationships/tags" Target="../tags/tag3209.xml"/><Relationship Id="rId28" Type="http://schemas.openxmlformats.org/officeDocument/2006/relationships/tags" Target="../tags/tag3208.xml"/><Relationship Id="rId27" Type="http://schemas.openxmlformats.org/officeDocument/2006/relationships/tags" Target="../tags/tag3207.xml"/><Relationship Id="rId26" Type="http://schemas.openxmlformats.org/officeDocument/2006/relationships/tags" Target="../tags/tag3206.xml"/><Relationship Id="rId25" Type="http://schemas.openxmlformats.org/officeDocument/2006/relationships/tags" Target="../tags/tag3205.xml"/><Relationship Id="rId24" Type="http://schemas.openxmlformats.org/officeDocument/2006/relationships/tags" Target="../tags/tag3204.xml"/><Relationship Id="rId23" Type="http://schemas.openxmlformats.org/officeDocument/2006/relationships/tags" Target="../tags/tag3203.xml"/><Relationship Id="rId22" Type="http://schemas.openxmlformats.org/officeDocument/2006/relationships/tags" Target="../tags/tag3202.xml"/><Relationship Id="rId21" Type="http://schemas.openxmlformats.org/officeDocument/2006/relationships/tags" Target="../tags/tag3201.xml"/><Relationship Id="rId20" Type="http://schemas.openxmlformats.org/officeDocument/2006/relationships/tags" Target="../tags/tag3200.xml"/><Relationship Id="rId2" Type="http://schemas.openxmlformats.org/officeDocument/2006/relationships/tags" Target="../tags/tag3182.xml"/><Relationship Id="rId19" Type="http://schemas.openxmlformats.org/officeDocument/2006/relationships/tags" Target="../tags/tag3199.xml"/><Relationship Id="rId18" Type="http://schemas.openxmlformats.org/officeDocument/2006/relationships/tags" Target="../tags/tag3198.xml"/><Relationship Id="rId17" Type="http://schemas.openxmlformats.org/officeDocument/2006/relationships/tags" Target="../tags/tag3197.xml"/><Relationship Id="rId16" Type="http://schemas.openxmlformats.org/officeDocument/2006/relationships/tags" Target="../tags/tag3196.xml"/><Relationship Id="rId15" Type="http://schemas.openxmlformats.org/officeDocument/2006/relationships/tags" Target="../tags/tag3195.xml"/><Relationship Id="rId14" Type="http://schemas.openxmlformats.org/officeDocument/2006/relationships/tags" Target="../tags/tag3194.xml"/><Relationship Id="rId13" Type="http://schemas.openxmlformats.org/officeDocument/2006/relationships/tags" Target="../tags/tag3193.xml"/><Relationship Id="rId12" Type="http://schemas.openxmlformats.org/officeDocument/2006/relationships/tags" Target="../tags/tag3192.xml"/><Relationship Id="rId11" Type="http://schemas.openxmlformats.org/officeDocument/2006/relationships/tags" Target="../tags/tag3191.xml"/><Relationship Id="rId10" Type="http://schemas.openxmlformats.org/officeDocument/2006/relationships/tags" Target="../tags/tag3190.xml"/><Relationship Id="rId1" Type="http://schemas.openxmlformats.org/officeDocument/2006/relationships/tags" Target="../tags/tag3181.xml"/></Relationships>
</file>

<file path=ppt/slides/_rels/slide77.xml.rels><?xml version="1.0" encoding="UTF-8" standalone="yes"?>
<Relationships xmlns="http://schemas.openxmlformats.org/package/2006/relationships"><Relationship Id="rId9" Type="http://schemas.openxmlformats.org/officeDocument/2006/relationships/tags" Target="../tags/tag3235.xml"/><Relationship Id="rId8" Type="http://schemas.openxmlformats.org/officeDocument/2006/relationships/tags" Target="../tags/tag3234.xml"/><Relationship Id="rId7" Type="http://schemas.openxmlformats.org/officeDocument/2006/relationships/tags" Target="../tags/tag3233.xml"/><Relationship Id="rId6" Type="http://schemas.openxmlformats.org/officeDocument/2006/relationships/tags" Target="../tags/tag3232.xml"/><Relationship Id="rId5" Type="http://schemas.openxmlformats.org/officeDocument/2006/relationships/tags" Target="../tags/tag3231.xml"/><Relationship Id="rId48" Type="http://schemas.openxmlformats.org/officeDocument/2006/relationships/notesSlide" Target="../notesSlides/notesSlide74.xml"/><Relationship Id="rId47" Type="http://schemas.openxmlformats.org/officeDocument/2006/relationships/slideLayout" Target="../slideLayouts/slideLayout25.xml"/><Relationship Id="rId46" Type="http://schemas.openxmlformats.org/officeDocument/2006/relationships/tags" Target="../tags/tag3272.xml"/><Relationship Id="rId45" Type="http://schemas.openxmlformats.org/officeDocument/2006/relationships/tags" Target="../tags/tag3271.xml"/><Relationship Id="rId44" Type="http://schemas.openxmlformats.org/officeDocument/2006/relationships/tags" Target="../tags/tag3270.xml"/><Relationship Id="rId43" Type="http://schemas.openxmlformats.org/officeDocument/2006/relationships/tags" Target="../tags/tag3269.xml"/><Relationship Id="rId42" Type="http://schemas.openxmlformats.org/officeDocument/2006/relationships/tags" Target="../tags/tag3268.xml"/><Relationship Id="rId41" Type="http://schemas.openxmlformats.org/officeDocument/2006/relationships/tags" Target="../tags/tag3267.xml"/><Relationship Id="rId40" Type="http://schemas.openxmlformats.org/officeDocument/2006/relationships/tags" Target="../tags/tag3266.xml"/><Relationship Id="rId4" Type="http://schemas.openxmlformats.org/officeDocument/2006/relationships/tags" Target="../tags/tag3230.xml"/><Relationship Id="rId39" Type="http://schemas.openxmlformats.org/officeDocument/2006/relationships/tags" Target="../tags/tag3265.xml"/><Relationship Id="rId38" Type="http://schemas.openxmlformats.org/officeDocument/2006/relationships/tags" Target="../tags/tag3264.xml"/><Relationship Id="rId37" Type="http://schemas.openxmlformats.org/officeDocument/2006/relationships/tags" Target="../tags/tag3263.xml"/><Relationship Id="rId36" Type="http://schemas.openxmlformats.org/officeDocument/2006/relationships/tags" Target="../tags/tag3262.xml"/><Relationship Id="rId35" Type="http://schemas.openxmlformats.org/officeDocument/2006/relationships/tags" Target="../tags/tag3261.xml"/><Relationship Id="rId34" Type="http://schemas.openxmlformats.org/officeDocument/2006/relationships/tags" Target="../tags/tag3260.xml"/><Relationship Id="rId33" Type="http://schemas.openxmlformats.org/officeDocument/2006/relationships/tags" Target="../tags/tag3259.xml"/><Relationship Id="rId32" Type="http://schemas.openxmlformats.org/officeDocument/2006/relationships/tags" Target="../tags/tag3258.xml"/><Relationship Id="rId31" Type="http://schemas.openxmlformats.org/officeDocument/2006/relationships/tags" Target="../tags/tag3257.xml"/><Relationship Id="rId30" Type="http://schemas.openxmlformats.org/officeDocument/2006/relationships/tags" Target="../tags/tag3256.xml"/><Relationship Id="rId3" Type="http://schemas.openxmlformats.org/officeDocument/2006/relationships/tags" Target="../tags/tag3229.xml"/><Relationship Id="rId29" Type="http://schemas.openxmlformats.org/officeDocument/2006/relationships/tags" Target="../tags/tag3255.xml"/><Relationship Id="rId28" Type="http://schemas.openxmlformats.org/officeDocument/2006/relationships/tags" Target="../tags/tag3254.xml"/><Relationship Id="rId27" Type="http://schemas.openxmlformats.org/officeDocument/2006/relationships/tags" Target="../tags/tag3253.xml"/><Relationship Id="rId26" Type="http://schemas.openxmlformats.org/officeDocument/2006/relationships/tags" Target="../tags/tag3252.xml"/><Relationship Id="rId25" Type="http://schemas.openxmlformats.org/officeDocument/2006/relationships/tags" Target="../tags/tag3251.xml"/><Relationship Id="rId24" Type="http://schemas.openxmlformats.org/officeDocument/2006/relationships/tags" Target="../tags/tag3250.xml"/><Relationship Id="rId23" Type="http://schemas.openxmlformats.org/officeDocument/2006/relationships/tags" Target="../tags/tag3249.xml"/><Relationship Id="rId22" Type="http://schemas.openxmlformats.org/officeDocument/2006/relationships/tags" Target="../tags/tag3248.xml"/><Relationship Id="rId21" Type="http://schemas.openxmlformats.org/officeDocument/2006/relationships/tags" Target="../tags/tag3247.xml"/><Relationship Id="rId20" Type="http://schemas.openxmlformats.org/officeDocument/2006/relationships/tags" Target="../tags/tag3246.xml"/><Relationship Id="rId2" Type="http://schemas.openxmlformats.org/officeDocument/2006/relationships/tags" Target="../tags/tag3228.xml"/><Relationship Id="rId19" Type="http://schemas.openxmlformats.org/officeDocument/2006/relationships/tags" Target="../tags/tag3245.xml"/><Relationship Id="rId18" Type="http://schemas.openxmlformats.org/officeDocument/2006/relationships/tags" Target="../tags/tag3244.xml"/><Relationship Id="rId17" Type="http://schemas.openxmlformats.org/officeDocument/2006/relationships/tags" Target="../tags/tag3243.xml"/><Relationship Id="rId16" Type="http://schemas.openxmlformats.org/officeDocument/2006/relationships/tags" Target="../tags/tag3242.xml"/><Relationship Id="rId15" Type="http://schemas.openxmlformats.org/officeDocument/2006/relationships/tags" Target="../tags/tag3241.xml"/><Relationship Id="rId14" Type="http://schemas.openxmlformats.org/officeDocument/2006/relationships/tags" Target="../tags/tag3240.xml"/><Relationship Id="rId13" Type="http://schemas.openxmlformats.org/officeDocument/2006/relationships/tags" Target="../tags/tag3239.xml"/><Relationship Id="rId12" Type="http://schemas.openxmlformats.org/officeDocument/2006/relationships/tags" Target="../tags/tag3238.xml"/><Relationship Id="rId11" Type="http://schemas.openxmlformats.org/officeDocument/2006/relationships/tags" Target="../tags/tag3237.xml"/><Relationship Id="rId10" Type="http://schemas.openxmlformats.org/officeDocument/2006/relationships/tags" Target="../tags/tag3236.xml"/><Relationship Id="rId1" Type="http://schemas.openxmlformats.org/officeDocument/2006/relationships/tags" Target="../tags/tag3227.xml"/></Relationships>
</file>

<file path=ppt/slides/_rels/slide78.xml.rels><?xml version="1.0" encoding="UTF-8" standalone="yes"?>
<Relationships xmlns="http://schemas.openxmlformats.org/package/2006/relationships"><Relationship Id="rId9" Type="http://schemas.openxmlformats.org/officeDocument/2006/relationships/tags" Target="../tags/tag3281.xml"/><Relationship Id="rId8" Type="http://schemas.openxmlformats.org/officeDocument/2006/relationships/tags" Target="../tags/tag3280.xml"/><Relationship Id="rId7" Type="http://schemas.openxmlformats.org/officeDocument/2006/relationships/tags" Target="../tags/tag3279.xml"/><Relationship Id="rId6" Type="http://schemas.openxmlformats.org/officeDocument/2006/relationships/tags" Target="../tags/tag3278.xml"/><Relationship Id="rId5" Type="http://schemas.openxmlformats.org/officeDocument/2006/relationships/tags" Target="../tags/tag3277.xml"/><Relationship Id="rId49" Type="http://schemas.openxmlformats.org/officeDocument/2006/relationships/notesSlide" Target="../notesSlides/notesSlide75.xml"/><Relationship Id="rId48" Type="http://schemas.openxmlformats.org/officeDocument/2006/relationships/slideLayout" Target="../slideLayouts/slideLayout25.xml"/><Relationship Id="rId47" Type="http://schemas.openxmlformats.org/officeDocument/2006/relationships/image" Target="../media/image29.png"/><Relationship Id="rId46" Type="http://schemas.openxmlformats.org/officeDocument/2006/relationships/tags" Target="../tags/tag3318.xml"/><Relationship Id="rId45" Type="http://schemas.openxmlformats.org/officeDocument/2006/relationships/tags" Target="../tags/tag3317.xml"/><Relationship Id="rId44" Type="http://schemas.openxmlformats.org/officeDocument/2006/relationships/tags" Target="../tags/tag3316.xml"/><Relationship Id="rId43" Type="http://schemas.openxmlformats.org/officeDocument/2006/relationships/tags" Target="../tags/tag3315.xml"/><Relationship Id="rId42" Type="http://schemas.openxmlformats.org/officeDocument/2006/relationships/tags" Target="../tags/tag3314.xml"/><Relationship Id="rId41" Type="http://schemas.openxmlformats.org/officeDocument/2006/relationships/tags" Target="../tags/tag3313.xml"/><Relationship Id="rId40" Type="http://schemas.openxmlformats.org/officeDocument/2006/relationships/tags" Target="../tags/tag3312.xml"/><Relationship Id="rId4" Type="http://schemas.openxmlformats.org/officeDocument/2006/relationships/tags" Target="../tags/tag3276.xml"/><Relationship Id="rId39" Type="http://schemas.openxmlformats.org/officeDocument/2006/relationships/tags" Target="../tags/tag3311.xml"/><Relationship Id="rId38" Type="http://schemas.openxmlformats.org/officeDocument/2006/relationships/tags" Target="../tags/tag3310.xml"/><Relationship Id="rId37" Type="http://schemas.openxmlformats.org/officeDocument/2006/relationships/tags" Target="../tags/tag3309.xml"/><Relationship Id="rId36" Type="http://schemas.openxmlformats.org/officeDocument/2006/relationships/tags" Target="../tags/tag3308.xml"/><Relationship Id="rId35" Type="http://schemas.openxmlformats.org/officeDocument/2006/relationships/tags" Target="../tags/tag3307.xml"/><Relationship Id="rId34" Type="http://schemas.openxmlformats.org/officeDocument/2006/relationships/tags" Target="../tags/tag3306.xml"/><Relationship Id="rId33" Type="http://schemas.openxmlformats.org/officeDocument/2006/relationships/tags" Target="../tags/tag3305.xml"/><Relationship Id="rId32" Type="http://schemas.openxmlformats.org/officeDocument/2006/relationships/tags" Target="../tags/tag3304.xml"/><Relationship Id="rId31" Type="http://schemas.openxmlformats.org/officeDocument/2006/relationships/tags" Target="../tags/tag3303.xml"/><Relationship Id="rId30" Type="http://schemas.openxmlformats.org/officeDocument/2006/relationships/tags" Target="../tags/tag3302.xml"/><Relationship Id="rId3" Type="http://schemas.openxmlformats.org/officeDocument/2006/relationships/tags" Target="../tags/tag3275.xml"/><Relationship Id="rId29" Type="http://schemas.openxmlformats.org/officeDocument/2006/relationships/tags" Target="../tags/tag3301.xml"/><Relationship Id="rId28" Type="http://schemas.openxmlformats.org/officeDocument/2006/relationships/tags" Target="../tags/tag3300.xml"/><Relationship Id="rId27" Type="http://schemas.openxmlformats.org/officeDocument/2006/relationships/tags" Target="../tags/tag3299.xml"/><Relationship Id="rId26" Type="http://schemas.openxmlformats.org/officeDocument/2006/relationships/tags" Target="../tags/tag3298.xml"/><Relationship Id="rId25" Type="http://schemas.openxmlformats.org/officeDocument/2006/relationships/tags" Target="../tags/tag3297.xml"/><Relationship Id="rId24" Type="http://schemas.openxmlformats.org/officeDocument/2006/relationships/tags" Target="../tags/tag3296.xml"/><Relationship Id="rId23" Type="http://schemas.openxmlformats.org/officeDocument/2006/relationships/tags" Target="../tags/tag3295.xml"/><Relationship Id="rId22" Type="http://schemas.openxmlformats.org/officeDocument/2006/relationships/tags" Target="../tags/tag3294.xml"/><Relationship Id="rId21" Type="http://schemas.openxmlformats.org/officeDocument/2006/relationships/tags" Target="../tags/tag3293.xml"/><Relationship Id="rId20" Type="http://schemas.openxmlformats.org/officeDocument/2006/relationships/tags" Target="../tags/tag3292.xml"/><Relationship Id="rId2" Type="http://schemas.openxmlformats.org/officeDocument/2006/relationships/tags" Target="../tags/tag3274.xml"/><Relationship Id="rId19" Type="http://schemas.openxmlformats.org/officeDocument/2006/relationships/tags" Target="../tags/tag3291.xml"/><Relationship Id="rId18" Type="http://schemas.openxmlformats.org/officeDocument/2006/relationships/tags" Target="../tags/tag3290.xml"/><Relationship Id="rId17" Type="http://schemas.openxmlformats.org/officeDocument/2006/relationships/tags" Target="../tags/tag3289.xml"/><Relationship Id="rId16" Type="http://schemas.openxmlformats.org/officeDocument/2006/relationships/tags" Target="../tags/tag3288.xml"/><Relationship Id="rId15" Type="http://schemas.openxmlformats.org/officeDocument/2006/relationships/tags" Target="../tags/tag3287.xml"/><Relationship Id="rId14" Type="http://schemas.openxmlformats.org/officeDocument/2006/relationships/tags" Target="../tags/tag3286.xml"/><Relationship Id="rId13" Type="http://schemas.openxmlformats.org/officeDocument/2006/relationships/tags" Target="../tags/tag3285.xml"/><Relationship Id="rId12" Type="http://schemas.openxmlformats.org/officeDocument/2006/relationships/tags" Target="../tags/tag3284.xml"/><Relationship Id="rId11" Type="http://schemas.openxmlformats.org/officeDocument/2006/relationships/tags" Target="../tags/tag3283.xml"/><Relationship Id="rId10" Type="http://schemas.openxmlformats.org/officeDocument/2006/relationships/tags" Target="../tags/tag3282.xml"/><Relationship Id="rId1" Type="http://schemas.openxmlformats.org/officeDocument/2006/relationships/tags" Target="../tags/tag3273.xml"/></Relationships>
</file>

<file path=ppt/slides/_rels/slide79.xml.rels><?xml version="1.0" encoding="UTF-8" standalone="yes"?>
<Relationships xmlns="http://schemas.openxmlformats.org/package/2006/relationships"><Relationship Id="rId9" Type="http://schemas.openxmlformats.org/officeDocument/2006/relationships/tags" Target="../tags/tag3327.xml"/><Relationship Id="rId8" Type="http://schemas.openxmlformats.org/officeDocument/2006/relationships/tags" Target="../tags/tag3326.xml"/><Relationship Id="rId7" Type="http://schemas.openxmlformats.org/officeDocument/2006/relationships/tags" Target="../tags/tag3325.xml"/><Relationship Id="rId6" Type="http://schemas.openxmlformats.org/officeDocument/2006/relationships/tags" Target="../tags/tag3324.xml"/><Relationship Id="rId5" Type="http://schemas.openxmlformats.org/officeDocument/2006/relationships/tags" Target="../tags/tag3323.xml"/><Relationship Id="rId49" Type="http://schemas.openxmlformats.org/officeDocument/2006/relationships/notesSlide" Target="../notesSlides/notesSlide76.xml"/><Relationship Id="rId48" Type="http://schemas.openxmlformats.org/officeDocument/2006/relationships/slideLayout" Target="../slideLayouts/slideLayout25.xml"/><Relationship Id="rId47" Type="http://schemas.openxmlformats.org/officeDocument/2006/relationships/image" Target="../media/image30.png"/><Relationship Id="rId46" Type="http://schemas.openxmlformats.org/officeDocument/2006/relationships/tags" Target="../tags/tag3364.xml"/><Relationship Id="rId45" Type="http://schemas.openxmlformats.org/officeDocument/2006/relationships/tags" Target="../tags/tag3363.xml"/><Relationship Id="rId44" Type="http://schemas.openxmlformats.org/officeDocument/2006/relationships/tags" Target="../tags/tag3362.xml"/><Relationship Id="rId43" Type="http://schemas.openxmlformats.org/officeDocument/2006/relationships/tags" Target="../tags/tag3361.xml"/><Relationship Id="rId42" Type="http://schemas.openxmlformats.org/officeDocument/2006/relationships/tags" Target="../tags/tag3360.xml"/><Relationship Id="rId41" Type="http://schemas.openxmlformats.org/officeDocument/2006/relationships/tags" Target="../tags/tag3359.xml"/><Relationship Id="rId40" Type="http://schemas.openxmlformats.org/officeDocument/2006/relationships/tags" Target="../tags/tag3358.xml"/><Relationship Id="rId4" Type="http://schemas.openxmlformats.org/officeDocument/2006/relationships/tags" Target="../tags/tag3322.xml"/><Relationship Id="rId39" Type="http://schemas.openxmlformats.org/officeDocument/2006/relationships/tags" Target="../tags/tag3357.xml"/><Relationship Id="rId38" Type="http://schemas.openxmlformats.org/officeDocument/2006/relationships/tags" Target="../tags/tag3356.xml"/><Relationship Id="rId37" Type="http://schemas.openxmlformats.org/officeDocument/2006/relationships/tags" Target="../tags/tag3355.xml"/><Relationship Id="rId36" Type="http://schemas.openxmlformats.org/officeDocument/2006/relationships/tags" Target="../tags/tag3354.xml"/><Relationship Id="rId35" Type="http://schemas.openxmlformats.org/officeDocument/2006/relationships/tags" Target="../tags/tag3353.xml"/><Relationship Id="rId34" Type="http://schemas.openxmlformats.org/officeDocument/2006/relationships/tags" Target="../tags/tag3352.xml"/><Relationship Id="rId33" Type="http://schemas.openxmlformats.org/officeDocument/2006/relationships/tags" Target="../tags/tag3351.xml"/><Relationship Id="rId32" Type="http://schemas.openxmlformats.org/officeDocument/2006/relationships/tags" Target="../tags/tag3350.xml"/><Relationship Id="rId31" Type="http://schemas.openxmlformats.org/officeDocument/2006/relationships/tags" Target="../tags/tag3349.xml"/><Relationship Id="rId30" Type="http://schemas.openxmlformats.org/officeDocument/2006/relationships/tags" Target="../tags/tag3348.xml"/><Relationship Id="rId3" Type="http://schemas.openxmlformats.org/officeDocument/2006/relationships/tags" Target="../tags/tag3321.xml"/><Relationship Id="rId29" Type="http://schemas.openxmlformats.org/officeDocument/2006/relationships/tags" Target="../tags/tag3347.xml"/><Relationship Id="rId28" Type="http://schemas.openxmlformats.org/officeDocument/2006/relationships/tags" Target="../tags/tag3346.xml"/><Relationship Id="rId27" Type="http://schemas.openxmlformats.org/officeDocument/2006/relationships/tags" Target="../tags/tag3345.xml"/><Relationship Id="rId26" Type="http://schemas.openxmlformats.org/officeDocument/2006/relationships/tags" Target="../tags/tag3344.xml"/><Relationship Id="rId25" Type="http://schemas.openxmlformats.org/officeDocument/2006/relationships/tags" Target="../tags/tag3343.xml"/><Relationship Id="rId24" Type="http://schemas.openxmlformats.org/officeDocument/2006/relationships/tags" Target="../tags/tag3342.xml"/><Relationship Id="rId23" Type="http://schemas.openxmlformats.org/officeDocument/2006/relationships/tags" Target="../tags/tag3341.xml"/><Relationship Id="rId22" Type="http://schemas.openxmlformats.org/officeDocument/2006/relationships/tags" Target="../tags/tag3340.xml"/><Relationship Id="rId21" Type="http://schemas.openxmlformats.org/officeDocument/2006/relationships/tags" Target="../tags/tag3339.xml"/><Relationship Id="rId20" Type="http://schemas.openxmlformats.org/officeDocument/2006/relationships/tags" Target="../tags/tag3338.xml"/><Relationship Id="rId2" Type="http://schemas.openxmlformats.org/officeDocument/2006/relationships/tags" Target="../tags/tag3320.xml"/><Relationship Id="rId19" Type="http://schemas.openxmlformats.org/officeDocument/2006/relationships/tags" Target="../tags/tag3337.xml"/><Relationship Id="rId18" Type="http://schemas.openxmlformats.org/officeDocument/2006/relationships/tags" Target="../tags/tag3336.xml"/><Relationship Id="rId17" Type="http://schemas.openxmlformats.org/officeDocument/2006/relationships/tags" Target="../tags/tag3335.xml"/><Relationship Id="rId16" Type="http://schemas.openxmlformats.org/officeDocument/2006/relationships/tags" Target="../tags/tag3334.xml"/><Relationship Id="rId15" Type="http://schemas.openxmlformats.org/officeDocument/2006/relationships/tags" Target="../tags/tag3333.xml"/><Relationship Id="rId14" Type="http://schemas.openxmlformats.org/officeDocument/2006/relationships/tags" Target="../tags/tag3332.xml"/><Relationship Id="rId13" Type="http://schemas.openxmlformats.org/officeDocument/2006/relationships/tags" Target="../tags/tag3331.xml"/><Relationship Id="rId12" Type="http://schemas.openxmlformats.org/officeDocument/2006/relationships/tags" Target="../tags/tag3330.xml"/><Relationship Id="rId11" Type="http://schemas.openxmlformats.org/officeDocument/2006/relationships/tags" Target="../tags/tag3329.xml"/><Relationship Id="rId10" Type="http://schemas.openxmlformats.org/officeDocument/2006/relationships/tags" Target="../tags/tag3328.xml"/><Relationship Id="rId1" Type="http://schemas.openxmlformats.org/officeDocument/2006/relationships/tags" Target="../tags/tag3319.xml"/></Relationships>
</file>

<file path=ppt/slides/_rels/slide8.xml.rels><?xml version="1.0" encoding="UTF-8" standalone="yes"?>
<Relationships xmlns="http://schemas.openxmlformats.org/package/2006/relationships"><Relationship Id="rId9" Type="http://schemas.openxmlformats.org/officeDocument/2006/relationships/tags" Target="../tags/tag105.xml"/><Relationship Id="rId8" Type="http://schemas.openxmlformats.org/officeDocument/2006/relationships/tags" Target="../tags/tag104.xml"/><Relationship Id="rId7" Type="http://schemas.openxmlformats.org/officeDocument/2006/relationships/tags" Target="../tags/tag103.xml"/><Relationship Id="rId6" Type="http://schemas.openxmlformats.org/officeDocument/2006/relationships/tags" Target="../tags/tag102.xml"/><Relationship Id="rId5" Type="http://schemas.openxmlformats.org/officeDocument/2006/relationships/tags" Target="../tags/tag101.xml"/><Relationship Id="rId48" Type="http://schemas.openxmlformats.org/officeDocument/2006/relationships/notesSlide" Target="../notesSlides/notesSlide6.xml"/><Relationship Id="rId47" Type="http://schemas.openxmlformats.org/officeDocument/2006/relationships/slideLayout" Target="../slideLayouts/slideLayout25.xml"/><Relationship Id="rId46" Type="http://schemas.openxmlformats.org/officeDocument/2006/relationships/tags" Target="../tags/tag142.xml"/><Relationship Id="rId45" Type="http://schemas.openxmlformats.org/officeDocument/2006/relationships/tags" Target="../tags/tag141.xml"/><Relationship Id="rId44" Type="http://schemas.openxmlformats.org/officeDocument/2006/relationships/tags" Target="../tags/tag140.xml"/><Relationship Id="rId43" Type="http://schemas.openxmlformats.org/officeDocument/2006/relationships/tags" Target="../tags/tag139.xml"/><Relationship Id="rId42" Type="http://schemas.openxmlformats.org/officeDocument/2006/relationships/tags" Target="../tags/tag138.xml"/><Relationship Id="rId41" Type="http://schemas.openxmlformats.org/officeDocument/2006/relationships/tags" Target="../tags/tag137.xml"/><Relationship Id="rId40" Type="http://schemas.openxmlformats.org/officeDocument/2006/relationships/tags" Target="../tags/tag136.xml"/><Relationship Id="rId4" Type="http://schemas.openxmlformats.org/officeDocument/2006/relationships/tags" Target="../tags/tag100.xml"/><Relationship Id="rId39" Type="http://schemas.openxmlformats.org/officeDocument/2006/relationships/tags" Target="../tags/tag135.xml"/><Relationship Id="rId38" Type="http://schemas.openxmlformats.org/officeDocument/2006/relationships/tags" Target="../tags/tag134.xml"/><Relationship Id="rId37" Type="http://schemas.openxmlformats.org/officeDocument/2006/relationships/tags" Target="../tags/tag133.xml"/><Relationship Id="rId36" Type="http://schemas.openxmlformats.org/officeDocument/2006/relationships/tags" Target="../tags/tag132.xml"/><Relationship Id="rId35" Type="http://schemas.openxmlformats.org/officeDocument/2006/relationships/tags" Target="../tags/tag131.xml"/><Relationship Id="rId34" Type="http://schemas.openxmlformats.org/officeDocument/2006/relationships/tags" Target="../tags/tag130.xml"/><Relationship Id="rId33" Type="http://schemas.openxmlformats.org/officeDocument/2006/relationships/tags" Target="../tags/tag129.xml"/><Relationship Id="rId32" Type="http://schemas.openxmlformats.org/officeDocument/2006/relationships/tags" Target="../tags/tag128.xml"/><Relationship Id="rId31" Type="http://schemas.openxmlformats.org/officeDocument/2006/relationships/tags" Target="../tags/tag127.xml"/><Relationship Id="rId30" Type="http://schemas.openxmlformats.org/officeDocument/2006/relationships/tags" Target="../tags/tag126.xml"/><Relationship Id="rId3" Type="http://schemas.openxmlformats.org/officeDocument/2006/relationships/tags" Target="../tags/tag99.xml"/><Relationship Id="rId29" Type="http://schemas.openxmlformats.org/officeDocument/2006/relationships/tags" Target="../tags/tag125.xml"/><Relationship Id="rId28" Type="http://schemas.openxmlformats.org/officeDocument/2006/relationships/tags" Target="../tags/tag124.xml"/><Relationship Id="rId27" Type="http://schemas.openxmlformats.org/officeDocument/2006/relationships/tags" Target="../tags/tag123.xml"/><Relationship Id="rId26" Type="http://schemas.openxmlformats.org/officeDocument/2006/relationships/tags" Target="../tags/tag122.xml"/><Relationship Id="rId25" Type="http://schemas.openxmlformats.org/officeDocument/2006/relationships/tags" Target="../tags/tag121.xml"/><Relationship Id="rId24" Type="http://schemas.openxmlformats.org/officeDocument/2006/relationships/tags" Target="../tags/tag120.xml"/><Relationship Id="rId23" Type="http://schemas.openxmlformats.org/officeDocument/2006/relationships/tags" Target="../tags/tag119.xml"/><Relationship Id="rId22" Type="http://schemas.openxmlformats.org/officeDocument/2006/relationships/tags" Target="../tags/tag118.xml"/><Relationship Id="rId21" Type="http://schemas.openxmlformats.org/officeDocument/2006/relationships/tags" Target="../tags/tag117.xml"/><Relationship Id="rId20" Type="http://schemas.openxmlformats.org/officeDocument/2006/relationships/tags" Target="../tags/tag116.xml"/><Relationship Id="rId2" Type="http://schemas.openxmlformats.org/officeDocument/2006/relationships/tags" Target="../tags/tag98.xml"/><Relationship Id="rId19" Type="http://schemas.openxmlformats.org/officeDocument/2006/relationships/tags" Target="../tags/tag115.xml"/><Relationship Id="rId18" Type="http://schemas.openxmlformats.org/officeDocument/2006/relationships/tags" Target="../tags/tag114.xml"/><Relationship Id="rId17" Type="http://schemas.openxmlformats.org/officeDocument/2006/relationships/tags" Target="../tags/tag113.xml"/><Relationship Id="rId16" Type="http://schemas.openxmlformats.org/officeDocument/2006/relationships/tags" Target="../tags/tag112.xml"/><Relationship Id="rId15" Type="http://schemas.openxmlformats.org/officeDocument/2006/relationships/tags" Target="../tags/tag111.xml"/><Relationship Id="rId14" Type="http://schemas.openxmlformats.org/officeDocument/2006/relationships/tags" Target="../tags/tag110.xml"/><Relationship Id="rId13" Type="http://schemas.openxmlformats.org/officeDocument/2006/relationships/tags" Target="../tags/tag109.xml"/><Relationship Id="rId12" Type="http://schemas.openxmlformats.org/officeDocument/2006/relationships/tags" Target="../tags/tag108.xml"/><Relationship Id="rId11" Type="http://schemas.openxmlformats.org/officeDocument/2006/relationships/tags" Target="../tags/tag107.xml"/><Relationship Id="rId10" Type="http://schemas.openxmlformats.org/officeDocument/2006/relationships/tags" Target="../tags/tag106.xml"/><Relationship Id="rId1" Type="http://schemas.openxmlformats.org/officeDocument/2006/relationships/tags" Target="../tags/tag97.xml"/></Relationships>
</file>

<file path=ppt/slides/_rels/slide80.xml.rels><?xml version="1.0" encoding="UTF-8" standalone="yes"?>
<Relationships xmlns="http://schemas.openxmlformats.org/package/2006/relationships"><Relationship Id="rId9" Type="http://schemas.openxmlformats.org/officeDocument/2006/relationships/tags" Target="../tags/tag3373.xml"/><Relationship Id="rId8" Type="http://schemas.openxmlformats.org/officeDocument/2006/relationships/tags" Target="../tags/tag3372.xml"/><Relationship Id="rId7" Type="http://schemas.openxmlformats.org/officeDocument/2006/relationships/tags" Target="../tags/tag3371.xml"/><Relationship Id="rId6" Type="http://schemas.openxmlformats.org/officeDocument/2006/relationships/tags" Target="../tags/tag3370.xml"/><Relationship Id="rId5" Type="http://schemas.openxmlformats.org/officeDocument/2006/relationships/tags" Target="../tags/tag3369.xml"/><Relationship Id="rId49" Type="http://schemas.openxmlformats.org/officeDocument/2006/relationships/notesSlide" Target="../notesSlides/notesSlide77.xml"/><Relationship Id="rId48" Type="http://schemas.openxmlformats.org/officeDocument/2006/relationships/slideLayout" Target="../slideLayouts/slideLayout25.xml"/><Relationship Id="rId47" Type="http://schemas.openxmlformats.org/officeDocument/2006/relationships/image" Target="../media/image31.png"/><Relationship Id="rId46" Type="http://schemas.openxmlformats.org/officeDocument/2006/relationships/tags" Target="../tags/tag3410.xml"/><Relationship Id="rId45" Type="http://schemas.openxmlformats.org/officeDocument/2006/relationships/tags" Target="../tags/tag3409.xml"/><Relationship Id="rId44" Type="http://schemas.openxmlformats.org/officeDocument/2006/relationships/tags" Target="../tags/tag3408.xml"/><Relationship Id="rId43" Type="http://schemas.openxmlformats.org/officeDocument/2006/relationships/tags" Target="../tags/tag3407.xml"/><Relationship Id="rId42" Type="http://schemas.openxmlformats.org/officeDocument/2006/relationships/tags" Target="../tags/tag3406.xml"/><Relationship Id="rId41" Type="http://schemas.openxmlformats.org/officeDocument/2006/relationships/tags" Target="../tags/tag3405.xml"/><Relationship Id="rId40" Type="http://schemas.openxmlformats.org/officeDocument/2006/relationships/tags" Target="../tags/tag3404.xml"/><Relationship Id="rId4" Type="http://schemas.openxmlformats.org/officeDocument/2006/relationships/tags" Target="../tags/tag3368.xml"/><Relationship Id="rId39" Type="http://schemas.openxmlformats.org/officeDocument/2006/relationships/tags" Target="../tags/tag3403.xml"/><Relationship Id="rId38" Type="http://schemas.openxmlformats.org/officeDocument/2006/relationships/tags" Target="../tags/tag3402.xml"/><Relationship Id="rId37" Type="http://schemas.openxmlformats.org/officeDocument/2006/relationships/tags" Target="../tags/tag3401.xml"/><Relationship Id="rId36" Type="http://schemas.openxmlformats.org/officeDocument/2006/relationships/tags" Target="../tags/tag3400.xml"/><Relationship Id="rId35" Type="http://schemas.openxmlformats.org/officeDocument/2006/relationships/tags" Target="../tags/tag3399.xml"/><Relationship Id="rId34" Type="http://schemas.openxmlformats.org/officeDocument/2006/relationships/tags" Target="../tags/tag3398.xml"/><Relationship Id="rId33" Type="http://schemas.openxmlformats.org/officeDocument/2006/relationships/tags" Target="../tags/tag3397.xml"/><Relationship Id="rId32" Type="http://schemas.openxmlformats.org/officeDocument/2006/relationships/tags" Target="../tags/tag3396.xml"/><Relationship Id="rId31" Type="http://schemas.openxmlformats.org/officeDocument/2006/relationships/tags" Target="../tags/tag3395.xml"/><Relationship Id="rId30" Type="http://schemas.openxmlformats.org/officeDocument/2006/relationships/tags" Target="../tags/tag3394.xml"/><Relationship Id="rId3" Type="http://schemas.openxmlformats.org/officeDocument/2006/relationships/tags" Target="../tags/tag3367.xml"/><Relationship Id="rId29" Type="http://schemas.openxmlformats.org/officeDocument/2006/relationships/tags" Target="../tags/tag3393.xml"/><Relationship Id="rId28" Type="http://schemas.openxmlformats.org/officeDocument/2006/relationships/tags" Target="../tags/tag3392.xml"/><Relationship Id="rId27" Type="http://schemas.openxmlformats.org/officeDocument/2006/relationships/tags" Target="../tags/tag3391.xml"/><Relationship Id="rId26" Type="http://schemas.openxmlformats.org/officeDocument/2006/relationships/tags" Target="../tags/tag3390.xml"/><Relationship Id="rId25" Type="http://schemas.openxmlformats.org/officeDocument/2006/relationships/tags" Target="../tags/tag3389.xml"/><Relationship Id="rId24" Type="http://schemas.openxmlformats.org/officeDocument/2006/relationships/tags" Target="../tags/tag3388.xml"/><Relationship Id="rId23" Type="http://schemas.openxmlformats.org/officeDocument/2006/relationships/tags" Target="../tags/tag3387.xml"/><Relationship Id="rId22" Type="http://schemas.openxmlformats.org/officeDocument/2006/relationships/tags" Target="../tags/tag3386.xml"/><Relationship Id="rId21" Type="http://schemas.openxmlformats.org/officeDocument/2006/relationships/tags" Target="../tags/tag3385.xml"/><Relationship Id="rId20" Type="http://schemas.openxmlformats.org/officeDocument/2006/relationships/tags" Target="../tags/tag3384.xml"/><Relationship Id="rId2" Type="http://schemas.openxmlformats.org/officeDocument/2006/relationships/tags" Target="../tags/tag3366.xml"/><Relationship Id="rId19" Type="http://schemas.openxmlformats.org/officeDocument/2006/relationships/tags" Target="../tags/tag3383.xml"/><Relationship Id="rId18" Type="http://schemas.openxmlformats.org/officeDocument/2006/relationships/tags" Target="../tags/tag3382.xml"/><Relationship Id="rId17" Type="http://schemas.openxmlformats.org/officeDocument/2006/relationships/tags" Target="../tags/tag3381.xml"/><Relationship Id="rId16" Type="http://schemas.openxmlformats.org/officeDocument/2006/relationships/tags" Target="../tags/tag3380.xml"/><Relationship Id="rId15" Type="http://schemas.openxmlformats.org/officeDocument/2006/relationships/tags" Target="../tags/tag3379.xml"/><Relationship Id="rId14" Type="http://schemas.openxmlformats.org/officeDocument/2006/relationships/tags" Target="../tags/tag3378.xml"/><Relationship Id="rId13" Type="http://schemas.openxmlformats.org/officeDocument/2006/relationships/tags" Target="../tags/tag3377.xml"/><Relationship Id="rId12" Type="http://schemas.openxmlformats.org/officeDocument/2006/relationships/tags" Target="../tags/tag3376.xml"/><Relationship Id="rId11" Type="http://schemas.openxmlformats.org/officeDocument/2006/relationships/tags" Target="../tags/tag3375.xml"/><Relationship Id="rId10" Type="http://schemas.openxmlformats.org/officeDocument/2006/relationships/tags" Target="../tags/tag3374.xml"/><Relationship Id="rId1" Type="http://schemas.openxmlformats.org/officeDocument/2006/relationships/tags" Target="../tags/tag3365.xml"/></Relationships>
</file>

<file path=ppt/slides/_rels/slide81.xml.rels><?xml version="1.0" encoding="UTF-8" standalone="yes"?>
<Relationships xmlns="http://schemas.openxmlformats.org/package/2006/relationships"><Relationship Id="rId9" Type="http://schemas.openxmlformats.org/officeDocument/2006/relationships/tags" Target="../tags/tag3419.xml"/><Relationship Id="rId8" Type="http://schemas.openxmlformats.org/officeDocument/2006/relationships/tags" Target="../tags/tag3418.xml"/><Relationship Id="rId7" Type="http://schemas.openxmlformats.org/officeDocument/2006/relationships/tags" Target="../tags/tag3417.xml"/><Relationship Id="rId6" Type="http://schemas.openxmlformats.org/officeDocument/2006/relationships/tags" Target="../tags/tag3416.xml"/><Relationship Id="rId5" Type="http://schemas.openxmlformats.org/officeDocument/2006/relationships/tags" Target="../tags/tag3415.xml"/><Relationship Id="rId48" Type="http://schemas.openxmlformats.org/officeDocument/2006/relationships/notesSlide" Target="../notesSlides/notesSlide78.xml"/><Relationship Id="rId47" Type="http://schemas.openxmlformats.org/officeDocument/2006/relationships/slideLayout" Target="../slideLayouts/slideLayout25.xml"/><Relationship Id="rId46" Type="http://schemas.openxmlformats.org/officeDocument/2006/relationships/tags" Target="../tags/tag3456.xml"/><Relationship Id="rId45" Type="http://schemas.openxmlformats.org/officeDocument/2006/relationships/tags" Target="../tags/tag3455.xml"/><Relationship Id="rId44" Type="http://schemas.openxmlformats.org/officeDocument/2006/relationships/tags" Target="../tags/tag3454.xml"/><Relationship Id="rId43" Type="http://schemas.openxmlformats.org/officeDocument/2006/relationships/tags" Target="../tags/tag3453.xml"/><Relationship Id="rId42" Type="http://schemas.openxmlformats.org/officeDocument/2006/relationships/tags" Target="../tags/tag3452.xml"/><Relationship Id="rId41" Type="http://schemas.openxmlformats.org/officeDocument/2006/relationships/tags" Target="../tags/tag3451.xml"/><Relationship Id="rId40" Type="http://schemas.openxmlformats.org/officeDocument/2006/relationships/tags" Target="../tags/tag3450.xml"/><Relationship Id="rId4" Type="http://schemas.openxmlformats.org/officeDocument/2006/relationships/tags" Target="../tags/tag3414.xml"/><Relationship Id="rId39" Type="http://schemas.openxmlformats.org/officeDocument/2006/relationships/tags" Target="../tags/tag3449.xml"/><Relationship Id="rId38" Type="http://schemas.openxmlformats.org/officeDocument/2006/relationships/tags" Target="../tags/tag3448.xml"/><Relationship Id="rId37" Type="http://schemas.openxmlformats.org/officeDocument/2006/relationships/tags" Target="../tags/tag3447.xml"/><Relationship Id="rId36" Type="http://schemas.openxmlformats.org/officeDocument/2006/relationships/tags" Target="../tags/tag3446.xml"/><Relationship Id="rId35" Type="http://schemas.openxmlformats.org/officeDocument/2006/relationships/tags" Target="../tags/tag3445.xml"/><Relationship Id="rId34" Type="http://schemas.openxmlformats.org/officeDocument/2006/relationships/tags" Target="../tags/tag3444.xml"/><Relationship Id="rId33" Type="http://schemas.openxmlformats.org/officeDocument/2006/relationships/tags" Target="../tags/tag3443.xml"/><Relationship Id="rId32" Type="http://schemas.openxmlformats.org/officeDocument/2006/relationships/tags" Target="../tags/tag3442.xml"/><Relationship Id="rId31" Type="http://schemas.openxmlformats.org/officeDocument/2006/relationships/tags" Target="../tags/tag3441.xml"/><Relationship Id="rId30" Type="http://schemas.openxmlformats.org/officeDocument/2006/relationships/tags" Target="../tags/tag3440.xml"/><Relationship Id="rId3" Type="http://schemas.openxmlformats.org/officeDocument/2006/relationships/tags" Target="../tags/tag3413.xml"/><Relationship Id="rId29" Type="http://schemas.openxmlformats.org/officeDocument/2006/relationships/tags" Target="../tags/tag3439.xml"/><Relationship Id="rId28" Type="http://schemas.openxmlformats.org/officeDocument/2006/relationships/tags" Target="../tags/tag3438.xml"/><Relationship Id="rId27" Type="http://schemas.openxmlformats.org/officeDocument/2006/relationships/tags" Target="../tags/tag3437.xml"/><Relationship Id="rId26" Type="http://schemas.openxmlformats.org/officeDocument/2006/relationships/tags" Target="../tags/tag3436.xml"/><Relationship Id="rId25" Type="http://schemas.openxmlformats.org/officeDocument/2006/relationships/tags" Target="../tags/tag3435.xml"/><Relationship Id="rId24" Type="http://schemas.openxmlformats.org/officeDocument/2006/relationships/tags" Target="../tags/tag3434.xml"/><Relationship Id="rId23" Type="http://schemas.openxmlformats.org/officeDocument/2006/relationships/tags" Target="../tags/tag3433.xml"/><Relationship Id="rId22" Type="http://schemas.openxmlformats.org/officeDocument/2006/relationships/tags" Target="../tags/tag3432.xml"/><Relationship Id="rId21" Type="http://schemas.openxmlformats.org/officeDocument/2006/relationships/tags" Target="../tags/tag3431.xml"/><Relationship Id="rId20" Type="http://schemas.openxmlformats.org/officeDocument/2006/relationships/tags" Target="../tags/tag3430.xml"/><Relationship Id="rId2" Type="http://schemas.openxmlformats.org/officeDocument/2006/relationships/tags" Target="../tags/tag3412.xml"/><Relationship Id="rId19" Type="http://schemas.openxmlformats.org/officeDocument/2006/relationships/tags" Target="../tags/tag3429.xml"/><Relationship Id="rId18" Type="http://schemas.openxmlformats.org/officeDocument/2006/relationships/tags" Target="../tags/tag3428.xml"/><Relationship Id="rId17" Type="http://schemas.openxmlformats.org/officeDocument/2006/relationships/tags" Target="../tags/tag3427.xml"/><Relationship Id="rId16" Type="http://schemas.openxmlformats.org/officeDocument/2006/relationships/tags" Target="../tags/tag3426.xml"/><Relationship Id="rId15" Type="http://schemas.openxmlformats.org/officeDocument/2006/relationships/tags" Target="../tags/tag3425.xml"/><Relationship Id="rId14" Type="http://schemas.openxmlformats.org/officeDocument/2006/relationships/tags" Target="../tags/tag3424.xml"/><Relationship Id="rId13" Type="http://schemas.openxmlformats.org/officeDocument/2006/relationships/tags" Target="../tags/tag3423.xml"/><Relationship Id="rId12" Type="http://schemas.openxmlformats.org/officeDocument/2006/relationships/tags" Target="../tags/tag3422.xml"/><Relationship Id="rId11" Type="http://schemas.openxmlformats.org/officeDocument/2006/relationships/tags" Target="../tags/tag3421.xml"/><Relationship Id="rId10" Type="http://schemas.openxmlformats.org/officeDocument/2006/relationships/tags" Target="../tags/tag3420.xml"/><Relationship Id="rId1" Type="http://schemas.openxmlformats.org/officeDocument/2006/relationships/tags" Target="../tags/tag3411.xml"/></Relationships>
</file>

<file path=ppt/slides/_rels/slide82.xml.rels><?xml version="1.0" encoding="UTF-8" standalone="yes"?>
<Relationships xmlns="http://schemas.openxmlformats.org/package/2006/relationships"><Relationship Id="rId9" Type="http://schemas.openxmlformats.org/officeDocument/2006/relationships/tags" Target="../tags/tag3465.xml"/><Relationship Id="rId8" Type="http://schemas.openxmlformats.org/officeDocument/2006/relationships/tags" Target="../tags/tag3464.xml"/><Relationship Id="rId7" Type="http://schemas.openxmlformats.org/officeDocument/2006/relationships/tags" Target="../tags/tag3463.xml"/><Relationship Id="rId6" Type="http://schemas.openxmlformats.org/officeDocument/2006/relationships/tags" Target="../tags/tag3462.xml"/><Relationship Id="rId5" Type="http://schemas.openxmlformats.org/officeDocument/2006/relationships/tags" Target="../tags/tag3461.xml"/><Relationship Id="rId48" Type="http://schemas.openxmlformats.org/officeDocument/2006/relationships/notesSlide" Target="../notesSlides/notesSlide79.xml"/><Relationship Id="rId47" Type="http://schemas.openxmlformats.org/officeDocument/2006/relationships/slideLayout" Target="../slideLayouts/slideLayout25.xml"/><Relationship Id="rId46" Type="http://schemas.openxmlformats.org/officeDocument/2006/relationships/tags" Target="../tags/tag3502.xml"/><Relationship Id="rId45" Type="http://schemas.openxmlformats.org/officeDocument/2006/relationships/tags" Target="../tags/tag3501.xml"/><Relationship Id="rId44" Type="http://schemas.openxmlformats.org/officeDocument/2006/relationships/tags" Target="../tags/tag3500.xml"/><Relationship Id="rId43" Type="http://schemas.openxmlformats.org/officeDocument/2006/relationships/tags" Target="../tags/tag3499.xml"/><Relationship Id="rId42" Type="http://schemas.openxmlformats.org/officeDocument/2006/relationships/tags" Target="../tags/tag3498.xml"/><Relationship Id="rId41" Type="http://schemas.openxmlformats.org/officeDocument/2006/relationships/tags" Target="../tags/tag3497.xml"/><Relationship Id="rId40" Type="http://schemas.openxmlformats.org/officeDocument/2006/relationships/tags" Target="../tags/tag3496.xml"/><Relationship Id="rId4" Type="http://schemas.openxmlformats.org/officeDocument/2006/relationships/tags" Target="../tags/tag3460.xml"/><Relationship Id="rId39" Type="http://schemas.openxmlformats.org/officeDocument/2006/relationships/tags" Target="../tags/tag3495.xml"/><Relationship Id="rId38" Type="http://schemas.openxmlformats.org/officeDocument/2006/relationships/tags" Target="../tags/tag3494.xml"/><Relationship Id="rId37" Type="http://schemas.openxmlformats.org/officeDocument/2006/relationships/tags" Target="../tags/tag3493.xml"/><Relationship Id="rId36" Type="http://schemas.openxmlformats.org/officeDocument/2006/relationships/tags" Target="../tags/tag3492.xml"/><Relationship Id="rId35" Type="http://schemas.openxmlformats.org/officeDocument/2006/relationships/tags" Target="../tags/tag3491.xml"/><Relationship Id="rId34" Type="http://schemas.openxmlformats.org/officeDocument/2006/relationships/tags" Target="../tags/tag3490.xml"/><Relationship Id="rId33" Type="http://schemas.openxmlformats.org/officeDocument/2006/relationships/tags" Target="../tags/tag3489.xml"/><Relationship Id="rId32" Type="http://schemas.openxmlformats.org/officeDocument/2006/relationships/tags" Target="../tags/tag3488.xml"/><Relationship Id="rId31" Type="http://schemas.openxmlformats.org/officeDocument/2006/relationships/tags" Target="../tags/tag3487.xml"/><Relationship Id="rId30" Type="http://schemas.openxmlformats.org/officeDocument/2006/relationships/tags" Target="../tags/tag3486.xml"/><Relationship Id="rId3" Type="http://schemas.openxmlformats.org/officeDocument/2006/relationships/tags" Target="../tags/tag3459.xml"/><Relationship Id="rId29" Type="http://schemas.openxmlformats.org/officeDocument/2006/relationships/tags" Target="../tags/tag3485.xml"/><Relationship Id="rId28" Type="http://schemas.openxmlformats.org/officeDocument/2006/relationships/tags" Target="../tags/tag3484.xml"/><Relationship Id="rId27" Type="http://schemas.openxmlformats.org/officeDocument/2006/relationships/tags" Target="../tags/tag3483.xml"/><Relationship Id="rId26" Type="http://schemas.openxmlformats.org/officeDocument/2006/relationships/tags" Target="../tags/tag3482.xml"/><Relationship Id="rId25" Type="http://schemas.openxmlformats.org/officeDocument/2006/relationships/tags" Target="../tags/tag3481.xml"/><Relationship Id="rId24" Type="http://schemas.openxmlformats.org/officeDocument/2006/relationships/tags" Target="../tags/tag3480.xml"/><Relationship Id="rId23" Type="http://schemas.openxmlformats.org/officeDocument/2006/relationships/tags" Target="../tags/tag3479.xml"/><Relationship Id="rId22" Type="http://schemas.openxmlformats.org/officeDocument/2006/relationships/tags" Target="../tags/tag3478.xml"/><Relationship Id="rId21" Type="http://schemas.openxmlformats.org/officeDocument/2006/relationships/tags" Target="../tags/tag3477.xml"/><Relationship Id="rId20" Type="http://schemas.openxmlformats.org/officeDocument/2006/relationships/tags" Target="../tags/tag3476.xml"/><Relationship Id="rId2" Type="http://schemas.openxmlformats.org/officeDocument/2006/relationships/tags" Target="../tags/tag3458.xml"/><Relationship Id="rId19" Type="http://schemas.openxmlformats.org/officeDocument/2006/relationships/tags" Target="../tags/tag3475.xml"/><Relationship Id="rId18" Type="http://schemas.openxmlformats.org/officeDocument/2006/relationships/tags" Target="../tags/tag3474.xml"/><Relationship Id="rId17" Type="http://schemas.openxmlformats.org/officeDocument/2006/relationships/tags" Target="../tags/tag3473.xml"/><Relationship Id="rId16" Type="http://schemas.openxmlformats.org/officeDocument/2006/relationships/tags" Target="../tags/tag3472.xml"/><Relationship Id="rId15" Type="http://schemas.openxmlformats.org/officeDocument/2006/relationships/tags" Target="../tags/tag3471.xml"/><Relationship Id="rId14" Type="http://schemas.openxmlformats.org/officeDocument/2006/relationships/tags" Target="../tags/tag3470.xml"/><Relationship Id="rId13" Type="http://schemas.openxmlformats.org/officeDocument/2006/relationships/tags" Target="../tags/tag3469.xml"/><Relationship Id="rId12" Type="http://schemas.openxmlformats.org/officeDocument/2006/relationships/tags" Target="../tags/tag3468.xml"/><Relationship Id="rId11" Type="http://schemas.openxmlformats.org/officeDocument/2006/relationships/tags" Target="../tags/tag3467.xml"/><Relationship Id="rId10" Type="http://schemas.openxmlformats.org/officeDocument/2006/relationships/tags" Target="../tags/tag3466.xml"/><Relationship Id="rId1" Type="http://schemas.openxmlformats.org/officeDocument/2006/relationships/tags" Target="../tags/tag3457.xml"/></Relationships>
</file>

<file path=ppt/slides/_rels/slide83.xml.rels><?xml version="1.0" encoding="UTF-8" standalone="yes"?>
<Relationships xmlns="http://schemas.openxmlformats.org/package/2006/relationships"><Relationship Id="rId9" Type="http://schemas.openxmlformats.org/officeDocument/2006/relationships/tags" Target="../tags/tag3511.xml"/><Relationship Id="rId8" Type="http://schemas.openxmlformats.org/officeDocument/2006/relationships/tags" Target="../tags/tag3510.xml"/><Relationship Id="rId7" Type="http://schemas.openxmlformats.org/officeDocument/2006/relationships/tags" Target="../tags/tag3509.xml"/><Relationship Id="rId6" Type="http://schemas.openxmlformats.org/officeDocument/2006/relationships/tags" Target="../tags/tag3508.xml"/><Relationship Id="rId5" Type="http://schemas.openxmlformats.org/officeDocument/2006/relationships/tags" Target="../tags/tag3507.xml"/><Relationship Id="rId48" Type="http://schemas.openxmlformats.org/officeDocument/2006/relationships/notesSlide" Target="../notesSlides/notesSlide80.xml"/><Relationship Id="rId47" Type="http://schemas.openxmlformats.org/officeDocument/2006/relationships/slideLayout" Target="../slideLayouts/slideLayout25.xml"/><Relationship Id="rId46" Type="http://schemas.openxmlformats.org/officeDocument/2006/relationships/tags" Target="../tags/tag3548.xml"/><Relationship Id="rId45" Type="http://schemas.openxmlformats.org/officeDocument/2006/relationships/tags" Target="../tags/tag3547.xml"/><Relationship Id="rId44" Type="http://schemas.openxmlformats.org/officeDocument/2006/relationships/tags" Target="../tags/tag3546.xml"/><Relationship Id="rId43" Type="http://schemas.openxmlformats.org/officeDocument/2006/relationships/tags" Target="../tags/tag3545.xml"/><Relationship Id="rId42" Type="http://schemas.openxmlformats.org/officeDocument/2006/relationships/tags" Target="../tags/tag3544.xml"/><Relationship Id="rId41" Type="http://schemas.openxmlformats.org/officeDocument/2006/relationships/tags" Target="../tags/tag3543.xml"/><Relationship Id="rId40" Type="http://schemas.openxmlformats.org/officeDocument/2006/relationships/tags" Target="../tags/tag3542.xml"/><Relationship Id="rId4" Type="http://schemas.openxmlformats.org/officeDocument/2006/relationships/tags" Target="../tags/tag3506.xml"/><Relationship Id="rId39" Type="http://schemas.openxmlformats.org/officeDocument/2006/relationships/tags" Target="../tags/tag3541.xml"/><Relationship Id="rId38" Type="http://schemas.openxmlformats.org/officeDocument/2006/relationships/tags" Target="../tags/tag3540.xml"/><Relationship Id="rId37" Type="http://schemas.openxmlformats.org/officeDocument/2006/relationships/tags" Target="../tags/tag3539.xml"/><Relationship Id="rId36" Type="http://schemas.openxmlformats.org/officeDocument/2006/relationships/tags" Target="../tags/tag3538.xml"/><Relationship Id="rId35" Type="http://schemas.openxmlformats.org/officeDocument/2006/relationships/tags" Target="../tags/tag3537.xml"/><Relationship Id="rId34" Type="http://schemas.openxmlformats.org/officeDocument/2006/relationships/tags" Target="../tags/tag3536.xml"/><Relationship Id="rId33" Type="http://schemas.openxmlformats.org/officeDocument/2006/relationships/tags" Target="../tags/tag3535.xml"/><Relationship Id="rId32" Type="http://schemas.openxmlformats.org/officeDocument/2006/relationships/tags" Target="../tags/tag3534.xml"/><Relationship Id="rId31" Type="http://schemas.openxmlformats.org/officeDocument/2006/relationships/tags" Target="../tags/tag3533.xml"/><Relationship Id="rId30" Type="http://schemas.openxmlformats.org/officeDocument/2006/relationships/tags" Target="../tags/tag3532.xml"/><Relationship Id="rId3" Type="http://schemas.openxmlformats.org/officeDocument/2006/relationships/tags" Target="../tags/tag3505.xml"/><Relationship Id="rId29" Type="http://schemas.openxmlformats.org/officeDocument/2006/relationships/tags" Target="../tags/tag3531.xml"/><Relationship Id="rId28" Type="http://schemas.openxmlformats.org/officeDocument/2006/relationships/tags" Target="../tags/tag3530.xml"/><Relationship Id="rId27" Type="http://schemas.openxmlformats.org/officeDocument/2006/relationships/tags" Target="../tags/tag3529.xml"/><Relationship Id="rId26" Type="http://schemas.openxmlformats.org/officeDocument/2006/relationships/tags" Target="../tags/tag3528.xml"/><Relationship Id="rId25" Type="http://schemas.openxmlformats.org/officeDocument/2006/relationships/tags" Target="../tags/tag3527.xml"/><Relationship Id="rId24" Type="http://schemas.openxmlformats.org/officeDocument/2006/relationships/tags" Target="../tags/tag3526.xml"/><Relationship Id="rId23" Type="http://schemas.openxmlformats.org/officeDocument/2006/relationships/tags" Target="../tags/tag3525.xml"/><Relationship Id="rId22" Type="http://schemas.openxmlformats.org/officeDocument/2006/relationships/tags" Target="../tags/tag3524.xml"/><Relationship Id="rId21" Type="http://schemas.openxmlformats.org/officeDocument/2006/relationships/tags" Target="../tags/tag3523.xml"/><Relationship Id="rId20" Type="http://schemas.openxmlformats.org/officeDocument/2006/relationships/tags" Target="../tags/tag3522.xml"/><Relationship Id="rId2" Type="http://schemas.openxmlformats.org/officeDocument/2006/relationships/tags" Target="../tags/tag3504.xml"/><Relationship Id="rId19" Type="http://schemas.openxmlformats.org/officeDocument/2006/relationships/tags" Target="../tags/tag3521.xml"/><Relationship Id="rId18" Type="http://schemas.openxmlformats.org/officeDocument/2006/relationships/tags" Target="../tags/tag3520.xml"/><Relationship Id="rId17" Type="http://schemas.openxmlformats.org/officeDocument/2006/relationships/tags" Target="../tags/tag3519.xml"/><Relationship Id="rId16" Type="http://schemas.openxmlformats.org/officeDocument/2006/relationships/tags" Target="../tags/tag3518.xml"/><Relationship Id="rId15" Type="http://schemas.openxmlformats.org/officeDocument/2006/relationships/tags" Target="../tags/tag3517.xml"/><Relationship Id="rId14" Type="http://schemas.openxmlformats.org/officeDocument/2006/relationships/tags" Target="../tags/tag3516.xml"/><Relationship Id="rId13" Type="http://schemas.openxmlformats.org/officeDocument/2006/relationships/tags" Target="../tags/tag3515.xml"/><Relationship Id="rId12" Type="http://schemas.openxmlformats.org/officeDocument/2006/relationships/tags" Target="../tags/tag3514.xml"/><Relationship Id="rId11" Type="http://schemas.openxmlformats.org/officeDocument/2006/relationships/tags" Target="../tags/tag3513.xml"/><Relationship Id="rId10" Type="http://schemas.openxmlformats.org/officeDocument/2006/relationships/tags" Target="../tags/tag3512.xml"/><Relationship Id="rId1" Type="http://schemas.openxmlformats.org/officeDocument/2006/relationships/tags" Target="../tags/tag3503.xml"/></Relationships>
</file>

<file path=ppt/slides/_rels/slide84.xml.rels><?xml version="1.0" encoding="UTF-8" standalone="yes"?>
<Relationships xmlns="http://schemas.openxmlformats.org/package/2006/relationships"><Relationship Id="rId9" Type="http://schemas.openxmlformats.org/officeDocument/2006/relationships/tags" Target="../tags/tag3557.xml"/><Relationship Id="rId8" Type="http://schemas.openxmlformats.org/officeDocument/2006/relationships/tags" Target="../tags/tag3556.xml"/><Relationship Id="rId7" Type="http://schemas.openxmlformats.org/officeDocument/2006/relationships/tags" Target="../tags/tag3555.xml"/><Relationship Id="rId6" Type="http://schemas.openxmlformats.org/officeDocument/2006/relationships/tags" Target="../tags/tag3554.xml"/><Relationship Id="rId5" Type="http://schemas.openxmlformats.org/officeDocument/2006/relationships/tags" Target="../tags/tag3553.xml"/><Relationship Id="rId48" Type="http://schemas.openxmlformats.org/officeDocument/2006/relationships/notesSlide" Target="../notesSlides/notesSlide81.xml"/><Relationship Id="rId47" Type="http://schemas.openxmlformats.org/officeDocument/2006/relationships/slideLayout" Target="../slideLayouts/slideLayout25.xml"/><Relationship Id="rId46" Type="http://schemas.openxmlformats.org/officeDocument/2006/relationships/tags" Target="../tags/tag3594.xml"/><Relationship Id="rId45" Type="http://schemas.openxmlformats.org/officeDocument/2006/relationships/tags" Target="../tags/tag3593.xml"/><Relationship Id="rId44" Type="http://schemas.openxmlformats.org/officeDocument/2006/relationships/tags" Target="../tags/tag3592.xml"/><Relationship Id="rId43" Type="http://schemas.openxmlformats.org/officeDocument/2006/relationships/tags" Target="../tags/tag3591.xml"/><Relationship Id="rId42" Type="http://schemas.openxmlformats.org/officeDocument/2006/relationships/tags" Target="../tags/tag3590.xml"/><Relationship Id="rId41" Type="http://schemas.openxmlformats.org/officeDocument/2006/relationships/tags" Target="../tags/tag3589.xml"/><Relationship Id="rId40" Type="http://schemas.openxmlformats.org/officeDocument/2006/relationships/tags" Target="../tags/tag3588.xml"/><Relationship Id="rId4" Type="http://schemas.openxmlformats.org/officeDocument/2006/relationships/tags" Target="../tags/tag3552.xml"/><Relationship Id="rId39" Type="http://schemas.openxmlformats.org/officeDocument/2006/relationships/tags" Target="../tags/tag3587.xml"/><Relationship Id="rId38" Type="http://schemas.openxmlformats.org/officeDocument/2006/relationships/tags" Target="../tags/tag3586.xml"/><Relationship Id="rId37" Type="http://schemas.openxmlformats.org/officeDocument/2006/relationships/tags" Target="../tags/tag3585.xml"/><Relationship Id="rId36" Type="http://schemas.openxmlformats.org/officeDocument/2006/relationships/tags" Target="../tags/tag3584.xml"/><Relationship Id="rId35" Type="http://schemas.openxmlformats.org/officeDocument/2006/relationships/tags" Target="../tags/tag3583.xml"/><Relationship Id="rId34" Type="http://schemas.openxmlformats.org/officeDocument/2006/relationships/tags" Target="../tags/tag3582.xml"/><Relationship Id="rId33" Type="http://schemas.openxmlformats.org/officeDocument/2006/relationships/tags" Target="../tags/tag3581.xml"/><Relationship Id="rId32" Type="http://schemas.openxmlformats.org/officeDocument/2006/relationships/tags" Target="../tags/tag3580.xml"/><Relationship Id="rId31" Type="http://schemas.openxmlformats.org/officeDocument/2006/relationships/tags" Target="../tags/tag3579.xml"/><Relationship Id="rId30" Type="http://schemas.openxmlformats.org/officeDocument/2006/relationships/tags" Target="../tags/tag3578.xml"/><Relationship Id="rId3" Type="http://schemas.openxmlformats.org/officeDocument/2006/relationships/tags" Target="../tags/tag3551.xml"/><Relationship Id="rId29" Type="http://schemas.openxmlformats.org/officeDocument/2006/relationships/tags" Target="../tags/tag3577.xml"/><Relationship Id="rId28" Type="http://schemas.openxmlformats.org/officeDocument/2006/relationships/tags" Target="../tags/tag3576.xml"/><Relationship Id="rId27" Type="http://schemas.openxmlformats.org/officeDocument/2006/relationships/tags" Target="../tags/tag3575.xml"/><Relationship Id="rId26" Type="http://schemas.openxmlformats.org/officeDocument/2006/relationships/tags" Target="../tags/tag3574.xml"/><Relationship Id="rId25" Type="http://schemas.openxmlformats.org/officeDocument/2006/relationships/tags" Target="../tags/tag3573.xml"/><Relationship Id="rId24" Type="http://schemas.openxmlformats.org/officeDocument/2006/relationships/tags" Target="../tags/tag3572.xml"/><Relationship Id="rId23" Type="http://schemas.openxmlformats.org/officeDocument/2006/relationships/tags" Target="../tags/tag3571.xml"/><Relationship Id="rId22" Type="http://schemas.openxmlformats.org/officeDocument/2006/relationships/tags" Target="../tags/tag3570.xml"/><Relationship Id="rId21" Type="http://schemas.openxmlformats.org/officeDocument/2006/relationships/tags" Target="../tags/tag3569.xml"/><Relationship Id="rId20" Type="http://schemas.openxmlformats.org/officeDocument/2006/relationships/tags" Target="../tags/tag3568.xml"/><Relationship Id="rId2" Type="http://schemas.openxmlformats.org/officeDocument/2006/relationships/tags" Target="../tags/tag3550.xml"/><Relationship Id="rId19" Type="http://schemas.openxmlformats.org/officeDocument/2006/relationships/tags" Target="../tags/tag3567.xml"/><Relationship Id="rId18" Type="http://schemas.openxmlformats.org/officeDocument/2006/relationships/tags" Target="../tags/tag3566.xml"/><Relationship Id="rId17" Type="http://schemas.openxmlformats.org/officeDocument/2006/relationships/tags" Target="../tags/tag3565.xml"/><Relationship Id="rId16" Type="http://schemas.openxmlformats.org/officeDocument/2006/relationships/tags" Target="../tags/tag3564.xml"/><Relationship Id="rId15" Type="http://schemas.openxmlformats.org/officeDocument/2006/relationships/tags" Target="../tags/tag3563.xml"/><Relationship Id="rId14" Type="http://schemas.openxmlformats.org/officeDocument/2006/relationships/tags" Target="../tags/tag3562.xml"/><Relationship Id="rId13" Type="http://schemas.openxmlformats.org/officeDocument/2006/relationships/tags" Target="../tags/tag3561.xml"/><Relationship Id="rId12" Type="http://schemas.openxmlformats.org/officeDocument/2006/relationships/tags" Target="../tags/tag3560.xml"/><Relationship Id="rId11" Type="http://schemas.openxmlformats.org/officeDocument/2006/relationships/tags" Target="../tags/tag3559.xml"/><Relationship Id="rId10" Type="http://schemas.openxmlformats.org/officeDocument/2006/relationships/tags" Target="../tags/tag3558.xml"/><Relationship Id="rId1" Type="http://schemas.openxmlformats.org/officeDocument/2006/relationships/tags" Target="../tags/tag3549.xml"/></Relationships>
</file>

<file path=ppt/slides/_rels/slide85.xml.rels><?xml version="1.0" encoding="UTF-8" standalone="yes"?>
<Relationships xmlns="http://schemas.openxmlformats.org/package/2006/relationships"><Relationship Id="rId9" Type="http://schemas.openxmlformats.org/officeDocument/2006/relationships/tags" Target="../tags/tag3603.xml"/><Relationship Id="rId8" Type="http://schemas.openxmlformats.org/officeDocument/2006/relationships/tags" Target="../tags/tag3602.xml"/><Relationship Id="rId7" Type="http://schemas.openxmlformats.org/officeDocument/2006/relationships/tags" Target="../tags/tag3601.xml"/><Relationship Id="rId6" Type="http://schemas.openxmlformats.org/officeDocument/2006/relationships/tags" Target="../tags/tag3600.xml"/><Relationship Id="rId5" Type="http://schemas.openxmlformats.org/officeDocument/2006/relationships/tags" Target="../tags/tag3599.xml"/><Relationship Id="rId49" Type="http://schemas.openxmlformats.org/officeDocument/2006/relationships/notesSlide" Target="../notesSlides/notesSlide82.xml"/><Relationship Id="rId48" Type="http://schemas.openxmlformats.org/officeDocument/2006/relationships/slideLayout" Target="../slideLayouts/slideLayout25.xml"/><Relationship Id="rId47" Type="http://schemas.openxmlformats.org/officeDocument/2006/relationships/image" Target="../media/image32.png"/><Relationship Id="rId46" Type="http://schemas.openxmlformats.org/officeDocument/2006/relationships/tags" Target="../tags/tag3640.xml"/><Relationship Id="rId45" Type="http://schemas.openxmlformats.org/officeDocument/2006/relationships/tags" Target="../tags/tag3639.xml"/><Relationship Id="rId44" Type="http://schemas.openxmlformats.org/officeDocument/2006/relationships/tags" Target="../tags/tag3638.xml"/><Relationship Id="rId43" Type="http://schemas.openxmlformats.org/officeDocument/2006/relationships/tags" Target="../tags/tag3637.xml"/><Relationship Id="rId42" Type="http://schemas.openxmlformats.org/officeDocument/2006/relationships/tags" Target="../tags/tag3636.xml"/><Relationship Id="rId41" Type="http://schemas.openxmlformats.org/officeDocument/2006/relationships/tags" Target="../tags/tag3635.xml"/><Relationship Id="rId40" Type="http://schemas.openxmlformats.org/officeDocument/2006/relationships/tags" Target="../tags/tag3634.xml"/><Relationship Id="rId4" Type="http://schemas.openxmlformats.org/officeDocument/2006/relationships/tags" Target="../tags/tag3598.xml"/><Relationship Id="rId39" Type="http://schemas.openxmlformats.org/officeDocument/2006/relationships/tags" Target="../tags/tag3633.xml"/><Relationship Id="rId38" Type="http://schemas.openxmlformats.org/officeDocument/2006/relationships/tags" Target="../tags/tag3632.xml"/><Relationship Id="rId37" Type="http://schemas.openxmlformats.org/officeDocument/2006/relationships/tags" Target="../tags/tag3631.xml"/><Relationship Id="rId36" Type="http://schemas.openxmlformats.org/officeDocument/2006/relationships/tags" Target="../tags/tag3630.xml"/><Relationship Id="rId35" Type="http://schemas.openxmlformats.org/officeDocument/2006/relationships/tags" Target="../tags/tag3629.xml"/><Relationship Id="rId34" Type="http://schemas.openxmlformats.org/officeDocument/2006/relationships/tags" Target="../tags/tag3628.xml"/><Relationship Id="rId33" Type="http://schemas.openxmlformats.org/officeDocument/2006/relationships/tags" Target="../tags/tag3627.xml"/><Relationship Id="rId32" Type="http://schemas.openxmlformats.org/officeDocument/2006/relationships/tags" Target="../tags/tag3626.xml"/><Relationship Id="rId31" Type="http://schemas.openxmlformats.org/officeDocument/2006/relationships/tags" Target="../tags/tag3625.xml"/><Relationship Id="rId30" Type="http://schemas.openxmlformats.org/officeDocument/2006/relationships/tags" Target="../tags/tag3624.xml"/><Relationship Id="rId3" Type="http://schemas.openxmlformats.org/officeDocument/2006/relationships/tags" Target="../tags/tag3597.xml"/><Relationship Id="rId29" Type="http://schemas.openxmlformats.org/officeDocument/2006/relationships/tags" Target="../tags/tag3623.xml"/><Relationship Id="rId28" Type="http://schemas.openxmlformats.org/officeDocument/2006/relationships/tags" Target="../tags/tag3622.xml"/><Relationship Id="rId27" Type="http://schemas.openxmlformats.org/officeDocument/2006/relationships/tags" Target="../tags/tag3621.xml"/><Relationship Id="rId26" Type="http://schemas.openxmlformats.org/officeDocument/2006/relationships/tags" Target="../tags/tag3620.xml"/><Relationship Id="rId25" Type="http://schemas.openxmlformats.org/officeDocument/2006/relationships/tags" Target="../tags/tag3619.xml"/><Relationship Id="rId24" Type="http://schemas.openxmlformats.org/officeDocument/2006/relationships/tags" Target="../tags/tag3618.xml"/><Relationship Id="rId23" Type="http://schemas.openxmlformats.org/officeDocument/2006/relationships/tags" Target="../tags/tag3617.xml"/><Relationship Id="rId22" Type="http://schemas.openxmlformats.org/officeDocument/2006/relationships/tags" Target="../tags/tag3616.xml"/><Relationship Id="rId21" Type="http://schemas.openxmlformats.org/officeDocument/2006/relationships/tags" Target="../tags/tag3615.xml"/><Relationship Id="rId20" Type="http://schemas.openxmlformats.org/officeDocument/2006/relationships/tags" Target="../tags/tag3614.xml"/><Relationship Id="rId2" Type="http://schemas.openxmlformats.org/officeDocument/2006/relationships/tags" Target="../tags/tag3596.xml"/><Relationship Id="rId19" Type="http://schemas.openxmlformats.org/officeDocument/2006/relationships/tags" Target="../tags/tag3613.xml"/><Relationship Id="rId18" Type="http://schemas.openxmlformats.org/officeDocument/2006/relationships/tags" Target="../tags/tag3612.xml"/><Relationship Id="rId17" Type="http://schemas.openxmlformats.org/officeDocument/2006/relationships/tags" Target="../tags/tag3611.xml"/><Relationship Id="rId16" Type="http://schemas.openxmlformats.org/officeDocument/2006/relationships/tags" Target="../tags/tag3610.xml"/><Relationship Id="rId15" Type="http://schemas.openxmlformats.org/officeDocument/2006/relationships/tags" Target="../tags/tag3609.xml"/><Relationship Id="rId14" Type="http://schemas.openxmlformats.org/officeDocument/2006/relationships/tags" Target="../tags/tag3608.xml"/><Relationship Id="rId13" Type="http://schemas.openxmlformats.org/officeDocument/2006/relationships/tags" Target="../tags/tag3607.xml"/><Relationship Id="rId12" Type="http://schemas.openxmlformats.org/officeDocument/2006/relationships/tags" Target="../tags/tag3606.xml"/><Relationship Id="rId11" Type="http://schemas.openxmlformats.org/officeDocument/2006/relationships/tags" Target="../tags/tag3605.xml"/><Relationship Id="rId10" Type="http://schemas.openxmlformats.org/officeDocument/2006/relationships/tags" Target="../tags/tag3604.xml"/><Relationship Id="rId1" Type="http://schemas.openxmlformats.org/officeDocument/2006/relationships/tags" Target="../tags/tag3595.xml"/></Relationships>
</file>

<file path=ppt/slides/_rels/slide86.xml.rels><?xml version="1.0" encoding="UTF-8" standalone="yes"?>
<Relationships xmlns="http://schemas.openxmlformats.org/package/2006/relationships"><Relationship Id="rId9" Type="http://schemas.openxmlformats.org/officeDocument/2006/relationships/tags" Target="../tags/tag3649.xml"/><Relationship Id="rId8" Type="http://schemas.openxmlformats.org/officeDocument/2006/relationships/tags" Target="../tags/tag3648.xml"/><Relationship Id="rId7" Type="http://schemas.openxmlformats.org/officeDocument/2006/relationships/tags" Target="../tags/tag3647.xml"/><Relationship Id="rId6" Type="http://schemas.openxmlformats.org/officeDocument/2006/relationships/tags" Target="../tags/tag3646.xml"/><Relationship Id="rId5" Type="http://schemas.openxmlformats.org/officeDocument/2006/relationships/tags" Target="../tags/tag3645.xml"/><Relationship Id="rId48" Type="http://schemas.openxmlformats.org/officeDocument/2006/relationships/notesSlide" Target="../notesSlides/notesSlide83.xml"/><Relationship Id="rId47" Type="http://schemas.openxmlformats.org/officeDocument/2006/relationships/slideLayout" Target="../slideLayouts/slideLayout25.xml"/><Relationship Id="rId46" Type="http://schemas.openxmlformats.org/officeDocument/2006/relationships/tags" Target="../tags/tag3686.xml"/><Relationship Id="rId45" Type="http://schemas.openxmlformats.org/officeDocument/2006/relationships/tags" Target="../tags/tag3685.xml"/><Relationship Id="rId44" Type="http://schemas.openxmlformats.org/officeDocument/2006/relationships/tags" Target="../tags/tag3684.xml"/><Relationship Id="rId43" Type="http://schemas.openxmlformats.org/officeDocument/2006/relationships/tags" Target="../tags/tag3683.xml"/><Relationship Id="rId42" Type="http://schemas.openxmlformats.org/officeDocument/2006/relationships/tags" Target="../tags/tag3682.xml"/><Relationship Id="rId41" Type="http://schemas.openxmlformats.org/officeDocument/2006/relationships/tags" Target="../tags/tag3681.xml"/><Relationship Id="rId40" Type="http://schemas.openxmlformats.org/officeDocument/2006/relationships/tags" Target="../tags/tag3680.xml"/><Relationship Id="rId4" Type="http://schemas.openxmlformats.org/officeDocument/2006/relationships/tags" Target="../tags/tag3644.xml"/><Relationship Id="rId39" Type="http://schemas.openxmlformats.org/officeDocument/2006/relationships/tags" Target="../tags/tag3679.xml"/><Relationship Id="rId38" Type="http://schemas.openxmlformats.org/officeDocument/2006/relationships/tags" Target="../tags/tag3678.xml"/><Relationship Id="rId37" Type="http://schemas.openxmlformats.org/officeDocument/2006/relationships/tags" Target="../tags/tag3677.xml"/><Relationship Id="rId36" Type="http://schemas.openxmlformats.org/officeDocument/2006/relationships/tags" Target="../tags/tag3676.xml"/><Relationship Id="rId35" Type="http://schemas.openxmlformats.org/officeDocument/2006/relationships/tags" Target="../tags/tag3675.xml"/><Relationship Id="rId34" Type="http://schemas.openxmlformats.org/officeDocument/2006/relationships/tags" Target="../tags/tag3674.xml"/><Relationship Id="rId33" Type="http://schemas.openxmlformats.org/officeDocument/2006/relationships/tags" Target="../tags/tag3673.xml"/><Relationship Id="rId32" Type="http://schemas.openxmlformats.org/officeDocument/2006/relationships/tags" Target="../tags/tag3672.xml"/><Relationship Id="rId31" Type="http://schemas.openxmlformats.org/officeDocument/2006/relationships/tags" Target="../tags/tag3671.xml"/><Relationship Id="rId30" Type="http://schemas.openxmlformats.org/officeDocument/2006/relationships/tags" Target="../tags/tag3670.xml"/><Relationship Id="rId3" Type="http://schemas.openxmlformats.org/officeDocument/2006/relationships/tags" Target="../tags/tag3643.xml"/><Relationship Id="rId29" Type="http://schemas.openxmlformats.org/officeDocument/2006/relationships/tags" Target="../tags/tag3669.xml"/><Relationship Id="rId28" Type="http://schemas.openxmlformats.org/officeDocument/2006/relationships/tags" Target="../tags/tag3668.xml"/><Relationship Id="rId27" Type="http://schemas.openxmlformats.org/officeDocument/2006/relationships/tags" Target="../tags/tag3667.xml"/><Relationship Id="rId26" Type="http://schemas.openxmlformats.org/officeDocument/2006/relationships/tags" Target="../tags/tag3666.xml"/><Relationship Id="rId25" Type="http://schemas.openxmlformats.org/officeDocument/2006/relationships/tags" Target="../tags/tag3665.xml"/><Relationship Id="rId24" Type="http://schemas.openxmlformats.org/officeDocument/2006/relationships/tags" Target="../tags/tag3664.xml"/><Relationship Id="rId23" Type="http://schemas.openxmlformats.org/officeDocument/2006/relationships/tags" Target="../tags/tag3663.xml"/><Relationship Id="rId22" Type="http://schemas.openxmlformats.org/officeDocument/2006/relationships/tags" Target="../tags/tag3662.xml"/><Relationship Id="rId21" Type="http://schemas.openxmlformats.org/officeDocument/2006/relationships/tags" Target="../tags/tag3661.xml"/><Relationship Id="rId20" Type="http://schemas.openxmlformats.org/officeDocument/2006/relationships/tags" Target="../tags/tag3660.xml"/><Relationship Id="rId2" Type="http://schemas.openxmlformats.org/officeDocument/2006/relationships/tags" Target="../tags/tag3642.xml"/><Relationship Id="rId19" Type="http://schemas.openxmlformats.org/officeDocument/2006/relationships/tags" Target="../tags/tag3659.xml"/><Relationship Id="rId18" Type="http://schemas.openxmlformats.org/officeDocument/2006/relationships/tags" Target="../tags/tag3658.xml"/><Relationship Id="rId17" Type="http://schemas.openxmlformats.org/officeDocument/2006/relationships/tags" Target="../tags/tag3657.xml"/><Relationship Id="rId16" Type="http://schemas.openxmlformats.org/officeDocument/2006/relationships/tags" Target="../tags/tag3656.xml"/><Relationship Id="rId15" Type="http://schemas.openxmlformats.org/officeDocument/2006/relationships/tags" Target="../tags/tag3655.xml"/><Relationship Id="rId14" Type="http://schemas.openxmlformats.org/officeDocument/2006/relationships/tags" Target="../tags/tag3654.xml"/><Relationship Id="rId13" Type="http://schemas.openxmlformats.org/officeDocument/2006/relationships/tags" Target="../tags/tag3653.xml"/><Relationship Id="rId12" Type="http://schemas.openxmlformats.org/officeDocument/2006/relationships/tags" Target="../tags/tag3652.xml"/><Relationship Id="rId11" Type="http://schemas.openxmlformats.org/officeDocument/2006/relationships/tags" Target="../tags/tag3651.xml"/><Relationship Id="rId10" Type="http://schemas.openxmlformats.org/officeDocument/2006/relationships/tags" Target="../tags/tag3650.xml"/><Relationship Id="rId1" Type="http://schemas.openxmlformats.org/officeDocument/2006/relationships/tags" Target="../tags/tag3641.xml"/></Relationships>
</file>

<file path=ppt/slides/_rels/slide87.xml.rels><?xml version="1.0" encoding="UTF-8" standalone="yes"?>
<Relationships xmlns="http://schemas.openxmlformats.org/package/2006/relationships"><Relationship Id="rId9" Type="http://schemas.openxmlformats.org/officeDocument/2006/relationships/tags" Target="../tags/tag3695.xml"/><Relationship Id="rId8" Type="http://schemas.openxmlformats.org/officeDocument/2006/relationships/tags" Target="../tags/tag3694.xml"/><Relationship Id="rId7" Type="http://schemas.openxmlformats.org/officeDocument/2006/relationships/tags" Target="../tags/tag3693.xml"/><Relationship Id="rId6" Type="http://schemas.openxmlformats.org/officeDocument/2006/relationships/tags" Target="../tags/tag3692.xml"/><Relationship Id="rId5" Type="http://schemas.openxmlformats.org/officeDocument/2006/relationships/tags" Target="../tags/tag3691.xml"/><Relationship Id="rId49" Type="http://schemas.openxmlformats.org/officeDocument/2006/relationships/notesSlide" Target="../notesSlides/notesSlide84.xml"/><Relationship Id="rId48" Type="http://schemas.openxmlformats.org/officeDocument/2006/relationships/slideLayout" Target="../slideLayouts/slideLayout25.xml"/><Relationship Id="rId47" Type="http://schemas.openxmlformats.org/officeDocument/2006/relationships/image" Target="../media/image33.png"/><Relationship Id="rId46" Type="http://schemas.openxmlformats.org/officeDocument/2006/relationships/tags" Target="../tags/tag3732.xml"/><Relationship Id="rId45" Type="http://schemas.openxmlformats.org/officeDocument/2006/relationships/tags" Target="../tags/tag3731.xml"/><Relationship Id="rId44" Type="http://schemas.openxmlformats.org/officeDocument/2006/relationships/tags" Target="../tags/tag3730.xml"/><Relationship Id="rId43" Type="http://schemas.openxmlformats.org/officeDocument/2006/relationships/tags" Target="../tags/tag3729.xml"/><Relationship Id="rId42" Type="http://schemas.openxmlformats.org/officeDocument/2006/relationships/tags" Target="../tags/tag3728.xml"/><Relationship Id="rId41" Type="http://schemas.openxmlformats.org/officeDocument/2006/relationships/tags" Target="../tags/tag3727.xml"/><Relationship Id="rId40" Type="http://schemas.openxmlformats.org/officeDocument/2006/relationships/tags" Target="../tags/tag3726.xml"/><Relationship Id="rId4" Type="http://schemas.openxmlformats.org/officeDocument/2006/relationships/tags" Target="../tags/tag3690.xml"/><Relationship Id="rId39" Type="http://schemas.openxmlformats.org/officeDocument/2006/relationships/tags" Target="../tags/tag3725.xml"/><Relationship Id="rId38" Type="http://schemas.openxmlformats.org/officeDocument/2006/relationships/tags" Target="../tags/tag3724.xml"/><Relationship Id="rId37" Type="http://schemas.openxmlformats.org/officeDocument/2006/relationships/tags" Target="../tags/tag3723.xml"/><Relationship Id="rId36" Type="http://schemas.openxmlformats.org/officeDocument/2006/relationships/tags" Target="../tags/tag3722.xml"/><Relationship Id="rId35" Type="http://schemas.openxmlformats.org/officeDocument/2006/relationships/tags" Target="../tags/tag3721.xml"/><Relationship Id="rId34" Type="http://schemas.openxmlformats.org/officeDocument/2006/relationships/tags" Target="../tags/tag3720.xml"/><Relationship Id="rId33" Type="http://schemas.openxmlformats.org/officeDocument/2006/relationships/tags" Target="../tags/tag3719.xml"/><Relationship Id="rId32" Type="http://schemas.openxmlformats.org/officeDocument/2006/relationships/tags" Target="../tags/tag3718.xml"/><Relationship Id="rId31" Type="http://schemas.openxmlformats.org/officeDocument/2006/relationships/tags" Target="../tags/tag3717.xml"/><Relationship Id="rId30" Type="http://schemas.openxmlformats.org/officeDocument/2006/relationships/tags" Target="../tags/tag3716.xml"/><Relationship Id="rId3" Type="http://schemas.openxmlformats.org/officeDocument/2006/relationships/tags" Target="../tags/tag3689.xml"/><Relationship Id="rId29" Type="http://schemas.openxmlformats.org/officeDocument/2006/relationships/tags" Target="../tags/tag3715.xml"/><Relationship Id="rId28" Type="http://schemas.openxmlformats.org/officeDocument/2006/relationships/tags" Target="../tags/tag3714.xml"/><Relationship Id="rId27" Type="http://schemas.openxmlformats.org/officeDocument/2006/relationships/tags" Target="../tags/tag3713.xml"/><Relationship Id="rId26" Type="http://schemas.openxmlformats.org/officeDocument/2006/relationships/tags" Target="../tags/tag3712.xml"/><Relationship Id="rId25" Type="http://schemas.openxmlformats.org/officeDocument/2006/relationships/tags" Target="../tags/tag3711.xml"/><Relationship Id="rId24" Type="http://schemas.openxmlformats.org/officeDocument/2006/relationships/tags" Target="../tags/tag3710.xml"/><Relationship Id="rId23" Type="http://schemas.openxmlformats.org/officeDocument/2006/relationships/tags" Target="../tags/tag3709.xml"/><Relationship Id="rId22" Type="http://schemas.openxmlformats.org/officeDocument/2006/relationships/tags" Target="../tags/tag3708.xml"/><Relationship Id="rId21" Type="http://schemas.openxmlformats.org/officeDocument/2006/relationships/tags" Target="../tags/tag3707.xml"/><Relationship Id="rId20" Type="http://schemas.openxmlformats.org/officeDocument/2006/relationships/tags" Target="../tags/tag3706.xml"/><Relationship Id="rId2" Type="http://schemas.openxmlformats.org/officeDocument/2006/relationships/tags" Target="../tags/tag3688.xml"/><Relationship Id="rId19" Type="http://schemas.openxmlformats.org/officeDocument/2006/relationships/tags" Target="../tags/tag3705.xml"/><Relationship Id="rId18" Type="http://schemas.openxmlformats.org/officeDocument/2006/relationships/tags" Target="../tags/tag3704.xml"/><Relationship Id="rId17" Type="http://schemas.openxmlformats.org/officeDocument/2006/relationships/tags" Target="../tags/tag3703.xml"/><Relationship Id="rId16" Type="http://schemas.openxmlformats.org/officeDocument/2006/relationships/tags" Target="../tags/tag3702.xml"/><Relationship Id="rId15" Type="http://schemas.openxmlformats.org/officeDocument/2006/relationships/tags" Target="../tags/tag3701.xml"/><Relationship Id="rId14" Type="http://schemas.openxmlformats.org/officeDocument/2006/relationships/tags" Target="../tags/tag3700.xml"/><Relationship Id="rId13" Type="http://schemas.openxmlformats.org/officeDocument/2006/relationships/tags" Target="../tags/tag3699.xml"/><Relationship Id="rId12" Type="http://schemas.openxmlformats.org/officeDocument/2006/relationships/tags" Target="../tags/tag3698.xml"/><Relationship Id="rId11" Type="http://schemas.openxmlformats.org/officeDocument/2006/relationships/tags" Target="../tags/tag3697.xml"/><Relationship Id="rId10" Type="http://schemas.openxmlformats.org/officeDocument/2006/relationships/tags" Target="../tags/tag3696.xml"/><Relationship Id="rId1" Type="http://schemas.openxmlformats.org/officeDocument/2006/relationships/tags" Target="../tags/tag3687.xml"/></Relationships>
</file>

<file path=ppt/slides/_rels/slide88.xml.rels><?xml version="1.0" encoding="UTF-8" standalone="yes"?>
<Relationships xmlns="http://schemas.openxmlformats.org/package/2006/relationships"><Relationship Id="rId9" Type="http://schemas.openxmlformats.org/officeDocument/2006/relationships/tags" Target="../tags/tag3741.xml"/><Relationship Id="rId8" Type="http://schemas.openxmlformats.org/officeDocument/2006/relationships/tags" Target="../tags/tag3740.xml"/><Relationship Id="rId7" Type="http://schemas.openxmlformats.org/officeDocument/2006/relationships/tags" Target="../tags/tag3739.xml"/><Relationship Id="rId6" Type="http://schemas.openxmlformats.org/officeDocument/2006/relationships/tags" Target="../tags/tag3738.xml"/><Relationship Id="rId5" Type="http://schemas.openxmlformats.org/officeDocument/2006/relationships/tags" Target="../tags/tag3737.xml"/><Relationship Id="rId49" Type="http://schemas.openxmlformats.org/officeDocument/2006/relationships/notesSlide" Target="../notesSlides/notesSlide85.xml"/><Relationship Id="rId48" Type="http://schemas.openxmlformats.org/officeDocument/2006/relationships/slideLayout" Target="../slideLayouts/slideLayout25.xml"/><Relationship Id="rId47" Type="http://schemas.openxmlformats.org/officeDocument/2006/relationships/image" Target="../media/image34.png"/><Relationship Id="rId46" Type="http://schemas.openxmlformats.org/officeDocument/2006/relationships/tags" Target="../tags/tag3778.xml"/><Relationship Id="rId45" Type="http://schemas.openxmlformats.org/officeDocument/2006/relationships/tags" Target="../tags/tag3777.xml"/><Relationship Id="rId44" Type="http://schemas.openxmlformats.org/officeDocument/2006/relationships/tags" Target="../tags/tag3776.xml"/><Relationship Id="rId43" Type="http://schemas.openxmlformats.org/officeDocument/2006/relationships/tags" Target="../tags/tag3775.xml"/><Relationship Id="rId42" Type="http://schemas.openxmlformats.org/officeDocument/2006/relationships/tags" Target="../tags/tag3774.xml"/><Relationship Id="rId41" Type="http://schemas.openxmlformats.org/officeDocument/2006/relationships/tags" Target="../tags/tag3773.xml"/><Relationship Id="rId40" Type="http://schemas.openxmlformats.org/officeDocument/2006/relationships/tags" Target="../tags/tag3772.xml"/><Relationship Id="rId4" Type="http://schemas.openxmlformats.org/officeDocument/2006/relationships/tags" Target="../tags/tag3736.xml"/><Relationship Id="rId39" Type="http://schemas.openxmlformats.org/officeDocument/2006/relationships/tags" Target="../tags/tag3771.xml"/><Relationship Id="rId38" Type="http://schemas.openxmlformats.org/officeDocument/2006/relationships/tags" Target="../tags/tag3770.xml"/><Relationship Id="rId37" Type="http://schemas.openxmlformats.org/officeDocument/2006/relationships/tags" Target="../tags/tag3769.xml"/><Relationship Id="rId36" Type="http://schemas.openxmlformats.org/officeDocument/2006/relationships/tags" Target="../tags/tag3768.xml"/><Relationship Id="rId35" Type="http://schemas.openxmlformats.org/officeDocument/2006/relationships/tags" Target="../tags/tag3767.xml"/><Relationship Id="rId34" Type="http://schemas.openxmlformats.org/officeDocument/2006/relationships/tags" Target="../tags/tag3766.xml"/><Relationship Id="rId33" Type="http://schemas.openxmlformats.org/officeDocument/2006/relationships/tags" Target="../tags/tag3765.xml"/><Relationship Id="rId32" Type="http://schemas.openxmlformats.org/officeDocument/2006/relationships/tags" Target="../tags/tag3764.xml"/><Relationship Id="rId31" Type="http://schemas.openxmlformats.org/officeDocument/2006/relationships/tags" Target="../tags/tag3763.xml"/><Relationship Id="rId30" Type="http://schemas.openxmlformats.org/officeDocument/2006/relationships/tags" Target="../tags/tag3762.xml"/><Relationship Id="rId3" Type="http://schemas.openxmlformats.org/officeDocument/2006/relationships/tags" Target="../tags/tag3735.xml"/><Relationship Id="rId29" Type="http://schemas.openxmlformats.org/officeDocument/2006/relationships/tags" Target="../tags/tag3761.xml"/><Relationship Id="rId28" Type="http://schemas.openxmlformats.org/officeDocument/2006/relationships/tags" Target="../tags/tag3760.xml"/><Relationship Id="rId27" Type="http://schemas.openxmlformats.org/officeDocument/2006/relationships/tags" Target="../tags/tag3759.xml"/><Relationship Id="rId26" Type="http://schemas.openxmlformats.org/officeDocument/2006/relationships/tags" Target="../tags/tag3758.xml"/><Relationship Id="rId25" Type="http://schemas.openxmlformats.org/officeDocument/2006/relationships/tags" Target="../tags/tag3757.xml"/><Relationship Id="rId24" Type="http://schemas.openxmlformats.org/officeDocument/2006/relationships/tags" Target="../tags/tag3756.xml"/><Relationship Id="rId23" Type="http://schemas.openxmlformats.org/officeDocument/2006/relationships/tags" Target="../tags/tag3755.xml"/><Relationship Id="rId22" Type="http://schemas.openxmlformats.org/officeDocument/2006/relationships/tags" Target="../tags/tag3754.xml"/><Relationship Id="rId21" Type="http://schemas.openxmlformats.org/officeDocument/2006/relationships/tags" Target="../tags/tag3753.xml"/><Relationship Id="rId20" Type="http://schemas.openxmlformats.org/officeDocument/2006/relationships/tags" Target="../tags/tag3752.xml"/><Relationship Id="rId2" Type="http://schemas.openxmlformats.org/officeDocument/2006/relationships/tags" Target="../tags/tag3734.xml"/><Relationship Id="rId19" Type="http://schemas.openxmlformats.org/officeDocument/2006/relationships/tags" Target="../tags/tag3751.xml"/><Relationship Id="rId18" Type="http://schemas.openxmlformats.org/officeDocument/2006/relationships/tags" Target="../tags/tag3750.xml"/><Relationship Id="rId17" Type="http://schemas.openxmlformats.org/officeDocument/2006/relationships/tags" Target="../tags/tag3749.xml"/><Relationship Id="rId16" Type="http://schemas.openxmlformats.org/officeDocument/2006/relationships/tags" Target="../tags/tag3748.xml"/><Relationship Id="rId15" Type="http://schemas.openxmlformats.org/officeDocument/2006/relationships/tags" Target="../tags/tag3747.xml"/><Relationship Id="rId14" Type="http://schemas.openxmlformats.org/officeDocument/2006/relationships/tags" Target="../tags/tag3746.xml"/><Relationship Id="rId13" Type="http://schemas.openxmlformats.org/officeDocument/2006/relationships/tags" Target="../tags/tag3745.xml"/><Relationship Id="rId12" Type="http://schemas.openxmlformats.org/officeDocument/2006/relationships/tags" Target="../tags/tag3744.xml"/><Relationship Id="rId11" Type="http://schemas.openxmlformats.org/officeDocument/2006/relationships/tags" Target="../tags/tag3743.xml"/><Relationship Id="rId10" Type="http://schemas.openxmlformats.org/officeDocument/2006/relationships/tags" Target="../tags/tag3742.xml"/><Relationship Id="rId1" Type="http://schemas.openxmlformats.org/officeDocument/2006/relationships/tags" Target="../tags/tag3733.xml"/></Relationships>
</file>

<file path=ppt/slides/_rels/slide89.xml.rels><?xml version="1.0" encoding="UTF-8" standalone="yes"?>
<Relationships xmlns="http://schemas.openxmlformats.org/package/2006/relationships"><Relationship Id="rId9" Type="http://schemas.openxmlformats.org/officeDocument/2006/relationships/tags" Target="../tags/tag3787.xml"/><Relationship Id="rId8" Type="http://schemas.openxmlformats.org/officeDocument/2006/relationships/tags" Target="../tags/tag3786.xml"/><Relationship Id="rId7" Type="http://schemas.openxmlformats.org/officeDocument/2006/relationships/tags" Target="../tags/tag3785.xml"/><Relationship Id="rId6" Type="http://schemas.openxmlformats.org/officeDocument/2006/relationships/tags" Target="../tags/tag3784.xml"/><Relationship Id="rId5" Type="http://schemas.openxmlformats.org/officeDocument/2006/relationships/tags" Target="../tags/tag3783.xml"/><Relationship Id="rId49" Type="http://schemas.openxmlformats.org/officeDocument/2006/relationships/notesSlide" Target="../notesSlides/notesSlide86.xml"/><Relationship Id="rId48" Type="http://schemas.openxmlformats.org/officeDocument/2006/relationships/slideLayout" Target="../slideLayouts/slideLayout25.xml"/><Relationship Id="rId47" Type="http://schemas.openxmlformats.org/officeDocument/2006/relationships/image" Target="../media/image35.png"/><Relationship Id="rId46" Type="http://schemas.openxmlformats.org/officeDocument/2006/relationships/tags" Target="../tags/tag3824.xml"/><Relationship Id="rId45" Type="http://schemas.openxmlformats.org/officeDocument/2006/relationships/tags" Target="../tags/tag3823.xml"/><Relationship Id="rId44" Type="http://schemas.openxmlformats.org/officeDocument/2006/relationships/tags" Target="../tags/tag3822.xml"/><Relationship Id="rId43" Type="http://schemas.openxmlformats.org/officeDocument/2006/relationships/tags" Target="../tags/tag3821.xml"/><Relationship Id="rId42" Type="http://schemas.openxmlformats.org/officeDocument/2006/relationships/tags" Target="../tags/tag3820.xml"/><Relationship Id="rId41" Type="http://schemas.openxmlformats.org/officeDocument/2006/relationships/tags" Target="../tags/tag3819.xml"/><Relationship Id="rId40" Type="http://schemas.openxmlformats.org/officeDocument/2006/relationships/tags" Target="../tags/tag3818.xml"/><Relationship Id="rId4" Type="http://schemas.openxmlformats.org/officeDocument/2006/relationships/tags" Target="../tags/tag3782.xml"/><Relationship Id="rId39" Type="http://schemas.openxmlformats.org/officeDocument/2006/relationships/tags" Target="../tags/tag3817.xml"/><Relationship Id="rId38" Type="http://schemas.openxmlformats.org/officeDocument/2006/relationships/tags" Target="../tags/tag3816.xml"/><Relationship Id="rId37" Type="http://schemas.openxmlformats.org/officeDocument/2006/relationships/tags" Target="../tags/tag3815.xml"/><Relationship Id="rId36" Type="http://schemas.openxmlformats.org/officeDocument/2006/relationships/tags" Target="../tags/tag3814.xml"/><Relationship Id="rId35" Type="http://schemas.openxmlformats.org/officeDocument/2006/relationships/tags" Target="../tags/tag3813.xml"/><Relationship Id="rId34" Type="http://schemas.openxmlformats.org/officeDocument/2006/relationships/tags" Target="../tags/tag3812.xml"/><Relationship Id="rId33" Type="http://schemas.openxmlformats.org/officeDocument/2006/relationships/tags" Target="../tags/tag3811.xml"/><Relationship Id="rId32" Type="http://schemas.openxmlformats.org/officeDocument/2006/relationships/tags" Target="../tags/tag3810.xml"/><Relationship Id="rId31" Type="http://schemas.openxmlformats.org/officeDocument/2006/relationships/tags" Target="../tags/tag3809.xml"/><Relationship Id="rId30" Type="http://schemas.openxmlformats.org/officeDocument/2006/relationships/tags" Target="../tags/tag3808.xml"/><Relationship Id="rId3" Type="http://schemas.openxmlformats.org/officeDocument/2006/relationships/tags" Target="../tags/tag3781.xml"/><Relationship Id="rId29" Type="http://schemas.openxmlformats.org/officeDocument/2006/relationships/tags" Target="../tags/tag3807.xml"/><Relationship Id="rId28" Type="http://schemas.openxmlformats.org/officeDocument/2006/relationships/tags" Target="../tags/tag3806.xml"/><Relationship Id="rId27" Type="http://schemas.openxmlformats.org/officeDocument/2006/relationships/tags" Target="../tags/tag3805.xml"/><Relationship Id="rId26" Type="http://schemas.openxmlformats.org/officeDocument/2006/relationships/tags" Target="../tags/tag3804.xml"/><Relationship Id="rId25" Type="http://schemas.openxmlformats.org/officeDocument/2006/relationships/tags" Target="../tags/tag3803.xml"/><Relationship Id="rId24" Type="http://schemas.openxmlformats.org/officeDocument/2006/relationships/tags" Target="../tags/tag3802.xml"/><Relationship Id="rId23" Type="http://schemas.openxmlformats.org/officeDocument/2006/relationships/tags" Target="../tags/tag3801.xml"/><Relationship Id="rId22" Type="http://schemas.openxmlformats.org/officeDocument/2006/relationships/tags" Target="../tags/tag3800.xml"/><Relationship Id="rId21" Type="http://schemas.openxmlformats.org/officeDocument/2006/relationships/tags" Target="../tags/tag3799.xml"/><Relationship Id="rId20" Type="http://schemas.openxmlformats.org/officeDocument/2006/relationships/tags" Target="../tags/tag3798.xml"/><Relationship Id="rId2" Type="http://schemas.openxmlformats.org/officeDocument/2006/relationships/tags" Target="../tags/tag3780.xml"/><Relationship Id="rId19" Type="http://schemas.openxmlformats.org/officeDocument/2006/relationships/tags" Target="../tags/tag3797.xml"/><Relationship Id="rId18" Type="http://schemas.openxmlformats.org/officeDocument/2006/relationships/tags" Target="../tags/tag3796.xml"/><Relationship Id="rId17" Type="http://schemas.openxmlformats.org/officeDocument/2006/relationships/tags" Target="../tags/tag3795.xml"/><Relationship Id="rId16" Type="http://schemas.openxmlformats.org/officeDocument/2006/relationships/tags" Target="../tags/tag3794.xml"/><Relationship Id="rId15" Type="http://schemas.openxmlformats.org/officeDocument/2006/relationships/tags" Target="../tags/tag3793.xml"/><Relationship Id="rId14" Type="http://schemas.openxmlformats.org/officeDocument/2006/relationships/tags" Target="../tags/tag3792.xml"/><Relationship Id="rId13" Type="http://schemas.openxmlformats.org/officeDocument/2006/relationships/tags" Target="../tags/tag3791.xml"/><Relationship Id="rId12" Type="http://schemas.openxmlformats.org/officeDocument/2006/relationships/tags" Target="../tags/tag3790.xml"/><Relationship Id="rId11" Type="http://schemas.openxmlformats.org/officeDocument/2006/relationships/tags" Target="../tags/tag3789.xml"/><Relationship Id="rId10" Type="http://schemas.openxmlformats.org/officeDocument/2006/relationships/tags" Target="../tags/tag3788.xml"/><Relationship Id="rId1" Type="http://schemas.openxmlformats.org/officeDocument/2006/relationships/tags" Target="../tags/tag3779.xml"/></Relationships>
</file>

<file path=ppt/slides/_rels/slide9.xml.rels><?xml version="1.0" encoding="UTF-8" standalone="yes"?>
<Relationships xmlns="http://schemas.openxmlformats.org/package/2006/relationships"><Relationship Id="rId9" Type="http://schemas.openxmlformats.org/officeDocument/2006/relationships/tags" Target="../tags/tag151.xml"/><Relationship Id="rId8" Type="http://schemas.openxmlformats.org/officeDocument/2006/relationships/tags" Target="../tags/tag150.xml"/><Relationship Id="rId7" Type="http://schemas.openxmlformats.org/officeDocument/2006/relationships/tags" Target="../tags/tag149.xml"/><Relationship Id="rId6" Type="http://schemas.openxmlformats.org/officeDocument/2006/relationships/tags" Target="../tags/tag148.xml"/><Relationship Id="rId5" Type="http://schemas.openxmlformats.org/officeDocument/2006/relationships/tags" Target="../tags/tag147.xml"/><Relationship Id="rId48" Type="http://schemas.openxmlformats.org/officeDocument/2006/relationships/notesSlide" Target="../notesSlides/notesSlide7.xml"/><Relationship Id="rId47" Type="http://schemas.openxmlformats.org/officeDocument/2006/relationships/slideLayout" Target="../slideLayouts/slideLayout25.xml"/><Relationship Id="rId46" Type="http://schemas.openxmlformats.org/officeDocument/2006/relationships/tags" Target="../tags/tag188.xml"/><Relationship Id="rId45" Type="http://schemas.openxmlformats.org/officeDocument/2006/relationships/tags" Target="../tags/tag187.xml"/><Relationship Id="rId44" Type="http://schemas.openxmlformats.org/officeDocument/2006/relationships/tags" Target="../tags/tag186.xml"/><Relationship Id="rId43" Type="http://schemas.openxmlformats.org/officeDocument/2006/relationships/tags" Target="../tags/tag185.xml"/><Relationship Id="rId42" Type="http://schemas.openxmlformats.org/officeDocument/2006/relationships/tags" Target="../tags/tag184.xml"/><Relationship Id="rId41" Type="http://schemas.openxmlformats.org/officeDocument/2006/relationships/tags" Target="../tags/tag183.xml"/><Relationship Id="rId40" Type="http://schemas.openxmlformats.org/officeDocument/2006/relationships/tags" Target="../tags/tag182.xml"/><Relationship Id="rId4" Type="http://schemas.openxmlformats.org/officeDocument/2006/relationships/tags" Target="../tags/tag146.xml"/><Relationship Id="rId39" Type="http://schemas.openxmlformats.org/officeDocument/2006/relationships/tags" Target="../tags/tag181.xml"/><Relationship Id="rId38" Type="http://schemas.openxmlformats.org/officeDocument/2006/relationships/tags" Target="../tags/tag180.xml"/><Relationship Id="rId37" Type="http://schemas.openxmlformats.org/officeDocument/2006/relationships/tags" Target="../tags/tag179.xml"/><Relationship Id="rId36" Type="http://schemas.openxmlformats.org/officeDocument/2006/relationships/tags" Target="../tags/tag178.xml"/><Relationship Id="rId35" Type="http://schemas.openxmlformats.org/officeDocument/2006/relationships/tags" Target="../tags/tag177.xml"/><Relationship Id="rId34" Type="http://schemas.openxmlformats.org/officeDocument/2006/relationships/tags" Target="../tags/tag176.xml"/><Relationship Id="rId33" Type="http://schemas.openxmlformats.org/officeDocument/2006/relationships/tags" Target="../tags/tag175.xml"/><Relationship Id="rId32" Type="http://schemas.openxmlformats.org/officeDocument/2006/relationships/tags" Target="../tags/tag174.xml"/><Relationship Id="rId31" Type="http://schemas.openxmlformats.org/officeDocument/2006/relationships/tags" Target="../tags/tag173.xml"/><Relationship Id="rId30" Type="http://schemas.openxmlformats.org/officeDocument/2006/relationships/tags" Target="../tags/tag172.xml"/><Relationship Id="rId3" Type="http://schemas.openxmlformats.org/officeDocument/2006/relationships/tags" Target="../tags/tag145.xml"/><Relationship Id="rId29" Type="http://schemas.openxmlformats.org/officeDocument/2006/relationships/tags" Target="../tags/tag171.xml"/><Relationship Id="rId28" Type="http://schemas.openxmlformats.org/officeDocument/2006/relationships/tags" Target="../tags/tag170.xml"/><Relationship Id="rId27" Type="http://schemas.openxmlformats.org/officeDocument/2006/relationships/tags" Target="../tags/tag169.xml"/><Relationship Id="rId26" Type="http://schemas.openxmlformats.org/officeDocument/2006/relationships/tags" Target="../tags/tag168.xml"/><Relationship Id="rId25" Type="http://schemas.openxmlformats.org/officeDocument/2006/relationships/tags" Target="../tags/tag167.xml"/><Relationship Id="rId24" Type="http://schemas.openxmlformats.org/officeDocument/2006/relationships/tags" Target="../tags/tag166.xml"/><Relationship Id="rId23" Type="http://schemas.openxmlformats.org/officeDocument/2006/relationships/tags" Target="../tags/tag165.xml"/><Relationship Id="rId22" Type="http://schemas.openxmlformats.org/officeDocument/2006/relationships/tags" Target="../tags/tag164.xml"/><Relationship Id="rId21" Type="http://schemas.openxmlformats.org/officeDocument/2006/relationships/tags" Target="../tags/tag163.xml"/><Relationship Id="rId20" Type="http://schemas.openxmlformats.org/officeDocument/2006/relationships/tags" Target="../tags/tag162.xml"/><Relationship Id="rId2" Type="http://schemas.openxmlformats.org/officeDocument/2006/relationships/tags" Target="../tags/tag144.xml"/><Relationship Id="rId19" Type="http://schemas.openxmlformats.org/officeDocument/2006/relationships/tags" Target="../tags/tag161.xml"/><Relationship Id="rId18" Type="http://schemas.openxmlformats.org/officeDocument/2006/relationships/tags" Target="../tags/tag160.xml"/><Relationship Id="rId17" Type="http://schemas.openxmlformats.org/officeDocument/2006/relationships/tags" Target="../tags/tag159.xml"/><Relationship Id="rId16" Type="http://schemas.openxmlformats.org/officeDocument/2006/relationships/tags" Target="../tags/tag158.xml"/><Relationship Id="rId15" Type="http://schemas.openxmlformats.org/officeDocument/2006/relationships/tags" Target="../tags/tag157.xml"/><Relationship Id="rId14" Type="http://schemas.openxmlformats.org/officeDocument/2006/relationships/tags" Target="../tags/tag156.xml"/><Relationship Id="rId13" Type="http://schemas.openxmlformats.org/officeDocument/2006/relationships/tags" Target="../tags/tag155.xml"/><Relationship Id="rId12" Type="http://schemas.openxmlformats.org/officeDocument/2006/relationships/tags" Target="../tags/tag154.xml"/><Relationship Id="rId11" Type="http://schemas.openxmlformats.org/officeDocument/2006/relationships/tags" Target="../tags/tag153.xml"/><Relationship Id="rId10" Type="http://schemas.openxmlformats.org/officeDocument/2006/relationships/tags" Target="../tags/tag152.xml"/><Relationship Id="rId1" Type="http://schemas.openxmlformats.org/officeDocument/2006/relationships/tags" Target="../tags/tag143.xml"/></Relationships>
</file>

<file path=ppt/slides/_rels/slide90.xml.rels><?xml version="1.0" encoding="UTF-8" standalone="yes"?>
<Relationships xmlns="http://schemas.openxmlformats.org/package/2006/relationships"><Relationship Id="rId9" Type="http://schemas.openxmlformats.org/officeDocument/2006/relationships/tags" Target="../tags/tag3833.xml"/><Relationship Id="rId8" Type="http://schemas.openxmlformats.org/officeDocument/2006/relationships/tags" Target="../tags/tag3832.xml"/><Relationship Id="rId7" Type="http://schemas.openxmlformats.org/officeDocument/2006/relationships/tags" Target="../tags/tag3831.xml"/><Relationship Id="rId6" Type="http://schemas.openxmlformats.org/officeDocument/2006/relationships/tags" Target="../tags/tag3830.xml"/><Relationship Id="rId5" Type="http://schemas.openxmlformats.org/officeDocument/2006/relationships/tags" Target="../tags/tag3829.xml"/><Relationship Id="rId48" Type="http://schemas.openxmlformats.org/officeDocument/2006/relationships/notesSlide" Target="../notesSlides/notesSlide87.xml"/><Relationship Id="rId47" Type="http://schemas.openxmlformats.org/officeDocument/2006/relationships/slideLayout" Target="../slideLayouts/slideLayout25.xml"/><Relationship Id="rId46" Type="http://schemas.openxmlformats.org/officeDocument/2006/relationships/tags" Target="../tags/tag3870.xml"/><Relationship Id="rId45" Type="http://schemas.openxmlformats.org/officeDocument/2006/relationships/tags" Target="../tags/tag3869.xml"/><Relationship Id="rId44" Type="http://schemas.openxmlformats.org/officeDocument/2006/relationships/tags" Target="../tags/tag3868.xml"/><Relationship Id="rId43" Type="http://schemas.openxmlformats.org/officeDocument/2006/relationships/tags" Target="../tags/tag3867.xml"/><Relationship Id="rId42" Type="http://schemas.openxmlformats.org/officeDocument/2006/relationships/tags" Target="../tags/tag3866.xml"/><Relationship Id="rId41" Type="http://schemas.openxmlformats.org/officeDocument/2006/relationships/tags" Target="../tags/tag3865.xml"/><Relationship Id="rId40" Type="http://schemas.openxmlformats.org/officeDocument/2006/relationships/tags" Target="../tags/tag3864.xml"/><Relationship Id="rId4" Type="http://schemas.openxmlformats.org/officeDocument/2006/relationships/tags" Target="../tags/tag3828.xml"/><Relationship Id="rId39" Type="http://schemas.openxmlformats.org/officeDocument/2006/relationships/tags" Target="../tags/tag3863.xml"/><Relationship Id="rId38" Type="http://schemas.openxmlformats.org/officeDocument/2006/relationships/tags" Target="../tags/tag3862.xml"/><Relationship Id="rId37" Type="http://schemas.openxmlformats.org/officeDocument/2006/relationships/tags" Target="../tags/tag3861.xml"/><Relationship Id="rId36" Type="http://schemas.openxmlformats.org/officeDocument/2006/relationships/tags" Target="../tags/tag3860.xml"/><Relationship Id="rId35" Type="http://schemas.openxmlformats.org/officeDocument/2006/relationships/tags" Target="../tags/tag3859.xml"/><Relationship Id="rId34" Type="http://schemas.openxmlformats.org/officeDocument/2006/relationships/tags" Target="../tags/tag3858.xml"/><Relationship Id="rId33" Type="http://schemas.openxmlformats.org/officeDocument/2006/relationships/tags" Target="../tags/tag3857.xml"/><Relationship Id="rId32" Type="http://schemas.openxmlformats.org/officeDocument/2006/relationships/tags" Target="../tags/tag3856.xml"/><Relationship Id="rId31" Type="http://schemas.openxmlformats.org/officeDocument/2006/relationships/tags" Target="../tags/tag3855.xml"/><Relationship Id="rId30" Type="http://schemas.openxmlformats.org/officeDocument/2006/relationships/tags" Target="../tags/tag3854.xml"/><Relationship Id="rId3" Type="http://schemas.openxmlformats.org/officeDocument/2006/relationships/tags" Target="../tags/tag3827.xml"/><Relationship Id="rId29" Type="http://schemas.openxmlformats.org/officeDocument/2006/relationships/tags" Target="../tags/tag3853.xml"/><Relationship Id="rId28" Type="http://schemas.openxmlformats.org/officeDocument/2006/relationships/tags" Target="../tags/tag3852.xml"/><Relationship Id="rId27" Type="http://schemas.openxmlformats.org/officeDocument/2006/relationships/tags" Target="../tags/tag3851.xml"/><Relationship Id="rId26" Type="http://schemas.openxmlformats.org/officeDocument/2006/relationships/tags" Target="../tags/tag3850.xml"/><Relationship Id="rId25" Type="http://schemas.openxmlformats.org/officeDocument/2006/relationships/tags" Target="../tags/tag3849.xml"/><Relationship Id="rId24" Type="http://schemas.openxmlformats.org/officeDocument/2006/relationships/tags" Target="../tags/tag3848.xml"/><Relationship Id="rId23" Type="http://schemas.openxmlformats.org/officeDocument/2006/relationships/tags" Target="../tags/tag3847.xml"/><Relationship Id="rId22" Type="http://schemas.openxmlformats.org/officeDocument/2006/relationships/tags" Target="../tags/tag3846.xml"/><Relationship Id="rId21" Type="http://schemas.openxmlformats.org/officeDocument/2006/relationships/tags" Target="../tags/tag3845.xml"/><Relationship Id="rId20" Type="http://schemas.openxmlformats.org/officeDocument/2006/relationships/tags" Target="../tags/tag3844.xml"/><Relationship Id="rId2" Type="http://schemas.openxmlformats.org/officeDocument/2006/relationships/tags" Target="../tags/tag3826.xml"/><Relationship Id="rId19" Type="http://schemas.openxmlformats.org/officeDocument/2006/relationships/tags" Target="../tags/tag3843.xml"/><Relationship Id="rId18" Type="http://schemas.openxmlformats.org/officeDocument/2006/relationships/tags" Target="../tags/tag3842.xml"/><Relationship Id="rId17" Type="http://schemas.openxmlformats.org/officeDocument/2006/relationships/tags" Target="../tags/tag3841.xml"/><Relationship Id="rId16" Type="http://schemas.openxmlformats.org/officeDocument/2006/relationships/tags" Target="../tags/tag3840.xml"/><Relationship Id="rId15" Type="http://schemas.openxmlformats.org/officeDocument/2006/relationships/tags" Target="../tags/tag3839.xml"/><Relationship Id="rId14" Type="http://schemas.openxmlformats.org/officeDocument/2006/relationships/tags" Target="../tags/tag3838.xml"/><Relationship Id="rId13" Type="http://schemas.openxmlformats.org/officeDocument/2006/relationships/tags" Target="../tags/tag3837.xml"/><Relationship Id="rId12" Type="http://schemas.openxmlformats.org/officeDocument/2006/relationships/tags" Target="../tags/tag3836.xml"/><Relationship Id="rId11" Type="http://schemas.openxmlformats.org/officeDocument/2006/relationships/tags" Target="../tags/tag3835.xml"/><Relationship Id="rId10" Type="http://schemas.openxmlformats.org/officeDocument/2006/relationships/tags" Target="../tags/tag3834.xml"/><Relationship Id="rId1" Type="http://schemas.openxmlformats.org/officeDocument/2006/relationships/tags" Target="../tags/tag3825.xml"/></Relationships>
</file>

<file path=ppt/slides/_rels/slide91.xml.rels><?xml version="1.0" encoding="UTF-8" standalone="yes"?>
<Relationships xmlns="http://schemas.openxmlformats.org/package/2006/relationships"><Relationship Id="rId9" Type="http://schemas.openxmlformats.org/officeDocument/2006/relationships/tags" Target="../tags/tag3879.xml"/><Relationship Id="rId8" Type="http://schemas.openxmlformats.org/officeDocument/2006/relationships/tags" Target="../tags/tag3878.xml"/><Relationship Id="rId7" Type="http://schemas.openxmlformats.org/officeDocument/2006/relationships/tags" Target="../tags/tag3877.xml"/><Relationship Id="rId6" Type="http://schemas.openxmlformats.org/officeDocument/2006/relationships/tags" Target="../tags/tag3876.xml"/><Relationship Id="rId5" Type="http://schemas.openxmlformats.org/officeDocument/2006/relationships/tags" Target="../tags/tag3875.xml"/><Relationship Id="rId48" Type="http://schemas.openxmlformats.org/officeDocument/2006/relationships/notesSlide" Target="../notesSlides/notesSlide88.xml"/><Relationship Id="rId47" Type="http://schemas.openxmlformats.org/officeDocument/2006/relationships/slideLayout" Target="../slideLayouts/slideLayout25.xml"/><Relationship Id="rId46" Type="http://schemas.openxmlformats.org/officeDocument/2006/relationships/tags" Target="../tags/tag3916.xml"/><Relationship Id="rId45" Type="http://schemas.openxmlformats.org/officeDocument/2006/relationships/tags" Target="../tags/tag3915.xml"/><Relationship Id="rId44" Type="http://schemas.openxmlformats.org/officeDocument/2006/relationships/tags" Target="../tags/tag3914.xml"/><Relationship Id="rId43" Type="http://schemas.openxmlformats.org/officeDocument/2006/relationships/tags" Target="../tags/tag3913.xml"/><Relationship Id="rId42" Type="http://schemas.openxmlformats.org/officeDocument/2006/relationships/tags" Target="../tags/tag3912.xml"/><Relationship Id="rId41" Type="http://schemas.openxmlformats.org/officeDocument/2006/relationships/tags" Target="../tags/tag3911.xml"/><Relationship Id="rId40" Type="http://schemas.openxmlformats.org/officeDocument/2006/relationships/tags" Target="../tags/tag3910.xml"/><Relationship Id="rId4" Type="http://schemas.openxmlformats.org/officeDocument/2006/relationships/tags" Target="../tags/tag3874.xml"/><Relationship Id="rId39" Type="http://schemas.openxmlformats.org/officeDocument/2006/relationships/tags" Target="../tags/tag3909.xml"/><Relationship Id="rId38" Type="http://schemas.openxmlformats.org/officeDocument/2006/relationships/tags" Target="../tags/tag3908.xml"/><Relationship Id="rId37" Type="http://schemas.openxmlformats.org/officeDocument/2006/relationships/tags" Target="../tags/tag3907.xml"/><Relationship Id="rId36" Type="http://schemas.openxmlformats.org/officeDocument/2006/relationships/tags" Target="../tags/tag3906.xml"/><Relationship Id="rId35" Type="http://schemas.openxmlformats.org/officeDocument/2006/relationships/tags" Target="../tags/tag3905.xml"/><Relationship Id="rId34" Type="http://schemas.openxmlformats.org/officeDocument/2006/relationships/tags" Target="../tags/tag3904.xml"/><Relationship Id="rId33" Type="http://schemas.openxmlformats.org/officeDocument/2006/relationships/tags" Target="../tags/tag3903.xml"/><Relationship Id="rId32" Type="http://schemas.openxmlformats.org/officeDocument/2006/relationships/tags" Target="../tags/tag3902.xml"/><Relationship Id="rId31" Type="http://schemas.openxmlformats.org/officeDocument/2006/relationships/tags" Target="../tags/tag3901.xml"/><Relationship Id="rId30" Type="http://schemas.openxmlformats.org/officeDocument/2006/relationships/tags" Target="../tags/tag3900.xml"/><Relationship Id="rId3" Type="http://schemas.openxmlformats.org/officeDocument/2006/relationships/tags" Target="../tags/tag3873.xml"/><Relationship Id="rId29" Type="http://schemas.openxmlformats.org/officeDocument/2006/relationships/tags" Target="../tags/tag3899.xml"/><Relationship Id="rId28" Type="http://schemas.openxmlformats.org/officeDocument/2006/relationships/tags" Target="../tags/tag3898.xml"/><Relationship Id="rId27" Type="http://schemas.openxmlformats.org/officeDocument/2006/relationships/tags" Target="../tags/tag3897.xml"/><Relationship Id="rId26" Type="http://schemas.openxmlformats.org/officeDocument/2006/relationships/tags" Target="../tags/tag3896.xml"/><Relationship Id="rId25" Type="http://schemas.openxmlformats.org/officeDocument/2006/relationships/tags" Target="../tags/tag3895.xml"/><Relationship Id="rId24" Type="http://schemas.openxmlformats.org/officeDocument/2006/relationships/tags" Target="../tags/tag3894.xml"/><Relationship Id="rId23" Type="http://schemas.openxmlformats.org/officeDocument/2006/relationships/tags" Target="../tags/tag3893.xml"/><Relationship Id="rId22" Type="http://schemas.openxmlformats.org/officeDocument/2006/relationships/tags" Target="../tags/tag3892.xml"/><Relationship Id="rId21" Type="http://schemas.openxmlformats.org/officeDocument/2006/relationships/tags" Target="../tags/tag3891.xml"/><Relationship Id="rId20" Type="http://schemas.openxmlformats.org/officeDocument/2006/relationships/tags" Target="../tags/tag3890.xml"/><Relationship Id="rId2" Type="http://schemas.openxmlformats.org/officeDocument/2006/relationships/tags" Target="../tags/tag3872.xml"/><Relationship Id="rId19" Type="http://schemas.openxmlformats.org/officeDocument/2006/relationships/tags" Target="../tags/tag3889.xml"/><Relationship Id="rId18" Type="http://schemas.openxmlformats.org/officeDocument/2006/relationships/tags" Target="../tags/tag3888.xml"/><Relationship Id="rId17" Type="http://schemas.openxmlformats.org/officeDocument/2006/relationships/tags" Target="../tags/tag3887.xml"/><Relationship Id="rId16" Type="http://schemas.openxmlformats.org/officeDocument/2006/relationships/tags" Target="../tags/tag3886.xml"/><Relationship Id="rId15" Type="http://schemas.openxmlformats.org/officeDocument/2006/relationships/tags" Target="../tags/tag3885.xml"/><Relationship Id="rId14" Type="http://schemas.openxmlformats.org/officeDocument/2006/relationships/tags" Target="../tags/tag3884.xml"/><Relationship Id="rId13" Type="http://schemas.openxmlformats.org/officeDocument/2006/relationships/tags" Target="../tags/tag3883.xml"/><Relationship Id="rId12" Type="http://schemas.openxmlformats.org/officeDocument/2006/relationships/tags" Target="../tags/tag3882.xml"/><Relationship Id="rId11" Type="http://schemas.openxmlformats.org/officeDocument/2006/relationships/tags" Target="../tags/tag3881.xml"/><Relationship Id="rId10" Type="http://schemas.openxmlformats.org/officeDocument/2006/relationships/tags" Target="../tags/tag3880.xml"/><Relationship Id="rId1" Type="http://schemas.openxmlformats.org/officeDocument/2006/relationships/tags" Target="../tags/tag3871.xml"/></Relationships>
</file>

<file path=ppt/slides/_rels/slide92.xml.rels><?xml version="1.0" encoding="UTF-8" standalone="yes"?>
<Relationships xmlns="http://schemas.openxmlformats.org/package/2006/relationships"><Relationship Id="rId9" Type="http://schemas.openxmlformats.org/officeDocument/2006/relationships/tags" Target="../tags/tag3925.xml"/><Relationship Id="rId8" Type="http://schemas.openxmlformats.org/officeDocument/2006/relationships/tags" Target="../tags/tag3924.xml"/><Relationship Id="rId7" Type="http://schemas.openxmlformats.org/officeDocument/2006/relationships/tags" Target="../tags/tag3923.xml"/><Relationship Id="rId6" Type="http://schemas.openxmlformats.org/officeDocument/2006/relationships/tags" Target="../tags/tag3922.xml"/><Relationship Id="rId5" Type="http://schemas.openxmlformats.org/officeDocument/2006/relationships/tags" Target="../tags/tag3921.xml"/><Relationship Id="rId48" Type="http://schemas.openxmlformats.org/officeDocument/2006/relationships/notesSlide" Target="../notesSlides/notesSlide89.xml"/><Relationship Id="rId47" Type="http://schemas.openxmlformats.org/officeDocument/2006/relationships/slideLayout" Target="../slideLayouts/slideLayout25.xml"/><Relationship Id="rId46" Type="http://schemas.openxmlformats.org/officeDocument/2006/relationships/tags" Target="../tags/tag3962.xml"/><Relationship Id="rId45" Type="http://schemas.openxmlformats.org/officeDocument/2006/relationships/tags" Target="../tags/tag3961.xml"/><Relationship Id="rId44" Type="http://schemas.openxmlformats.org/officeDocument/2006/relationships/tags" Target="../tags/tag3960.xml"/><Relationship Id="rId43" Type="http://schemas.openxmlformats.org/officeDocument/2006/relationships/tags" Target="../tags/tag3959.xml"/><Relationship Id="rId42" Type="http://schemas.openxmlformats.org/officeDocument/2006/relationships/tags" Target="../tags/tag3958.xml"/><Relationship Id="rId41" Type="http://schemas.openxmlformats.org/officeDocument/2006/relationships/tags" Target="../tags/tag3957.xml"/><Relationship Id="rId40" Type="http://schemas.openxmlformats.org/officeDocument/2006/relationships/tags" Target="../tags/tag3956.xml"/><Relationship Id="rId4" Type="http://schemas.openxmlformats.org/officeDocument/2006/relationships/tags" Target="../tags/tag3920.xml"/><Relationship Id="rId39" Type="http://schemas.openxmlformats.org/officeDocument/2006/relationships/tags" Target="../tags/tag3955.xml"/><Relationship Id="rId38" Type="http://schemas.openxmlformats.org/officeDocument/2006/relationships/tags" Target="../tags/tag3954.xml"/><Relationship Id="rId37" Type="http://schemas.openxmlformats.org/officeDocument/2006/relationships/tags" Target="../tags/tag3953.xml"/><Relationship Id="rId36" Type="http://schemas.openxmlformats.org/officeDocument/2006/relationships/tags" Target="../tags/tag3952.xml"/><Relationship Id="rId35" Type="http://schemas.openxmlformats.org/officeDocument/2006/relationships/tags" Target="../tags/tag3951.xml"/><Relationship Id="rId34" Type="http://schemas.openxmlformats.org/officeDocument/2006/relationships/tags" Target="../tags/tag3950.xml"/><Relationship Id="rId33" Type="http://schemas.openxmlformats.org/officeDocument/2006/relationships/tags" Target="../tags/tag3949.xml"/><Relationship Id="rId32" Type="http://schemas.openxmlformats.org/officeDocument/2006/relationships/tags" Target="../tags/tag3948.xml"/><Relationship Id="rId31" Type="http://schemas.openxmlformats.org/officeDocument/2006/relationships/tags" Target="../tags/tag3947.xml"/><Relationship Id="rId30" Type="http://schemas.openxmlformats.org/officeDocument/2006/relationships/tags" Target="../tags/tag3946.xml"/><Relationship Id="rId3" Type="http://schemas.openxmlformats.org/officeDocument/2006/relationships/tags" Target="../tags/tag3919.xml"/><Relationship Id="rId29" Type="http://schemas.openxmlformats.org/officeDocument/2006/relationships/tags" Target="../tags/tag3945.xml"/><Relationship Id="rId28" Type="http://schemas.openxmlformats.org/officeDocument/2006/relationships/tags" Target="../tags/tag3944.xml"/><Relationship Id="rId27" Type="http://schemas.openxmlformats.org/officeDocument/2006/relationships/tags" Target="../tags/tag3943.xml"/><Relationship Id="rId26" Type="http://schemas.openxmlformats.org/officeDocument/2006/relationships/tags" Target="../tags/tag3942.xml"/><Relationship Id="rId25" Type="http://schemas.openxmlformats.org/officeDocument/2006/relationships/tags" Target="../tags/tag3941.xml"/><Relationship Id="rId24" Type="http://schemas.openxmlformats.org/officeDocument/2006/relationships/tags" Target="../tags/tag3940.xml"/><Relationship Id="rId23" Type="http://schemas.openxmlformats.org/officeDocument/2006/relationships/tags" Target="../tags/tag3939.xml"/><Relationship Id="rId22" Type="http://schemas.openxmlformats.org/officeDocument/2006/relationships/tags" Target="../tags/tag3938.xml"/><Relationship Id="rId21" Type="http://schemas.openxmlformats.org/officeDocument/2006/relationships/tags" Target="../tags/tag3937.xml"/><Relationship Id="rId20" Type="http://schemas.openxmlformats.org/officeDocument/2006/relationships/tags" Target="../tags/tag3936.xml"/><Relationship Id="rId2" Type="http://schemas.openxmlformats.org/officeDocument/2006/relationships/tags" Target="../tags/tag3918.xml"/><Relationship Id="rId19" Type="http://schemas.openxmlformats.org/officeDocument/2006/relationships/tags" Target="../tags/tag3935.xml"/><Relationship Id="rId18" Type="http://schemas.openxmlformats.org/officeDocument/2006/relationships/tags" Target="../tags/tag3934.xml"/><Relationship Id="rId17" Type="http://schemas.openxmlformats.org/officeDocument/2006/relationships/tags" Target="../tags/tag3933.xml"/><Relationship Id="rId16" Type="http://schemas.openxmlformats.org/officeDocument/2006/relationships/tags" Target="../tags/tag3932.xml"/><Relationship Id="rId15" Type="http://schemas.openxmlformats.org/officeDocument/2006/relationships/tags" Target="../tags/tag3931.xml"/><Relationship Id="rId14" Type="http://schemas.openxmlformats.org/officeDocument/2006/relationships/tags" Target="../tags/tag3930.xml"/><Relationship Id="rId13" Type="http://schemas.openxmlformats.org/officeDocument/2006/relationships/tags" Target="../tags/tag3929.xml"/><Relationship Id="rId12" Type="http://schemas.openxmlformats.org/officeDocument/2006/relationships/tags" Target="../tags/tag3928.xml"/><Relationship Id="rId11" Type="http://schemas.openxmlformats.org/officeDocument/2006/relationships/tags" Target="../tags/tag3927.xml"/><Relationship Id="rId10" Type="http://schemas.openxmlformats.org/officeDocument/2006/relationships/tags" Target="../tags/tag3926.xml"/><Relationship Id="rId1" Type="http://schemas.openxmlformats.org/officeDocument/2006/relationships/tags" Target="../tags/tag3917.xml"/></Relationships>
</file>

<file path=ppt/slides/_rels/slide93.xml.rels><?xml version="1.0" encoding="UTF-8" standalone="yes"?>
<Relationships xmlns="http://schemas.openxmlformats.org/package/2006/relationships"><Relationship Id="rId9" Type="http://schemas.openxmlformats.org/officeDocument/2006/relationships/tags" Target="../tags/tag3971.xml"/><Relationship Id="rId8" Type="http://schemas.openxmlformats.org/officeDocument/2006/relationships/tags" Target="../tags/tag3970.xml"/><Relationship Id="rId7" Type="http://schemas.openxmlformats.org/officeDocument/2006/relationships/tags" Target="../tags/tag3969.xml"/><Relationship Id="rId6" Type="http://schemas.openxmlformats.org/officeDocument/2006/relationships/tags" Target="../tags/tag3968.xml"/><Relationship Id="rId5" Type="http://schemas.openxmlformats.org/officeDocument/2006/relationships/tags" Target="../tags/tag3967.xml"/><Relationship Id="rId49" Type="http://schemas.openxmlformats.org/officeDocument/2006/relationships/notesSlide" Target="../notesSlides/notesSlide90.xml"/><Relationship Id="rId48" Type="http://schemas.openxmlformats.org/officeDocument/2006/relationships/slideLayout" Target="../slideLayouts/slideLayout25.xml"/><Relationship Id="rId47" Type="http://schemas.openxmlformats.org/officeDocument/2006/relationships/image" Target="../media/image36.png"/><Relationship Id="rId46" Type="http://schemas.openxmlformats.org/officeDocument/2006/relationships/tags" Target="../tags/tag4008.xml"/><Relationship Id="rId45" Type="http://schemas.openxmlformats.org/officeDocument/2006/relationships/tags" Target="../tags/tag4007.xml"/><Relationship Id="rId44" Type="http://schemas.openxmlformats.org/officeDocument/2006/relationships/tags" Target="../tags/tag4006.xml"/><Relationship Id="rId43" Type="http://schemas.openxmlformats.org/officeDocument/2006/relationships/tags" Target="../tags/tag4005.xml"/><Relationship Id="rId42" Type="http://schemas.openxmlformats.org/officeDocument/2006/relationships/tags" Target="../tags/tag4004.xml"/><Relationship Id="rId41" Type="http://schemas.openxmlformats.org/officeDocument/2006/relationships/tags" Target="../tags/tag4003.xml"/><Relationship Id="rId40" Type="http://schemas.openxmlformats.org/officeDocument/2006/relationships/tags" Target="../tags/tag4002.xml"/><Relationship Id="rId4" Type="http://schemas.openxmlformats.org/officeDocument/2006/relationships/tags" Target="../tags/tag3966.xml"/><Relationship Id="rId39" Type="http://schemas.openxmlformats.org/officeDocument/2006/relationships/tags" Target="../tags/tag4001.xml"/><Relationship Id="rId38" Type="http://schemas.openxmlformats.org/officeDocument/2006/relationships/tags" Target="../tags/tag4000.xml"/><Relationship Id="rId37" Type="http://schemas.openxmlformats.org/officeDocument/2006/relationships/tags" Target="../tags/tag3999.xml"/><Relationship Id="rId36" Type="http://schemas.openxmlformats.org/officeDocument/2006/relationships/tags" Target="../tags/tag3998.xml"/><Relationship Id="rId35" Type="http://schemas.openxmlformats.org/officeDocument/2006/relationships/tags" Target="../tags/tag3997.xml"/><Relationship Id="rId34" Type="http://schemas.openxmlformats.org/officeDocument/2006/relationships/tags" Target="../tags/tag3996.xml"/><Relationship Id="rId33" Type="http://schemas.openxmlformats.org/officeDocument/2006/relationships/tags" Target="../tags/tag3995.xml"/><Relationship Id="rId32" Type="http://schemas.openxmlformats.org/officeDocument/2006/relationships/tags" Target="../tags/tag3994.xml"/><Relationship Id="rId31" Type="http://schemas.openxmlformats.org/officeDocument/2006/relationships/tags" Target="../tags/tag3993.xml"/><Relationship Id="rId30" Type="http://schemas.openxmlformats.org/officeDocument/2006/relationships/tags" Target="../tags/tag3992.xml"/><Relationship Id="rId3" Type="http://schemas.openxmlformats.org/officeDocument/2006/relationships/tags" Target="../tags/tag3965.xml"/><Relationship Id="rId29" Type="http://schemas.openxmlformats.org/officeDocument/2006/relationships/tags" Target="../tags/tag3991.xml"/><Relationship Id="rId28" Type="http://schemas.openxmlformats.org/officeDocument/2006/relationships/tags" Target="../tags/tag3990.xml"/><Relationship Id="rId27" Type="http://schemas.openxmlformats.org/officeDocument/2006/relationships/tags" Target="../tags/tag3989.xml"/><Relationship Id="rId26" Type="http://schemas.openxmlformats.org/officeDocument/2006/relationships/tags" Target="../tags/tag3988.xml"/><Relationship Id="rId25" Type="http://schemas.openxmlformats.org/officeDocument/2006/relationships/tags" Target="../tags/tag3987.xml"/><Relationship Id="rId24" Type="http://schemas.openxmlformats.org/officeDocument/2006/relationships/tags" Target="../tags/tag3986.xml"/><Relationship Id="rId23" Type="http://schemas.openxmlformats.org/officeDocument/2006/relationships/tags" Target="../tags/tag3985.xml"/><Relationship Id="rId22" Type="http://schemas.openxmlformats.org/officeDocument/2006/relationships/tags" Target="../tags/tag3984.xml"/><Relationship Id="rId21" Type="http://schemas.openxmlformats.org/officeDocument/2006/relationships/tags" Target="../tags/tag3983.xml"/><Relationship Id="rId20" Type="http://schemas.openxmlformats.org/officeDocument/2006/relationships/tags" Target="../tags/tag3982.xml"/><Relationship Id="rId2" Type="http://schemas.openxmlformats.org/officeDocument/2006/relationships/tags" Target="../tags/tag3964.xml"/><Relationship Id="rId19" Type="http://schemas.openxmlformats.org/officeDocument/2006/relationships/tags" Target="../tags/tag3981.xml"/><Relationship Id="rId18" Type="http://schemas.openxmlformats.org/officeDocument/2006/relationships/tags" Target="../tags/tag3980.xml"/><Relationship Id="rId17" Type="http://schemas.openxmlformats.org/officeDocument/2006/relationships/tags" Target="../tags/tag3979.xml"/><Relationship Id="rId16" Type="http://schemas.openxmlformats.org/officeDocument/2006/relationships/tags" Target="../tags/tag3978.xml"/><Relationship Id="rId15" Type="http://schemas.openxmlformats.org/officeDocument/2006/relationships/tags" Target="../tags/tag3977.xml"/><Relationship Id="rId14" Type="http://schemas.openxmlformats.org/officeDocument/2006/relationships/tags" Target="../tags/tag3976.xml"/><Relationship Id="rId13" Type="http://schemas.openxmlformats.org/officeDocument/2006/relationships/tags" Target="../tags/tag3975.xml"/><Relationship Id="rId12" Type="http://schemas.openxmlformats.org/officeDocument/2006/relationships/tags" Target="../tags/tag3974.xml"/><Relationship Id="rId11" Type="http://schemas.openxmlformats.org/officeDocument/2006/relationships/tags" Target="../tags/tag3973.xml"/><Relationship Id="rId10" Type="http://schemas.openxmlformats.org/officeDocument/2006/relationships/tags" Target="../tags/tag3972.xml"/><Relationship Id="rId1" Type="http://schemas.openxmlformats.org/officeDocument/2006/relationships/tags" Target="../tags/tag3963.xml"/></Relationships>
</file>

<file path=ppt/slides/_rels/slide94.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tags" Target="../tags/tag4010.xml"/><Relationship Id="rId1" Type="http://schemas.openxmlformats.org/officeDocument/2006/relationships/tags" Target="../tags/tag4009.xml"/></Relationships>
</file>

<file path=ppt/slides/_rels/slide95.xml.rels><?xml version="1.0" encoding="UTF-8" standalone="yes"?>
<Relationships xmlns="http://schemas.openxmlformats.org/package/2006/relationships"><Relationship Id="rId9" Type="http://schemas.openxmlformats.org/officeDocument/2006/relationships/tags" Target="../tags/tag4019.xml"/><Relationship Id="rId8" Type="http://schemas.openxmlformats.org/officeDocument/2006/relationships/tags" Target="../tags/tag4018.xml"/><Relationship Id="rId7" Type="http://schemas.openxmlformats.org/officeDocument/2006/relationships/tags" Target="../tags/tag4017.xml"/><Relationship Id="rId6" Type="http://schemas.openxmlformats.org/officeDocument/2006/relationships/tags" Target="../tags/tag4016.xml"/><Relationship Id="rId5" Type="http://schemas.openxmlformats.org/officeDocument/2006/relationships/tags" Target="../tags/tag4015.xml"/><Relationship Id="rId48" Type="http://schemas.openxmlformats.org/officeDocument/2006/relationships/notesSlide" Target="../notesSlides/notesSlide91.xml"/><Relationship Id="rId47" Type="http://schemas.openxmlformats.org/officeDocument/2006/relationships/slideLayout" Target="../slideLayouts/slideLayout25.xml"/><Relationship Id="rId46" Type="http://schemas.openxmlformats.org/officeDocument/2006/relationships/tags" Target="../tags/tag4056.xml"/><Relationship Id="rId45" Type="http://schemas.openxmlformats.org/officeDocument/2006/relationships/tags" Target="../tags/tag4055.xml"/><Relationship Id="rId44" Type="http://schemas.openxmlformats.org/officeDocument/2006/relationships/tags" Target="../tags/tag4054.xml"/><Relationship Id="rId43" Type="http://schemas.openxmlformats.org/officeDocument/2006/relationships/tags" Target="../tags/tag4053.xml"/><Relationship Id="rId42" Type="http://schemas.openxmlformats.org/officeDocument/2006/relationships/tags" Target="../tags/tag4052.xml"/><Relationship Id="rId41" Type="http://schemas.openxmlformats.org/officeDocument/2006/relationships/tags" Target="../tags/tag4051.xml"/><Relationship Id="rId40" Type="http://schemas.openxmlformats.org/officeDocument/2006/relationships/tags" Target="../tags/tag4050.xml"/><Relationship Id="rId4" Type="http://schemas.openxmlformats.org/officeDocument/2006/relationships/tags" Target="../tags/tag4014.xml"/><Relationship Id="rId39" Type="http://schemas.openxmlformats.org/officeDocument/2006/relationships/tags" Target="../tags/tag4049.xml"/><Relationship Id="rId38" Type="http://schemas.openxmlformats.org/officeDocument/2006/relationships/tags" Target="../tags/tag4048.xml"/><Relationship Id="rId37" Type="http://schemas.openxmlformats.org/officeDocument/2006/relationships/tags" Target="../tags/tag4047.xml"/><Relationship Id="rId36" Type="http://schemas.openxmlformats.org/officeDocument/2006/relationships/tags" Target="../tags/tag4046.xml"/><Relationship Id="rId35" Type="http://schemas.openxmlformats.org/officeDocument/2006/relationships/tags" Target="../tags/tag4045.xml"/><Relationship Id="rId34" Type="http://schemas.openxmlformats.org/officeDocument/2006/relationships/tags" Target="../tags/tag4044.xml"/><Relationship Id="rId33" Type="http://schemas.openxmlformats.org/officeDocument/2006/relationships/tags" Target="../tags/tag4043.xml"/><Relationship Id="rId32" Type="http://schemas.openxmlformats.org/officeDocument/2006/relationships/tags" Target="../tags/tag4042.xml"/><Relationship Id="rId31" Type="http://schemas.openxmlformats.org/officeDocument/2006/relationships/tags" Target="../tags/tag4041.xml"/><Relationship Id="rId30" Type="http://schemas.openxmlformats.org/officeDocument/2006/relationships/tags" Target="../tags/tag4040.xml"/><Relationship Id="rId3" Type="http://schemas.openxmlformats.org/officeDocument/2006/relationships/tags" Target="../tags/tag4013.xml"/><Relationship Id="rId29" Type="http://schemas.openxmlformats.org/officeDocument/2006/relationships/tags" Target="../tags/tag4039.xml"/><Relationship Id="rId28" Type="http://schemas.openxmlformats.org/officeDocument/2006/relationships/tags" Target="../tags/tag4038.xml"/><Relationship Id="rId27" Type="http://schemas.openxmlformats.org/officeDocument/2006/relationships/tags" Target="../tags/tag4037.xml"/><Relationship Id="rId26" Type="http://schemas.openxmlformats.org/officeDocument/2006/relationships/tags" Target="../tags/tag4036.xml"/><Relationship Id="rId25" Type="http://schemas.openxmlformats.org/officeDocument/2006/relationships/tags" Target="../tags/tag4035.xml"/><Relationship Id="rId24" Type="http://schemas.openxmlformats.org/officeDocument/2006/relationships/tags" Target="../tags/tag4034.xml"/><Relationship Id="rId23" Type="http://schemas.openxmlformats.org/officeDocument/2006/relationships/tags" Target="../tags/tag4033.xml"/><Relationship Id="rId22" Type="http://schemas.openxmlformats.org/officeDocument/2006/relationships/tags" Target="../tags/tag4032.xml"/><Relationship Id="rId21" Type="http://schemas.openxmlformats.org/officeDocument/2006/relationships/tags" Target="../tags/tag4031.xml"/><Relationship Id="rId20" Type="http://schemas.openxmlformats.org/officeDocument/2006/relationships/tags" Target="../tags/tag4030.xml"/><Relationship Id="rId2" Type="http://schemas.openxmlformats.org/officeDocument/2006/relationships/tags" Target="../tags/tag4012.xml"/><Relationship Id="rId19" Type="http://schemas.openxmlformats.org/officeDocument/2006/relationships/tags" Target="../tags/tag4029.xml"/><Relationship Id="rId18" Type="http://schemas.openxmlformats.org/officeDocument/2006/relationships/tags" Target="../tags/tag4028.xml"/><Relationship Id="rId17" Type="http://schemas.openxmlformats.org/officeDocument/2006/relationships/tags" Target="../tags/tag4027.xml"/><Relationship Id="rId16" Type="http://schemas.openxmlformats.org/officeDocument/2006/relationships/tags" Target="../tags/tag4026.xml"/><Relationship Id="rId15" Type="http://schemas.openxmlformats.org/officeDocument/2006/relationships/tags" Target="../tags/tag4025.xml"/><Relationship Id="rId14" Type="http://schemas.openxmlformats.org/officeDocument/2006/relationships/tags" Target="../tags/tag4024.xml"/><Relationship Id="rId13" Type="http://schemas.openxmlformats.org/officeDocument/2006/relationships/tags" Target="../tags/tag4023.xml"/><Relationship Id="rId12" Type="http://schemas.openxmlformats.org/officeDocument/2006/relationships/tags" Target="../tags/tag4022.xml"/><Relationship Id="rId11" Type="http://schemas.openxmlformats.org/officeDocument/2006/relationships/tags" Target="../tags/tag4021.xml"/><Relationship Id="rId10" Type="http://schemas.openxmlformats.org/officeDocument/2006/relationships/tags" Target="../tags/tag4020.xml"/><Relationship Id="rId1" Type="http://schemas.openxmlformats.org/officeDocument/2006/relationships/tags" Target="../tags/tag4011.xml"/></Relationships>
</file>

<file path=ppt/slides/_rels/slide96.xml.rels><?xml version="1.0" encoding="UTF-8" standalone="yes"?>
<Relationships xmlns="http://schemas.openxmlformats.org/package/2006/relationships"><Relationship Id="rId9" Type="http://schemas.openxmlformats.org/officeDocument/2006/relationships/tags" Target="../tags/tag4065.xml"/><Relationship Id="rId8" Type="http://schemas.openxmlformats.org/officeDocument/2006/relationships/tags" Target="../tags/tag4064.xml"/><Relationship Id="rId7" Type="http://schemas.openxmlformats.org/officeDocument/2006/relationships/tags" Target="../tags/tag4063.xml"/><Relationship Id="rId6" Type="http://schemas.openxmlformats.org/officeDocument/2006/relationships/tags" Target="../tags/tag4062.xml"/><Relationship Id="rId5" Type="http://schemas.openxmlformats.org/officeDocument/2006/relationships/tags" Target="../tags/tag4061.xml"/><Relationship Id="rId48" Type="http://schemas.openxmlformats.org/officeDocument/2006/relationships/notesSlide" Target="../notesSlides/notesSlide92.xml"/><Relationship Id="rId47" Type="http://schemas.openxmlformats.org/officeDocument/2006/relationships/slideLayout" Target="../slideLayouts/slideLayout25.xml"/><Relationship Id="rId46" Type="http://schemas.openxmlformats.org/officeDocument/2006/relationships/tags" Target="../tags/tag4102.xml"/><Relationship Id="rId45" Type="http://schemas.openxmlformats.org/officeDocument/2006/relationships/tags" Target="../tags/tag4101.xml"/><Relationship Id="rId44" Type="http://schemas.openxmlformats.org/officeDocument/2006/relationships/tags" Target="../tags/tag4100.xml"/><Relationship Id="rId43" Type="http://schemas.openxmlformats.org/officeDocument/2006/relationships/tags" Target="../tags/tag4099.xml"/><Relationship Id="rId42" Type="http://schemas.openxmlformats.org/officeDocument/2006/relationships/tags" Target="../tags/tag4098.xml"/><Relationship Id="rId41" Type="http://schemas.openxmlformats.org/officeDocument/2006/relationships/tags" Target="../tags/tag4097.xml"/><Relationship Id="rId40" Type="http://schemas.openxmlformats.org/officeDocument/2006/relationships/tags" Target="../tags/tag4096.xml"/><Relationship Id="rId4" Type="http://schemas.openxmlformats.org/officeDocument/2006/relationships/tags" Target="../tags/tag4060.xml"/><Relationship Id="rId39" Type="http://schemas.openxmlformats.org/officeDocument/2006/relationships/tags" Target="../tags/tag4095.xml"/><Relationship Id="rId38" Type="http://schemas.openxmlformats.org/officeDocument/2006/relationships/tags" Target="../tags/tag4094.xml"/><Relationship Id="rId37" Type="http://schemas.openxmlformats.org/officeDocument/2006/relationships/tags" Target="../tags/tag4093.xml"/><Relationship Id="rId36" Type="http://schemas.openxmlformats.org/officeDocument/2006/relationships/tags" Target="../tags/tag4092.xml"/><Relationship Id="rId35" Type="http://schemas.openxmlformats.org/officeDocument/2006/relationships/tags" Target="../tags/tag4091.xml"/><Relationship Id="rId34" Type="http://schemas.openxmlformats.org/officeDocument/2006/relationships/tags" Target="../tags/tag4090.xml"/><Relationship Id="rId33" Type="http://schemas.openxmlformats.org/officeDocument/2006/relationships/tags" Target="../tags/tag4089.xml"/><Relationship Id="rId32" Type="http://schemas.openxmlformats.org/officeDocument/2006/relationships/tags" Target="../tags/tag4088.xml"/><Relationship Id="rId31" Type="http://schemas.openxmlformats.org/officeDocument/2006/relationships/tags" Target="../tags/tag4087.xml"/><Relationship Id="rId30" Type="http://schemas.openxmlformats.org/officeDocument/2006/relationships/tags" Target="../tags/tag4086.xml"/><Relationship Id="rId3" Type="http://schemas.openxmlformats.org/officeDocument/2006/relationships/tags" Target="../tags/tag4059.xml"/><Relationship Id="rId29" Type="http://schemas.openxmlformats.org/officeDocument/2006/relationships/tags" Target="../tags/tag4085.xml"/><Relationship Id="rId28" Type="http://schemas.openxmlformats.org/officeDocument/2006/relationships/tags" Target="../tags/tag4084.xml"/><Relationship Id="rId27" Type="http://schemas.openxmlformats.org/officeDocument/2006/relationships/tags" Target="../tags/tag4083.xml"/><Relationship Id="rId26" Type="http://schemas.openxmlformats.org/officeDocument/2006/relationships/tags" Target="../tags/tag4082.xml"/><Relationship Id="rId25" Type="http://schemas.openxmlformats.org/officeDocument/2006/relationships/tags" Target="../tags/tag4081.xml"/><Relationship Id="rId24" Type="http://schemas.openxmlformats.org/officeDocument/2006/relationships/tags" Target="../tags/tag4080.xml"/><Relationship Id="rId23" Type="http://schemas.openxmlformats.org/officeDocument/2006/relationships/tags" Target="../tags/tag4079.xml"/><Relationship Id="rId22" Type="http://schemas.openxmlformats.org/officeDocument/2006/relationships/tags" Target="../tags/tag4078.xml"/><Relationship Id="rId21" Type="http://schemas.openxmlformats.org/officeDocument/2006/relationships/tags" Target="../tags/tag4077.xml"/><Relationship Id="rId20" Type="http://schemas.openxmlformats.org/officeDocument/2006/relationships/tags" Target="../tags/tag4076.xml"/><Relationship Id="rId2" Type="http://schemas.openxmlformats.org/officeDocument/2006/relationships/tags" Target="../tags/tag4058.xml"/><Relationship Id="rId19" Type="http://schemas.openxmlformats.org/officeDocument/2006/relationships/tags" Target="../tags/tag4075.xml"/><Relationship Id="rId18" Type="http://schemas.openxmlformats.org/officeDocument/2006/relationships/tags" Target="../tags/tag4074.xml"/><Relationship Id="rId17" Type="http://schemas.openxmlformats.org/officeDocument/2006/relationships/tags" Target="../tags/tag4073.xml"/><Relationship Id="rId16" Type="http://schemas.openxmlformats.org/officeDocument/2006/relationships/tags" Target="../tags/tag4072.xml"/><Relationship Id="rId15" Type="http://schemas.openxmlformats.org/officeDocument/2006/relationships/tags" Target="../tags/tag4071.xml"/><Relationship Id="rId14" Type="http://schemas.openxmlformats.org/officeDocument/2006/relationships/tags" Target="../tags/tag4070.xml"/><Relationship Id="rId13" Type="http://schemas.openxmlformats.org/officeDocument/2006/relationships/tags" Target="../tags/tag4069.xml"/><Relationship Id="rId12" Type="http://schemas.openxmlformats.org/officeDocument/2006/relationships/tags" Target="../tags/tag4068.xml"/><Relationship Id="rId11" Type="http://schemas.openxmlformats.org/officeDocument/2006/relationships/tags" Target="../tags/tag4067.xml"/><Relationship Id="rId10" Type="http://schemas.openxmlformats.org/officeDocument/2006/relationships/tags" Target="../tags/tag4066.xml"/><Relationship Id="rId1" Type="http://schemas.openxmlformats.org/officeDocument/2006/relationships/tags" Target="../tags/tag4057.xml"/></Relationships>
</file>

<file path=ppt/slides/_rels/slide97.xml.rels><?xml version="1.0" encoding="UTF-8" standalone="yes"?>
<Relationships xmlns="http://schemas.openxmlformats.org/package/2006/relationships"><Relationship Id="rId9" Type="http://schemas.openxmlformats.org/officeDocument/2006/relationships/tags" Target="../tags/tag4111.xml"/><Relationship Id="rId8" Type="http://schemas.openxmlformats.org/officeDocument/2006/relationships/tags" Target="../tags/tag4110.xml"/><Relationship Id="rId7" Type="http://schemas.openxmlformats.org/officeDocument/2006/relationships/tags" Target="../tags/tag4109.xml"/><Relationship Id="rId6" Type="http://schemas.openxmlformats.org/officeDocument/2006/relationships/tags" Target="../tags/tag4108.xml"/><Relationship Id="rId5" Type="http://schemas.openxmlformats.org/officeDocument/2006/relationships/tags" Target="../tags/tag4107.xml"/><Relationship Id="rId48" Type="http://schemas.openxmlformats.org/officeDocument/2006/relationships/notesSlide" Target="../notesSlides/notesSlide93.xml"/><Relationship Id="rId47" Type="http://schemas.openxmlformats.org/officeDocument/2006/relationships/slideLayout" Target="../slideLayouts/slideLayout25.xml"/><Relationship Id="rId46" Type="http://schemas.openxmlformats.org/officeDocument/2006/relationships/tags" Target="../tags/tag4148.xml"/><Relationship Id="rId45" Type="http://schemas.openxmlformats.org/officeDocument/2006/relationships/tags" Target="../tags/tag4147.xml"/><Relationship Id="rId44" Type="http://schemas.openxmlformats.org/officeDocument/2006/relationships/tags" Target="../tags/tag4146.xml"/><Relationship Id="rId43" Type="http://schemas.openxmlformats.org/officeDocument/2006/relationships/tags" Target="../tags/tag4145.xml"/><Relationship Id="rId42" Type="http://schemas.openxmlformats.org/officeDocument/2006/relationships/tags" Target="../tags/tag4144.xml"/><Relationship Id="rId41" Type="http://schemas.openxmlformats.org/officeDocument/2006/relationships/tags" Target="../tags/tag4143.xml"/><Relationship Id="rId40" Type="http://schemas.openxmlformats.org/officeDocument/2006/relationships/tags" Target="../tags/tag4142.xml"/><Relationship Id="rId4" Type="http://schemas.openxmlformats.org/officeDocument/2006/relationships/tags" Target="../tags/tag4106.xml"/><Relationship Id="rId39" Type="http://schemas.openxmlformats.org/officeDocument/2006/relationships/tags" Target="../tags/tag4141.xml"/><Relationship Id="rId38" Type="http://schemas.openxmlformats.org/officeDocument/2006/relationships/tags" Target="../tags/tag4140.xml"/><Relationship Id="rId37" Type="http://schemas.openxmlformats.org/officeDocument/2006/relationships/tags" Target="../tags/tag4139.xml"/><Relationship Id="rId36" Type="http://schemas.openxmlformats.org/officeDocument/2006/relationships/tags" Target="../tags/tag4138.xml"/><Relationship Id="rId35" Type="http://schemas.openxmlformats.org/officeDocument/2006/relationships/tags" Target="../tags/tag4137.xml"/><Relationship Id="rId34" Type="http://schemas.openxmlformats.org/officeDocument/2006/relationships/tags" Target="../tags/tag4136.xml"/><Relationship Id="rId33" Type="http://schemas.openxmlformats.org/officeDocument/2006/relationships/tags" Target="../tags/tag4135.xml"/><Relationship Id="rId32" Type="http://schemas.openxmlformats.org/officeDocument/2006/relationships/tags" Target="../tags/tag4134.xml"/><Relationship Id="rId31" Type="http://schemas.openxmlformats.org/officeDocument/2006/relationships/tags" Target="../tags/tag4133.xml"/><Relationship Id="rId30" Type="http://schemas.openxmlformats.org/officeDocument/2006/relationships/tags" Target="../tags/tag4132.xml"/><Relationship Id="rId3" Type="http://schemas.openxmlformats.org/officeDocument/2006/relationships/tags" Target="../tags/tag4105.xml"/><Relationship Id="rId29" Type="http://schemas.openxmlformats.org/officeDocument/2006/relationships/tags" Target="../tags/tag4131.xml"/><Relationship Id="rId28" Type="http://schemas.openxmlformats.org/officeDocument/2006/relationships/tags" Target="../tags/tag4130.xml"/><Relationship Id="rId27" Type="http://schemas.openxmlformats.org/officeDocument/2006/relationships/tags" Target="../tags/tag4129.xml"/><Relationship Id="rId26" Type="http://schemas.openxmlformats.org/officeDocument/2006/relationships/tags" Target="../tags/tag4128.xml"/><Relationship Id="rId25" Type="http://schemas.openxmlformats.org/officeDocument/2006/relationships/tags" Target="../tags/tag4127.xml"/><Relationship Id="rId24" Type="http://schemas.openxmlformats.org/officeDocument/2006/relationships/tags" Target="../tags/tag4126.xml"/><Relationship Id="rId23" Type="http://schemas.openxmlformats.org/officeDocument/2006/relationships/tags" Target="../tags/tag4125.xml"/><Relationship Id="rId22" Type="http://schemas.openxmlformats.org/officeDocument/2006/relationships/tags" Target="../tags/tag4124.xml"/><Relationship Id="rId21" Type="http://schemas.openxmlformats.org/officeDocument/2006/relationships/tags" Target="../tags/tag4123.xml"/><Relationship Id="rId20" Type="http://schemas.openxmlformats.org/officeDocument/2006/relationships/tags" Target="../tags/tag4122.xml"/><Relationship Id="rId2" Type="http://schemas.openxmlformats.org/officeDocument/2006/relationships/tags" Target="../tags/tag4104.xml"/><Relationship Id="rId19" Type="http://schemas.openxmlformats.org/officeDocument/2006/relationships/tags" Target="../tags/tag4121.xml"/><Relationship Id="rId18" Type="http://schemas.openxmlformats.org/officeDocument/2006/relationships/tags" Target="../tags/tag4120.xml"/><Relationship Id="rId17" Type="http://schemas.openxmlformats.org/officeDocument/2006/relationships/tags" Target="../tags/tag4119.xml"/><Relationship Id="rId16" Type="http://schemas.openxmlformats.org/officeDocument/2006/relationships/tags" Target="../tags/tag4118.xml"/><Relationship Id="rId15" Type="http://schemas.openxmlformats.org/officeDocument/2006/relationships/tags" Target="../tags/tag4117.xml"/><Relationship Id="rId14" Type="http://schemas.openxmlformats.org/officeDocument/2006/relationships/tags" Target="../tags/tag4116.xml"/><Relationship Id="rId13" Type="http://schemas.openxmlformats.org/officeDocument/2006/relationships/tags" Target="../tags/tag4115.xml"/><Relationship Id="rId12" Type="http://schemas.openxmlformats.org/officeDocument/2006/relationships/tags" Target="../tags/tag4114.xml"/><Relationship Id="rId11" Type="http://schemas.openxmlformats.org/officeDocument/2006/relationships/tags" Target="../tags/tag4113.xml"/><Relationship Id="rId10" Type="http://schemas.openxmlformats.org/officeDocument/2006/relationships/tags" Target="../tags/tag4112.xml"/><Relationship Id="rId1" Type="http://schemas.openxmlformats.org/officeDocument/2006/relationships/tags" Target="../tags/tag4103.xml"/></Relationships>
</file>

<file path=ppt/slides/_rels/slide98.xml.rels><?xml version="1.0" encoding="UTF-8" standalone="yes"?>
<Relationships xmlns="http://schemas.openxmlformats.org/package/2006/relationships"><Relationship Id="rId9" Type="http://schemas.openxmlformats.org/officeDocument/2006/relationships/tags" Target="../tags/tag4157.xml"/><Relationship Id="rId8" Type="http://schemas.openxmlformats.org/officeDocument/2006/relationships/tags" Target="../tags/tag4156.xml"/><Relationship Id="rId7" Type="http://schemas.openxmlformats.org/officeDocument/2006/relationships/tags" Target="../tags/tag4155.xml"/><Relationship Id="rId6" Type="http://schemas.openxmlformats.org/officeDocument/2006/relationships/tags" Target="../tags/tag4154.xml"/><Relationship Id="rId5" Type="http://schemas.openxmlformats.org/officeDocument/2006/relationships/tags" Target="../tags/tag4153.xml"/><Relationship Id="rId48" Type="http://schemas.openxmlformats.org/officeDocument/2006/relationships/notesSlide" Target="../notesSlides/notesSlide94.xml"/><Relationship Id="rId47" Type="http://schemas.openxmlformats.org/officeDocument/2006/relationships/slideLayout" Target="../slideLayouts/slideLayout25.xml"/><Relationship Id="rId46" Type="http://schemas.openxmlformats.org/officeDocument/2006/relationships/tags" Target="../tags/tag4194.xml"/><Relationship Id="rId45" Type="http://schemas.openxmlformats.org/officeDocument/2006/relationships/tags" Target="../tags/tag4193.xml"/><Relationship Id="rId44" Type="http://schemas.openxmlformats.org/officeDocument/2006/relationships/tags" Target="../tags/tag4192.xml"/><Relationship Id="rId43" Type="http://schemas.openxmlformats.org/officeDocument/2006/relationships/tags" Target="../tags/tag4191.xml"/><Relationship Id="rId42" Type="http://schemas.openxmlformats.org/officeDocument/2006/relationships/tags" Target="../tags/tag4190.xml"/><Relationship Id="rId41" Type="http://schemas.openxmlformats.org/officeDocument/2006/relationships/tags" Target="../tags/tag4189.xml"/><Relationship Id="rId40" Type="http://schemas.openxmlformats.org/officeDocument/2006/relationships/tags" Target="../tags/tag4188.xml"/><Relationship Id="rId4" Type="http://schemas.openxmlformats.org/officeDocument/2006/relationships/tags" Target="../tags/tag4152.xml"/><Relationship Id="rId39" Type="http://schemas.openxmlformats.org/officeDocument/2006/relationships/tags" Target="../tags/tag4187.xml"/><Relationship Id="rId38" Type="http://schemas.openxmlformats.org/officeDocument/2006/relationships/tags" Target="../tags/tag4186.xml"/><Relationship Id="rId37" Type="http://schemas.openxmlformats.org/officeDocument/2006/relationships/tags" Target="../tags/tag4185.xml"/><Relationship Id="rId36" Type="http://schemas.openxmlformats.org/officeDocument/2006/relationships/tags" Target="../tags/tag4184.xml"/><Relationship Id="rId35" Type="http://schemas.openxmlformats.org/officeDocument/2006/relationships/tags" Target="../tags/tag4183.xml"/><Relationship Id="rId34" Type="http://schemas.openxmlformats.org/officeDocument/2006/relationships/tags" Target="../tags/tag4182.xml"/><Relationship Id="rId33" Type="http://schemas.openxmlformats.org/officeDocument/2006/relationships/tags" Target="../tags/tag4181.xml"/><Relationship Id="rId32" Type="http://schemas.openxmlformats.org/officeDocument/2006/relationships/tags" Target="../tags/tag4180.xml"/><Relationship Id="rId31" Type="http://schemas.openxmlformats.org/officeDocument/2006/relationships/tags" Target="../tags/tag4179.xml"/><Relationship Id="rId30" Type="http://schemas.openxmlformats.org/officeDocument/2006/relationships/tags" Target="../tags/tag4178.xml"/><Relationship Id="rId3" Type="http://schemas.openxmlformats.org/officeDocument/2006/relationships/tags" Target="../tags/tag4151.xml"/><Relationship Id="rId29" Type="http://schemas.openxmlformats.org/officeDocument/2006/relationships/tags" Target="../tags/tag4177.xml"/><Relationship Id="rId28" Type="http://schemas.openxmlformats.org/officeDocument/2006/relationships/tags" Target="../tags/tag4176.xml"/><Relationship Id="rId27" Type="http://schemas.openxmlformats.org/officeDocument/2006/relationships/tags" Target="../tags/tag4175.xml"/><Relationship Id="rId26" Type="http://schemas.openxmlformats.org/officeDocument/2006/relationships/tags" Target="../tags/tag4174.xml"/><Relationship Id="rId25" Type="http://schemas.openxmlformats.org/officeDocument/2006/relationships/tags" Target="../tags/tag4173.xml"/><Relationship Id="rId24" Type="http://schemas.openxmlformats.org/officeDocument/2006/relationships/tags" Target="../tags/tag4172.xml"/><Relationship Id="rId23" Type="http://schemas.openxmlformats.org/officeDocument/2006/relationships/tags" Target="../tags/tag4171.xml"/><Relationship Id="rId22" Type="http://schemas.openxmlformats.org/officeDocument/2006/relationships/tags" Target="../tags/tag4170.xml"/><Relationship Id="rId21" Type="http://schemas.openxmlformats.org/officeDocument/2006/relationships/tags" Target="../tags/tag4169.xml"/><Relationship Id="rId20" Type="http://schemas.openxmlformats.org/officeDocument/2006/relationships/tags" Target="../tags/tag4168.xml"/><Relationship Id="rId2" Type="http://schemas.openxmlformats.org/officeDocument/2006/relationships/tags" Target="../tags/tag4150.xml"/><Relationship Id="rId19" Type="http://schemas.openxmlformats.org/officeDocument/2006/relationships/tags" Target="../tags/tag4167.xml"/><Relationship Id="rId18" Type="http://schemas.openxmlformats.org/officeDocument/2006/relationships/tags" Target="../tags/tag4166.xml"/><Relationship Id="rId17" Type="http://schemas.openxmlformats.org/officeDocument/2006/relationships/tags" Target="../tags/tag4165.xml"/><Relationship Id="rId16" Type="http://schemas.openxmlformats.org/officeDocument/2006/relationships/tags" Target="../tags/tag4164.xml"/><Relationship Id="rId15" Type="http://schemas.openxmlformats.org/officeDocument/2006/relationships/tags" Target="../tags/tag4163.xml"/><Relationship Id="rId14" Type="http://schemas.openxmlformats.org/officeDocument/2006/relationships/tags" Target="../tags/tag4162.xml"/><Relationship Id="rId13" Type="http://schemas.openxmlformats.org/officeDocument/2006/relationships/tags" Target="../tags/tag4161.xml"/><Relationship Id="rId12" Type="http://schemas.openxmlformats.org/officeDocument/2006/relationships/tags" Target="../tags/tag4160.xml"/><Relationship Id="rId11" Type="http://schemas.openxmlformats.org/officeDocument/2006/relationships/tags" Target="../tags/tag4159.xml"/><Relationship Id="rId10" Type="http://schemas.openxmlformats.org/officeDocument/2006/relationships/tags" Target="../tags/tag4158.xml"/><Relationship Id="rId1" Type="http://schemas.openxmlformats.org/officeDocument/2006/relationships/tags" Target="../tags/tag4149.xml"/></Relationships>
</file>

<file path=ppt/slides/_rels/slide99.xml.rels><?xml version="1.0" encoding="UTF-8" standalone="yes"?>
<Relationships xmlns="http://schemas.openxmlformats.org/package/2006/relationships"><Relationship Id="rId9" Type="http://schemas.openxmlformats.org/officeDocument/2006/relationships/tags" Target="../tags/tag4203.xml"/><Relationship Id="rId8" Type="http://schemas.openxmlformats.org/officeDocument/2006/relationships/tags" Target="../tags/tag4202.xml"/><Relationship Id="rId7" Type="http://schemas.openxmlformats.org/officeDocument/2006/relationships/tags" Target="../tags/tag4201.xml"/><Relationship Id="rId6" Type="http://schemas.openxmlformats.org/officeDocument/2006/relationships/tags" Target="../tags/tag4200.xml"/><Relationship Id="rId5" Type="http://schemas.openxmlformats.org/officeDocument/2006/relationships/tags" Target="../tags/tag4199.xml"/><Relationship Id="rId49" Type="http://schemas.openxmlformats.org/officeDocument/2006/relationships/notesSlide" Target="../notesSlides/notesSlide95.xml"/><Relationship Id="rId48" Type="http://schemas.openxmlformats.org/officeDocument/2006/relationships/slideLayout" Target="../slideLayouts/slideLayout25.xml"/><Relationship Id="rId47" Type="http://schemas.openxmlformats.org/officeDocument/2006/relationships/image" Target="../media/image37.emf"/><Relationship Id="rId46" Type="http://schemas.openxmlformats.org/officeDocument/2006/relationships/tags" Target="../tags/tag4240.xml"/><Relationship Id="rId45" Type="http://schemas.openxmlformats.org/officeDocument/2006/relationships/tags" Target="../tags/tag4239.xml"/><Relationship Id="rId44" Type="http://schemas.openxmlformats.org/officeDocument/2006/relationships/tags" Target="../tags/tag4238.xml"/><Relationship Id="rId43" Type="http://schemas.openxmlformats.org/officeDocument/2006/relationships/tags" Target="../tags/tag4237.xml"/><Relationship Id="rId42" Type="http://schemas.openxmlformats.org/officeDocument/2006/relationships/tags" Target="../tags/tag4236.xml"/><Relationship Id="rId41" Type="http://schemas.openxmlformats.org/officeDocument/2006/relationships/tags" Target="../tags/tag4235.xml"/><Relationship Id="rId40" Type="http://schemas.openxmlformats.org/officeDocument/2006/relationships/tags" Target="../tags/tag4234.xml"/><Relationship Id="rId4" Type="http://schemas.openxmlformats.org/officeDocument/2006/relationships/tags" Target="../tags/tag4198.xml"/><Relationship Id="rId39" Type="http://schemas.openxmlformats.org/officeDocument/2006/relationships/tags" Target="../tags/tag4233.xml"/><Relationship Id="rId38" Type="http://schemas.openxmlformats.org/officeDocument/2006/relationships/tags" Target="../tags/tag4232.xml"/><Relationship Id="rId37" Type="http://schemas.openxmlformats.org/officeDocument/2006/relationships/tags" Target="../tags/tag4231.xml"/><Relationship Id="rId36" Type="http://schemas.openxmlformats.org/officeDocument/2006/relationships/tags" Target="../tags/tag4230.xml"/><Relationship Id="rId35" Type="http://schemas.openxmlformats.org/officeDocument/2006/relationships/tags" Target="../tags/tag4229.xml"/><Relationship Id="rId34" Type="http://schemas.openxmlformats.org/officeDocument/2006/relationships/tags" Target="../tags/tag4228.xml"/><Relationship Id="rId33" Type="http://schemas.openxmlformats.org/officeDocument/2006/relationships/tags" Target="../tags/tag4227.xml"/><Relationship Id="rId32" Type="http://schemas.openxmlformats.org/officeDocument/2006/relationships/tags" Target="../tags/tag4226.xml"/><Relationship Id="rId31" Type="http://schemas.openxmlformats.org/officeDocument/2006/relationships/tags" Target="../tags/tag4225.xml"/><Relationship Id="rId30" Type="http://schemas.openxmlformats.org/officeDocument/2006/relationships/tags" Target="../tags/tag4224.xml"/><Relationship Id="rId3" Type="http://schemas.openxmlformats.org/officeDocument/2006/relationships/tags" Target="../tags/tag4197.xml"/><Relationship Id="rId29" Type="http://schemas.openxmlformats.org/officeDocument/2006/relationships/tags" Target="../tags/tag4223.xml"/><Relationship Id="rId28" Type="http://schemas.openxmlformats.org/officeDocument/2006/relationships/tags" Target="../tags/tag4222.xml"/><Relationship Id="rId27" Type="http://schemas.openxmlformats.org/officeDocument/2006/relationships/tags" Target="../tags/tag4221.xml"/><Relationship Id="rId26" Type="http://schemas.openxmlformats.org/officeDocument/2006/relationships/tags" Target="../tags/tag4220.xml"/><Relationship Id="rId25" Type="http://schemas.openxmlformats.org/officeDocument/2006/relationships/tags" Target="../tags/tag4219.xml"/><Relationship Id="rId24" Type="http://schemas.openxmlformats.org/officeDocument/2006/relationships/tags" Target="../tags/tag4218.xml"/><Relationship Id="rId23" Type="http://schemas.openxmlformats.org/officeDocument/2006/relationships/tags" Target="../tags/tag4217.xml"/><Relationship Id="rId22" Type="http://schemas.openxmlformats.org/officeDocument/2006/relationships/tags" Target="../tags/tag4216.xml"/><Relationship Id="rId21" Type="http://schemas.openxmlformats.org/officeDocument/2006/relationships/tags" Target="../tags/tag4215.xml"/><Relationship Id="rId20" Type="http://schemas.openxmlformats.org/officeDocument/2006/relationships/tags" Target="../tags/tag4214.xml"/><Relationship Id="rId2" Type="http://schemas.openxmlformats.org/officeDocument/2006/relationships/tags" Target="../tags/tag4196.xml"/><Relationship Id="rId19" Type="http://schemas.openxmlformats.org/officeDocument/2006/relationships/tags" Target="../tags/tag4213.xml"/><Relationship Id="rId18" Type="http://schemas.openxmlformats.org/officeDocument/2006/relationships/tags" Target="../tags/tag4212.xml"/><Relationship Id="rId17" Type="http://schemas.openxmlformats.org/officeDocument/2006/relationships/tags" Target="../tags/tag4211.xml"/><Relationship Id="rId16" Type="http://schemas.openxmlformats.org/officeDocument/2006/relationships/tags" Target="../tags/tag4210.xml"/><Relationship Id="rId15" Type="http://schemas.openxmlformats.org/officeDocument/2006/relationships/tags" Target="../tags/tag4209.xml"/><Relationship Id="rId14" Type="http://schemas.openxmlformats.org/officeDocument/2006/relationships/tags" Target="../tags/tag4208.xml"/><Relationship Id="rId13" Type="http://schemas.openxmlformats.org/officeDocument/2006/relationships/tags" Target="../tags/tag4207.xml"/><Relationship Id="rId12" Type="http://schemas.openxmlformats.org/officeDocument/2006/relationships/tags" Target="../tags/tag4206.xml"/><Relationship Id="rId11" Type="http://schemas.openxmlformats.org/officeDocument/2006/relationships/tags" Target="../tags/tag4205.xml"/><Relationship Id="rId10" Type="http://schemas.openxmlformats.org/officeDocument/2006/relationships/tags" Target="../tags/tag4204.xml"/><Relationship Id="rId1" Type="http://schemas.openxmlformats.org/officeDocument/2006/relationships/tags" Target="../tags/tag419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normAutofit fontScale="90000"/>
          </a:bodyPr>
          <a:lstStyle/>
          <a:p>
            <a:r>
              <a:rPr lang="zh-CN" altLang="en-US" sz="3555">
                <a:sym typeface="+mn-ea"/>
              </a:rPr>
              <a:t>第三章 场景化综合实验</a:t>
            </a:r>
            <a:br>
              <a:rPr lang="zh-CN" altLang="en-US"/>
            </a:br>
            <a:endParaRPr lang="zh-CN" altLang="en-US"/>
          </a:p>
        </p:txBody>
      </p:sp>
      <p:sp>
        <p:nvSpPr>
          <p:cNvPr id="3" name="文本占位符 2"/>
          <p:cNvSpPr>
            <a:spLocks noGrp="1"/>
          </p:cNvSpPr>
          <p:nvPr>
            <p:ph type="body" sz="quarter" idx="10"/>
          </p:nvPr>
        </p:nvSpPr>
        <p:spPr/>
        <p:txBody>
          <a:bodyPr/>
          <a:lstStyle/>
          <a:p>
            <a:endParaRPr lang="zh-CN" altLang="en-US"/>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smtClean="0">
                <a:latin typeface="+mn-lt"/>
                <a:ea typeface="+mn-ea"/>
                <a:cs typeface="+mn-ea"/>
                <a:sym typeface="+mn-lt"/>
              </a:rPr>
              <a:t>关系模式（</a:t>
            </a:r>
            <a:r>
              <a:rPr lang="en-US" altLang="zh-CN" dirty="0" smtClean="0">
                <a:latin typeface="+mn-lt"/>
                <a:ea typeface="+mn-ea"/>
                <a:cs typeface="+mn-ea"/>
                <a:sym typeface="+mn-lt"/>
              </a:rPr>
              <a:t>2</a:t>
            </a:r>
            <a:r>
              <a:rPr lang="zh-CN" altLang="en-US" dirty="0" smtClean="0">
                <a:latin typeface="+mn-lt"/>
                <a:ea typeface="+mn-ea"/>
                <a:cs typeface="+mn-ea"/>
                <a:sym typeface="+mn-lt"/>
              </a:rPr>
              <a:t>）</a:t>
            </a:r>
            <a:endParaRPr lang="zh-CN" altLang="en-US" dirty="0" smtClean="0">
              <a:latin typeface="+mn-lt"/>
              <a:ea typeface="+mn-ea"/>
              <a:cs typeface="+mn-ea"/>
              <a:sym typeface="+mn-lt"/>
            </a:endParaRPr>
          </a:p>
        </p:txBody>
      </p:sp>
      <p:sp>
        <p:nvSpPr>
          <p:cNvPr id="3" name="文本占位符 2"/>
          <p:cNvSpPr>
            <a:spLocks noGrp="1"/>
          </p:cNvSpPr>
          <p:nvPr>
            <p:ph type="body" sz="quarter" idx="4294967295"/>
          </p:nvPr>
        </p:nvSpPr>
        <p:spPr>
          <a:xfrm>
            <a:off x="884555" y="1247775"/>
            <a:ext cx="11307445" cy="4679950"/>
          </a:xfrm>
        </p:spPr>
        <p:txBody>
          <a:bodyPr/>
          <a:lstStyle/>
          <a:p>
            <a:pPr marL="0" indent="0">
              <a:buNone/>
            </a:pPr>
            <a:r>
              <a:rPr lang="en-US" sz="2000" spc="0" dirty="0" smtClean="0">
                <a:solidFill>
                  <a:schemeClr val="tx1"/>
                </a:solidFill>
                <a:latin typeface="+mn-lt"/>
                <a:ea typeface="+mn-ea"/>
                <a:cs typeface="+mn-ea"/>
                <a:sym typeface="+mn-lt"/>
              </a:rPr>
              <a:t>    </a:t>
            </a:r>
            <a:r>
              <a:rPr spc="0" dirty="0" smtClean="0">
                <a:solidFill>
                  <a:schemeClr val="tx1"/>
                </a:solidFill>
                <a:latin typeface="+mn-lt"/>
                <a:ea typeface="+mn-ea"/>
                <a:cs typeface="+mn-ea"/>
                <a:sym typeface="+mn-lt"/>
              </a:rPr>
              <a:t>上述属性对应的编号如下。</a:t>
            </a:r>
            <a:endParaRPr spc="0" dirty="0" smtClean="0">
              <a:solidFill>
                <a:schemeClr val="tx1"/>
              </a:solidFill>
              <a:latin typeface="+mn-lt"/>
              <a:ea typeface="+mn-ea"/>
              <a:cs typeface="+mn-ea"/>
              <a:sym typeface="+mn-lt"/>
            </a:endParaRPr>
          </a:p>
          <a:p>
            <a:r>
              <a:rPr lang="zh-CN" altLang="en-US" spc="0" dirty="0" smtClean="0">
                <a:solidFill>
                  <a:schemeClr val="tx1"/>
                </a:solidFill>
                <a:latin typeface="+mn-lt"/>
                <a:ea typeface="+mn-ea"/>
                <a:cs typeface="+mn-lt"/>
                <a:sym typeface="+mn-lt"/>
              </a:rPr>
              <a:t>student(std_id，std_name，std_sex，std_birth，std_in，std_address)</a:t>
            </a:r>
            <a:endParaRPr lang="zh-CN" altLang="en-US" spc="0" dirty="0" smtClean="0">
              <a:solidFill>
                <a:schemeClr val="tx1"/>
              </a:solidFill>
              <a:latin typeface="+mn-lt"/>
              <a:ea typeface="+mn-ea"/>
              <a:cs typeface="+mn-lt"/>
              <a:sym typeface="+mn-lt"/>
            </a:endParaRPr>
          </a:p>
          <a:p>
            <a:r>
              <a:rPr lang="zh-CN" altLang="en-US" spc="0" dirty="0" smtClean="0">
                <a:solidFill>
                  <a:schemeClr val="tx1"/>
                </a:solidFill>
                <a:latin typeface="+mn-lt"/>
                <a:ea typeface="+mn-ea"/>
                <a:cs typeface="+mn-lt"/>
                <a:sym typeface="+mn-lt"/>
              </a:rPr>
              <a:t>teacher(tec_id，tec_name，tec_job，tec_sex，tec_age，tec_in)</a:t>
            </a:r>
            <a:endParaRPr lang="zh-CN" altLang="en-US" spc="0" dirty="0" smtClean="0">
              <a:solidFill>
                <a:schemeClr val="tx1"/>
              </a:solidFill>
              <a:latin typeface="+mn-lt"/>
              <a:ea typeface="+mn-ea"/>
              <a:cs typeface="+mn-lt"/>
              <a:sym typeface="+mn-lt"/>
            </a:endParaRPr>
          </a:p>
          <a:p>
            <a:r>
              <a:rPr lang="zh-CN" altLang="en-US" spc="0" dirty="0" smtClean="0">
                <a:solidFill>
                  <a:schemeClr val="tx1"/>
                </a:solidFill>
                <a:latin typeface="+mn-lt"/>
                <a:ea typeface="+mn-ea"/>
                <a:cs typeface="+mn-lt"/>
                <a:sym typeface="+mn-lt"/>
              </a:rPr>
              <a:t>class(cla_id，cla_name，cla_teacher)</a:t>
            </a:r>
            <a:endParaRPr lang="zh-CN" altLang="en-US" spc="0" dirty="0" smtClean="0">
              <a:solidFill>
                <a:schemeClr val="tx1"/>
              </a:solidFill>
              <a:latin typeface="+mn-lt"/>
              <a:ea typeface="+mn-ea"/>
              <a:cs typeface="+mn-lt"/>
              <a:sym typeface="+mn-lt"/>
            </a:endParaRPr>
          </a:p>
          <a:p>
            <a:r>
              <a:rPr lang="zh-CN" altLang="en-US" spc="0" dirty="0" smtClean="0">
                <a:solidFill>
                  <a:schemeClr val="tx1"/>
                </a:solidFill>
                <a:latin typeface="+mn-lt"/>
                <a:ea typeface="+mn-ea"/>
                <a:cs typeface="+mn-lt"/>
                <a:sym typeface="+mn-lt"/>
              </a:rPr>
              <a:t>school_department(depart_id，depart_name，depart_teacher)</a:t>
            </a:r>
            <a:endParaRPr lang="zh-CN" altLang="en-US" spc="0" dirty="0" smtClean="0">
              <a:solidFill>
                <a:schemeClr val="tx1"/>
              </a:solidFill>
              <a:latin typeface="+mn-lt"/>
              <a:ea typeface="+mn-ea"/>
              <a:cs typeface="+mn-lt"/>
              <a:sym typeface="+mn-lt"/>
            </a:endParaRPr>
          </a:p>
          <a:p>
            <a:r>
              <a:rPr lang="zh-CN" altLang="en-US" spc="0" dirty="0" smtClean="0">
                <a:solidFill>
                  <a:schemeClr val="tx1"/>
                </a:solidFill>
                <a:latin typeface="+mn-lt"/>
                <a:ea typeface="+mn-ea"/>
                <a:cs typeface="+mn-lt"/>
                <a:sym typeface="+mn-lt"/>
              </a:rPr>
              <a:t>course(cor_id，cor_name，cor_type，credit)</a:t>
            </a:r>
            <a:endParaRPr lang="zh-CN" altLang="en-US" spc="0" dirty="0" smtClean="0">
              <a:solidFill>
                <a:schemeClr val="tx1"/>
              </a:solidFill>
              <a:latin typeface="+mn-lt"/>
              <a:ea typeface="+mn-ea"/>
              <a:cs typeface="+mn-lt"/>
              <a:sym typeface="+mn-lt"/>
            </a:endParaRPr>
          </a:p>
        </p:txBody>
      </p:sp>
      <p:sp>
        <p:nvSpPr>
          <p:cNvPr id="8" name="空心弧 7" hidden="1"/>
          <p:cNvSpPr/>
          <p:nvPr>
            <p:custDataLst>
              <p:tags r:id="rId1"/>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9" name="空心弧 8" hidden="1"/>
          <p:cNvSpPr/>
          <p:nvPr>
            <p:custDataLst>
              <p:tags r:id="rId2"/>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0" name="空心弧 9" hidden="1"/>
          <p:cNvSpPr/>
          <p:nvPr>
            <p:custDataLst>
              <p:tags r:id="rId3"/>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1" name="空心弧 10" hidden="1"/>
          <p:cNvSpPr/>
          <p:nvPr>
            <p:custDataLst>
              <p:tags r:id="rId4"/>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2" name="空心弧 11" hidden="1"/>
          <p:cNvSpPr/>
          <p:nvPr>
            <p:custDataLst>
              <p:tags r:id="rId5"/>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3" name="空心弧 12" hidden="1"/>
          <p:cNvSpPr/>
          <p:nvPr>
            <p:custDataLst>
              <p:tags r:id="rId6"/>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4" name="空心弧 13" hidden="1"/>
          <p:cNvSpPr/>
          <p:nvPr>
            <p:custDataLst>
              <p:tags r:id="rId7"/>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5" name="空心弧 14" hidden="1"/>
          <p:cNvSpPr/>
          <p:nvPr>
            <p:custDataLst>
              <p:tags r:id="rId8"/>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6" name="空心弧 15" hidden="1"/>
          <p:cNvSpPr/>
          <p:nvPr>
            <p:custDataLst>
              <p:tags r:id="rId9"/>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7" name="空心弧 16" hidden="1"/>
          <p:cNvSpPr/>
          <p:nvPr>
            <p:custDataLst>
              <p:tags r:id="rId10"/>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8" name="空心弧 17" hidden="1"/>
          <p:cNvSpPr/>
          <p:nvPr>
            <p:custDataLst>
              <p:tags r:id="rId11"/>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9" name="空心弧 18" hidden="1"/>
          <p:cNvSpPr/>
          <p:nvPr>
            <p:custDataLst>
              <p:tags r:id="rId12"/>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0" name="空心弧 19" hidden="1"/>
          <p:cNvSpPr/>
          <p:nvPr>
            <p:custDataLst>
              <p:tags r:id="rId13"/>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1" name="空心弧 20" hidden="1"/>
          <p:cNvSpPr/>
          <p:nvPr>
            <p:custDataLst>
              <p:tags r:id="rId14"/>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2" name="空心弧 21" hidden="1"/>
          <p:cNvSpPr/>
          <p:nvPr>
            <p:custDataLst>
              <p:tags r:id="rId15"/>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3" name="空心弧 22" hidden="1"/>
          <p:cNvSpPr/>
          <p:nvPr>
            <p:custDataLst>
              <p:tags r:id="rId16"/>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4" name="空心弧 23" hidden="1"/>
          <p:cNvSpPr/>
          <p:nvPr>
            <p:custDataLst>
              <p:tags r:id="rId17"/>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5" name="空心弧 24" hidden="1"/>
          <p:cNvSpPr/>
          <p:nvPr>
            <p:custDataLst>
              <p:tags r:id="rId18"/>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6" name="空心弧 25" hidden="1"/>
          <p:cNvSpPr/>
          <p:nvPr>
            <p:custDataLst>
              <p:tags r:id="rId19"/>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7" name="空心弧 26" hidden="1"/>
          <p:cNvSpPr/>
          <p:nvPr>
            <p:custDataLst>
              <p:tags r:id="rId20"/>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8" name="空心弧 27" hidden="1"/>
          <p:cNvSpPr/>
          <p:nvPr>
            <p:custDataLst>
              <p:tags r:id="rId21"/>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9" name="空心弧 28" hidden="1"/>
          <p:cNvSpPr/>
          <p:nvPr>
            <p:custDataLst>
              <p:tags r:id="rId22"/>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0" name="空心弧 29" hidden="1"/>
          <p:cNvSpPr/>
          <p:nvPr>
            <p:custDataLst>
              <p:tags r:id="rId23"/>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1" name="空心弧 30" hidden="1"/>
          <p:cNvSpPr/>
          <p:nvPr>
            <p:custDataLst>
              <p:tags r:id="rId24"/>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2" name="空心弧 31" hidden="1"/>
          <p:cNvSpPr/>
          <p:nvPr>
            <p:custDataLst>
              <p:tags r:id="rId25"/>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3" name="空心弧 32" hidden="1"/>
          <p:cNvSpPr/>
          <p:nvPr>
            <p:custDataLst>
              <p:tags r:id="rId26"/>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4" name="空心弧 33" hidden="1"/>
          <p:cNvSpPr/>
          <p:nvPr>
            <p:custDataLst>
              <p:tags r:id="rId27"/>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5" name="空心弧 34" hidden="1"/>
          <p:cNvSpPr/>
          <p:nvPr>
            <p:custDataLst>
              <p:tags r:id="rId28"/>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6" name="空心弧 35" hidden="1"/>
          <p:cNvSpPr/>
          <p:nvPr>
            <p:custDataLst>
              <p:tags r:id="rId29"/>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7" name="空心弧 36" hidden="1"/>
          <p:cNvSpPr/>
          <p:nvPr>
            <p:custDataLst>
              <p:tags r:id="rId30"/>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8" name="空心弧 37" hidden="1"/>
          <p:cNvSpPr/>
          <p:nvPr>
            <p:custDataLst>
              <p:tags r:id="rId31"/>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9" name="空心弧 38" hidden="1"/>
          <p:cNvSpPr/>
          <p:nvPr>
            <p:custDataLst>
              <p:tags r:id="rId32"/>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0" name="空心弧 39" hidden="1"/>
          <p:cNvSpPr/>
          <p:nvPr>
            <p:custDataLst>
              <p:tags r:id="rId33"/>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1" name="空心弧 40" hidden="1"/>
          <p:cNvSpPr/>
          <p:nvPr>
            <p:custDataLst>
              <p:tags r:id="rId34"/>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2" name="空心弧 41" hidden="1"/>
          <p:cNvSpPr/>
          <p:nvPr>
            <p:custDataLst>
              <p:tags r:id="rId35"/>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3" name="空心弧 42" hidden="1"/>
          <p:cNvSpPr/>
          <p:nvPr>
            <p:custDataLst>
              <p:tags r:id="rId36"/>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4" name="空心弧 43" hidden="1"/>
          <p:cNvSpPr/>
          <p:nvPr>
            <p:custDataLst>
              <p:tags r:id="rId37"/>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5" name="空心弧 44" hidden="1"/>
          <p:cNvSpPr/>
          <p:nvPr>
            <p:custDataLst>
              <p:tags r:id="rId38"/>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6" name="空心弧 45" hidden="1"/>
          <p:cNvSpPr/>
          <p:nvPr>
            <p:custDataLst>
              <p:tags r:id="rId39"/>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7" name="空心弧 46" hidden="1"/>
          <p:cNvSpPr/>
          <p:nvPr>
            <p:custDataLst>
              <p:tags r:id="rId40"/>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8" name="空心弧 47" hidden="1"/>
          <p:cNvSpPr/>
          <p:nvPr>
            <p:custDataLst>
              <p:tags r:id="rId41"/>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9" name="空心弧 48" hidden="1"/>
          <p:cNvSpPr/>
          <p:nvPr>
            <p:custDataLst>
              <p:tags r:id="rId42"/>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0" name="空心弧 49" hidden="1"/>
          <p:cNvSpPr/>
          <p:nvPr>
            <p:custDataLst>
              <p:tags r:id="rId43"/>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1" name="空心弧 50" hidden="1"/>
          <p:cNvSpPr/>
          <p:nvPr>
            <p:custDataLst>
              <p:tags r:id="rId44"/>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2" name="空心弧 51" hidden="1"/>
          <p:cNvSpPr/>
          <p:nvPr>
            <p:custDataLst>
              <p:tags r:id="rId45"/>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3" name="空心弧 52" hidden="1"/>
          <p:cNvSpPr/>
          <p:nvPr>
            <p:custDataLst>
              <p:tags r:id="rId46"/>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6"/>
          <p:cNvSpPr txBox="1"/>
          <p:nvPr>
            <p:custDataLst>
              <p:tags r:id="rId1"/>
            </p:custDataLst>
          </p:nvPr>
        </p:nvSpPr>
        <p:spPr>
          <a:xfrm>
            <a:off x="608400" y="2376665"/>
            <a:ext cx="10975200" cy="1245195"/>
          </a:xfrm>
          <a:prstGeom prst="rect">
            <a:avLst/>
          </a:prstGeom>
          <a:noFill/>
          <a:ln w="3175">
            <a:noFill/>
            <a:prstDash val="sysDash"/>
          </a:ln>
        </p:spPr>
        <p:txBody>
          <a:bodyPr wrap="square" lIns="72000" tIns="36000" rIns="72000" bIns="108000" anchor="ctr"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ysClr val="windowText" lastClr="000000"/>
                </a:solidFill>
                <a:effectLst/>
                <a:latin typeface="Arial" panose="020B0604020202020204" pitchFamily="34" charset="0"/>
                <a:ea typeface="微软雅黑" panose="020B0503020204020204" pitchFamily="34" charset="-122"/>
                <a:cs typeface="Segoe UI" panose="020B0502040204020203" pitchFamily="34" charset="0"/>
              </a:defRPr>
            </a:lvl1pPr>
          </a:lstStyle>
          <a:p>
            <a:pPr marL="0" marR="0" lvl="0" indent="0" algn="l" defTabSz="913765" rtl="0" eaLnBrk="1" fontAlgn="auto" latinLnBrk="0" hangingPunct="1">
              <a:lnSpc>
                <a:spcPct val="90000"/>
              </a:lnSpc>
              <a:spcBef>
                <a:spcPct val="0"/>
              </a:spcBef>
              <a:spcAft>
                <a:spcPts val="800"/>
              </a:spcAft>
              <a:buClrTx/>
              <a:buSzTx/>
              <a:buFontTx/>
              <a:buNone/>
            </a:pPr>
            <a:r>
              <a:rPr kumimoji="0" altLang="zh-CN" sz="3600" b="1" i="0" spc="300" baseline="0" noProof="0" dirty="0">
                <a:ln w="3175">
                  <a:noFill/>
                  <a:prstDash val="dash"/>
                </a:ln>
                <a:solidFill>
                  <a:sysClr val="windowText" lastClr="000000">
                    <a:lumMod val="75000"/>
                    <a:lumOff val="25000"/>
                  </a:sysClr>
                </a:solidFill>
                <a:effectLst/>
                <a:uLnTx/>
                <a:uFillTx/>
                <a:latin typeface="Arial" panose="020B0604020202020204" pitchFamily="34" charset="0"/>
                <a:ea typeface="微软雅黑" panose="020B0503020204020204" pitchFamily="34" charset="-122"/>
                <a:cs typeface="微软雅黑" panose="020B0503020204020204" pitchFamily="34" charset="-122"/>
              </a:rPr>
              <a:t>               </a:t>
            </a:r>
            <a:r>
              <a:rPr kumimoji="0" lang="zh-CN" altLang="en-US" sz="3600" b="1" i="0" spc="300" baseline="0" noProof="0" dirty="0">
                <a:ln w="3175">
                  <a:noFill/>
                  <a:prstDash val="dash"/>
                </a:ln>
                <a:solidFill>
                  <a:sysClr val="windowText" lastClr="000000">
                    <a:lumMod val="75000"/>
                    <a:lumOff val="25000"/>
                  </a:sysClr>
                </a:solidFill>
                <a:effectLst/>
                <a:uLnTx/>
                <a:uFillTx/>
                <a:latin typeface="Arial" panose="020B0604020202020204" pitchFamily="34" charset="0"/>
                <a:ea typeface="微软雅黑" panose="020B0503020204020204" pitchFamily="34" charset="-122"/>
                <a:cs typeface="微软雅黑" panose="020B0503020204020204" pitchFamily="34" charset="-122"/>
              </a:rPr>
              <a:t>4.</a:t>
            </a:r>
            <a:r>
              <a:rPr kumimoji="0" altLang="zh-CN" sz="3600" b="1" i="0" spc="300" baseline="0" noProof="0" dirty="0">
                <a:ln w="3175">
                  <a:noFill/>
                  <a:prstDash val="dash"/>
                </a:ln>
                <a:solidFill>
                  <a:sysClr val="windowText" lastClr="000000">
                    <a:lumMod val="75000"/>
                    <a:lumOff val="25000"/>
                  </a:sysClr>
                </a:solidFill>
                <a:effectLst/>
                <a:uLnTx/>
                <a:uFillTx/>
                <a:latin typeface="Arial" panose="020B0604020202020204" pitchFamily="34" charset="0"/>
                <a:ea typeface="微软雅黑" panose="020B0503020204020204" pitchFamily="34" charset="-122"/>
                <a:cs typeface="微软雅黑" panose="020B0503020204020204" pitchFamily="34" charset="-122"/>
              </a:rPr>
              <a:t>5</a:t>
            </a:r>
            <a:r>
              <a:rPr kumimoji="0" lang="zh-CN" altLang="en-US" sz="3600" b="1" i="0" spc="300" baseline="0" noProof="0" dirty="0">
                <a:ln w="3175">
                  <a:noFill/>
                  <a:prstDash val="dash"/>
                </a:ln>
                <a:solidFill>
                  <a:sysClr val="windowText" lastClr="000000">
                    <a:lumMod val="75000"/>
                    <a:lumOff val="25000"/>
                  </a:sysClr>
                </a:solidFill>
                <a:effectLst/>
                <a:uLnTx/>
                <a:uFillTx/>
                <a:latin typeface="Arial" panose="020B0604020202020204" pitchFamily="34" charset="0"/>
                <a:ea typeface="微软雅黑" panose="020B0503020204020204" pitchFamily="34" charset="-122"/>
                <a:cs typeface="微软雅黑" panose="020B0503020204020204" pitchFamily="34" charset="-122"/>
              </a:rPr>
              <a:t> 金融</a:t>
            </a:r>
            <a:r>
              <a:rPr kumimoji="0" lang="zh-CN" altLang="en-US" sz="3600" b="1" i="0" spc="300" baseline="0" noProof="0" dirty="0">
                <a:ln w="3175">
                  <a:noFill/>
                  <a:prstDash val="dash"/>
                </a:ln>
                <a:solidFill>
                  <a:sysClr val="windowText" lastClr="000000">
                    <a:lumMod val="75000"/>
                    <a:lumOff val="25000"/>
                  </a:sysClr>
                </a:solidFill>
                <a:effectLst/>
                <a:uLnTx/>
                <a:uFillTx/>
                <a:latin typeface="Arial" panose="020B0604020202020204" pitchFamily="34" charset="0"/>
                <a:ea typeface="微软雅黑" panose="020B0503020204020204" pitchFamily="34" charset="-122"/>
                <a:cs typeface="微软雅黑" panose="020B0503020204020204" pitchFamily="34" charset="-122"/>
              </a:rPr>
              <a:t>数据模型表操作</a:t>
            </a:r>
            <a:endParaRPr kumimoji="0" lang="zh-CN" altLang="en-US" sz="3600" b="1" i="0" spc="300" baseline="0" noProof="0" dirty="0">
              <a:ln w="3175">
                <a:noFill/>
                <a:prstDash val="dash"/>
              </a:ln>
              <a:solidFill>
                <a:sysClr val="windowText" lastClr="000000">
                  <a:lumMod val="75000"/>
                  <a:lumOff val="25000"/>
                </a:sysClr>
              </a:solidFill>
              <a:effectLst/>
              <a:uLnTx/>
              <a:uFillTx/>
              <a:latin typeface="Arial" panose="020B0604020202020204" pitchFamily="34" charset="0"/>
              <a:ea typeface="微软雅黑" panose="020B0503020204020204" pitchFamily="34" charset="-122"/>
              <a:cs typeface="微软雅黑" panose="020B0503020204020204" pitchFamily="34" charset="-122"/>
            </a:endParaRPr>
          </a:p>
        </p:txBody>
      </p:sp>
    </p:spTree>
    <p:custDataLst>
      <p:tags r:id="rId2"/>
    </p:custDataLst>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dirty="0" smtClean="0">
                <a:latin typeface="+mn-lt"/>
                <a:ea typeface="+mn-ea"/>
                <a:cs typeface="+mn-ea"/>
                <a:sym typeface="+mn-lt"/>
              </a:rPr>
              <a:t>表的创建</a:t>
            </a:r>
            <a:r>
              <a:rPr smtClean="0">
                <a:latin typeface="+mn-lt"/>
                <a:ea typeface="+mn-ea"/>
                <a:cs typeface="+mn-ea"/>
                <a:sym typeface="+mn-lt"/>
              </a:rPr>
              <a:t>（</a:t>
            </a:r>
            <a:r>
              <a:rPr lang="en-US" altLang="zh-CN" smtClean="0">
                <a:latin typeface="+mn-lt"/>
                <a:ea typeface="+mn-ea"/>
                <a:cs typeface="+mn-ea"/>
                <a:sym typeface="+mn-lt"/>
              </a:rPr>
              <a:t>1</a:t>
            </a:r>
            <a:r>
              <a:rPr smtClean="0">
                <a:latin typeface="+mn-lt"/>
                <a:ea typeface="+mn-ea"/>
                <a:cs typeface="+mn-ea"/>
                <a:sym typeface="+mn-lt"/>
              </a:rPr>
              <a:t>）</a:t>
            </a:r>
            <a:endParaRPr lang="zh-CN" dirty="0" smtClean="0">
              <a:latin typeface="+mn-lt"/>
              <a:ea typeface="+mn-ea"/>
              <a:cs typeface="+mn-ea"/>
              <a:sym typeface="+mn-lt"/>
            </a:endParaRPr>
          </a:p>
        </p:txBody>
      </p:sp>
      <p:sp>
        <p:nvSpPr>
          <p:cNvPr id="3" name="文本占位符 2"/>
          <p:cNvSpPr>
            <a:spLocks noGrp="1"/>
          </p:cNvSpPr>
          <p:nvPr>
            <p:ph type="body" sz="quarter" idx="4294967295"/>
          </p:nvPr>
        </p:nvSpPr>
        <p:spPr>
          <a:xfrm>
            <a:off x="884555" y="1247775"/>
            <a:ext cx="11307445" cy="4679950"/>
          </a:xfrm>
        </p:spPr>
        <p:txBody>
          <a:bodyPr/>
          <a:lstStyle/>
          <a:p>
            <a:pPr marL="0" indent="0">
              <a:buNone/>
            </a:pPr>
            <a:r>
              <a:rPr lang="en-US" sz="2000" spc="0" dirty="0" smtClean="0">
                <a:solidFill>
                  <a:schemeClr val="tx1"/>
                </a:solidFill>
                <a:ea typeface="+mn-ea"/>
                <a:cs typeface="+mn-ea"/>
                <a:sym typeface="+mn-lt"/>
              </a:rPr>
              <a:t>    </a:t>
            </a:r>
            <a:r>
              <a:rPr spc="0" dirty="0" smtClean="0">
                <a:solidFill>
                  <a:schemeClr val="tx1"/>
                </a:solidFill>
                <a:ea typeface="+mn-ea"/>
                <a:cs typeface="+mn-ea"/>
                <a:sym typeface="+mn-lt"/>
              </a:rPr>
              <a:t>根据C银行的场景描述，本实验分别针对客户(client)，银行卡(bank_card)，理财产品(finances_product)，保险(insurance)，基金(fund)和资产(property)创建相应的表。具体的实验步骤如下所示。</a:t>
            </a:r>
            <a:endParaRPr spc="0" dirty="0" smtClean="0">
              <a:solidFill>
                <a:schemeClr val="tx1"/>
              </a:solidFill>
              <a:ea typeface="+mn-ea"/>
              <a:cs typeface="+mn-ea"/>
              <a:sym typeface="+mn-lt"/>
            </a:endParaRPr>
          </a:p>
        </p:txBody>
      </p:sp>
      <p:sp>
        <p:nvSpPr>
          <p:cNvPr id="8" name="空心弧 7" hidden="1"/>
          <p:cNvSpPr/>
          <p:nvPr>
            <p:custDataLst>
              <p:tags r:id="rId1"/>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9" name="空心弧 8" hidden="1"/>
          <p:cNvSpPr/>
          <p:nvPr>
            <p:custDataLst>
              <p:tags r:id="rId2"/>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0" name="空心弧 9" hidden="1"/>
          <p:cNvSpPr/>
          <p:nvPr>
            <p:custDataLst>
              <p:tags r:id="rId3"/>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1" name="空心弧 10" hidden="1"/>
          <p:cNvSpPr/>
          <p:nvPr>
            <p:custDataLst>
              <p:tags r:id="rId4"/>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2" name="空心弧 11" hidden="1"/>
          <p:cNvSpPr/>
          <p:nvPr>
            <p:custDataLst>
              <p:tags r:id="rId5"/>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3" name="空心弧 12" hidden="1"/>
          <p:cNvSpPr/>
          <p:nvPr>
            <p:custDataLst>
              <p:tags r:id="rId6"/>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4" name="空心弧 13" hidden="1"/>
          <p:cNvSpPr/>
          <p:nvPr>
            <p:custDataLst>
              <p:tags r:id="rId7"/>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5" name="空心弧 14" hidden="1"/>
          <p:cNvSpPr/>
          <p:nvPr>
            <p:custDataLst>
              <p:tags r:id="rId8"/>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6" name="空心弧 15" hidden="1"/>
          <p:cNvSpPr/>
          <p:nvPr>
            <p:custDataLst>
              <p:tags r:id="rId9"/>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7" name="空心弧 16" hidden="1"/>
          <p:cNvSpPr/>
          <p:nvPr>
            <p:custDataLst>
              <p:tags r:id="rId10"/>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8" name="空心弧 17" hidden="1"/>
          <p:cNvSpPr/>
          <p:nvPr>
            <p:custDataLst>
              <p:tags r:id="rId11"/>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9" name="空心弧 18" hidden="1"/>
          <p:cNvSpPr/>
          <p:nvPr>
            <p:custDataLst>
              <p:tags r:id="rId12"/>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0" name="空心弧 19" hidden="1"/>
          <p:cNvSpPr/>
          <p:nvPr>
            <p:custDataLst>
              <p:tags r:id="rId13"/>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1" name="空心弧 20" hidden="1"/>
          <p:cNvSpPr/>
          <p:nvPr>
            <p:custDataLst>
              <p:tags r:id="rId14"/>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2" name="空心弧 21" hidden="1"/>
          <p:cNvSpPr/>
          <p:nvPr>
            <p:custDataLst>
              <p:tags r:id="rId15"/>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3" name="空心弧 22" hidden="1"/>
          <p:cNvSpPr/>
          <p:nvPr>
            <p:custDataLst>
              <p:tags r:id="rId16"/>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4" name="空心弧 23" hidden="1"/>
          <p:cNvSpPr/>
          <p:nvPr>
            <p:custDataLst>
              <p:tags r:id="rId17"/>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5" name="空心弧 24" hidden="1"/>
          <p:cNvSpPr/>
          <p:nvPr>
            <p:custDataLst>
              <p:tags r:id="rId18"/>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6" name="空心弧 25" hidden="1"/>
          <p:cNvSpPr/>
          <p:nvPr>
            <p:custDataLst>
              <p:tags r:id="rId19"/>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7" name="空心弧 26" hidden="1"/>
          <p:cNvSpPr/>
          <p:nvPr>
            <p:custDataLst>
              <p:tags r:id="rId20"/>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8" name="空心弧 27" hidden="1"/>
          <p:cNvSpPr/>
          <p:nvPr>
            <p:custDataLst>
              <p:tags r:id="rId21"/>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9" name="空心弧 28" hidden="1"/>
          <p:cNvSpPr/>
          <p:nvPr>
            <p:custDataLst>
              <p:tags r:id="rId22"/>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0" name="空心弧 29" hidden="1"/>
          <p:cNvSpPr/>
          <p:nvPr>
            <p:custDataLst>
              <p:tags r:id="rId23"/>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1" name="空心弧 30" hidden="1"/>
          <p:cNvSpPr/>
          <p:nvPr>
            <p:custDataLst>
              <p:tags r:id="rId24"/>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2" name="空心弧 31" hidden="1"/>
          <p:cNvSpPr/>
          <p:nvPr>
            <p:custDataLst>
              <p:tags r:id="rId25"/>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3" name="空心弧 32" hidden="1"/>
          <p:cNvSpPr/>
          <p:nvPr>
            <p:custDataLst>
              <p:tags r:id="rId26"/>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4" name="空心弧 33" hidden="1"/>
          <p:cNvSpPr/>
          <p:nvPr>
            <p:custDataLst>
              <p:tags r:id="rId27"/>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5" name="空心弧 34" hidden="1"/>
          <p:cNvSpPr/>
          <p:nvPr>
            <p:custDataLst>
              <p:tags r:id="rId28"/>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6" name="空心弧 35" hidden="1"/>
          <p:cNvSpPr/>
          <p:nvPr>
            <p:custDataLst>
              <p:tags r:id="rId29"/>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7" name="空心弧 36" hidden="1"/>
          <p:cNvSpPr/>
          <p:nvPr>
            <p:custDataLst>
              <p:tags r:id="rId30"/>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8" name="空心弧 37" hidden="1"/>
          <p:cNvSpPr/>
          <p:nvPr>
            <p:custDataLst>
              <p:tags r:id="rId31"/>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9" name="空心弧 38" hidden="1"/>
          <p:cNvSpPr/>
          <p:nvPr>
            <p:custDataLst>
              <p:tags r:id="rId32"/>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0" name="空心弧 39" hidden="1"/>
          <p:cNvSpPr/>
          <p:nvPr>
            <p:custDataLst>
              <p:tags r:id="rId33"/>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1" name="空心弧 40" hidden="1"/>
          <p:cNvSpPr/>
          <p:nvPr>
            <p:custDataLst>
              <p:tags r:id="rId34"/>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2" name="空心弧 41" hidden="1"/>
          <p:cNvSpPr/>
          <p:nvPr>
            <p:custDataLst>
              <p:tags r:id="rId35"/>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3" name="空心弧 42" hidden="1"/>
          <p:cNvSpPr/>
          <p:nvPr>
            <p:custDataLst>
              <p:tags r:id="rId36"/>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4" name="空心弧 43" hidden="1"/>
          <p:cNvSpPr/>
          <p:nvPr>
            <p:custDataLst>
              <p:tags r:id="rId37"/>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5" name="空心弧 44" hidden="1"/>
          <p:cNvSpPr/>
          <p:nvPr>
            <p:custDataLst>
              <p:tags r:id="rId38"/>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6" name="空心弧 45" hidden="1"/>
          <p:cNvSpPr/>
          <p:nvPr>
            <p:custDataLst>
              <p:tags r:id="rId39"/>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7" name="空心弧 46" hidden="1"/>
          <p:cNvSpPr/>
          <p:nvPr>
            <p:custDataLst>
              <p:tags r:id="rId40"/>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8" name="空心弧 47" hidden="1"/>
          <p:cNvSpPr/>
          <p:nvPr>
            <p:custDataLst>
              <p:tags r:id="rId41"/>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9" name="空心弧 48" hidden="1"/>
          <p:cNvSpPr/>
          <p:nvPr>
            <p:custDataLst>
              <p:tags r:id="rId42"/>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0" name="空心弧 49" hidden="1"/>
          <p:cNvSpPr/>
          <p:nvPr>
            <p:custDataLst>
              <p:tags r:id="rId43"/>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1" name="空心弧 50" hidden="1"/>
          <p:cNvSpPr/>
          <p:nvPr>
            <p:custDataLst>
              <p:tags r:id="rId44"/>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2" name="空心弧 51" hidden="1"/>
          <p:cNvSpPr/>
          <p:nvPr>
            <p:custDataLst>
              <p:tags r:id="rId45"/>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3" name="空心弧 52" hidden="1"/>
          <p:cNvSpPr/>
          <p:nvPr>
            <p:custDataLst>
              <p:tags r:id="rId46"/>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Tree>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dirty="0" smtClean="0">
                <a:latin typeface="+mn-lt"/>
                <a:ea typeface="+mn-ea"/>
                <a:cs typeface="+mn-ea"/>
                <a:sym typeface="+mn-lt"/>
              </a:rPr>
              <a:t>表的创建</a:t>
            </a:r>
            <a:r>
              <a:rPr smtClean="0">
                <a:latin typeface="+mn-lt"/>
                <a:ea typeface="+mn-ea"/>
                <a:cs typeface="+mn-ea"/>
                <a:sym typeface="+mn-lt"/>
              </a:rPr>
              <a:t>（</a:t>
            </a:r>
            <a:r>
              <a:rPr lang="en-US" altLang="zh-CN" smtClean="0">
                <a:latin typeface="+mn-lt"/>
                <a:ea typeface="+mn-ea"/>
                <a:cs typeface="+mn-ea"/>
                <a:sym typeface="+mn-lt"/>
              </a:rPr>
              <a:t>2</a:t>
            </a:r>
            <a:r>
              <a:rPr smtClean="0">
                <a:latin typeface="+mn-lt"/>
                <a:ea typeface="+mn-ea"/>
                <a:cs typeface="+mn-ea"/>
                <a:sym typeface="+mn-lt"/>
              </a:rPr>
              <a:t>）</a:t>
            </a:r>
            <a:endParaRPr dirty="0" smtClean="0">
              <a:latin typeface="+mn-lt"/>
              <a:ea typeface="+mn-ea"/>
              <a:cs typeface="+mn-ea"/>
              <a:sym typeface="+mn-lt"/>
            </a:endParaRPr>
          </a:p>
        </p:txBody>
      </p:sp>
      <p:sp>
        <p:nvSpPr>
          <p:cNvPr id="8" name="空心弧 7" hidden="1"/>
          <p:cNvSpPr/>
          <p:nvPr>
            <p:custDataLst>
              <p:tags r:id="rId1"/>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9" name="空心弧 8" hidden="1"/>
          <p:cNvSpPr/>
          <p:nvPr>
            <p:custDataLst>
              <p:tags r:id="rId2"/>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0" name="空心弧 9" hidden="1"/>
          <p:cNvSpPr/>
          <p:nvPr>
            <p:custDataLst>
              <p:tags r:id="rId3"/>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1" name="空心弧 10" hidden="1"/>
          <p:cNvSpPr/>
          <p:nvPr>
            <p:custDataLst>
              <p:tags r:id="rId4"/>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2" name="空心弧 11" hidden="1"/>
          <p:cNvSpPr/>
          <p:nvPr>
            <p:custDataLst>
              <p:tags r:id="rId5"/>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3" name="空心弧 12" hidden="1"/>
          <p:cNvSpPr/>
          <p:nvPr>
            <p:custDataLst>
              <p:tags r:id="rId6"/>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4" name="空心弧 13" hidden="1"/>
          <p:cNvSpPr/>
          <p:nvPr>
            <p:custDataLst>
              <p:tags r:id="rId7"/>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5" name="空心弧 14" hidden="1"/>
          <p:cNvSpPr/>
          <p:nvPr>
            <p:custDataLst>
              <p:tags r:id="rId8"/>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6" name="空心弧 15" hidden="1"/>
          <p:cNvSpPr/>
          <p:nvPr>
            <p:custDataLst>
              <p:tags r:id="rId9"/>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7" name="空心弧 16" hidden="1"/>
          <p:cNvSpPr/>
          <p:nvPr>
            <p:custDataLst>
              <p:tags r:id="rId10"/>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8" name="空心弧 17" hidden="1"/>
          <p:cNvSpPr/>
          <p:nvPr>
            <p:custDataLst>
              <p:tags r:id="rId11"/>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9" name="空心弧 18" hidden="1"/>
          <p:cNvSpPr/>
          <p:nvPr>
            <p:custDataLst>
              <p:tags r:id="rId12"/>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0" name="空心弧 19" hidden="1"/>
          <p:cNvSpPr/>
          <p:nvPr>
            <p:custDataLst>
              <p:tags r:id="rId13"/>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1" name="空心弧 20" hidden="1"/>
          <p:cNvSpPr/>
          <p:nvPr>
            <p:custDataLst>
              <p:tags r:id="rId14"/>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2" name="空心弧 21" hidden="1"/>
          <p:cNvSpPr/>
          <p:nvPr>
            <p:custDataLst>
              <p:tags r:id="rId15"/>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3" name="空心弧 22" hidden="1"/>
          <p:cNvSpPr/>
          <p:nvPr>
            <p:custDataLst>
              <p:tags r:id="rId16"/>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4" name="空心弧 23" hidden="1"/>
          <p:cNvSpPr/>
          <p:nvPr>
            <p:custDataLst>
              <p:tags r:id="rId17"/>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5" name="空心弧 24" hidden="1"/>
          <p:cNvSpPr/>
          <p:nvPr>
            <p:custDataLst>
              <p:tags r:id="rId18"/>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6" name="空心弧 25" hidden="1"/>
          <p:cNvSpPr/>
          <p:nvPr>
            <p:custDataLst>
              <p:tags r:id="rId19"/>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7" name="空心弧 26" hidden="1"/>
          <p:cNvSpPr/>
          <p:nvPr>
            <p:custDataLst>
              <p:tags r:id="rId20"/>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8" name="空心弧 27" hidden="1"/>
          <p:cNvSpPr/>
          <p:nvPr>
            <p:custDataLst>
              <p:tags r:id="rId21"/>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9" name="空心弧 28" hidden="1"/>
          <p:cNvSpPr/>
          <p:nvPr>
            <p:custDataLst>
              <p:tags r:id="rId22"/>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0" name="空心弧 29" hidden="1"/>
          <p:cNvSpPr/>
          <p:nvPr>
            <p:custDataLst>
              <p:tags r:id="rId23"/>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1" name="空心弧 30" hidden="1"/>
          <p:cNvSpPr/>
          <p:nvPr>
            <p:custDataLst>
              <p:tags r:id="rId24"/>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2" name="空心弧 31" hidden="1"/>
          <p:cNvSpPr/>
          <p:nvPr>
            <p:custDataLst>
              <p:tags r:id="rId25"/>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3" name="空心弧 32" hidden="1"/>
          <p:cNvSpPr/>
          <p:nvPr>
            <p:custDataLst>
              <p:tags r:id="rId26"/>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4" name="空心弧 33" hidden="1"/>
          <p:cNvSpPr/>
          <p:nvPr>
            <p:custDataLst>
              <p:tags r:id="rId27"/>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5" name="空心弧 34" hidden="1"/>
          <p:cNvSpPr/>
          <p:nvPr>
            <p:custDataLst>
              <p:tags r:id="rId28"/>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6" name="空心弧 35" hidden="1"/>
          <p:cNvSpPr/>
          <p:nvPr>
            <p:custDataLst>
              <p:tags r:id="rId29"/>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7" name="空心弧 36" hidden="1"/>
          <p:cNvSpPr/>
          <p:nvPr>
            <p:custDataLst>
              <p:tags r:id="rId30"/>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8" name="空心弧 37" hidden="1"/>
          <p:cNvSpPr/>
          <p:nvPr>
            <p:custDataLst>
              <p:tags r:id="rId31"/>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9" name="空心弧 38" hidden="1"/>
          <p:cNvSpPr/>
          <p:nvPr>
            <p:custDataLst>
              <p:tags r:id="rId32"/>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0" name="空心弧 39" hidden="1"/>
          <p:cNvSpPr/>
          <p:nvPr>
            <p:custDataLst>
              <p:tags r:id="rId33"/>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1" name="空心弧 40" hidden="1"/>
          <p:cNvSpPr/>
          <p:nvPr>
            <p:custDataLst>
              <p:tags r:id="rId34"/>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2" name="空心弧 41" hidden="1"/>
          <p:cNvSpPr/>
          <p:nvPr>
            <p:custDataLst>
              <p:tags r:id="rId35"/>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3" name="空心弧 42" hidden="1"/>
          <p:cNvSpPr/>
          <p:nvPr>
            <p:custDataLst>
              <p:tags r:id="rId36"/>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4" name="空心弧 43" hidden="1"/>
          <p:cNvSpPr/>
          <p:nvPr>
            <p:custDataLst>
              <p:tags r:id="rId37"/>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5" name="空心弧 44" hidden="1"/>
          <p:cNvSpPr/>
          <p:nvPr>
            <p:custDataLst>
              <p:tags r:id="rId38"/>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6" name="空心弧 45" hidden="1"/>
          <p:cNvSpPr/>
          <p:nvPr>
            <p:custDataLst>
              <p:tags r:id="rId39"/>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7" name="空心弧 46" hidden="1"/>
          <p:cNvSpPr/>
          <p:nvPr>
            <p:custDataLst>
              <p:tags r:id="rId40"/>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8" name="空心弧 47" hidden="1"/>
          <p:cNvSpPr/>
          <p:nvPr>
            <p:custDataLst>
              <p:tags r:id="rId41"/>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9" name="空心弧 48" hidden="1"/>
          <p:cNvSpPr/>
          <p:nvPr>
            <p:custDataLst>
              <p:tags r:id="rId42"/>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0" name="空心弧 49" hidden="1"/>
          <p:cNvSpPr/>
          <p:nvPr>
            <p:custDataLst>
              <p:tags r:id="rId43"/>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1" name="空心弧 50" hidden="1"/>
          <p:cNvSpPr/>
          <p:nvPr>
            <p:custDataLst>
              <p:tags r:id="rId44"/>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2" name="空心弧 51" hidden="1"/>
          <p:cNvSpPr/>
          <p:nvPr>
            <p:custDataLst>
              <p:tags r:id="rId45"/>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3" name="空心弧 52" hidden="1"/>
          <p:cNvSpPr/>
          <p:nvPr>
            <p:custDataLst>
              <p:tags r:id="rId46"/>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7" name="文本框 6"/>
          <p:cNvSpPr txBox="1"/>
          <p:nvPr/>
        </p:nvSpPr>
        <p:spPr>
          <a:xfrm>
            <a:off x="720725" y="1331595"/>
            <a:ext cx="3531235" cy="429895"/>
          </a:xfrm>
          <a:prstGeom prst="rect">
            <a:avLst/>
          </a:prstGeom>
          <a:noFill/>
        </p:spPr>
        <p:txBody>
          <a:bodyPr wrap="square" rtlCol="0">
            <a:spAutoFit/>
          </a:bodyPr>
          <a:p>
            <a:r>
              <a:rPr lang="en-US" altLang="zh-CN" sz="2200"/>
              <a:t>1.</a:t>
            </a:r>
            <a:r>
              <a:rPr lang="zh-CN" altLang="en-US" sz="2200"/>
              <a:t>创建金融数据库finance</a:t>
            </a:r>
            <a:endParaRPr lang="zh-CN" altLang="en-US" sz="2200"/>
          </a:p>
        </p:txBody>
      </p:sp>
      <p:pic>
        <p:nvPicPr>
          <p:cNvPr id="3" name="图片 47"/>
          <p:cNvPicPr>
            <a:picLocks noChangeAspect="1"/>
          </p:cNvPicPr>
          <p:nvPr/>
        </p:nvPicPr>
        <p:blipFill>
          <a:blip r:embed="rId47"/>
          <a:stretch>
            <a:fillRect/>
          </a:stretch>
        </p:blipFill>
        <p:spPr>
          <a:xfrm>
            <a:off x="2602865" y="2514600"/>
            <a:ext cx="6986270" cy="1828800"/>
          </a:xfrm>
          <a:prstGeom prst="rect">
            <a:avLst/>
          </a:prstGeom>
          <a:ln w="12700">
            <a:solidFill>
              <a:schemeClr val="bg1">
                <a:lumMod val="85000"/>
              </a:schemeClr>
            </a:solidFill>
          </a:ln>
        </p:spPr>
      </p:pic>
    </p:spTree>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dirty="0" smtClean="0">
                <a:latin typeface="+mn-lt"/>
                <a:ea typeface="+mn-ea"/>
                <a:cs typeface="+mn-ea"/>
                <a:sym typeface="+mn-lt"/>
              </a:rPr>
              <a:t>表的创建</a:t>
            </a:r>
            <a:r>
              <a:rPr smtClean="0">
                <a:latin typeface="+mn-lt"/>
                <a:ea typeface="+mn-ea"/>
                <a:cs typeface="+mn-ea"/>
                <a:sym typeface="+mn-lt"/>
              </a:rPr>
              <a:t>（</a:t>
            </a:r>
            <a:r>
              <a:rPr lang="en-US" altLang="zh-CN" smtClean="0">
                <a:latin typeface="+mn-lt"/>
                <a:ea typeface="+mn-ea"/>
                <a:cs typeface="+mn-ea"/>
                <a:sym typeface="+mn-lt"/>
              </a:rPr>
              <a:t>3</a:t>
            </a:r>
            <a:r>
              <a:rPr smtClean="0">
                <a:latin typeface="+mn-lt"/>
                <a:ea typeface="+mn-ea"/>
                <a:cs typeface="+mn-ea"/>
                <a:sym typeface="+mn-lt"/>
              </a:rPr>
              <a:t>）</a:t>
            </a:r>
            <a:endParaRPr dirty="0" smtClean="0">
              <a:latin typeface="+mn-lt"/>
              <a:ea typeface="+mn-ea"/>
              <a:cs typeface="+mn-ea"/>
              <a:sym typeface="+mn-lt"/>
            </a:endParaRPr>
          </a:p>
        </p:txBody>
      </p:sp>
      <p:sp>
        <p:nvSpPr>
          <p:cNvPr id="8" name="空心弧 7" hidden="1"/>
          <p:cNvSpPr/>
          <p:nvPr>
            <p:custDataLst>
              <p:tags r:id="rId1"/>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9" name="空心弧 8" hidden="1"/>
          <p:cNvSpPr/>
          <p:nvPr>
            <p:custDataLst>
              <p:tags r:id="rId2"/>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0" name="空心弧 9" hidden="1"/>
          <p:cNvSpPr/>
          <p:nvPr>
            <p:custDataLst>
              <p:tags r:id="rId3"/>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1" name="空心弧 10" hidden="1"/>
          <p:cNvSpPr/>
          <p:nvPr>
            <p:custDataLst>
              <p:tags r:id="rId4"/>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2" name="空心弧 11" hidden="1"/>
          <p:cNvSpPr/>
          <p:nvPr>
            <p:custDataLst>
              <p:tags r:id="rId5"/>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3" name="空心弧 12" hidden="1"/>
          <p:cNvSpPr/>
          <p:nvPr>
            <p:custDataLst>
              <p:tags r:id="rId6"/>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4" name="空心弧 13" hidden="1"/>
          <p:cNvSpPr/>
          <p:nvPr>
            <p:custDataLst>
              <p:tags r:id="rId7"/>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5" name="空心弧 14" hidden="1"/>
          <p:cNvSpPr/>
          <p:nvPr>
            <p:custDataLst>
              <p:tags r:id="rId8"/>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6" name="空心弧 15" hidden="1"/>
          <p:cNvSpPr/>
          <p:nvPr>
            <p:custDataLst>
              <p:tags r:id="rId9"/>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7" name="空心弧 16" hidden="1"/>
          <p:cNvSpPr/>
          <p:nvPr>
            <p:custDataLst>
              <p:tags r:id="rId10"/>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8" name="空心弧 17" hidden="1"/>
          <p:cNvSpPr/>
          <p:nvPr>
            <p:custDataLst>
              <p:tags r:id="rId11"/>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9" name="空心弧 18" hidden="1"/>
          <p:cNvSpPr/>
          <p:nvPr>
            <p:custDataLst>
              <p:tags r:id="rId12"/>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0" name="空心弧 19" hidden="1"/>
          <p:cNvSpPr/>
          <p:nvPr>
            <p:custDataLst>
              <p:tags r:id="rId13"/>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1" name="空心弧 20" hidden="1"/>
          <p:cNvSpPr/>
          <p:nvPr>
            <p:custDataLst>
              <p:tags r:id="rId14"/>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2" name="空心弧 21" hidden="1"/>
          <p:cNvSpPr/>
          <p:nvPr>
            <p:custDataLst>
              <p:tags r:id="rId15"/>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3" name="空心弧 22" hidden="1"/>
          <p:cNvSpPr/>
          <p:nvPr>
            <p:custDataLst>
              <p:tags r:id="rId16"/>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4" name="空心弧 23" hidden="1"/>
          <p:cNvSpPr/>
          <p:nvPr>
            <p:custDataLst>
              <p:tags r:id="rId17"/>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5" name="空心弧 24" hidden="1"/>
          <p:cNvSpPr/>
          <p:nvPr>
            <p:custDataLst>
              <p:tags r:id="rId18"/>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6" name="空心弧 25" hidden="1"/>
          <p:cNvSpPr/>
          <p:nvPr>
            <p:custDataLst>
              <p:tags r:id="rId19"/>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7" name="空心弧 26" hidden="1"/>
          <p:cNvSpPr/>
          <p:nvPr>
            <p:custDataLst>
              <p:tags r:id="rId20"/>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8" name="空心弧 27" hidden="1"/>
          <p:cNvSpPr/>
          <p:nvPr>
            <p:custDataLst>
              <p:tags r:id="rId21"/>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9" name="空心弧 28" hidden="1"/>
          <p:cNvSpPr/>
          <p:nvPr>
            <p:custDataLst>
              <p:tags r:id="rId22"/>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0" name="空心弧 29" hidden="1"/>
          <p:cNvSpPr/>
          <p:nvPr>
            <p:custDataLst>
              <p:tags r:id="rId23"/>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1" name="空心弧 30" hidden="1"/>
          <p:cNvSpPr/>
          <p:nvPr>
            <p:custDataLst>
              <p:tags r:id="rId24"/>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2" name="空心弧 31" hidden="1"/>
          <p:cNvSpPr/>
          <p:nvPr>
            <p:custDataLst>
              <p:tags r:id="rId25"/>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3" name="空心弧 32" hidden="1"/>
          <p:cNvSpPr/>
          <p:nvPr>
            <p:custDataLst>
              <p:tags r:id="rId26"/>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4" name="空心弧 33" hidden="1"/>
          <p:cNvSpPr/>
          <p:nvPr>
            <p:custDataLst>
              <p:tags r:id="rId27"/>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5" name="空心弧 34" hidden="1"/>
          <p:cNvSpPr/>
          <p:nvPr>
            <p:custDataLst>
              <p:tags r:id="rId28"/>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6" name="空心弧 35" hidden="1"/>
          <p:cNvSpPr/>
          <p:nvPr>
            <p:custDataLst>
              <p:tags r:id="rId29"/>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7" name="空心弧 36" hidden="1"/>
          <p:cNvSpPr/>
          <p:nvPr>
            <p:custDataLst>
              <p:tags r:id="rId30"/>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8" name="空心弧 37" hidden="1"/>
          <p:cNvSpPr/>
          <p:nvPr>
            <p:custDataLst>
              <p:tags r:id="rId31"/>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9" name="空心弧 38" hidden="1"/>
          <p:cNvSpPr/>
          <p:nvPr>
            <p:custDataLst>
              <p:tags r:id="rId32"/>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0" name="空心弧 39" hidden="1"/>
          <p:cNvSpPr/>
          <p:nvPr>
            <p:custDataLst>
              <p:tags r:id="rId33"/>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1" name="空心弧 40" hidden="1"/>
          <p:cNvSpPr/>
          <p:nvPr>
            <p:custDataLst>
              <p:tags r:id="rId34"/>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2" name="空心弧 41" hidden="1"/>
          <p:cNvSpPr/>
          <p:nvPr>
            <p:custDataLst>
              <p:tags r:id="rId35"/>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3" name="空心弧 42" hidden="1"/>
          <p:cNvSpPr/>
          <p:nvPr>
            <p:custDataLst>
              <p:tags r:id="rId36"/>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4" name="空心弧 43" hidden="1"/>
          <p:cNvSpPr/>
          <p:nvPr>
            <p:custDataLst>
              <p:tags r:id="rId37"/>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5" name="空心弧 44" hidden="1"/>
          <p:cNvSpPr/>
          <p:nvPr>
            <p:custDataLst>
              <p:tags r:id="rId38"/>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6" name="空心弧 45" hidden="1"/>
          <p:cNvSpPr/>
          <p:nvPr>
            <p:custDataLst>
              <p:tags r:id="rId39"/>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7" name="空心弧 46" hidden="1"/>
          <p:cNvSpPr/>
          <p:nvPr>
            <p:custDataLst>
              <p:tags r:id="rId40"/>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8" name="空心弧 47" hidden="1"/>
          <p:cNvSpPr/>
          <p:nvPr>
            <p:custDataLst>
              <p:tags r:id="rId41"/>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9" name="空心弧 48" hidden="1"/>
          <p:cNvSpPr/>
          <p:nvPr>
            <p:custDataLst>
              <p:tags r:id="rId42"/>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0" name="空心弧 49" hidden="1"/>
          <p:cNvSpPr/>
          <p:nvPr>
            <p:custDataLst>
              <p:tags r:id="rId43"/>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1" name="空心弧 50" hidden="1"/>
          <p:cNvSpPr/>
          <p:nvPr>
            <p:custDataLst>
              <p:tags r:id="rId44"/>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2" name="空心弧 51" hidden="1"/>
          <p:cNvSpPr/>
          <p:nvPr>
            <p:custDataLst>
              <p:tags r:id="rId45"/>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3" name="空心弧 52" hidden="1"/>
          <p:cNvSpPr/>
          <p:nvPr>
            <p:custDataLst>
              <p:tags r:id="rId46"/>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 name="文本框 2"/>
          <p:cNvSpPr txBox="1"/>
          <p:nvPr/>
        </p:nvSpPr>
        <p:spPr>
          <a:xfrm>
            <a:off x="436880" y="1255395"/>
            <a:ext cx="11362055" cy="4030980"/>
          </a:xfrm>
          <a:prstGeom prst="rect">
            <a:avLst/>
          </a:prstGeom>
          <a:noFill/>
        </p:spPr>
        <p:txBody>
          <a:bodyPr wrap="square" rtlCol="0">
            <a:spAutoFit/>
          </a:bodyPr>
          <a:p>
            <a:r>
              <a:rPr lang="en-US" altLang="zh-CN" sz="2200"/>
              <a:t>2. </a:t>
            </a:r>
            <a:r>
              <a:rPr lang="zh-CN" altLang="en-US" sz="2200"/>
              <a:t>客户信息表的创建：在SQL编辑框中输入如下语句，创建客户信息表client。代码如下。</a:t>
            </a:r>
            <a:endParaRPr lang="zh-CN" altLang="en-US"/>
          </a:p>
          <a:p>
            <a:endParaRPr lang="zh-CN" altLang="en-US"/>
          </a:p>
          <a:p>
            <a:r>
              <a:rPr lang="en-US" altLang="zh-CN"/>
              <a:t># 删除表client</a:t>
            </a:r>
            <a:endParaRPr lang="en-US" altLang="zh-CN"/>
          </a:p>
          <a:p>
            <a:r>
              <a:rPr lang="en-US" altLang="zh-CN"/>
              <a:t>DROP TABLE IF EXISTS client;</a:t>
            </a:r>
            <a:endParaRPr lang="en-US" altLang="zh-CN"/>
          </a:p>
          <a:p>
            <a:r>
              <a:rPr lang="en-US" altLang="zh-CN"/>
              <a:t># 创建表client</a:t>
            </a:r>
            <a:endParaRPr lang="en-US" altLang="zh-CN"/>
          </a:p>
          <a:p>
            <a:r>
              <a:rPr lang="en-US" altLang="zh-CN"/>
              <a:t>CREATE TABLE client</a:t>
            </a:r>
            <a:endParaRPr lang="en-US" altLang="zh-CN"/>
          </a:p>
          <a:p>
            <a:r>
              <a:rPr lang="en-US" altLang="zh-CN"/>
              <a:t>(</a:t>
            </a:r>
            <a:endParaRPr lang="en-US" altLang="zh-CN"/>
          </a:p>
          <a:p>
            <a:r>
              <a:rPr lang="en-US" altLang="zh-CN"/>
              <a:t>        c_id INT PRIMARY KEY,</a:t>
            </a:r>
            <a:endParaRPr lang="en-US" altLang="zh-CN"/>
          </a:p>
          <a:p>
            <a:r>
              <a:rPr lang="en-US" altLang="zh-CN"/>
              <a:t>        c_name VARCHAR(100) NOT NULL,</a:t>
            </a:r>
            <a:endParaRPr lang="en-US" altLang="zh-CN"/>
          </a:p>
          <a:p>
            <a:r>
              <a:rPr lang="en-US" altLang="zh-CN"/>
              <a:t>        c_mail CHAR(30) UNIQUE,</a:t>
            </a:r>
            <a:endParaRPr lang="en-US" altLang="zh-CN"/>
          </a:p>
          <a:p>
            <a:r>
              <a:rPr lang="en-US" altLang="zh-CN"/>
              <a:t>        c_id_card CHAR(20) UNIQUE NOT NULL,</a:t>
            </a:r>
            <a:endParaRPr lang="en-US" altLang="zh-CN"/>
          </a:p>
          <a:p>
            <a:r>
              <a:rPr lang="en-US" altLang="zh-CN"/>
              <a:t>        c_phone CHAR(20) UNIQUE NOT NULL,</a:t>
            </a:r>
            <a:endParaRPr lang="en-US" altLang="zh-CN"/>
          </a:p>
          <a:p>
            <a:r>
              <a:rPr lang="en-US" altLang="zh-CN"/>
              <a:t>        c_password CHAR(20) NOT NULL</a:t>
            </a:r>
            <a:endParaRPr lang="en-US" altLang="zh-CN"/>
          </a:p>
          <a:p>
            <a:r>
              <a:rPr lang="en-US" altLang="zh-CN"/>
              <a:t>);</a:t>
            </a:r>
            <a:endParaRPr lang="en-US" altLang="zh-CN"/>
          </a:p>
        </p:txBody>
      </p:sp>
    </p:spTree>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dirty="0" smtClean="0">
                <a:latin typeface="+mn-lt"/>
                <a:ea typeface="+mn-ea"/>
                <a:cs typeface="+mn-ea"/>
                <a:sym typeface="+mn-lt"/>
              </a:rPr>
              <a:t>表的创建</a:t>
            </a:r>
            <a:r>
              <a:rPr smtClean="0">
                <a:latin typeface="+mn-lt"/>
                <a:ea typeface="+mn-ea"/>
                <a:cs typeface="+mn-ea"/>
                <a:sym typeface="+mn-lt"/>
              </a:rPr>
              <a:t>（</a:t>
            </a:r>
            <a:r>
              <a:rPr lang="en-US" altLang="zh-CN" smtClean="0">
                <a:latin typeface="+mn-lt"/>
                <a:ea typeface="+mn-ea"/>
                <a:cs typeface="+mn-ea"/>
                <a:sym typeface="+mn-lt"/>
              </a:rPr>
              <a:t>4</a:t>
            </a:r>
            <a:r>
              <a:rPr smtClean="0">
                <a:latin typeface="+mn-lt"/>
                <a:ea typeface="+mn-ea"/>
                <a:cs typeface="+mn-ea"/>
                <a:sym typeface="+mn-lt"/>
              </a:rPr>
              <a:t>）</a:t>
            </a:r>
            <a:endParaRPr dirty="0" smtClean="0">
              <a:latin typeface="+mn-lt"/>
              <a:ea typeface="+mn-ea"/>
              <a:cs typeface="+mn-ea"/>
              <a:sym typeface="+mn-lt"/>
            </a:endParaRPr>
          </a:p>
        </p:txBody>
      </p:sp>
      <p:sp>
        <p:nvSpPr>
          <p:cNvPr id="8" name="空心弧 7" hidden="1"/>
          <p:cNvSpPr/>
          <p:nvPr>
            <p:custDataLst>
              <p:tags r:id="rId1"/>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9" name="空心弧 8" hidden="1"/>
          <p:cNvSpPr/>
          <p:nvPr>
            <p:custDataLst>
              <p:tags r:id="rId2"/>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0" name="空心弧 9" hidden="1"/>
          <p:cNvSpPr/>
          <p:nvPr>
            <p:custDataLst>
              <p:tags r:id="rId3"/>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1" name="空心弧 10" hidden="1"/>
          <p:cNvSpPr/>
          <p:nvPr>
            <p:custDataLst>
              <p:tags r:id="rId4"/>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2" name="空心弧 11" hidden="1"/>
          <p:cNvSpPr/>
          <p:nvPr>
            <p:custDataLst>
              <p:tags r:id="rId5"/>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3" name="空心弧 12" hidden="1"/>
          <p:cNvSpPr/>
          <p:nvPr>
            <p:custDataLst>
              <p:tags r:id="rId6"/>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4" name="空心弧 13" hidden="1"/>
          <p:cNvSpPr/>
          <p:nvPr>
            <p:custDataLst>
              <p:tags r:id="rId7"/>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5" name="空心弧 14" hidden="1"/>
          <p:cNvSpPr/>
          <p:nvPr>
            <p:custDataLst>
              <p:tags r:id="rId8"/>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6" name="空心弧 15" hidden="1"/>
          <p:cNvSpPr/>
          <p:nvPr>
            <p:custDataLst>
              <p:tags r:id="rId9"/>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7" name="空心弧 16" hidden="1"/>
          <p:cNvSpPr/>
          <p:nvPr>
            <p:custDataLst>
              <p:tags r:id="rId10"/>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8" name="空心弧 17" hidden="1"/>
          <p:cNvSpPr/>
          <p:nvPr>
            <p:custDataLst>
              <p:tags r:id="rId11"/>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9" name="空心弧 18" hidden="1"/>
          <p:cNvSpPr/>
          <p:nvPr>
            <p:custDataLst>
              <p:tags r:id="rId12"/>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0" name="空心弧 19" hidden="1"/>
          <p:cNvSpPr/>
          <p:nvPr>
            <p:custDataLst>
              <p:tags r:id="rId13"/>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1" name="空心弧 20" hidden="1"/>
          <p:cNvSpPr/>
          <p:nvPr>
            <p:custDataLst>
              <p:tags r:id="rId14"/>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2" name="空心弧 21" hidden="1"/>
          <p:cNvSpPr/>
          <p:nvPr>
            <p:custDataLst>
              <p:tags r:id="rId15"/>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3" name="空心弧 22" hidden="1"/>
          <p:cNvSpPr/>
          <p:nvPr>
            <p:custDataLst>
              <p:tags r:id="rId16"/>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4" name="空心弧 23" hidden="1"/>
          <p:cNvSpPr/>
          <p:nvPr>
            <p:custDataLst>
              <p:tags r:id="rId17"/>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5" name="空心弧 24" hidden="1"/>
          <p:cNvSpPr/>
          <p:nvPr>
            <p:custDataLst>
              <p:tags r:id="rId18"/>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6" name="空心弧 25" hidden="1"/>
          <p:cNvSpPr/>
          <p:nvPr>
            <p:custDataLst>
              <p:tags r:id="rId19"/>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7" name="空心弧 26" hidden="1"/>
          <p:cNvSpPr/>
          <p:nvPr>
            <p:custDataLst>
              <p:tags r:id="rId20"/>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8" name="空心弧 27" hidden="1"/>
          <p:cNvSpPr/>
          <p:nvPr>
            <p:custDataLst>
              <p:tags r:id="rId21"/>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9" name="空心弧 28" hidden="1"/>
          <p:cNvSpPr/>
          <p:nvPr>
            <p:custDataLst>
              <p:tags r:id="rId22"/>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0" name="空心弧 29" hidden="1"/>
          <p:cNvSpPr/>
          <p:nvPr>
            <p:custDataLst>
              <p:tags r:id="rId23"/>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1" name="空心弧 30" hidden="1"/>
          <p:cNvSpPr/>
          <p:nvPr>
            <p:custDataLst>
              <p:tags r:id="rId24"/>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2" name="空心弧 31" hidden="1"/>
          <p:cNvSpPr/>
          <p:nvPr>
            <p:custDataLst>
              <p:tags r:id="rId25"/>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3" name="空心弧 32" hidden="1"/>
          <p:cNvSpPr/>
          <p:nvPr>
            <p:custDataLst>
              <p:tags r:id="rId26"/>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4" name="空心弧 33" hidden="1"/>
          <p:cNvSpPr/>
          <p:nvPr>
            <p:custDataLst>
              <p:tags r:id="rId27"/>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5" name="空心弧 34" hidden="1"/>
          <p:cNvSpPr/>
          <p:nvPr>
            <p:custDataLst>
              <p:tags r:id="rId28"/>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6" name="空心弧 35" hidden="1"/>
          <p:cNvSpPr/>
          <p:nvPr>
            <p:custDataLst>
              <p:tags r:id="rId29"/>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7" name="空心弧 36" hidden="1"/>
          <p:cNvSpPr/>
          <p:nvPr>
            <p:custDataLst>
              <p:tags r:id="rId30"/>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8" name="空心弧 37" hidden="1"/>
          <p:cNvSpPr/>
          <p:nvPr>
            <p:custDataLst>
              <p:tags r:id="rId31"/>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9" name="空心弧 38" hidden="1"/>
          <p:cNvSpPr/>
          <p:nvPr>
            <p:custDataLst>
              <p:tags r:id="rId32"/>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0" name="空心弧 39" hidden="1"/>
          <p:cNvSpPr/>
          <p:nvPr>
            <p:custDataLst>
              <p:tags r:id="rId33"/>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1" name="空心弧 40" hidden="1"/>
          <p:cNvSpPr/>
          <p:nvPr>
            <p:custDataLst>
              <p:tags r:id="rId34"/>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2" name="空心弧 41" hidden="1"/>
          <p:cNvSpPr/>
          <p:nvPr>
            <p:custDataLst>
              <p:tags r:id="rId35"/>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3" name="空心弧 42" hidden="1"/>
          <p:cNvSpPr/>
          <p:nvPr>
            <p:custDataLst>
              <p:tags r:id="rId36"/>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4" name="空心弧 43" hidden="1"/>
          <p:cNvSpPr/>
          <p:nvPr>
            <p:custDataLst>
              <p:tags r:id="rId37"/>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5" name="空心弧 44" hidden="1"/>
          <p:cNvSpPr/>
          <p:nvPr>
            <p:custDataLst>
              <p:tags r:id="rId38"/>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6" name="空心弧 45" hidden="1"/>
          <p:cNvSpPr/>
          <p:nvPr>
            <p:custDataLst>
              <p:tags r:id="rId39"/>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7" name="空心弧 46" hidden="1"/>
          <p:cNvSpPr/>
          <p:nvPr>
            <p:custDataLst>
              <p:tags r:id="rId40"/>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8" name="空心弧 47" hidden="1"/>
          <p:cNvSpPr/>
          <p:nvPr>
            <p:custDataLst>
              <p:tags r:id="rId41"/>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9" name="空心弧 48" hidden="1"/>
          <p:cNvSpPr/>
          <p:nvPr>
            <p:custDataLst>
              <p:tags r:id="rId42"/>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0" name="空心弧 49" hidden="1"/>
          <p:cNvSpPr/>
          <p:nvPr>
            <p:custDataLst>
              <p:tags r:id="rId43"/>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1" name="空心弧 50" hidden="1"/>
          <p:cNvSpPr/>
          <p:nvPr>
            <p:custDataLst>
              <p:tags r:id="rId44"/>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2" name="空心弧 51" hidden="1"/>
          <p:cNvSpPr/>
          <p:nvPr>
            <p:custDataLst>
              <p:tags r:id="rId45"/>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3" name="空心弧 52" hidden="1"/>
          <p:cNvSpPr/>
          <p:nvPr>
            <p:custDataLst>
              <p:tags r:id="rId46"/>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 name="文本框 2"/>
          <p:cNvSpPr txBox="1"/>
          <p:nvPr/>
        </p:nvSpPr>
        <p:spPr>
          <a:xfrm>
            <a:off x="436880" y="1255395"/>
            <a:ext cx="11362055" cy="5748020"/>
          </a:xfrm>
          <a:prstGeom prst="rect">
            <a:avLst/>
          </a:prstGeom>
          <a:noFill/>
        </p:spPr>
        <p:txBody>
          <a:bodyPr wrap="square" rtlCol="0">
            <a:spAutoFit/>
          </a:bodyPr>
          <a:p>
            <a:pPr fontAlgn="auto">
              <a:lnSpc>
                <a:spcPct val="140000"/>
              </a:lnSpc>
            </a:pPr>
            <a:r>
              <a:rPr lang="en-US" altLang="zh-CN" sz="2200">
                <a:sym typeface="+mn-ea"/>
              </a:rPr>
              <a:t>3. </a:t>
            </a:r>
            <a:r>
              <a:rPr lang="zh-CN" altLang="en-US" sz="2200"/>
              <a:t>银行卡信息表的创建：在SQL编辑框中输入如下语句，创建银行卡信息表bank_card。代码如下。</a:t>
            </a:r>
            <a:endParaRPr lang="zh-CN" altLang="en-US"/>
          </a:p>
          <a:p>
            <a:endParaRPr lang="zh-CN" altLang="en-US"/>
          </a:p>
          <a:p>
            <a:r>
              <a:rPr lang="zh-CN" altLang="en-US"/>
              <a:t># 删除表bank_card</a:t>
            </a:r>
            <a:endParaRPr lang="zh-CN" altLang="en-US"/>
          </a:p>
          <a:p>
            <a:r>
              <a:rPr lang="zh-CN" altLang="en-US"/>
              <a:t>DROP TABLE IF EXISTS bank_card;</a:t>
            </a:r>
            <a:endParaRPr lang="zh-CN" altLang="en-US"/>
          </a:p>
          <a:p>
            <a:r>
              <a:rPr lang="zh-CN" altLang="en-US"/>
              <a:t># 创建表bank_card</a:t>
            </a:r>
            <a:endParaRPr lang="zh-CN" altLang="en-US"/>
          </a:p>
          <a:p>
            <a:r>
              <a:rPr lang="zh-CN" altLang="en-US"/>
              <a:t>CREATE TABLE bank_card</a:t>
            </a:r>
            <a:endParaRPr lang="zh-CN" altLang="en-US"/>
          </a:p>
          <a:p>
            <a:r>
              <a:rPr lang="zh-CN" altLang="en-US"/>
              <a:t>(</a:t>
            </a:r>
            <a:endParaRPr lang="zh-CN" altLang="en-US"/>
          </a:p>
          <a:p>
            <a:r>
              <a:rPr lang="zh-CN" altLang="en-US"/>
              <a:t>        b_number CHAR(30) PRIMARY KEY,</a:t>
            </a:r>
            <a:endParaRPr lang="zh-CN" altLang="en-US"/>
          </a:p>
          <a:p>
            <a:r>
              <a:rPr lang="zh-CN" altLang="en-US"/>
              <a:t>        b_type CHAR(20),</a:t>
            </a:r>
            <a:endParaRPr lang="zh-CN" altLang="en-US"/>
          </a:p>
          <a:p>
            <a:r>
              <a:rPr lang="zh-CN" altLang="en-US"/>
              <a:t>        b_c_id INT NOT NULL</a:t>
            </a:r>
            <a:endParaRPr lang="zh-CN" altLang="en-US"/>
          </a:p>
          <a:p>
            <a:r>
              <a:rPr lang="zh-CN" altLang="en-US"/>
              <a:t>);</a:t>
            </a:r>
            <a:endParaRPr lang="zh-CN" altLang="en-US"/>
          </a:p>
          <a:p>
            <a:r>
              <a:rPr lang="zh-CN" altLang="en-US"/>
              <a:t># 给表bank_card添加外键约束</a:t>
            </a:r>
            <a:endParaRPr lang="zh-CN" altLang="en-US"/>
          </a:p>
          <a:p>
            <a:r>
              <a:rPr lang="zh-CN" altLang="en-US"/>
              <a:t>ALTER TABLE bank_card ADD CONSTRAINT fk_c_id FOREIGN KEY (b_c_id) REFERENCES client(c_id) ON DELETE CASCADE;</a:t>
            </a:r>
            <a:endParaRPr lang="zh-CN" altLang="en-US"/>
          </a:p>
          <a:p>
            <a:endParaRPr lang="zh-CN" altLang="en-US"/>
          </a:p>
          <a:p>
            <a:r>
              <a:rPr lang="zh-CN" altLang="en-US"/>
              <a:t> 备注：</a:t>
            </a:r>
            <a:endParaRPr lang="zh-CN" altLang="en-US"/>
          </a:p>
          <a:p>
            <a:r>
              <a:rPr lang="zh-CN" altLang="en-US"/>
              <a:t> 银行卡信息表中的b_c_id与客户信息表中的c_id一致，且每个银行卡都必须有一个持卡者。</a:t>
            </a:r>
            <a:endParaRPr lang="zh-CN" altLang="en-US"/>
          </a:p>
          <a:p>
            <a:r>
              <a:rPr lang="zh-CN" altLang="en-US"/>
              <a:t> 在进行表删除时，需要先删除bank_card表，再删除client表，因为两个表存在约束。</a:t>
            </a:r>
            <a:endParaRPr lang="zh-CN" altLang="en-US"/>
          </a:p>
        </p:txBody>
      </p:sp>
    </p:spTree>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dirty="0" smtClean="0">
                <a:latin typeface="+mn-lt"/>
                <a:ea typeface="+mn-ea"/>
                <a:cs typeface="+mn-ea"/>
                <a:sym typeface="+mn-lt"/>
              </a:rPr>
              <a:t>表的创建</a:t>
            </a:r>
            <a:r>
              <a:rPr smtClean="0">
                <a:latin typeface="+mn-lt"/>
                <a:ea typeface="+mn-ea"/>
                <a:cs typeface="+mn-ea"/>
                <a:sym typeface="+mn-lt"/>
              </a:rPr>
              <a:t>（</a:t>
            </a:r>
            <a:r>
              <a:rPr lang="en-US" altLang="zh-CN" smtClean="0">
                <a:latin typeface="+mn-lt"/>
                <a:ea typeface="+mn-ea"/>
                <a:cs typeface="+mn-ea"/>
                <a:sym typeface="+mn-lt"/>
              </a:rPr>
              <a:t>5</a:t>
            </a:r>
            <a:r>
              <a:rPr smtClean="0">
                <a:latin typeface="+mn-lt"/>
                <a:ea typeface="+mn-ea"/>
                <a:cs typeface="+mn-ea"/>
                <a:sym typeface="+mn-lt"/>
              </a:rPr>
              <a:t>）</a:t>
            </a:r>
            <a:endParaRPr dirty="0" smtClean="0">
              <a:latin typeface="+mn-lt"/>
              <a:ea typeface="+mn-ea"/>
              <a:cs typeface="+mn-ea"/>
              <a:sym typeface="+mn-lt"/>
            </a:endParaRPr>
          </a:p>
        </p:txBody>
      </p:sp>
      <p:sp>
        <p:nvSpPr>
          <p:cNvPr id="8" name="空心弧 7" hidden="1"/>
          <p:cNvSpPr/>
          <p:nvPr>
            <p:custDataLst>
              <p:tags r:id="rId1"/>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9" name="空心弧 8" hidden="1"/>
          <p:cNvSpPr/>
          <p:nvPr>
            <p:custDataLst>
              <p:tags r:id="rId2"/>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0" name="空心弧 9" hidden="1"/>
          <p:cNvSpPr/>
          <p:nvPr>
            <p:custDataLst>
              <p:tags r:id="rId3"/>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1" name="空心弧 10" hidden="1"/>
          <p:cNvSpPr/>
          <p:nvPr>
            <p:custDataLst>
              <p:tags r:id="rId4"/>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2" name="空心弧 11" hidden="1"/>
          <p:cNvSpPr/>
          <p:nvPr>
            <p:custDataLst>
              <p:tags r:id="rId5"/>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3" name="空心弧 12" hidden="1"/>
          <p:cNvSpPr/>
          <p:nvPr>
            <p:custDataLst>
              <p:tags r:id="rId6"/>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4" name="空心弧 13" hidden="1"/>
          <p:cNvSpPr/>
          <p:nvPr>
            <p:custDataLst>
              <p:tags r:id="rId7"/>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5" name="空心弧 14" hidden="1"/>
          <p:cNvSpPr/>
          <p:nvPr>
            <p:custDataLst>
              <p:tags r:id="rId8"/>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6" name="空心弧 15" hidden="1"/>
          <p:cNvSpPr/>
          <p:nvPr>
            <p:custDataLst>
              <p:tags r:id="rId9"/>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7" name="空心弧 16" hidden="1"/>
          <p:cNvSpPr/>
          <p:nvPr>
            <p:custDataLst>
              <p:tags r:id="rId10"/>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8" name="空心弧 17" hidden="1"/>
          <p:cNvSpPr/>
          <p:nvPr>
            <p:custDataLst>
              <p:tags r:id="rId11"/>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9" name="空心弧 18" hidden="1"/>
          <p:cNvSpPr/>
          <p:nvPr>
            <p:custDataLst>
              <p:tags r:id="rId12"/>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0" name="空心弧 19" hidden="1"/>
          <p:cNvSpPr/>
          <p:nvPr>
            <p:custDataLst>
              <p:tags r:id="rId13"/>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1" name="空心弧 20" hidden="1"/>
          <p:cNvSpPr/>
          <p:nvPr>
            <p:custDataLst>
              <p:tags r:id="rId14"/>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2" name="空心弧 21" hidden="1"/>
          <p:cNvSpPr/>
          <p:nvPr>
            <p:custDataLst>
              <p:tags r:id="rId15"/>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3" name="空心弧 22" hidden="1"/>
          <p:cNvSpPr/>
          <p:nvPr>
            <p:custDataLst>
              <p:tags r:id="rId16"/>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4" name="空心弧 23" hidden="1"/>
          <p:cNvSpPr/>
          <p:nvPr>
            <p:custDataLst>
              <p:tags r:id="rId17"/>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5" name="空心弧 24" hidden="1"/>
          <p:cNvSpPr/>
          <p:nvPr>
            <p:custDataLst>
              <p:tags r:id="rId18"/>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6" name="空心弧 25" hidden="1"/>
          <p:cNvSpPr/>
          <p:nvPr>
            <p:custDataLst>
              <p:tags r:id="rId19"/>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7" name="空心弧 26" hidden="1"/>
          <p:cNvSpPr/>
          <p:nvPr>
            <p:custDataLst>
              <p:tags r:id="rId20"/>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8" name="空心弧 27" hidden="1"/>
          <p:cNvSpPr/>
          <p:nvPr>
            <p:custDataLst>
              <p:tags r:id="rId21"/>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9" name="空心弧 28" hidden="1"/>
          <p:cNvSpPr/>
          <p:nvPr>
            <p:custDataLst>
              <p:tags r:id="rId22"/>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0" name="空心弧 29" hidden="1"/>
          <p:cNvSpPr/>
          <p:nvPr>
            <p:custDataLst>
              <p:tags r:id="rId23"/>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1" name="空心弧 30" hidden="1"/>
          <p:cNvSpPr/>
          <p:nvPr>
            <p:custDataLst>
              <p:tags r:id="rId24"/>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2" name="空心弧 31" hidden="1"/>
          <p:cNvSpPr/>
          <p:nvPr>
            <p:custDataLst>
              <p:tags r:id="rId25"/>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3" name="空心弧 32" hidden="1"/>
          <p:cNvSpPr/>
          <p:nvPr>
            <p:custDataLst>
              <p:tags r:id="rId26"/>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4" name="空心弧 33" hidden="1"/>
          <p:cNvSpPr/>
          <p:nvPr>
            <p:custDataLst>
              <p:tags r:id="rId27"/>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5" name="空心弧 34" hidden="1"/>
          <p:cNvSpPr/>
          <p:nvPr>
            <p:custDataLst>
              <p:tags r:id="rId28"/>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6" name="空心弧 35" hidden="1"/>
          <p:cNvSpPr/>
          <p:nvPr>
            <p:custDataLst>
              <p:tags r:id="rId29"/>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7" name="空心弧 36" hidden="1"/>
          <p:cNvSpPr/>
          <p:nvPr>
            <p:custDataLst>
              <p:tags r:id="rId30"/>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8" name="空心弧 37" hidden="1"/>
          <p:cNvSpPr/>
          <p:nvPr>
            <p:custDataLst>
              <p:tags r:id="rId31"/>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9" name="空心弧 38" hidden="1"/>
          <p:cNvSpPr/>
          <p:nvPr>
            <p:custDataLst>
              <p:tags r:id="rId32"/>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0" name="空心弧 39" hidden="1"/>
          <p:cNvSpPr/>
          <p:nvPr>
            <p:custDataLst>
              <p:tags r:id="rId33"/>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1" name="空心弧 40" hidden="1"/>
          <p:cNvSpPr/>
          <p:nvPr>
            <p:custDataLst>
              <p:tags r:id="rId34"/>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2" name="空心弧 41" hidden="1"/>
          <p:cNvSpPr/>
          <p:nvPr>
            <p:custDataLst>
              <p:tags r:id="rId35"/>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3" name="空心弧 42" hidden="1"/>
          <p:cNvSpPr/>
          <p:nvPr>
            <p:custDataLst>
              <p:tags r:id="rId36"/>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4" name="空心弧 43" hidden="1"/>
          <p:cNvSpPr/>
          <p:nvPr>
            <p:custDataLst>
              <p:tags r:id="rId37"/>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5" name="空心弧 44" hidden="1"/>
          <p:cNvSpPr/>
          <p:nvPr>
            <p:custDataLst>
              <p:tags r:id="rId38"/>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6" name="空心弧 45" hidden="1"/>
          <p:cNvSpPr/>
          <p:nvPr>
            <p:custDataLst>
              <p:tags r:id="rId39"/>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7" name="空心弧 46" hidden="1"/>
          <p:cNvSpPr/>
          <p:nvPr>
            <p:custDataLst>
              <p:tags r:id="rId40"/>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8" name="空心弧 47" hidden="1"/>
          <p:cNvSpPr/>
          <p:nvPr>
            <p:custDataLst>
              <p:tags r:id="rId41"/>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9" name="空心弧 48" hidden="1"/>
          <p:cNvSpPr/>
          <p:nvPr>
            <p:custDataLst>
              <p:tags r:id="rId42"/>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0" name="空心弧 49" hidden="1"/>
          <p:cNvSpPr/>
          <p:nvPr>
            <p:custDataLst>
              <p:tags r:id="rId43"/>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1" name="空心弧 50" hidden="1"/>
          <p:cNvSpPr/>
          <p:nvPr>
            <p:custDataLst>
              <p:tags r:id="rId44"/>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2" name="空心弧 51" hidden="1"/>
          <p:cNvSpPr/>
          <p:nvPr>
            <p:custDataLst>
              <p:tags r:id="rId45"/>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3" name="空心弧 52" hidden="1"/>
          <p:cNvSpPr/>
          <p:nvPr>
            <p:custDataLst>
              <p:tags r:id="rId46"/>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 name="文本框 2"/>
          <p:cNvSpPr txBox="1"/>
          <p:nvPr/>
        </p:nvSpPr>
        <p:spPr>
          <a:xfrm>
            <a:off x="414655" y="1255395"/>
            <a:ext cx="11362055" cy="4363085"/>
          </a:xfrm>
          <a:prstGeom prst="rect">
            <a:avLst/>
          </a:prstGeom>
          <a:noFill/>
        </p:spPr>
        <p:txBody>
          <a:bodyPr wrap="square" rtlCol="0">
            <a:spAutoFit/>
          </a:bodyPr>
          <a:p>
            <a:pPr fontAlgn="auto">
              <a:lnSpc>
                <a:spcPct val="140000"/>
              </a:lnSpc>
            </a:pPr>
            <a:r>
              <a:rPr lang="en-US" altLang="zh-CN" sz="2200"/>
              <a:t>4.  理财产品信息表的创建：在SQL编辑框中输入如下语句，创建理财产品信息表finances_product。代码如下。</a:t>
            </a:r>
            <a:endParaRPr lang="en-US" altLang="zh-CN"/>
          </a:p>
          <a:p>
            <a:endParaRPr lang="en-US" altLang="zh-CN"/>
          </a:p>
          <a:p>
            <a:r>
              <a:rPr lang="en-US" altLang="zh-CN"/>
              <a:t># 删除表finances_product</a:t>
            </a:r>
            <a:endParaRPr lang="en-US" altLang="zh-CN"/>
          </a:p>
          <a:p>
            <a:r>
              <a:rPr lang="en-US" altLang="zh-CN"/>
              <a:t>DROP TABLE IF EXISTS finances_product;</a:t>
            </a:r>
            <a:endParaRPr lang="en-US" altLang="zh-CN"/>
          </a:p>
          <a:p>
            <a:r>
              <a:rPr lang="en-US" altLang="zh-CN"/>
              <a:t># 创建表finances_product</a:t>
            </a:r>
            <a:endParaRPr lang="en-US" altLang="zh-CN"/>
          </a:p>
          <a:p>
            <a:r>
              <a:rPr lang="en-US" altLang="zh-CN"/>
              <a:t>CREATE TABLE finances_product</a:t>
            </a:r>
            <a:endParaRPr lang="en-US" altLang="zh-CN"/>
          </a:p>
          <a:p>
            <a:r>
              <a:rPr lang="en-US" altLang="zh-CN"/>
              <a:t>(</a:t>
            </a:r>
            <a:endParaRPr lang="en-US" altLang="zh-CN"/>
          </a:p>
          <a:p>
            <a:r>
              <a:rPr lang="en-US" altLang="zh-CN"/>
              <a:t>        p_name VARCHAR(100) NOT NULL,</a:t>
            </a:r>
            <a:endParaRPr lang="en-US" altLang="zh-CN"/>
          </a:p>
          <a:p>
            <a:r>
              <a:rPr lang="en-US" altLang="zh-CN"/>
              <a:t>        p_id INT PRIMARY KEY,</a:t>
            </a:r>
            <a:endParaRPr lang="en-US" altLang="zh-CN"/>
          </a:p>
          <a:p>
            <a:r>
              <a:rPr lang="en-US" altLang="zh-CN"/>
              <a:t>        p_description BLOB,</a:t>
            </a:r>
            <a:endParaRPr lang="en-US" altLang="zh-CN"/>
          </a:p>
          <a:p>
            <a:r>
              <a:rPr lang="en-US" altLang="zh-CN"/>
              <a:t>        p_amount INT,</a:t>
            </a:r>
            <a:endParaRPr lang="en-US" altLang="zh-CN"/>
          </a:p>
          <a:p>
            <a:r>
              <a:rPr lang="en-US" altLang="zh-CN"/>
              <a:t>        p_year INT</a:t>
            </a:r>
            <a:endParaRPr lang="en-US" altLang="zh-CN"/>
          </a:p>
          <a:p>
            <a:r>
              <a:rPr lang="en-US" altLang="zh-CN"/>
              <a:t>);</a:t>
            </a:r>
            <a:endParaRPr lang="en-US" altLang="zh-CN"/>
          </a:p>
        </p:txBody>
      </p:sp>
    </p:spTree>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dirty="0" smtClean="0">
                <a:latin typeface="+mn-lt"/>
                <a:ea typeface="+mn-ea"/>
                <a:cs typeface="+mn-ea"/>
                <a:sym typeface="+mn-lt"/>
              </a:rPr>
              <a:t>表的创建</a:t>
            </a:r>
            <a:r>
              <a:rPr smtClean="0">
                <a:latin typeface="+mn-lt"/>
                <a:ea typeface="+mn-ea"/>
                <a:cs typeface="+mn-ea"/>
                <a:sym typeface="+mn-lt"/>
              </a:rPr>
              <a:t>（</a:t>
            </a:r>
            <a:r>
              <a:rPr lang="en-US" altLang="zh-CN" smtClean="0">
                <a:latin typeface="+mn-lt"/>
                <a:ea typeface="+mn-ea"/>
                <a:cs typeface="+mn-ea"/>
                <a:sym typeface="+mn-lt"/>
              </a:rPr>
              <a:t>6</a:t>
            </a:r>
            <a:r>
              <a:rPr smtClean="0">
                <a:latin typeface="+mn-lt"/>
                <a:ea typeface="+mn-ea"/>
                <a:cs typeface="+mn-ea"/>
                <a:sym typeface="+mn-lt"/>
              </a:rPr>
              <a:t>）</a:t>
            </a:r>
            <a:endParaRPr dirty="0" smtClean="0">
              <a:latin typeface="+mn-lt"/>
              <a:ea typeface="+mn-ea"/>
              <a:cs typeface="+mn-ea"/>
              <a:sym typeface="+mn-lt"/>
            </a:endParaRPr>
          </a:p>
        </p:txBody>
      </p:sp>
      <p:sp>
        <p:nvSpPr>
          <p:cNvPr id="8" name="空心弧 7" hidden="1"/>
          <p:cNvSpPr/>
          <p:nvPr>
            <p:custDataLst>
              <p:tags r:id="rId1"/>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9" name="空心弧 8" hidden="1"/>
          <p:cNvSpPr/>
          <p:nvPr>
            <p:custDataLst>
              <p:tags r:id="rId2"/>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0" name="空心弧 9" hidden="1"/>
          <p:cNvSpPr/>
          <p:nvPr>
            <p:custDataLst>
              <p:tags r:id="rId3"/>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1" name="空心弧 10" hidden="1"/>
          <p:cNvSpPr/>
          <p:nvPr>
            <p:custDataLst>
              <p:tags r:id="rId4"/>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2" name="空心弧 11" hidden="1"/>
          <p:cNvSpPr/>
          <p:nvPr>
            <p:custDataLst>
              <p:tags r:id="rId5"/>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3" name="空心弧 12" hidden="1"/>
          <p:cNvSpPr/>
          <p:nvPr>
            <p:custDataLst>
              <p:tags r:id="rId6"/>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4" name="空心弧 13" hidden="1"/>
          <p:cNvSpPr/>
          <p:nvPr>
            <p:custDataLst>
              <p:tags r:id="rId7"/>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5" name="空心弧 14" hidden="1"/>
          <p:cNvSpPr/>
          <p:nvPr>
            <p:custDataLst>
              <p:tags r:id="rId8"/>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6" name="空心弧 15" hidden="1"/>
          <p:cNvSpPr/>
          <p:nvPr>
            <p:custDataLst>
              <p:tags r:id="rId9"/>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7" name="空心弧 16" hidden="1"/>
          <p:cNvSpPr/>
          <p:nvPr>
            <p:custDataLst>
              <p:tags r:id="rId10"/>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8" name="空心弧 17" hidden="1"/>
          <p:cNvSpPr/>
          <p:nvPr>
            <p:custDataLst>
              <p:tags r:id="rId11"/>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9" name="空心弧 18" hidden="1"/>
          <p:cNvSpPr/>
          <p:nvPr>
            <p:custDataLst>
              <p:tags r:id="rId12"/>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0" name="空心弧 19" hidden="1"/>
          <p:cNvSpPr/>
          <p:nvPr>
            <p:custDataLst>
              <p:tags r:id="rId13"/>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1" name="空心弧 20" hidden="1"/>
          <p:cNvSpPr/>
          <p:nvPr>
            <p:custDataLst>
              <p:tags r:id="rId14"/>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2" name="空心弧 21" hidden="1"/>
          <p:cNvSpPr/>
          <p:nvPr>
            <p:custDataLst>
              <p:tags r:id="rId15"/>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3" name="空心弧 22" hidden="1"/>
          <p:cNvSpPr/>
          <p:nvPr>
            <p:custDataLst>
              <p:tags r:id="rId16"/>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4" name="空心弧 23" hidden="1"/>
          <p:cNvSpPr/>
          <p:nvPr>
            <p:custDataLst>
              <p:tags r:id="rId17"/>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5" name="空心弧 24" hidden="1"/>
          <p:cNvSpPr/>
          <p:nvPr>
            <p:custDataLst>
              <p:tags r:id="rId18"/>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6" name="空心弧 25" hidden="1"/>
          <p:cNvSpPr/>
          <p:nvPr>
            <p:custDataLst>
              <p:tags r:id="rId19"/>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7" name="空心弧 26" hidden="1"/>
          <p:cNvSpPr/>
          <p:nvPr>
            <p:custDataLst>
              <p:tags r:id="rId20"/>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8" name="空心弧 27" hidden="1"/>
          <p:cNvSpPr/>
          <p:nvPr>
            <p:custDataLst>
              <p:tags r:id="rId21"/>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9" name="空心弧 28" hidden="1"/>
          <p:cNvSpPr/>
          <p:nvPr>
            <p:custDataLst>
              <p:tags r:id="rId22"/>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0" name="空心弧 29" hidden="1"/>
          <p:cNvSpPr/>
          <p:nvPr>
            <p:custDataLst>
              <p:tags r:id="rId23"/>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1" name="空心弧 30" hidden="1"/>
          <p:cNvSpPr/>
          <p:nvPr>
            <p:custDataLst>
              <p:tags r:id="rId24"/>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2" name="空心弧 31" hidden="1"/>
          <p:cNvSpPr/>
          <p:nvPr>
            <p:custDataLst>
              <p:tags r:id="rId25"/>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3" name="空心弧 32" hidden="1"/>
          <p:cNvSpPr/>
          <p:nvPr>
            <p:custDataLst>
              <p:tags r:id="rId26"/>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4" name="空心弧 33" hidden="1"/>
          <p:cNvSpPr/>
          <p:nvPr>
            <p:custDataLst>
              <p:tags r:id="rId27"/>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5" name="空心弧 34" hidden="1"/>
          <p:cNvSpPr/>
          <p:nvPr>
            <p:custDataLst>
              <p:tags r:id="rId28"/>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6" name="空心弧 35" hidden="1"/>
          <p:cNvSpPr/>
          <p:nvPr>
            <p:custDataLst>
              <p:tags r:id="rId29"/>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7" name="空心弧 36" hidden="1"/>
          <p:cNvSpPr/>
          <p:nvPr>
            <p:custDataLst>
              <p:tags r:id="rId30"/>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8" name="空心弧 37" hidden="1"/>
          <p:cNvSpPr/>
          <p:nvPr>
            <p:custDataLst>
              <p:tags r:id="rId31"/>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9" name="空心弧 38" hidden="1"/>
          <p:cNvSpPr/>
          <p:nvPr>
            <p:custDataLst>
              <p:tags r:id="rId32"/>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0" name="空心弧 39" hidden="1"/>
          <p:cNvSpPr/>
          <p:nvPr>
            <p:custDataLst>
              <p:tags r:id="rId33"/>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1" name="空心弧 40" hidden="1"/>
          <p:cNvSpPr/>
          <p:nvPr>
            <p:custDataLst>
              <p:tags r:id="rId34"/>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2" name="空心弧 41" hidden="1"/>
          <p:cNvSpPr/>
          <p:nvPr>
            <p:custDataLst>
              <p:tags r:id="rId35"/>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3" name="空心弧 42" hidden="1"/>
          <p:cNvSpPr/>
          <p:nvPr>
            <p:custDataLst>
              <p:tags r:id="rId36"/>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4" name="空心弧 43" hidden="1"/>
          <p:cNvSpPr/>
          <p:nvPr>
            <p:custDataLst>
              <p:tags r:id="rId37"/>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5" name="空心弧 44" hidden="1"/>
          <p:cNvSpPr/>
          <p:nvPr>
            <p:custDataLst>
              <p:tags r:id="rId38"/>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6" name="空心弧 45" hidden="1"/>
          <p:cNvSpPr/>
          <p:nvPr>
            <p:custDataLst>
              <p:tags r:id="rId39"/>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7" name="空心弧 46" hidden="1"/>
          <p:cNvSpPr/>
          <p:nvPr>
            <p:custDataLst>
              <p:tags r:id="rId40"/>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8" name="空心弧 47" hidden="1"/>
          <p:cNvSpPr/>
          <p:nvPr>
            <p:custDataLst>
              <p:tags r:id="rId41"/>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9" name="空心弧 48" hidden="1"/>
          <p:cNvSpPr/>
          <p:nvPr>
            <p:custDataLst>
              <p:tags r:id="rId42"/>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0" name="空心弧 49" hidden="1"/>
          <p:cNvSpPr/>
          <p:nvPr>
            <p:custDataLst>
              <p:tags r:id="rId43"/>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1" name="空心弧 50" hidden="1"/>
          <p:cNvSpPr/>
          <p:nvPr>
            <p:custDataLst>
              <p:tags r:id="rId44"/>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2" name="空心弧 51" hidden="1"/>
          <p:cNvSpPr/>
          <p:nvPr>
            <p:custDataLst>
              <p:tags r:id="rId45"/>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3" name="空心弧 52" hidden="1"/>
          <p:cNvSpPr/>
          <p:nvPr>
            <p:custDataLst>
              <p:tags r:id="rId46"/>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 name="文本框 2"/>
          <p:cNvSpPr txBox="1"/>
          <p:nvPr/>
        </p:nvSpPr>
        <p:spPr>
          <a:xfrm>
            <a:off x="414655" y="1255395"/>
            <a:ext cx="11015980" cy="4639945"/>
          </a:xfrm>
          <a:prstGeom prst="rect">
            <a:avLst/>
          </a:prstGeom>
          <a:noFill/>
        </p:spPr>
        <p:txBody>
          <a:bodyPr wrap="square" rtlCol="0">
            <a:spAutoFit/>
          </a:bodyPr>
          <a:p>
            <a:pPr fontAlgn="auto">
              <a:lnSpc>
                <a:spcPct val="140000"/>
              </a:lnSpc>
            </a:pPr>
            <a:r>
              <a:rPr lang="en-US" altLang="zh-CN" sz="2200">
                <a:sym typeface="+mn-ea"/>
              </a:rPr>
              <a:t>5.  保险信息表的创建：在SQL编辑框中输入如下语句，创建保险信息表insurance。代码如下。</a:t>
            </a:r>
            <a:endParaRPr lang="en-US" altLang="zh-CN" sz="2200">
              <a:sym typeface="+mn-ea"/>
            </a:endParaRPr>
          </a:p>
          <a:p>
            <a:endParaRPr lang="zh-CN" altLang="en-US"/>
          </a:p>
          <a:p>
            <a:r>
              <a:rPr lang="zh-CN" altLang="en-US"/>
              <a:t># 删除表insurance</a:t>
            </a:r>
            <a:endParaRPr lang="zh-CN" altLang="en-US"/>
          </a:p>
          <a:p>
            <a:r>
              <a:rPr lang="zh-CN" altLang="en-US"/>
              <a:t>DROP TABLE IF EXISTS insurance;</a:t>
            </a:r>
            <a:endParaRPr lang="zh-CN" altLang="en-US"/>
          </a:p>
          <a:p>
            <a:r>
              <a:rPr lang="zh-CN" altLang="en-US"/>
              <a:t># 创建表insurance</a:t>
            </a:r>
            <a:endParaRPr lang="zh-CN" altLang="en-US"/>
          </a:p>
          <a:p>
            <a:r>
              <a:rPr lang="zh-CN" altLang="en-US"/>
              <a:t>CREATE TABLE insurance</a:t>
            </a:r>
            <a:endParaRPr lang="zh-CN" altLang="en-US"/>
          </a:p>
          <a:p>
            <a:r>
              <a:rPr lang="zh-CN" altLang="en-US"/>
              <a:t>(</a:t>
            </a:r>
            <a:endParaRPr lang="zh-CN" altLang="en-US"/>
          </a:p>
          <a:p>
            <a:r>
              <a:rPr lang="zh-CN" altLang="en-US"/>
              <a:t>        i_name VARCHAR(100) NOT NULL,</a:t>
            </a:r>
            <a:endParaRPr lang="zh-CN" altLang="en-US"/>
          </a:p>
          <a:p>
            <a:r>
              <a:rPr lang="zh-CN" altLang="en-US"/>
              <a:t>        i_id INT PRIMARY KEY,</a:t>
            </a:r>
            <a:endParaRPr lang="zh-CN" altLang="en-US"/>
          </a:p>
          <a:p>
            <a:r>
              <a:rPr lang="zh-CN" altLang="en-US"/>
              <a:t>        i_amount INT,</a:t>
            </a:r>
            <a:endParaRPr lang="zh-CN" altLang="en-US"/>
          </a:p>
          <a:p>
            <a:r>
              <a:rPr lang="zh-CN" altLang="en-US"/>
              <a:t>        i_person CHAR(20),</a:t>
            </a:r>
            <a:endParaRPr lang="zh-CN" altLang="en-US"/>
          </a:p>
          <a:p>
            <a:r>
              <a:rPr lang="zh-CN" altLang="en-US"/>
              <a:t>        i_year INT,</a:t>
            </a:r>
            <a:endParaRPr lang="zh-CN" altLang="en-US"/>
          </a:p>
          <a:p>
            <a:r>
              <a:rPr lang="zh-CN" altLang="en-US"/>
              <a:t>        i_project VARCHAR(200)</a:t>
            </a:r>
            <a:endParaRPr lang="zh-CN" altLang="en-US"/>
          </a:p>
          <a:p>
            <a:r>
              <a:rPr lang="zh-CN" altLang="en-US"/>
              <a:t>);</a:t>
            </a:r>
            <a:endParaRPr lang="zh-CN" altLang="en-US"/>
          </a:p>
        </p:txBody>
      </p:sp>
    </p:spTree>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dirty="0" smtClean="0">
                <a:latin typeface="+mn-lt"/>
                <a:ea typeface="+mn-ea"/>
                <a:cs typeface="+mn-ea"/>
                <a:sym typeface="+mn-lt"/>
              </a:rPr>
              <a:t>表的创建</a:t>
            </a:r>
            <a:r>
              <a:rPr smtClean="0">
                <a:latin typeface="+mn-lt"/>
                <a:ea typeface="+mn-ea"/>
                <a:cs typeface="+mn-ea"/>
                <a:sym typeface="+mn-lt"/>
              </a:rPr>
              <a:t>（</a:t>
            </a:r>
            <a:r>
              <a:rPr lang="en-US" altLang="zh-CN" smtClean="0">
                <a:latin typeface="+mn-lt"/>
                <a:ea typeface="+mn-ea"/>
                <a:cs typeface="+mn-ea"/>
                <a:sym typeface="+mn-lt"/>
              </a:rPr>
              <a:t>7</a:t>
            </a:r>
            <a:r>
              <a:rPr smtClean="0">
                <a:latin typeface="+mn-lt"/>
                <a:ea typeface="+mn-ea"/>
                <a:cs typeface="+mn-ea"/>
                <a:sym typeface="+mn-lt"/>
              </a:rPr>
              <a:t>）</a:t>
            </a:r>
            <a:endParaRPr dirty="0" smtClean="0">
              <a:latin typeface="+mn-lt"/>
              <a:ea typeface="+mn-ea"/>
              <a:cs typeface="+mn-ea"/>
              <a:sym typeface="+mn-lt"/>
            </a:endParaRPr>
          </a:p>
        </p:txBody>
      </p:sp>
      <p:sp>
        <p:nvSpPr>
          <p:cNvPr id="8" name="空心弧 7" hidden="1"/>
          <p:cNvSpPr/>
          <p:nvPr>
            <p:custDataLst>
              <p:tags r:id="rId1"/>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9" name="空心弧 8" hidden="1"/>
          <p:cNvSpPr/>
          <p:nvPr>
            <p:custDataLst>
              <p:tags r:id="rId2"/>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0" name="空心弧 9" hidden="1"/>
          <p:cNvSpPr/>
          <p:nvPr>
            <p:custDataLst>
              <p:tags r:id="rId3"/>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1" name="空心弧 10" hidden="1"/>
          <p:cNvSpPr/>
          <p:nvPr>
            <p:custDataLst>
              <p:tags r:id="rId4"/>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2" name="空心弧 11" hidden="1"/>
          <p:cNvSpPr/>
          <p:nvPr>
            <p:custDataLst>
              <p:tags r:id="rId5"/>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3" name="空心弧 12" hidden="1"/>
          <p:cNvSpPr/>
          <p:nvPr>
            <p:custDataLst>
              <p:tags r:id="rId6"/>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4" name="空心弧 13" hidden="1"/>
          <p:cNvSpPr/>
          <p:nvPr>
            <p:custDataLst>
              <p:tags r:id="rId7"/>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5" name="空心弧 14" hidden="1"/>
          <p:cNvSpPr/>
          <p:nvPr>
            <p:custDataLst>
              <p:tags r:id="rId8"/>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6" name="空心弧 15" hidden="1"/>
          <p:cNvSpPr/>
          <p:nvPr>
            <p:custDataLst>
              <p:tags r:id="rId9"/>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7" name="空心弧 16" hidden="1"/>
          <p:cNvSpPr/>
          <p:nvPr>
            <p:custDataLst>
              <p:tags r:id="rId10"/>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8" name="空心弧 17" hidden="1"/>
          <p:cNvSpPr/>
          <p:nvPr>
            <p:custDataLst>
              <p:tags r:id="rId11"/>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9" name="空心弧 18" hidden="1"/>
          <p:cNvSpPr/>
          <p:nvPr>
            <p:custDataLst>
              <p:tags r:id="rId12"/>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0" name="空心弧 19" hidden="1"/>
          <p:cNvSpPr/>
          <p:nvPr>
            <p:custDataLst>
              <p:tags r:id="rId13"/>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1" name="空心弧 20" hidden="1"/>
          <p:cNvSpPr/>
          <p:nvPr>
            <p:custDataLst>
              <p:tags r:id="rId14"/>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2" name="空心弧 21" hidden="1"/>
          <p:cNvSpPr/>
          <p:nvPr>
            <p:custDataLst>
              <p:tags r:id="rId15"/>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3" name="空心弧 22" hidden="1"/>
          <p:cNvSpPr/>
          <p:nvPr>
            <p:custDataLst>
              <p:tags r:id="rId16"/>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4" name="空心弧 23" hidden="1"/>
          <p:cNvSpPr/>
          <p:nvPr>
            <p:custDataLst>
              <p:tags r:id="rId17"/>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5" name="空心弧 24" hidden="1"/>
          <p:cNvSpPr/>
          <p:nvPr>
            <p:custDataLst>
              <p:tags r:id="rId18"/>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6" name="空心弧 25" hidden="1"/>
          <p:cNvSpPr/>
          <p:nvPr>
            <p:custDataLst>
              <p:tags r:id="rId19"/>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7" name="空心弧 26" hidden="1"/>
          <p:cNvSpPr/>
          <p:nvPr>
            <p:custDataLst>
              <p:tags r:id="rId20"/>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8" name="空心弧 27" hidden="1"/>
          <p:cNvSpPr/>
          <p:nvPr>
            <p:custDataLst>
              <p:tags r:id="rId21"/>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9" name="空心弧 28" hidden="1"/>
          <p:cNvSpPr/>
          <p:nvPr>
            <p:custDataLst>
              <p:tags r:id="rId22"/>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0" name="空心弧 29" hidden="1"/>
          <p:cNvSpPr/>
          <p:nvPr>
            <p:custDataLst>
              <p:tags r:id="rId23"/>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1" name="空心弧 30" hidden="1"/>
          <p:cNvSpPr/>
          <p:nvPr>
            <p:custDataLst>
              <p:tags r:id="rId24"/>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2" name="空心弧 31" hidden="1"/>
          <p:cNvSpPr/>
          <p:nvPr>
            <p:custDataLst>
              <p:tags r:id="rId25"/>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3" name="空心弧 32" hidden="1"/>
          <p:cNvSpPr/>
          <p:nvPr>
            <p:custDataLst>
              <p:tags r:id="rId26"/>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4" name="空心弧 33" hidden="1"/>
          <p:cNvSpPr/>
          <p:nvPr>
            <p:custDataLst>
              <p:tags r:id="rId27"/>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5" name="空心弧 34" hidden="1"/>
          <p:cNvSpPr/>
          <p:nvPr>
            <p:custDataLst>
              <p:tags r:id="rId28"/>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6" name="空心弧 35" hidden="1"/>
          <p:cNvSpPr/>
          <p:nvPr>
            <p:custDataLst>
              <p:tags r:id="rId29"/>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7" name="空心弧 36" hidden="1"/>
          <p:cNvSpPr/>
          <p:nvPr>
            <p:custDataLst>
              <p:tags r:id="rId30"/>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8" name="空心弧 37" hidden="1"/>
          <p:cNvSpPr/>
          <p:nvPr>
            <p:custDataLst>
              <p:tags r:id="rId31"/>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9" name="空心弧 38" hidden="1"/>
          <p:cNvSpPr/>
          <p:nvPr>
            <p:custDataLst>
              <p:tags r:id="rId32"/>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0" name="空心弧 39" hidden="1"/>
          <p:cNvSpPr/>
          <p:nvPr>
            <p:custDataLst>
              <p:tags r:id="rId33"/>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1" name="空心弧 40" hidden="1"/>
          <p:cNvSpPr/>
          <p:nvPr>
            <p:custDataLst>
              <p:tags r:id="rId34"/>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2" name="空心弧 41" hidden="1"/>
          <p:cNvSpPr/>
          <p:nvPr>
            <p:custDataLst>
              <p:tags r:id="rId35"/>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3" name="空心弧 42" hidden="1"/>
          <p:cNvSpPr/>
          <p:nvPr>
            <p:custDataLst>
              <p:tags r:id="rId36"/>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4" name="空心弧 43" hidden="1"/>
          <p:cNvSpPr/>
          <p:nvPr>
            <p:custDataLst>
              <p:tags r:id="rId37"/>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5" name="空心弧 44" hidden="1"/>
          <p:cNvSpPr/>
          <p:nvPr>
            <p:custDataLst>
              <p:tags r:id="rId38"/>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6" name="空心弧 45" hidden="1"/>
          <p:cNvSpPr/>
          <p:nvPr>
            <p:custDataLst>
              <p:tags r:id="rId39"/>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7" name="空心弧 46" hidden="1"/>
          <p:cNvSpPr/>
          <p:nvPr>
            <p:custDataLst>
              <p:tags r:id="rId40"/>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8" name="空心弧 47" hidden="1"/>
          <p:cNvSpPr/>
          <p:nvPr>
            <p:custDataLst>
              <p:tags r:id="rId41"/>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9" name="空心弧 48" hidden="1"/>
          <p:cNvSpPr/>
          <p:nvPr>
            <p:custDataLst>
              <p:tags r:id="rId42"/>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0" name="空心弧 49" hidden="1"/>
          <p:cNvSpPr/>
          <p:nvPr>
            <p:custDataLst>
              <p:tags r:id="rId43"/>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1" name="空心弧 50" hidden="1"/>
          <p:cNvSpPr/>
          <p:nvPr>
            <p:custDataLst>
              <p:tags r:id="rId44"/>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2" name="空心弧 51" hidden="1"/>
          <p:cNvSpPr/>
          <p:nvPr>
            <p:custDataLst>
              <p:tags r:id="rId45"/>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3" name="空心弧 52" hidden="1"/>
          <p:cNvSpPr/>
          <p:nvPr>
            <p:custDataLst>
              <p:tags r:id="rId46"/>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 name="文本框 2"/>
          <p:cNvSpPr txBox="1"/>
          <p:nvPr/>
        </p:nvSpPr>
        <p:spPr>
          <a:xfrm>
            <a:off x="414655" y="1255395"/>
            <a:ext cx="11015980" cy="4030980"/>
          </a:xfrm>
          <a:prstGeom prst="rect">
            <a:avLst/>
          </a:prstGeom>
          <a:noFill/>
        </p:spPr>
        <p:txBody>
          <a:bodyPr wrap="square" rtlCol="0">
            <a:spAutoFit/>
          </a:bodyPr>
          <a:p>
            <a:r>
              <a:rPr lang="en-US" altLang="zh-CN" sz="2200">
                <a:sym typeface="+mn-ea"/>
              </a:rPr>
              <a:t>6. 基金信息表的创建：在SQL编辑框中输入如下语句，创建保险信息表fund。代码如下。</a:t>
            </a:r>
            <a:endParaRPr lang="en-US" altLang="zh-CN" sz="2200">
              <a:sym typeface="+mn-ea"/>
            </a:endParaRPr>
          </a:p>
          <a:p>
            <a:endParaRPr lang="en-US" altLang="zh-CN">
              <a:sym typeface="+mn-ea"/>
            </a:endParaRPr>
          </a:p>
          <a:p>
            <a:r>
              <a:rPr lang="en-US" altLang="zh-CN">
                <a:sym typeface="+mn-ea"/>
              </a:rPr>
              <a:t> # 删除表fund</a:t>
            </a:r>
            <a:endParaRPr lang="en-US" altLang="zh-CN">
              <a:sym typeface="+mn-ea"/>
            </a:endParaRPr>
          </a:p>
          <a:p>
            <a:r>
              <a:rPr lang="zh-CN" altLang="en-US"/>
              <a:t>DROP TABLE IF EXISTS fund;</a:t>
            </a:r>
            <a:endParaRPr lang="zh-CN" altLang="en-US"/>
          </a:p>
          <a:p>
            <a:r>
              <a:rPr lang="zh-CN" altLang="en-US"/>
              <a:t># 创建表fund</a:t>
            </a:r>
            <a:endParaRPr lang="zh-CN" altLang="en-US"/>
          </a:p>
          <a:p>
            <a:r>
              <a:rPr lang="zh-CN" altLang="en-US"/>
              <a:t>CREATE TABLE fund</a:t>
            </a:r>
            <a:endParaRPr lang="zh-CN" altLang="en-US"/>
          </a:p>
          <a:p>
            <a:r>
              <a:rPr lang="zh-CN" altLang="en-US"/>
              <a:t>(</a:t>
            </a:r>
            <a:endParaRPr lang="zh-CN" altLang="en-US"/>
          </a:p>
          <a:p>
            <a:r>
              <a:rPr lang="zh-CN" altLang="en-US"/>
              <a:t>        f_name VARCHAR(100) NOT NULL,</a:t>
            </a:r>
            <a:endParaRPr lang="zh-CN" altLang="en-US"/>
          </a:p>
          <a:p>
            <a:r>
              <a:rPr lang="zh-CN" altLang="en-US"/>
              <a:t>        f_id INT PRIMARY KEY,</a:t>
            </a:r>
            <a:endParaRPr lang="zh-CN" altLang="en-US"/>
          </a:p>
          <a:p>
            <a:r>
              <a:rPr lang="zh-CN" altLang="en-US"/>
              <a:t>        f_type CHAR(20),</a:t>
            </a:r>
            <a:endParaRPr lang="zh-CN" altLang="en-US"/>
          </a:p>
          <a:p>
            <a:r>
              <a:rPr lang="zh-CN" altLang="en-US"/>
              <a:t>        f_amount INT,</a:t>
            </a:r>
            <a:endParaRPr lang="zh-CN" altLang="en-US"/>
          </a:p>
          <a:p>
            <a:r>
              <a:rPr lang="zh-CN" altLang="en-US"/>
              <a:t>        risk_level CHAR(20) NOT NULL,</a:t>
            </a:r>
            <a:endParaRPr lang="zh-CN" altLang="en-US"/>
          </a:p>
          <a:p>
            <a:r>
              <a:rPr lang="zh-CN" altLang="en-US"/>
              <a:t>        f_manager INT NOT NULL</a:t>
            </a:r>
            <a:endParaRPr lang="zh-CN" altLang="en-US"/>
          </a:p>
          <a:p>
            <a:r>
              <a:rPr lang="zh-CN" altLang="en-US"/>
              <a:t>);</a:t>
            </a:r>
            <a:endParaRPr lang="zh-CN" altLang="en-US"/>
          </a:p>
        </p:txBody>
      </p:sp>
    </p:spTree>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dirty="0" smtClean="0">
                <a:latin typeface="+mn-lt"/>
                <a:ea typeface="+mn-ea"/>
                <a:cs typeface="+mn-ea"/>
                <a:sym typeface="+mn-lt"/>
              </a:rPr>
              <a:t>表的创建</a:t>
            </a:r>
            <a:r>
              <a:rPr smtClean="0">
                <a:latin typeface="+mn-lt"/>
                <a:ea typeface="+mn-ea"/>
                <a:cs typeface="+mn-ea"/>
                <a:sym typeface="+mn-lt"/>
              </a:rPr>
              <a:t>（</a:t>
            </a:r>
            <a:r>
              <a:rPr lang="en-US" altLang="zh-CN" smtClean="0">
                <a:latin typeface="+mn-lt"/>
                <a:ea typeface="+mn-ea"/>
                <a:cs typeface="+mn-ea"/>
                <a:sym typeface="+mn-lt"/>
              </a:rPr>
              <a:t>8</a:t>
            </a:r>
            <a:r>
              <a:rPr smtClean="0">
                <a:latin typeface="+mn-lt"/>
                <a:ea typeface="+mn-ea"/>
                <a:cs typeface="+mn-ea"/>
                <a:sym typeface="+mn-lt"/>
              </a:rPr>
              <a:t>）</a:t>
            </a:r>
            <a:endParaRPr dirty="0" smtClean="0">
              <a:latin typeface="+mn-lt"/>
              <a:ea typeface="+mn-ea"/>
              <a:cs typeface="+mn-ea"/>
              <a:sym typeface="+mn-lt"/>
            </a:endParaRPr>
          </a:p>
        </p:txBody>
      </p:sp>
      <p:sp>
        <p:nvSpPr>
          <p:cNvPr id="8" name="空心弧 7" hidden="1"/>
          <p:cNvSpPr/>
          <p:nvPr>
            <p:custDataLst>
              <p:tags r:id="rId1"/>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9" name="空心弧 8" hidden="1"/>
          <p:cNvSpPr/>
          <p:nvPr>
            <p:custDataLst>
              <p:tags r:id="rId2"/>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0" name="空心弧 9" hidden="1"/>
          <p:cNvSpPr/>
          <p:nvPr>
            <p:custDataLst>
              <p:tags r:id="rId3"/>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1" name="空心弧 10" hidden="1"/>
          <p:cNvSpPr/>
          <p:nvPr>
            <p:custDataLst>
              <p:tags r:id="rId4"/>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2" name="空心弧 11" hidden="1"/>
          <p:cNvSpPr/>
          <p:nvPr>
            <p:custDataLst>
              <p:tags r:id="rId5"/>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3" name="空心弧 12" hidden="1"/>
          <p:cNvSpPr/>
          <p:nvPr>
            <p:custDataLst>
              <p:tags r:id="rId6"/>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4" name="空心弧 13" hidden="1"/>
          <p:cNvSpPr/>
          <p:nvPr>
            <p:custDataLst>
              <p:tags r:id="rId7"/>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5" name="空心弧 14" hidden="1"/>
          <p:cNvSpPr/>
          <p:nvPr>
            <p:custDataLst>
              <p:tags r:id="rId8"/>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6" name="空心弧 15" hidden="1"/>
          <p:cNvSpPr/>
          <p:nvPr>
            <p:custDataLst>
              <p:tags r:id="rId9"/>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7" name="空心弧 16" hidden="1"/>
          <p:cNvSpPr/>
          <p:nvPr>
            <p:custDataLst>
              <p:tags r:id="rId10"/>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8" name="空心弧 17" hidden="1"/>
          <p:cNvSpPr/>
          <p:nvPr>
            <p:custDataLst>
              <p:tags r:id="rId11"/>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9" name="空心弧 18" hidden="1"/>
          <p:cNvSpPr/>
          <p:nvPr>
            <p:custDataLst>
              <p:tags r:id="rId12"/>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0" name="空心弧 19" hidden="1"/>
          <p:cNvSpPr/>
          <p:nvPr>
            <p:custDataLst>
              <p:tags r:id="rId13"/>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1" name="空心弧 20" hidden="1"/>
          <p:cNvSpPr/>
          <p:nvPr>
            <p:custDataLst>
              <p:tags r:id="rId14"/>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2" name="空心弧 21" hidden="1"/>
          <p:cNvSpPr/>
          <p:nvPr>
            <p:custDataLst>
              <p:tags r:id="rId15"/>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3" name="空心弧 22" hidden="1"/>
          <p:cNvSpPr/>
          <p:nvPr>
            <p:custDataLst>
              <p:tags r:id="rId16"/>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4" name="空心弧 23" hidden="1"/>
          <p:cNvSpPr/>
          <p:nvPr>
            <p:custDataLst>
              <p:tags r:id="rId17"/>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5" name="空心弧 24" hidden="1"/>
          <p:cNvSpPr/>
          <p:nvPr>
            <p:custDataLst>
              <p:tags r:id="rId18"/>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6" name="空心弧 25" hidden="1"/>
          <p:cNvSpPr/>
          <p:nvPr>
            <p:custDataLst>
              <p:tags r:id="rId19"/>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7" name="空心弧 26" hidden="1"/>
          <p:cNvSpPr/>
          <p:nvPr>
            <p:custDataLst>
              <p:tags r:id="rId20"/>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8" name="空心弧 27" hidden="1"/>
          <p:cNvSpPr/>
          <p:nvPr>
            <p:custDataLst>
              <p:tags r:id="rId21"/>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9" name="空心弧 28" hidden="1"/>
          <p:cNvSpPr/>
          <p:nvPr>
            <p:custDataLst>
              <p:tags r:id="rId22"/>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0" name="空心弧 29" hidden="1"/>
          <p:cNvSpPr/>
          <p:nvPr>
            <p:custDataLst>
              <p:tags r:id="rId23"/>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1" name="空心弧 30" hidden="1"/>
          <p:cNvSpPr/>
          <p:nvPr>
            <p:custDataLst>
              <p:tags r:id="rId24"/>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2" name="空心弧 31" hidden="1"/>
          <p:cNvSpPr/>
          <p:nvPr>
            <p:custDataLst>
              <p:tags r:id="rId25"/>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3" name="空心弧 32" hidden="1"/>
          <p:cNvSpPr/>
          <p:nvPr>
            <p:custDataLst>
              <p:tags r:id="rId26"/>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4" name="空心弧 33" hidden="1"/>
          <p:cNvSpPr/>
          <p:nvPr>
            <p:custDataLst>
              <p:tags r:id="rId27"/>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5" name="空心弧 34" hidden="1"/>
          <p:cNvSpPr/>
          <p:nvPr>
            <p:custDataLst>
              <p:tags r:id="rId28"/>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6" name="空心弧 35" hidden="1"/>
          <p:cNvSpPr/>
          <p:nvPr>
            <p:custDataLst>
              <p:tags r:id="rId29"/>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7" name="空心弧 36" hidden="1"/>
          <p:cNvSpPr/>
          <p:nvPr>
            <p:custDataLst>
              <p:tags r:id="rId30"/>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8" name="空心弧 37" hidden="1"/>
          <p:cNvSpPr/>
          <p:nvPr>
            <p:custDataLst>
              <p:tags r:id="rId31"/>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9" name="空心弧 38" hidden="1"/>
          <p:cNvSpPr/>
          <p:nvPr>
            <p:custDataLst>
              <p:tags r:id="rId32"/>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0" name="空心弧 39" hidden="1"/>
          <p:cNvSpPr/>
          <p:nvPr>
            <p:custDataLst>
              <p:tags r:id="rId33"/>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1" name="空心弧 40" hidden="1"/>
          <p:cNvSpPr/>
          <p:nvPr>
            <p:custDataLst>
              <p:tags r:id="rId34"/>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2" name="空心弧 41" hidden="1"/>
          <p:cNvSpPr/>
          <p:nvPr>
            <p:custDataLst>
              <p:tags r:id="rId35"/>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3" name="空心弧 42" hidden="1"/>
          <p:cNvSpPr/>
          <p:nvPr>
            <p:custDataLst>
              <p:tags r:id="rId36"/>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4" name="空心弧 43" hidden="1"/>
          <p:cNvSpPr/>
          <p:nvPr>
            <p:custDataLst>
              <p:tags r:id="rId37"/>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5" name="空心弧 44" hidden="1"/>
          <p:cNvSpPr/>
          <p:nvPr>
            <p:custDataLst>
              <p:tags r:id="rId38"/>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6" name="空心弧 45" hidden="1"/>
          <p:cNvSpPr/>
          <p:nvPr>
            <p:custDataLst>
              <p:tags r:id="rId39"/>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7" name="空心弧 46" hidden="1"/>
          <p:cNvSpPr/>
          <p:nvPr>
            <p:custDataLst>
              <p:tags r:id="rId40"/>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8" name="空心弧 47" hidden="1"/>
          <p:cNvSpPr/>
          <p:nvPr>
            <p:custDataLst>
              <p:tags r:id="rId41"/>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9" name="空心弧 48" hidden="1"/>
          <p:cNvSpPr/>
          <p:nvPr>
            <p:custDataLst>
              <p:tags r:id="rId42"/>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0" name="空心弧 49" hidden="1"/>
          <p:cNvSpPr/>
          <p:nvPr>
            <p:custDataLst>
              <p:tags r:id="rId43"/>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1" name="空心弧 50" hidden="1"/>
          <p:cNvSpPr/>
          <p:nvPr>
            <p:custDataLst>
              <p:tags r:id="rId44"/>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2" name="空心弧 51" hidden="1"/>
          <p:cNvSpPr/>
          <p:nvPr>
            <p:custDataLst>
              <p:tags r:id="rId45"/>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3" name="空心弧 52" hidden="1"/>
          <p:cNvSpPr/>
          <p:nvPr>
            <p:custDataLst>
              <p:tags r:id="rId46"/>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 name="文本框 2"/>
          <p:cNvSpPr txBox="1"/>
          <p:nvPr/>
        </p:nvSpPr>
        <p:spPr>
          <a:xfrm>
            <a:off x="414655" y="1255395"/>
            <a:ext cx="11015980" cy="5471160"/>
          </a:xfrm>
          <a:prstGeom prst="rect">
            <a:avLst/>
          </a:prstGeom>
          <a:noFill/>
        </p:spPr>
        <p:txBody>
          <a:bodyPr wrap="square" rtlCol="0">
            <a:spAutoFit/>
          </a:bodyPr>
          <a:p>
            <a:pPr fontAlgn="auto">
              <a:lnSpc>
                <a:spcPct val="140000"/>
              </a:lnSpc>
            </a:pPr>
            <a:r>
              <a:rPr lang="en-US" altLang="zh-CN" sz="2200">
                <a:sym typeface="+mn-ea"/>
              </a:rPr>
              <a:t>7.  资产信息表的创建：在SQL编辑框中输入如下语句，创建资产信息表property。代码如下。</a:t>
            </a:r>
            <a:endParaRPr lang="en-US" altLang="zh-CN" sz="2200">
              <a:sym typeface="+mn-ea"/>
            </a:endParaRPr>
          </a:p>
          <a:p>
            <a:endParaRPr lang="en-US" altLang="zh-CN">
              <a:sym typeface="+mn-ea"/>
            </a:endParaRPr>
          </a:p>
          <a:p>
            <a:r>
              <a:rPr lang="en-US" altLang="zh-CN">
                <a:sym typeface="+mn-ea"/>
              </a:rPr>
              <a:t># 删除表property</a:t>
            </a:r>
            <a:endParaRPr lang="en-US" altLang="zh-CN">
              <a:sym typeface="+mn-ea"/>
            </a:endParaRPr>
          </a:p>
          <a:p>
            <a:r>
              <a:rPr lang="en-US" altLang="zh-CN">
                <a:sym typeface="+mn-ea"/>
              </a:rPr>
              <a:t>DROP TABLE IF EXISTS property;</a:t>
            </a:r>
            <a:endParaRPr lang="en-US" altLang="zh-CN">
              <a:sym typeface="+mn-ea"/>
            </a:endParaRPr>
          </a:p>
          <a:p>
            <a:r>
              <a:rPr lang="en-US" altLang="zh-CN">
                <a:sym typeface="+mn-ea"/>
              </a:rPr>
              <a:t># 创建表property</a:t>
            </a:r>
            <a:endParaRPr lang="en-US" altLang="zh-CN">
              <a:sym typeface="+mn-ea"/>
            </a:endParaRPr>
          </a:p>
          <a:p>
            <a:r>
              <a:rPr lang="en-US" altLang="zh-CN">
                <a:sym typeface="+mn-ea"/>
              </a:rPr>
              <a:t>CREATE TABLE property</a:t>
            </a:r>
            <a:endParaRPr lang="en-US" altLang="zh-CN">
              <a:sym typeface="+mn-ea"/>
            </a:endParaRPr>
          </a:p>
          <a:p>
            <a:r>
              <a:rPr lang="en-US" altLang="zh-CN">
                <a:sym typeface="+mn-ea"/>
              </a:rPr>
              <a:t>(</a:t>
            </a:r>
            <a:endParaRPr lang="en-US" altLang="zh-CN">
              <a:sym typeface="+mn-ea"/>
            </a:endParaRPr>
          </a:p>
          <a:p>
            <a:r>
              <a:rPr lang="en-US" altLang="zh-CN">
                <a:sym typeface="+mn-ea"/>
              </a:rPr>
              <a:t>        pro_c_id INT NOT NULL,</a:t>
            </a:r>
            <a:endParaRPr lang="en-US" altLang="zh-CN">
              <a:sym typeface="+mn-ea"/>
            </a:endParaRPr>
          </a:p>
          <a:p>
            <a:r>
              <a:rPr lang="en-US" altLang="zh-CN">
                <a:sym typeface="+mn-ea"/>
              </a:rPr>
              <a:t>        pro_id INT PRIMARY KEY,</a:t>
            </a:r>
            <a:endParaRPr lang="en-US" altLang="zh-CN">
              <a:sym typeface="+mn-ea"/>
            </a:endParaRPr>
          </a:p>
          <a:p>
            <a:r>
              <a:rPr lang="en-US" altLang="zh-CN">
                <a:sym typeface="+mn-ea"/>
              </a:rPr>
              <a:t>        pro_status CHAR(20),</a:t>
            </a:r>
            <a:endParaRPr lang="en-US" altLang="zh-CN">
              <a:sym typeface="+mn-ea"/>
            </a:endParaRPr>
          </a:p>
          <a:p>
            <a:r>
              <a:rPr lang="en-US" altLang="zh-CN">
                <a:sym typeface="+mn-ea"/>
              </a:rPr>
              <a:t>        pro_quantity INT,</a:t>
            </a:r>
            <a:endParaRPr lang="en-US" altLang="zh-CN">
              <a:sym typeface="+mn-ea"/>
            </a:endParaRPr>
          </a:p>
          <a:p>
            <a:r>
              <a:rPr lang="en-US" altLang="zh-CN">
                <a:sym typeface="+mn-ea"/>
              </a:rPr>
              <a:t>        pro_income INT,</a:t>
            </a:r>
            <a:endParaRPr lang="en-US" altLang="zh-CN">
              <a:sym typeface="+mn-ea"/>
            </a:endParaRPr>
          </a:p>
          <a:p>
            <a:r>
              <a:rPr lang="en-US" altLang="zh-CN">
                <a:sym typeface="+mn-ea"/>
              </a:rPr>
              <a:t>        pro_purchase_time DATETIME</a:t>
            </a:r>
            <a:endParaRPr lang="en-US" altLang="zh-CN">
              <a:sym typeface="+mn-ea"/>
            </a:endParaRPr>
          </a:p>
          <a:p>
            <a:r>
              <a:rPr lang="en-US" altLang="zh-CN">
                <a:sym typeface="+mn-ea"/>
              </a:rPr>
              <a:t>);</a:t>
            </a:r>
            <a:endParaRPr lang="en-US" altLang="zh-CN">
              <a:sym typeface="+mn-ea"/>
            </a:endParaRPr>
          </a:p>
          <a:p>
            <a:r>
              <a:rPr lang="en-US" altLang="zh-CN">
                <a:sym typeface="+mn-ea"/>
              </a:rPr>
              <a:t># 给表property添加外键约束</a:t>
            </a:r>
            <a:endParaRPr lang="en-US" altLang="zh-CN">
              <a:sym typeface="+mn-ea"/>
            </a:endParaRPr>
          </a:p>
          <a:p>
            <a:r>
              <a:rPr lang="en-US" altLang="zh-CN">
                <a:sym typeface="+mn-ea"/>
              </a:rPr>
              <a:t>ALTER TABLE property ADD CONSTRAINT fk_pro_c_id FOREIGN KEY (pro_c_id) REFERENCES client(c_id) ON DELETE CASCADE;</a:t>
            </a:r>
            <a:endParaRPr lang="en-US" altLang="zh-CN">
              <a:sym typeface="+mn-ea"/>
            </a:endParaRPr>
          </a:p>
        </p:txBody>
      </p:sp>
    </p:spTree>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dirty="0" smtClean="0">
                <a:latin typeface="+mn-lt"/>
                <a:ea typeface="+mn-ea"/>
                <a:cs typeface="+mn-ea"/>
                <a:sym typeface="+mn-lt"/>
              </a:rPr>
              <a:t>表数据的插入</a:t>
            </a:r>
            <a:r>
              <a:rPr smtClean="0">
                <a:latin typeface="+mn-lt"/>
                <a:ea typeface="+mn-ea"/>
                <a:cs typeface="+mn-ea"/>
                <a:sym typeface="+mn-lt"/>
              </a:rPr>
              <a:t>（</a:t>
            </a:r>
            <a:r>
              <a:rPr lang="en-US" altLang="zh-CN" smtClean="0">
                <a:latin typeface="+mn-lt"/>
                <a:ea typeface="+mn-ea"/>
                <a:cs typeface="+mn-ea"/>
                <a:sym typeface="+mn-lt"/>
              </a:rPr>
              <a:t>1</a:t>
            </a:r>
            <a:r>
              <a:rPr smtClean="0">
                <a:latin typeface="+mn-lt"/>
                <a:ea typeface="+mn-ea"/>
                <a:cs typeface="+mn-ea"/>
                <a:sym typeface="+mn-lt"/>
              </a:rPr>
              <a:t>）</a:t>
            </a:r>
            <a:endParaRPr lang="zh-CN" dirty="0" smtClean="0">
              <a:latin typeface="+mn-lt"/>
              <a:ea typeface="+mn-ea"/>
              <a:cs typeface="+mn-ea"/>
              <a:sym typeface="+mn-lt"/>
            </a:endParaRPr>
          </a:p>
        </p:txBody>
      </p:sp>
      <p:sp>
        <p:nvSpPr>
          <p:cNvPr id="8" name="空心弧 7" hidden="1"/>
          <p:cNvSpPr/>
          <p:nvPr>
            <p:custDataLst>
              <p:tags r:id="rId1"/>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9" name="空心弧 8" hidden="1"/>
          <p:cNvSpPr/>
          <p:nvPr>
            <p:custDataLst>
              <p:tags r:id="rId2"/>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0" name="空心弧 9" hidden="1"/>
          <p:cNvSpPr/>
          <p:nvPr>
            <p:custDataLst>
              <p:tags r:id="rId3"/>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1" name="空心弧 10" hidden="1"/>
          <p:cNvSpPr/>
          <p:nvPr>
            <p:custDataLst>
              <p:tags r:id="rId4"/>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2" name="空心弧 11" hidden="1"/>
          <p:cNvSpPr/>
          <p:nvPr>
            <p:custDataLst>
              <p:tags r:id="rId5"/>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3" name="空心弧 12" hidden="1"/>
          <p:cNvSpPr/>
          <p:nvPr>
            <p:custDataLst>
              <p:tags r:id="rId6"/>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4" name="空心弧 13" hidden="1"/>
          <p:cNvSpPr/>
          <p:nvPr>
            <p:custDataLst>
              <p:tags r:id="rId7"/>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5" name="空心弧 14" hidden="1"/>
          <p:cNvSpPr/>
          <p:nvPr>
            <p:custDataLst>
              <p:tags r:id="rId8"/>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6" name="空心弧 15" hidden="1"/>
          <p:cNvSpPr/>
          <p:nvPr>
            <p:custDataLst>
              <p:tags r:id="rId9"/>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7" name="空心弧 16" hidden="1"/>
          <p:cNvSpPr/>
          <p:nvPr>
            <p:custDataLst>
              <p:tags r:id="rId10"/>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8" name="空心弧 17" hidden="1"/>
          <p:cNvSpPr/>
          <p:nvPr>
            <p:custDataLst>
              <p:tags r:id="rId11"/>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9" name="空心弧 18" hidden="1"/>
          <p:cNvSpPr/>
          <p:nvPr>
            <p:custDataLst>
              <p:tags r:id="rId12"/>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0" name="空心弧 19" hidden="1"/>
          <p:cNvSpPr/>
          <p:nvPr>
            <p:custDataLst>
              <p:tags r:id="rId13"/>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1" name="空心弧 20" hidden="1"/>
          <p:cNvSpPr/>
          <p:nvPr>
            <p:custDataLst>
              <p:tags r:id="rId14"/>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2" name="空心弧 21" hidden="1"/>
          <p:cNvSpPr/>
          <p:nvPr>
            <p:custDataLst>
              <p:tags r:id="rId15"/>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3" name="空心弧 22" hidden="1"/>
          <p:cNvSpPr/>
          <p:nvPr>
            <p:custDataLst>
              <p:tags r:id="rId16"/>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4" name="空心弧 23" hidden="1"/>
          <p:cNvSpPr/>
          <p:nvPr>
            <p:custDataLst>
              <p:tags r:id="rId17"/>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5" name="空心弧 24" hidden="1"/>
          <p:cNvSpPr/>
          <p:nvPr>
            <p:custDataLst>
              <p:tags r:id="rId18"/>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6" name="空心弧 25" hidden="1"/>
          <p:cNvSpPr/>
          <p:nvPr>
            <p:custDataLst>
              <p:tags r:id="rId19"/>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7" name="空心弧 26" hidden="1"/>
          <p:cNvSpPr/>
          <p:nvPr>
            <p:custDataLst>
              <p:tags r:id="rId20"/>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8" name="空心弧 27" hidden="1"/>
          <p:cNvSpPr/>
          <p:nvPr>
            <p:custDataLst>
              <p:tags r:id="rId21"/>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9" name="空心弧 28" hidden="1"/>
          <p:cNvSpPr/>
          <p:nvPr>
            <p:custDataLst>
              <p:tags r:id="rId22"/>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0" name="空心弧 29" hidden="1"/>
          <p:cNvSpPr/>
          <p:nvPr>
            <p:custDataLst>
              <p:tags r:id="rId23"/>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1" name="空心弧 30" hidden="1"/>
          <p:cNvSpPr/>
          <p:nvPr>
            <p:custDataLst>
              <p:tags r:id="rId24"/>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2" name="空心弧 31" hidden="1"/>
          <p:cNvSpPr/>
          <p:nvPr>
            <p:custDataLst>
              <p:tags r:id="rId25"/>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3" name="空心弧 32" hidden="1"/>
          <p:cNvSpPr/>
          <p:nvPr>
            <p:custDataLst>
              <p:tags r:id="rId26"/>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4" name="空心弧 33" hidden="1"/>
          <p:cNvSpPr/>
          <p:nvPr>
            <p:custDataLst>
              <p:tags r:id="rId27"/>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5" name="空心弧 34" hidden="1"/>
          <p:cNvSpPr/>
          <p:nvPr>
            <p:custDataLst>
              <p:tags r:id="rId28"/>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6" name="空心弧 35" hidden="1"/>
          <p:cNvSpPr/>
          <p:nvPr>
            <p:custDataLst>
              <p:tags r:id="rId29"/>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7" name="空心弧 36" hidden="1"/>
          <p:cNvSpPr/>
          <p:nvPr>
            <p:custDataLst>
              <p:tags r:id="rId30"/>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8" name="空心弧 37" hidden="1"/>
          <p:cNvSpPr/>
          <p:nvPr>
            <p:custDataLst>
              <p:tags r:id="rId31"/>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9" name="空心弧 38" hidden="1"/>
          <p:cNvSpPr/>
          <p:nvPr>
            <p:custDataLst>
              <p:tags r:id="rId32"/>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0" name="空心弧 39" hidden="1"/>
          <p:cNvSpPr/>
          <p:nvPr>
            <p:custDataLst>
              <p:tags r:id="rId33"/>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1" name="空心弧 40" hidden="1"/>
          <p:cNvSpPr/>
          <p:nvPr>
            <p:custDataLst>
              <p:tags r:id="rId34"/>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2" name="空心弧 41" hidden="1"/>
          <p:cNvSpPr/>
          <p:nvPr>
            <p:custDataLst>
              <p:tags r:id="rId35"/>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3" name="空心弧 42" hidden="1"/>
          <p:cNvSpPr/>
          <p:nvPr>
            <p:custDataLst>
              <p:tags r:id="rId36"/>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4" name="空心弧 43" hidden="1"/>
          <p:cNvSpPr/>
          <p:nvPr>
            <p:custDataLst>
              <p:tags r:id="rId37"/>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5" name="空心弧 44" hidden="1"/>
          <p:cNvSpPr/>
          <p:nvPr>
            <p:custDataLst>
              <p:tags r:id="rId38"/>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6" name="空心弧 45" hidden="1"/>
          <p:cNvSpPr/>
          <p:nvPr>
            <p:custDataLst>
              <p:tags r:id="rId39"/>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7" name="空心弧 46" hidden="1"/>
          <p:cNvSpPr/>
          <p:nvPr>
            <p:custDataLst>
              <p:tags r:id="rId40"/>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8" name="空心弧 47" hidden="1"/>
          <p:cNvSpPr/>
          <p:nvPr>
            <p:custDataLst>
              <p:tags r:id="rId41"/>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9" name="空心弧 48" hidden="1"/>
          <p:cNvSpPr/>
          <p:nvPr>
            <p:custDataLst>
              <p:tags r:id="rId42"/>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0" name="空心弧 49" hidden="1"/>
          <p:cNvSpPr/>
          <p:nvPr>
            <p:custDataLst>
              <p:tags r:id="rId43"/>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1" name="空心弧 50" hidden="1"/>
          <p:cNvSpPr/>
          <p:nvPr>
            <p:custDataLst>
              <p:tags r:id="rId44"/>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2" name="空心弧 51" hidden="1"/>
          <p:cNvSpPr/>
          <p:nvPr>
            <p:custDataLst>
              <p:tags r:id="rId45"/>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3" name="空心弧 52" hidden="1"/>
          <p:cNvSpPr/>
          <p:nvPr>
            <p:custDataLst>
              <p:tags r:id="rId46"/>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 name="文本框 2"/>
          <p:cNvSpPr txBox="1"/>
          <p:nvPr/>
        </p:nvSpPr>
        <p:spPr>
          <a:xfrm>
            <a:off x="414655" y="1255395"/>
            <a:ext cx="11015980" cy="1038860"/>
          </a:xfrm>
          <a:prstGeom prst="rect">
            <a:avLst/>
          </a:prstGeom>
          <a:noFill/>
        </p:spPr>
        <p:txBody>
          <a:bodyPr wrap="square" rtlCol="0">
            <a:spAutoFit/>
          </a:bodyPr>
          <a:p>
            <a:pPr fontAlgn="auto">
              <a:lnSpc>
                <a:spcPct val="140000"/>
              </a:lnSpc>
            </a:pPr>
            <a:r>
              <a:rPr lang="zh-CN" altLang="en-US" sz="2200"/>
              <a:t>为了实现对表数据的相关操作，本实验需要以执行SQL脚本的方式对学校数据库的相关表插入部分数据。</a:t>
            </a:r>
            <a:endParaRPr lang="zh-CN" altLang="en-US" sz="220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smtClean="0">
                <a:latin typeface="+mn-lt"/>
                <a:ea typeface="+mn-ea"/>
                <a:cs typeface="+mn-ea"/>
                <a:sym typeface="+mn-lt"/>
              </a:rPr>
              <a:t>关系模式（</a:t>
            </a:r>
            <a:r>
              <a:rPr lang="en-US" altLang="zh-CN" dirty="0" smtClean="0">
                <a:latin typeface="+mn-lt"/>
                <a:ea typeface="+mn-ea"/>
                <a:cs typeface="+mn-ea"/>
                <a:sym typeface="+mn-lt"/>
              </a:rPr>
              <a:t>3</a:t>
            </a:r>
            <a:r>
              <a:rPr lang="zh-CN" altLang="en-US" dirty="0" smtClean="0">
                <a:latin typeface="+mn-lt"/>
                <a:ea typeface="+mn-ea"/>
                <a:cs typeface="+mn-ea"/>
                <a:sym typeface="+mn-lt"/>
              </a:rPr>
              <a:t>）</a:t>
            </a:r>
            <a:endParaRPr lang="zh-CN" altLang="en-US" dirty="0" smtClean="0">
              <a:latin typeface="+mn-lt"/>
              <a:ea typeface="+mn-ea"/>
              <a:cs typeface="+mn-ea"/>
              <a:sym typeface="+mn-lt"/>
            </a:endParaRPr>
          </a:p>
        </p:txBody>
      </p:sp>
      <p:sp>
        <p:nvSpPr>
          <p:cNvPr id="3" name="文本占位符 2"/>
          <p:cNvSpPr>
            <a:spLocks noGrp="1"/>
          </p:cNvSpPr>
          <p:nvPr>
            <p:ph type="body" sz="quarter" idx="4294967295"/>
          </p:nvPr>
        </p:nvSpPr>
        <p:spPr>
          <a:xfrm>
            <a:off x="884555" y="1247775"/>
            <a:ext cx="11307445" cy="4679950"/>
          </a:xfrm>
        </p:spPr>
        <p:txBody>
          <a:bodyPr/>
          <a:lstStyle/>
          <a:p>
            <a:pPr marL="0" indent="0">
              <a:buNone/>
            </a:pPr>
            <a:r>
              <a:rPr lang="en-US" altLang="zh-CN" sz="2000" spc="0" dirty="0" smtClean="0">
                <a:solidFill>
                  <a:schemeClr val="tx1"/>
                </a:solidFill>
                <a:ea typeface="+mn-ea"/>
                <a:cs typeface="+mn-ea"/>
                <a:sym typeface="+mn-lt"/>
              </a:rPr>
              <a:t>    </a:t>
            </a:r>
            <a:r>
              <a:rPr lang="zh-CN" altLang="en-US" spc="0" dirty="0" smtClean="0">
                <a:solidFill>
                  <a:schemeClr val="tx1"/>
                </a:solidFill>
                <a:ea typeface="+mn-ea"/>
                <a:cs typeface="+mn-ea"/>
                <a:sym typeface="+mn-lt"/>
              </a:rPr>
              <a:t>对象之间的关系如下。</a:t>
            </a:r>
            <a:endParaRPr lang="zh-CN" altLang="en-US" spc="0" dirty="0" smtClean="0">
              <a:solidFill>
                <a:schemeClr val="tx1"/>
              </a:solidFill>
              <a:ea typeface="+mn-ea"/>
              <a:cs typeface="+mn-ea"/>
              <a:sym typeface="+mn-lt"/>
            </a:endParaRPr>
          </a:p>
          <a:p>
            <a:r>
              <a:rPr lang="zh-CN" altLang="en-US" spc="0" dirty="0" smtClean="0">
                <a:solidFill>
                  <a:schemeClr val="tx1"/>
                </a:solidFill>
                <a:ea typeface="+mn-ea"/>
                <a:cs typeface="+mn-ea"/>
                <a:sym typeface="+mn-lt"/>
              </a:rPr>
              <a:t>一位学生可以选择多门课程，一门课程可被多名学生选择</a:t>
            </a:r>
            <a:endParaRPr lang="zh-CN" altLang="en-US" spc="0" dirty="0" smtClean="0">
              <a:solidFill>
                <a:schemeClr val="tx1"/>
              </a:solidFill>
              <a:ea typeface="+mn-ea"/>
              <a:cs typeface="+mn-ea"/>
              <a:sym typeface="+mn-lt"/>
            </a:endParaRPr>
          </a:p>
          <a:p>
            <a:r>
              <a:rPr lang="zh-CN" altLang="en-US" spc="0" dirty="0" smtClean="0">
                <a:solidFill>
                  <a:schemeClr val="tx1"/>
                </a:solidFill>
                <a:ea typeface="+mn-ea"/>
                <a:cs typeface="+mn-ea"/>
                <a:sym typeface="+mn-lt"/>
              </a:rPr>
              <a:t>一位老师可以选择多门课程，一门课程可被多名老师教授</a:t>
            </a:r>
            <a:endParaRPr lang="zh-CN" altLang="en-US" spc="0" dirty="0" smtClean="0">
              <a:solidFill>
                <a:schemeClr val="tx1"/>
              </a:solidFill>
              <a:ea typeface="+mn-ea"/>
              <a:cs typeface="+mn-ea"/>
              <a:sym typeface="+mn-lt"/>
            </a:endParaRPr>
          </a:p>
          <a:p>
            <a:r>
              <a:rPr lang="zh-CN" altLang="en-US" spc="0" dirty="0" smtClean="0">
                <a:solidFill>
                  <a:schemeClr val="tx1"/>
                </a:solidFill>
                <a:ea typeface="+mn-ea"/>
                <a:cs typeface="+mn-ea"/>
                <a:sym typeface="+mn-lt"/>
              </a:rPr>
              <a:t>一个院系可由多个班级组成</a:t>
            </a:r>
            <a:endParaRPr lang="zh-CN" altLang="en-US" spc="0" dirty="0" smtClean="0">
              <a:solidFill>
                <a:schemeClr val="tx1"/>
              </a:solidFill>
              <a:ea typeface="+mn-ea"/>
              <a:cs typeface="+mn-ea"/>
              <a:sym typeface="+mn-lt"/>
            </a:endParaRPr>
          </a:p>
          <a:p>
            <a:r>
              <a:rPr lang="zh-CN" altLang="en-US" spc="0" dirty="0" smtClean="0">
                <a:solidFill>
                  <a:schemeClr val="tx1"/>
                </a:solidFill>
                <a:ea typeface="+mn-ea"/>
                <a:cs typeface="+mn-ea"/>
                <a:sym typeface="+mn-lt"/>
              </a:rPr>
              <a:t>一个院系可聘请多名老师</a:t>
            </a:r>
            <a:endParaRPr lang="zh-CN" altLang="en-US" spc="0" dirty="0" smtClean="0">
              <a:solidFill>
                <a:schemeClr val="tx1"/>
              </a:solidFill>
              <a:ea typeface="+mn-ea"/>
              <a:cs typeface="+mn-ea"/>
              <a:sym typeface="+mn-lt"/>
            </a:endParaRPr>
          </a:p>
          <a:p>
            <a:r>
              <a:rPr lang="zh-CN" altLang="en-US" spc="0" dirty="0" smtClean="0">
                <a:solidFill>
                  <a:schemeClr val="tx1"/>
                </a:solidFill>
                <a:ea typeface="+mn-ea"/>
                <a:cs typeface="+mn-ea"/>
                <a:sym typeface="+mn-lt"/>
              </a:rPr>
              <a:t>一个班级可由多名学生组成</a:t>
            </a:r>
            <a:endParaRPr lang="zh-CN" altLang="en-US" spc="0" dirty="0" smtClean="0">
              <a:solidFill>
                <a:schemeClr val="tx1"/>
              </a:solidFill>
              <a:ea typeface="+mn-ea"/>
              <a:cs typeface="+mn-ea"/>
              <a:sym typeface="+mn-lt"/>
            </a:endParaRPr>
          </a:p>
        </p:txBody>
      </p:sp>
      <p:sp>
        <p:nvSpPr>
          <p:cNvPr id="8" name="空心弧 7" hidden="1"/>
          <p:cNvSpPr/>
          <p:nvPr>
            <p:custDataLst>
              <p:tags r:id="rId1"/>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9" name="空心弧 8" hidden="1"/>
          <p:cNvSpPr/>
          <p:nvPr>
            <p:custDataLst>
              <p:tags r:id="rId2"/>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0" name="空心弧 9" hidden="1"/>
          <p:cNvSpPr/>
          <p:nvPr>
            <p:custDataLst>
              <p:tags r:id="rId3"/>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1" name="空心弧 10" hidden="1"/>
          <p:cNvSpPr/>
          <p:nvPr>
            <p:custDataLst>
              <p:tags r:id="rId4"/>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2" name="空心弧 11" hidden="1"/>
          <p:cNvSpPr/>
          <p:nvPr>
            <p:custDataLst>
              <p:tags r:id="rId5"/>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3" name="空心弧 12" hidden="1"/>
          <p:cNvSpPr/>
          <p:nvPr>
            <p:custDataLst>
              <p:tags r:id="rId6"/>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4" name="空心弧 13" hidden="1"/>
          <p:cNvSpPr/>
          <p:nvPr>
            <p:custDataLst>
              <p:tags r:id="rId7"/>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5" name="空心弧 14" hidden="1"/>
          <p:cNvSpPr/>
          <p:nvPr>
            <p:custDataLst>
              <p:tags r:id="rId8"/>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6" name="空心弧 15" hidden="1"/>
          <p:cNvSpPr/>
          <p:nvPr>
            <p:custDataLst>
              <p:tags r:id="rId9"/>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7" name="空心弧 16" hidden="1"/>
          <p:cNvSpPr/>
          <p:nvPr>
            <p:custDataLst>
              <p:tags r:id="rId10"/>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8" name="空心弧 17" hidden="1"/>
          <p:cNvSpPr/>
          <p:nvPr>
            <p:custDataLst>
              <p:tags r:id="rId11"/>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9" name="空心弧 18" hidden="1"/>
          <p:cNvSpPr/>
          <p:nvPr>
            <p:custDataLst>
              <p:tags r:id="rId12"/>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0" name="空心弧 19" hidden="1"/>
          <p:cNvSpPr/>
          <p:nvPr>
            <p:custDataLst>
              <p:tags r:id="rId13"/>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1" name="空心弧 20" hidden="1"/>
          <p:cNvSpPr/>
          <p:nvPr>
            <p:custDataLst>
              <p:tags r:id="rId14"/>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2" name="空心弧 21" hidden="1"/>
          <p:cNvSpPr/>
          <p:nvPr>
            <p:custDataLst>
              <p:tags r:id="rId15"/>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3" name="空心弧 22" hidden="1"/>
          <p:cNvSpPr/>
          <p:nvPr>
            <p:custDataLst>
              <p:tags r:id="rId16"/>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4" name="空心弧 23" hidden="1"/>
          <p:cNvSpPr/>
          <p:nvPr>
            <p:custDataLst>
              <p:tags r:id="rId17"/>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5" name="空心弧 24" hidden="1"/>
          <p:cNvSpPr/>
          <p:nvPr>
            <p:custDataLst>
              <p:tags r:id="rId18"/>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6" name="空心弧 25" hidden="1"/>
          <p:cNvSpPr/>
          <p:nvPr>
            <p:custDataLst>
              <p:tags r:id="rId19"/>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7" name="空心弧 26" hidden="1"/>
          <p:cNvSpPr/>
          <p:nvPr>
            <p:custDataLst>
              <p:tags r:id="rId20"/>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8" name="空心弧 27" hidden="1"/>
          <p:cNvSpPr/>
          <p:nvPr>
            <p:custDataLst>
              <p:tags r:id="rId21"/>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9" name="空心弧 28" hidden="1"/>
          <p:cNvSpPr/>
          <p:nvPr>
            <p:custDataLst>
              <p:tags r:id="rId22"/>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0" name="空心弧 29" hidden="1"/>
          <p:cNvSpPr/>
          <p:nvPr>
            <p:custDataLst>
              <p:tags r:id="rId23"/>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1" name="空心弧 30" hidden="1"/>
          <p:cNvSpPr/>
          <p:nvPr>
            <p:custDataLst>
              <p:tags r:id="rId24"/>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2" name="空心弧 31" hidden="1"/>
          <p:cNvSpPr/>
          <p:nvPr>
            <p:custDataLst>
              <p:tags r:id="rId25"/>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3" name="空心弧 32" hidden="1"/>
          <p:cNvSpPr/>
          <p:nvPr>
            <p:custDataLst>
              <p:tags r:id="rId26"/>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4" name="空心弧 33" hidden="1"/>
          <p:cNvSpPr/>
          <p:nvPr>
            <p:custDataLst>
              <p:tags r:id="rId27"/>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5" name="空心弧 34" hidden="1"/>
          <p:cNvSpPr/>
          <p:nvPr>
            <p:custDataLst>
              <p:tags r:id="rId28"/>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6" name="空心弧 35" hidden="1"/>
          <p:cNvSpPr/>
          <p:nvPr>
            <p:custDataLst>
              <p:tags r:id="rId29"/>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7" name="空心弧 36" hidden="1"/>
          <p:cNvSpPr/>
          <p:nvPr>
            <p:custDataLst>
              <p:tags r:id="rId30"/>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8" name="空心弧 37" hidden="1"/>
          <p:cNvSpPr/>
          <p:nvPr>
            <p:custDataLst>
              <p:tags r:id="rId31"/>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9" name="空心弧 38" hidden="1"/>
          <p:cNvSpPr/>
          <p:nvPr>
            <p:custDataLst>
              <p:tags r:id="rId32"/>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0" name="空心弧 39" hidden="1"/>
          <p:cNvSpPr/>
          <p:nvPr>
            <p:custDataLst>
              <p:tags r:id="rId33"/>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1" name="空心弧 40" hidden="1"/>
          <p:cNvSpPr/>
          <p:nvPr>
            <p:custDataLst>
              <p:tags r:id="rId34"/>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2" name="空心弧 41" hidden="1"/>
          <p:cNvSpPr/>
          <p:nvPr>
            <p:custDataLst>
              <p:tags r:id="rId35"/>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3" name="空心弧 42" hidden="1"/>
          <p:cNvSpPr/>
          <p:nvPr>
            <p:custDataLst>
              <p:tags r:id="rId36"/>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4" name="空心弧 43" hidden="1"/>
          <p:cNvSpPr/>
          <p:nvPr>
            <p:custDataLst>
              <p:tags r:id="rId37"/>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5" name="空心弧 44" hidden="1"/>
          <p:cNvSpPr/>
          <p:nvPr>
            <p:custDataLst>
              <p:tags r:id="rId38"/>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6" name="空心弧 45" hidden="1"/>
          <p:cNvSpPr/>
          <p:nvPr>
            <p:custDataLst>
              <p:tags r:id="rId39"/>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7" name="空心弧 46" hidden="1"/>
          <p:cNvSpPr/>
          <p:nvPr>
            <p:custDataLst>
              <p:tags r:id="rId40"/>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8" name="空心弧 47" hidden="1"/>
          <p:cNvSpPr/>
          <p:nvPr>
            <p:custDataLst>
              <p:tags r:id="rId41"/>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9" name="空心弧 48" hidden="1"/>
          <p:cNvSpPr/>
          <p:nvPr>
            <p:custDataLst>
              <p:tags r:id="rId42"/>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0" name="空心弧 49" hidden="1"/>
          <p:cNvSpPr/>
          <p:nvPr>
            <p:custDataLst>
              <p:tags r:id="rId43"/>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1" name="空心弧 50" hidden="1"/>
          <p:cNvSpPr/>
          <p:nvPr>
            <p:custDataLst>
              <p:tags r:id="rId44"/>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2" name="空心弧 51" hidden="1"/>
          <p:cNvSpPr/>
          <p:nvPr>
            <p:custDataLst>
              <p:tags r:id="rId45"/>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3" name="空心弧 52" hidden="1"/>
          <p:cNvSpPr/>
          <p:nvPr>
            <p:custDataLst>
              <p:tags r:id="rId46"/>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Tree>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dirty="0" smtClean="0">
                <a:latin typeface="+mn-lt"/>
                <a:ea typeface="+mn-ea"/>
                <a:cs typeface="+mn-ea"/>
                <a:sym typeface="+mn-lt"/>
              </a:rPr>
              <a:t>表数据的插入</a:t>
            </a:r>
            <a:r>
              <a:rPr smtClean="0">
                <a:latin typeface="+mn-lt"/>
                <a:ea typeface="+mn-ea"/>
                <a:cs typeface="+mn-ea"/>
                <a:sym typeface="+mn-lt"/>
              </a:rPr>
              <a:t>（</a:t>
            </a:r>
            <a:r>
              <a:rPr lang="en-US" altLang="zh-CN" smtClean="0">
                <a:latin typeface="+mn-lt"/>
                <a:ea typeface="+mn-ea"/>
                <a:cs typeface="+mn-ea"/>
                <a:sym typeface="+mn-lt"/>
              </a:rPr>
              <a:t>2</a:t>
            </a:r>
            <a:r>
              <a:rPr smtClean="0">
                <a:latin typeface="+mn-lt"/>
                <a:ea typeface="+mn-ea"/>
                <a:cs typeface="+mn-ea"/>
                <a:sym typeface="+mn-lt"/>
              </a:rPr>
              <a:t>）</a:t>
            </a:r>
            <a:endParaRPr dirty="0" smtClean="0">
              <a:latin typeface="+mn-lt"/>
              <a:ea typeface="+mn-ea"/>
              <a:cs typeface="+mn-ea"/>
              <a:sym typeface="+mn-lt"/>
            </a:endParaRPr>
          </a:p>
        </p:txBody>
      </p:sp>
      <p:sp>
        <p:nvSpPr>
          <p:cNvPr id="8" name="空心弧 7" hidden="1"/>
          <p:cNvSpPr/>
          <p:nvPr>
            <p:custDataLst>
              <p:tags r:id="rId1"/>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9" name="空心弧 8" hidden="1"/>
          <p:cNvSpPr/>
          <p:nvPr>
            <p:custDataLst>
              <p:tags r:id="rId2"/>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0" name="空心弧 9" hidden="1"/>
          <p:cNvSpPr/>
          <p:nvPr>
            <p:custDataLst>
              <p:tags r:id="rId3"/>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1" name="空心弧 10" hidden="1"/>
          <p:cNvSpPr/>
          <p:nvPr>
            <p:custDataLst>
              <p:tags r:id="rId4"/>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2" name="空心弧 11" hidden="1"/>
          <p:cNvSpPr/>
          <p:nvPr>
            <p:custDataLst>
              <p:tags r:id="rId5"/>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3" name="空心弧 12" hidden="1"/>
          <p:cNvSpPr/>
          <p:nvPr>
            <p:custDataLst>
              <p:tags r:id="rId6"/>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4" name="空心弧 13" hidden="1"/>
          <p:cNvSpPr/>
          <p:nvPr>
            <p:custDataLst>
              <p:tags r:id="rId7"/>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5" name="空心弧 14" hidden="1"/>
          <p:cNvSpPr/>
          <p:nvPr>
            <p:custDataLst>
              <p:tags r:id="rId8"/>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6" name="空心弧 15" hidden="1"/>
          <p:cNvSpPr/>
          <p:nvPr>
            <p:custDataLst>
              <p:tags r:id="rId9"/>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7" name="空心弧 16" hidden="1"/>
          <p:cNvSpPr/>
          <p:nvPr>
            <p:custDataLst>
              <p:tags r:id="rId10"/>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8" name="空心弧 17" hidden="1"/>
          <p:cNvSpPr/>
          <p:nvPr>
            <p:custDataLst>
              <p:tags r:id="rId11"/>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9" name="空心弧 18" hidden="1"/>
          <p:cNvSpPr/>
          <p:nvPr>
            <p:custDataLst>
              <p:tags r:id="rId12"/>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0" name="空心弧 19" hidden="1"/>
          <p:cNvSpPr/>
          <p:nvPr>
            <p:custDataLst>
              <p:tags r:id="rId13"/>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1" name="空心弧 20" hidden="1"/>
          <p:cNvSpPr/>
          <p:nvPr>
            <p:custDataLst>
              <p:tags r:id="rId14"/>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2" name="空心弧 21" hidden="1"/>
          <p:cNvSpPr/>
          <p:nvPr>
            <p:custDataLst>
              <p:tags r:id="rId15"/>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3" name="空心弧 22" hidden="1"/>
          <p:cNvSpPr/>
          <p:nvPr>
            <p:custDataLst>
              <p:tags r:id="rId16"/>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4" name="空心弧 23" hidden="1"/>
          <p:cNvSpPr/>
          <p:nvPr>
            <p:custDataLst>
              <p:tags r:id="rId17"/>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5" name="空心弧 24" hidden="1"/>
          <p:cNvSpPr/>
          <p:nvPr>
            <p:custDataLst>
              <p:tags r:id="rId18"/>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6" name="空心弧 25" hidden="1"/>
          <p:cNvSpPr/>
          <p:nvPr>
            <p:custDataLst>
              <p:tags r:id="rId19"/>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7" name="空心弧 26" hidden="1"/>
          <p:cNvSpPr/>
          <p:nvPr>
            <p:custDataLst>
              <p:tags r:id="rId20"/>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8" name="空心弧 27" hidden="1"/>
          <p:cNvSpPr/>
          <p:nvPr>
            <p:custDataLst>
              <p:tags r:id="rId21"/>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9" name="空心弧 28" hidden="1"/>
          <p:cNvSpPr/>
          <p:nvPr>
            <p:custDataLst>
              <p:tags r:id="rId22"/>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0" name="空心弧 29" hidden="1"/>
          <p:cNvSpPr/>
          <p:nvPr>
            <p:custDataLst>
              <p:tags r:id="rId23"/>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1" name="空心弧 30" hidden="1"/>
          <p:cNvSpPr/>
          <p:nvPr>
            <p:custDataLst>
              <p:tags r:id="rId24"/>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2" name="空心弧 31" hidden="1"/>
          <p:cNvSpPr/>
          <p:nvPr>
            <p:custDataLst>
              <p:tags r:id="rId25"/>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3" name="空心弧 32" hidden="1"/>
          <p:cNvSpPr/>
          <p:nvPr>
            <p:custDataLst>
              <p:tags r:id="rId26"/>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4" name="空心弧 33" hidden="1"/>
          <p:cNvSpPr/>
          <p:nvPr>
            <p:custDataLst>
              <p:tags r:id="rId27"/>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5" name="空心弧 34" hidden="1"/>
          <p:cNvSpPr/>
          <p:nvPr>
            <p:custDataLst>
              <p:tags r:id="rId28"/>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6" name="空心弧 35" hidden="1"/>
          <p:cNvSpPr/>
          <p:nvPr>
            <p:custDataLst>
              <p:tags r:id="rId29"/>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7" name="空心弧 36" hidden="1"/>
          <p:cNvSpPr/>
          <p:nvPr>
            <p:custDataLst>
              <p:tags r:id="rId30"/>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8" name="空心弧 37" hidden="1"/>
          <p:cNvSpPr/>
          <p:nvPr>
            <p:custDataLst>
              <p:tags r:id="rId31"/>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9" name="空心弧 38" hidden="1"/>
          <p:cNvSpPr/>
          <p:nvPr>
            <p:custDataLst>
              <p:tags r:id="rId32"/>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0" name="空心弧 39" hidden="1"/>
          <p:cNvSpPr/>
          <p:nvPr>
            <p:custDataLst>
              <p:tags r:id="rId33"/>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1" name="空心弧 40" hidden="1"/>
          <p:cNvSpPr/>
          <p:nvPr>
            <p:custDataLst>
              <p:tags r:id="rId34"/>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2" name="空心弧 41" hidden="1"/>
          <p:cNvSpPr/>
          <p:nvPr>
            <p:custDataLst>
              <p:tags r:id="rId35"/>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3" name="空心弧 42" hidden="1"/>
          <p:cNvSpPr/>
          <p:nvPr>
            <p:custDataLst>
              <p:tags r:id="rId36"/>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4" name="空心弧 43" hidden="1"/>
          <p:cNvSpPr/>
          <p:nvPr>
            <p:custDataLst>
              <p:tags r:id="rId37"/>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5" name="空心弧 44" hidden="1"/>
          <p:cNvSpPr/>
          <p:nvPr>
            <p:custDataLst>
              <p:tags r:id="rId38"/>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6" name="空心弧 45" hidden="1"/>
          <p:cNvSpPr/>
          <p:nvPr>
            <p:custDataLst>
              <p:tags r:id="rId39"/>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7" name="空心弧 46" hidden="1"/>
          <p:cNvSpPr/>
          <p:nvPr>
            <p:custDataLst>
              <p:tags r:id="rId40"/>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8" name="空心弧 47" hidden="1"/>
          <p:cNvSpPr/>
          <p:nvPr>
            <p:custDataLst>
              <p:tags r:id="rId41"/>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9" name="空心弧 48" hidden="1"/>
          <p:cNvSpPr/>
          <p:nvPr>
            <p:custDataLst>
              <p:tags r:id="rId42"/>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0" name="空心弧 49" hidden="1"/>
          <p:cNvSpPr/>
          <p:nvPr>
            <p:custDataLst>
              <p:tags r:id="rId43"/>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1" name="空心弧 50" hidden="1"/>
          <p:cNvSpPr/>
          <p:nvPr>
            <p:custDataLst>
              <p:tags r:id="rId44"/>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2" name="空心弧 51" hidden="1"/>
          <p:cNvSpPr/>
          <p:nvPr>
            <p:custDataLst>
              <p:tags r:id="rId45"/>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3" name="空心弧 52" hidden="1"/>
          <p:cNvSpPr/>
          <p:nvPr>
            <p:custDataLst>
              <p:tags r:id="rId46"/>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 name="文本框 2"/>
          <p:cNvSpPr txBox="1"/>
          <p:nvPr/>
        </p:nvSpPr>
        <p:spPr>
          <a:xfrm>
            <a:off x="405765" y="1228725"/>
            <a:ext cx="11015980" cy="5193665"/>
          </a:xfrm>
          <a:prstGeom prst="rect">
            <a:avLst/>
          </a:prstGeom>
          <a:noFill/>
        </p:spPr>
        <p:txBody>
          <a:bodyPr wrap="square" rtlCol="0">
            <a:spAutoFit/>
          </a:bodyPr>
          <a:p>
            <a:pPr fontAlgn="auto">
              <a:lnSpc>
                <a:spcPct val="140000"/>
              </a:lnSpc>
            </a:pPr>
            <a:r>
              <a:rPr lang="en-US" altLang="zh-CN" sz="2200"/>
              <a:t>1. 编辑client.sql：</a:t>
            </a:r>
            <a:endParaRPr lang="en-US" altLang="zh-CN" sz="2200"/>
          </a:p>
          <a:p>
            <a:pPr fontAlgn="auto">
              <a:lnSpc>
                <a:spcPct val="140000"/>
              </a:lnSpc>
            </a:pPr>
            <a:r>
              <a:rPr lang="en-US" altLang="zh-CN" sz="2200"/>
              <a:t>在SQL界面执行脚本client.sql。代码如下。</a:t>
            </a:r>
            <a:endParaRPr lang="en-US" altLang="zh-CN" sz="2200"/>
          </a:p>
          <a:p>
            <a:endParaRPr lang="en-US" altLang="zh-CN"/>
          </a:p>
          <a:p>
            <a:r>
              <a:rPr lang="zh-CN" altLang="en-US"/>
              <a:t>INSERT INTO client(c_id,c_name,c_mail,c_id_card,c_phone,c_password) VALUES (1,'张一','zhangyi@huawei.com','340211199301010001','18815650001','gaussdb_001');</a:t>
            </a:r>
            <a:endParaRPr lang="zh-CN" altLang="en-US"/>
          </a:p>
          <a:p>
            <a:r>
              <a:rPr lang="zh-CN" altLang="en-US"/>
              <a:t>INSERT INTO client(c_id,c_name,c_mail,c_id_card,c_phone,c_password) VALUES (2,'张二','zhanger@huawei.com','340211199301010002','18815650002','gaussdb_002');</a:t>
            </a:r>
            <a:endParaRPr lang="zh-CN" altLang="en-US"/>
          </a:p>
          <a:p>
            <a:r>
              <a:rPr lang="zh-CN" altLang="en-US"/>
              <a:t>INSERT INTO client(c_id,c_name,c_mail,c_id_card,c_phone,c_password) VALUES (3,'张三','zhangsan@huawei.com','340211199301010003','18815650003','gaussdb_003');</a:t>
            </a:r>
            <a:endParaRPr lang="zh-CN" altLang="en-US"/>
          </a:p>
          <a:p>
            <a:r>
              <a:rPr lang="zh-CN" altLang="en-US"/>
              <a:t>INSERT INTO client(c_id,c_name,c_mail,c_id_card,c_phone,c_password) VALUES (4,'张四','zhangsi@huawei.com','340211199301010004','18815650004','gaussdb_004');</a:t>
            </a:r>
            <a:endParaRPr lang="zh-CN" altLang="en-US"/>
          </a:p>
          <a:p>
            <a:r>
              <a:rPr lang="zh-CN" altLang="en-US"/>
              <a:t>INSERT INTO client(c_id,c_name,c_mail,c_id_card,c_phone,c_password) VALUES (5,'张五','zhangwu@huawei.com','340211199301010005','18815650005','gaussdb_005');</a:t>
            </a:r>
            <a:endParaRPr lang="zh-CN" altLang="en-US"/>
          </a:p>
          <a:p>
            <a:r>
              <a:rPr lang="zh-CN" altLang="en-US"/>
              <a:t>INSERT INTO client(c_id,c_name,c_mail,c_id_card,c_phone,c_password) VALUES (6,'张六','zhangliu@huawei.com','340211199301010006','18815650006','gaussdb_006');</a:t>
            </a:r>
            <a:endParaRPr lang="zh-CN" altLang="en-US"/>
          </a:p>
          <a:p>
            <a:r>
              <a:rPr lang="zh-CN" altLang="en-US"/>
              <a:t>INSERT INTO client(c_id,c_name,c_mail,c_id_card,c_phone,c_password) VALUES (7,'张七','zhangqi@huawei.com','340211199301010007','18815650007','gaussdb_007');</a:t>
            </a:r>
            <a:endParaRPr lang="zh-CN" altLang="en-US"/>
          </a:p>
        </p:txBody>
      </p:sp>
    </p:spTree>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dirty="0" smtClean="0">
                <a:latin typeface="+mn-lt"/>
                <a:ea typeface="+mn-ea"/>
                <a:cs typeface="+mn-ea"/>
                <a:sym typeface="+mn-lt"/>
              </a:rPr>
              <a:t>表数据的插入</a:t>
            </a:r>
            <a:r>
              <a:rPr smtClean="0">
                <a:latin typeface="+mn-lt"/>
                <a:ea typeface="+mn-ea"/>
                <a:cs typeface="+mn-ea"/>
                <a:sym typeface="+mn-lt"/>
              </a:rPr>
              <a:t>（</a:t>
            </a:r>
            <a:r>
              <a:rPr lang="en-US" altLang="zh-CN" smtClean="0">
                <a:latin typeface="+mn-lt"/>
                <a:ea typeface="+mn-ea"/>
                <a:cs typeface="+mn-ea"/>
                <a:sym typeface="+mn-lt"/>
              </a:rPr>
              <a:t>3</a:t>
            </a:r>
            <a:r>
              <a:rPr smtClean="0">
                <a:latin typeface="+mn-lt"/>
                <a:ea typeface="+mn-ea"/>
                <a:cs typeface="+mn-ea"/>
                <a:sym typeface="+mn-lt"/>
              </a:rPr>
              <a:t>）</a:t>
            </a:r>
            <a:endParaRPr dirty="0" smtClean="0">
              <a:latin typeface="+mn-lt"/>
              <a:ea typeface="+mn-ea"/>
              <a:cs typeface="+mn-ea"/>
              <a:sym typeface="+mn-lt"/>
            </a:endParaRPr>
          </a:p>
        </p:txBody>
      </p:sp>
      <p:sp>
        <p:nvSpPr>
          <p:cNvPr id="8" name="空心弧 7" hidden="1"/>
          <p:cNvSpPr/>
          <p:nvPr>
            <p:custDataLst>
              <p:tags r:id="rId1"/>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9" name="空心弧 8" hidden="1"/>
          <p:cNvSpPr/>
          <p:nvPr>
            <p:custDataLst>
              <p:tags r:id="rId2"/>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0" name="空心弧 9" hidden="1"/>
          <p:cNvSpPr/>
          <p:nvPr>
            <p:custDataLst>
              <p:tags r:id="rId3"/>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1" name="空心弧 10" hidden="1"/>
          <p:cNvSpPr/>
          <p:nvPr>
            <p:custDataLst>
              <p:tags r:id="rId4"/>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2" name="空心弧 11" hidden="1"/>
          <p:cNvSpPr/>
          <p:nvPr>
            <p:custDataLst>
              <p:tags r:id="rId5"/>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3" name="空心弧 12" hidden="1"/>
          <p:cNvSpPr/>
          <p:nvPr>
            <p:custDataLst>
              <p:tags r:id="rId6"/>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4" name="空心弧 13" hidden="1"/>
          <p:cNvSpPr/>
          <p:nvPr>
            <p:custDataLst>
              <p:tags r:id="rId7"/>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5" name="空心弧 14" hidden="1"/>
          <p:cNvSpPr/>
          <p:nvPr>
            <p:custDataLst>
              <p:tags r:id="rId8"/>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6" name="空心弧 15" hidden="1"/>
          <p:cNvSpPr/>
          <p:nvPr>
            <p:custDataLst>
              <p:tags r:id="rId9"/>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7" name="空心弧 16" hidden="1"/>
          <p:cNvSpPr/>
          <p:nvPr>
            <p:custDataLst>
              <p:tags r:id="rId10"/>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8" name="空心弧 17" hidden="1"/>
          <p:cNvSpPr/>
          <p:nvPr>
            <p:custDataLst>
              <p:tags r:id="rId11"/>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9" name="空心弧 18" hidden="1"/>
          <p:cNvSpPr/>
          <p:nvPr>
            <p:custDataLst>
              <p:tags r:id="rId12"/>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0" name="空心弧 19" hidden="1"/>
          <p:cNvSpPr/>
          <p:nvPr>
            <p:custDataLst>
              <p:tags r:id="rId13"/>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1" name="空心弧 20" hidden="1"/>
          <p:cNvSpPr/>
          <p:nvPr>
            <p:custDataLst>
              <p:tags r:id="rId14"/>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2" name="空心弧 21" hidden="1"/>
          <p:cNvSpPr/>
          <p:nvPr>
            <p:custDataLst>
              <p:tags r:id="rId15"/>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3" name="空心弧 22" hidden="1"/>
          <p:cNvSpPr/>
          <p:nvPr>
            <p:custDataLst>
              <p:tags r:id="rId16"/>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4" name="空心弧 23" hidden="1"/>
          <p:cNvSpPr/>
          <p:nvPr>
            <p:custDataLst>
              <p:tags r:id="rId17"/>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5" name="空心弧 24" hidden="1"/>
          <p:cNvSpPr/>
          <p:nvPr>
            <p:custDataLst>
              <p:tags r:id="rId18"/>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6" name="空心弧 25" hidden="1"/>
          <p:cNvSpPr/>
          <p:nvPr>
            <p:custDataLst>
              <p:tags r:id="rId19"/>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7" name="空心弧 26" hidden="1"/>
          <p:cNvSpPr/>
          <p:nvPr>
            <p:custDataLst>
              <p:tags r:id="rId20"/>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8" name="空心弧 27" hidden="1"/>
          <p:cNvSpPr/>
          <p:nvPr>
            <p:custDataLst>
              <p:tags r:id="rId21"/>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9" name="空心弧 28" hidden="1"/>
          <p:cNvSpPr/>
          <p:nvPr>
            <p:custDataLst>
              <p:tags r:id="rId22"/>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0" name="空心弧 29" hidden="1"/>
          <p:cNvSpPr/>
          <p:nvPr>
            <p:custDataLst>
              <p:tags r:id="rId23"/>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1" name="空心弧 30" hidden="1"/>
          <p:cNvSpPr/>
          <p:nvPr>
            <p:custDataLst>
              <p:tags r:id="rId24"/>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2" name="空心弧 31" hidden="1"/>
          <p:cNvSpPr/>
          <p:nvPr>
            <p:custDataLst>
              <p:tags r:id="rId25"/>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3" name="空心弧 32" hidden="1"/>
          <p:cNvSpPr/>
          <p:nvPr>
            <p:custDataLst>
              <p:tags r:id="rId26"/>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4" name="空心弧 33" hidden="1"/>
          <p:cNvSpPr/>
          <p:nvPr>
            <p:custDataLst>
              <p:tags r:id="rId27"/>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5" name="空心弧 34" hidden="1"/>
          <p:cNvSpPr/>
          <p:nvPr>
            <p:custDataLst>
              <p:tags r:id="rId28"/>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6" name="空心弧 35" hidden="1"/>
          <p:cNvSpPr/>
          <p:nvPr>
            <p:custDataLst>
              <p:tags r:id="rId29"/>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7" name="空心弧 36" hidden="1"/>
          <p:cNvSpPr/>
          <p:nvPr>
            <p:custDataLst>
              <p:tags r:id="rId30"/>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8" name="空心弧 37" hidden="1"/>
          <p:cNvSpPr/>
          <p:nvPr>
            <p:custDataLst>
              <p:tags r:id="rId31"/>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9" name="空心弧 38" hidden="1"/>
          <p:cNvSpPr/>
          <p:nvPr>
            <p:custDataLst>
              <p:tags r:id="rId32"/>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0" name="空心弧 39" hidden="1"/>
          <p:cNvSpPr/>
          <p:nvPr>
            <p:custDataLst>
              <p:tags r:id="rId33"/>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1" name="空心弧 40" hidden="1"/>
          <p:cNvSpPr/>
          <p:nvPr>
            <p:custDataLst>
              <p:tags r:id="rId34"/>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2" name="空心弧 41" hidden="1"/>
          <p:cNvSpPr/>
          <p:nvPr>
            <p:custDataLst>
              <p:tags r:id="rId35"/>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3" name="空心弧 42" hidden="1"/>
          <p:cNvSpPr/>
          <p:nvPr>
            <p:custDataLst>
              <p:tags r:id="rId36"/>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4" name="空心弧 43" hidden="1"/>
          <p:cNvSpPr/>
          <p:nvPr>
            <p:custDataLst>
              <p:tags r:id="rId37"/>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5" name="空心弧 44" hidden="1"/>
          <p:cNvSpPr/>
          <p:nvPr>
            <p:custDataLst>
              <p:tags r:id="rId38"/>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6" name="空心弧 45" hidden="1"/>
          <p:cNvSpPr/>
          <p:nvPr>
            <p:custDataLst>
              <p:tags r:id="rId39"/>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7" name="空心弧 46" hidden="1"/>
          <p:cNvSpPr/>
          <p:nvPr>
            <p:custDataLst>
              <p:tags r:id="rId40"/>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8" name="空心弧 47" hidden="1"/>
          <p:cNvSpPr/>
          <p:nvPr>
            <p:custDataLst>
              <p:tags r:id="rId41"/>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9" name="空心弧 48" hidden="1"/>
          <p:cNvSpPr/>
          <p:nvPr>
            <p:custDataLst>
              <p:tags r:id="rId42"/>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0" name="空心弧 49" hidden="1"/>
          <p:cNvSpPr/>
          <p:nvPr>
            <p:custDataLst>
              <p:tags r:id="rId43"/>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1" name="空心弧 50" hidden="1"/>
          <p:cNvSpPr/>
          <p:nvPr>
            <p:custDataLst>
              <p:tags r:id="rId44"/>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2" name="空心弧 51" hidden="1"/>
          <p:cNvSpPr/>
          <p:nvPr>
            <p:custDataLst>
              <p:tags r:id="rId45"/>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3" name="空心弧 52" hidden="1"/>
          <p:cNvSpPr/>
          <p:nvPr>
            <p:custDataLst>
              <p:tags r:id="rId46"/>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 name="文本框 2"/>
          <p:cNvSpPr txBox="1"/>
          <p:nvPr/>
        </p:nvSpPr>
        <p:spPr>
          <a:xfrm>
            <a:off x="405765" y="1228725"/>
            <a:ext cx="11015980" cy="5354320"/>
          </a:xfrm>
          <a:prstGeom prst="rect">
            <a:avLst/>
          </a:prstGeom>
          <a:noFill/>
        </p:spPr>
        <p:txBody>
          <a:bodyPr wrap="square" rtlCol="0">
            <a:spAutoFit/>
          </a:bodyPr>
          <a:p>
            <a:r>
              <a:rPr lang="zh-CN" altLang="en-US"/>
              <a:t>INSERT INTO client(c_id,c_name,c_mail,c_id_card,c_phone,c_password) VALUES (9,'张九','zhangjiu@huawei.com','340211199301010009','18815650009','gaussdb_009');</a:t>
            </a:r>
            <a:endParaRPr lang="zh-CN" altLang="en-US"/>
          </a:p>
          <a:p>
            <a:r>
              <a:rPr lang="zh-CN" altLang="en-US"/>
              <a:t>INSERT INTO client(c_id,c_name,c_mail,c_id_card,c_phone,c_password) VALUES (10,'李一','liyi@huawei.com','340211199301010010','18815650010','gaussdb_010');</a:t>
            </a:r>
            <a:endParaRPr lang="zh-CN" altLang="en-US"/>
          </a:p>
          <a:p>
            <a:r>
              <a:rPr lang="zh-CN" altLang="en-US"/>
              <a:t>INSERT INTO client(c_id,c_name,c_mail,c_id_card,c_phone,c_password) VALUES (11,'李二','lier@huawei.com','340211199301010011','18815650011','gaussdb_011');</a:t>
            </a:r>
            <a:endParaRPr lang="zh-CN" altLang="en-US"/>
          </a:p>
          <a:p>
            <a:r>
              <a:rPr lang="zh-CN" altLang="en-US"/>
              <a:t>INSERT INTO client(c_id,c_name,c_mail,c_id_card,c_phone,c_password) VALUES (12,'李三','lisan@huawei.com','340211199301010012','18815650012','gaussdb_012');</a:t>
            </a:r>
            <a:endParaRPr lang="zh-CN" altLang="en-US"/>
          </a:p>
          <a:p>
            <a:r>
              <a:rPr lang="zh-CN" altLang="en-US"/>
              <a:t>INSERT INTO client(c_id,c_name,c_mail,c_id_card,c_phone,c_password) VALUES (13,'李四','lisi@huawei.com','340211199301010013','18815650013','gaussdb_013');</a:t>
            </a:r>
            <a:endParaRPr lang="zh-CN" altLang="en-US"/>
          </a:p>
          <a:p>
            <a:r>
              <a:rPr lang="zh-CN" altLang="en-US"/>
              <a:t>INSERT INTO client(c_id,c_name,c_mail,c_id_card,c_phone,c_password) VALUES (14,'李五','liwu@huawei.com','340211199301010014','18815650014','gaussdb_014');</a:t>
            </a:r>
            <a:endParaRPr lang="zh-CN" altLang="en-US"/>
          </a:p>
          <a:p>
            <a:r>
              <a:rPr lang="zh-CN" altLang="en-US"/>
              <a:t>INSERT INTO client(c_id,c_name,c_mail,c_id_card,c_phone,c_password) VALUES (15,'李六','liliu@huawei.com','340211199301010015','18815650015','gaussdb_015');</a:t>
            </a:r>
            <a:endParaRPr lang="zh-CN" altLang="en-US"/>
          </a:p>
          <a:p>
            <a:r>
              <a:rPr lang="zh-CN" altLang="en-US"/>
              <a:t>INSERT INTO client(c_id,c_name,c_mail,c_id_card,c_phone,c_password) VALUES (16,'李七','liqi@huawei.com','340211199301010016','18815650016','gaussdb_016');</a:t>
            </a:r>
            <a:endParaRPr lang="zh-CN" altLang="en-US"/>
          </a:p>
          <a:p>
            <a:r>
              <a:rPr lang="zh-CN" altLang="en-US"/>
              <a:t>INSERT INTO client(c_id,c_name,c_mail,c_id_card,c_phone,c_password) VALUES (17,'李八','liba@huawei.com','340211199301010017','18815650017','gaussdb_017');</a:t>
            </a:r>
            <a:endParaRPr lang="zh-CN" altLang="en-US"/>
          </a:p>
          <a:p>
            <a:endParaRPr lang="zh-CN" altLang="en-US"/>
          </a:p>
        </p:txBody>
      </p:sp>
    </p:spTree>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dirty="0" smtClean="0">
                <a:latin typeface="+mn-lt"/>
                <a:ea typeface="+mn-ea"/>
                <a:cs typeface="+mn-ea"/>
                <a:sym typeface="+mn-lt"/>
              </a:rPr>
              <a:t>表数据的插入</a:t>
            </a:r>
            <a:r>
              <a:rPr smtClean="0">
                <a:latin typeface="+mn-lt"/>
                <a:ea typeface="+mn-ea"/>
                <a:cs typeface="+mn-ea"/>
                <a:sym typeface="+mn-lt"/>
              </a:rPr>
              <a:t>（</a:t>
            </a:r>
            <a:r>
              <a:rPr lang="en-US" altLang="zh-CN" smtClean="0">
                <a:latin typeface="+mn-lt"/>
                <a:ea typeface="+mn-ea"/>
                <a:cs typeface="+mn-ea"/>
                <a:sym typeface="+mn-lt"/>
              </a:rPr>
              <a:t>4</a:t>
            </a:r>
            <a:r>
              <a:rPr smtClean="0">
                <a:latin typeface="+mn-lt"/>
                <a:ea typeface="+mn-ea"/>
                <a:cs typeface="+mn-ea"/>
                <a:sym typeface="+mn-lt"/>
              </a:rPr>
              <a:t>）</a:t>
            </a:r>
            <a:endParaRPr dirty="0" smtClean="0">
              <a:latin typeface="+mn-lt"/>
              <a:ea typeface="+mn-ea"/>
              <a:cs typeface="+mn-ea"/>
              <a:sym typeface="+mn-lt"/>
            </a:endParaRPr>
          </a:p>
        </p:txBody>
      </p:sp>
      <p:sp>
        <p:nvSpPr>
          <p:cNvPr id="8" name="空心弧 7" hidden="1"/>
          <p:cNvSpPr/>
          <p:nvPr>
            <p:custDataLst>
              <p:tags r:id="rId1"/>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9" name="空心弧 8" hidden="1"/>
          <p:cNvSpPr/>
          <p:nvPr>
            <p:custDataLst>
              <p:tags r:id="rId2"/>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0" name="空心弧 9" hidden="1"/>
          <p:cNvSpPr/>
          <p:nvPr>
            <p:custDataLst>
              <p:tags r:id="rId3"/>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1" name="空心弧 10" hidden="1"/>
          <p:cNvSpPr/>
          <p:nvPr>
            <p:custDataLst>
              <p:tags r:id="rId4"/>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2" name="空心弧 11" hidden="1"/>
          <p:cNvSpPr/>
          <p:nvPr>
            <p:custDataLst>
              <p:tags r:id="rId5"/>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3" name="空心弧 12" hidden="1"/>
          <p:cNvSpPr/>
          <p:nvPr>
            <p:custDataLst>
              <p:tags r:id="rId6"/>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4" name="空心弧 13" hidden="1"/>
          <p:cNvSpPr/>
          <p:nvPr>
            <p:custDataLst>
              <p:tags r:id="rId7"/>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5" name="空心弧 14" hidden="1"/>
          <p:cNvSpPr/>
          <p:nvPr>
            <p:custDataLst>
              <p:tags r:id="rId8"/>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6" name="空心弧 15" hidden="1"/>
          <p:cNvSpPr/>
          <p:nvPr>
            <p:custDataLst>
              <p:tags r:id="rId9"/>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7" name="空心弧 16" hidden="1"/>
          <p:cNvSpPr/>
          <p:nvPr>
            <p:custDataLst>
              <p:tags r:id="rId10"/>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8" name="空心弧 17" hidden="1"/>
          <p:cNvSpPr/>
          <p:nvPr>
            <p:custDataLst>
              <p:tags r:id="rId11"/>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9" name="空心弧 18" hidden="1"/>
          <p:cNvSpPr/>
          <p:nvPr>
            <p:custDataLst>
              <p:tags r:id="rId12"/>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0" name="空心弧 19" hidden="1"/>
          <p:cNvSpPr/>
          <p:nvPr>
            <p:custDataLst>
              <p:tags r:id="rId13"/>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1" name="空心弧 20" hidden="1"/>
          <p:cNvSpPr/>
          <p:nvPr>
            <p:custDataLst>
              <p:tags r:id="rId14"/>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2" name="空心弧 21" hidden="1"/>
          <p:cNvSpPr/>
          <p:nvPr>
            <p:custDataLst>
              <p:tags r:id="rId15"/>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3" name="空心弧 22" hidden="1"/>
          <p:cNvSpPr/>
          <p:nvPr>
            <p:custDataLst>
              <p:tags r:id="rId16"/>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4" name="空心弧 23" hidden="1"/>
          <p:cNvSpPr/>
          <p:nvPr>
            <p:custDataLst>
              <p:tags r:id="rId17"/>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5" name="空心弧 24" hidden="1"/>
          <p:cNvSpPr/>
          <p:nvPr>
            <p:custDataLst>
              <p:tags r:id="rId18"/>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6" name="空心弧 25" hidden="1"/>
          <p:cNvSpPr/>
          <p:nvPr>
            <p:custDataLst>
              <p:tags r:id="rId19"/>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7" name="空心弧 26" hidden="1"/>
          <p:cNvSpPr/>
          <p:nvPr>
            <p:custDataLst>
              <p:tags r:id="rId20"/>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8" name="空心弧 27" hidden="1"/>
          <p:cNvSpPr/>
          <p:nvPr>
            <p:custDataLst>
              <p:tags r:id="rId21"/>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9" name="空心弧 28" hidden="1"/>
          <p:cNvSpPr/>
          <p:nvPr>
            <p:custDataLst>
              <p:tags r:id="rId22"/>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0" name="空心弧 29" hidden="1"/>
          <p:cNvSpPr/>
          <p:nvPr>
            <p:custDataLst>
              <p:tags r:id="rId23"/>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1" name="空心弧 30" hidden="1"/>
          <p:cNvSpPr/>
          <p:nvPr>
            <p:custDataLst>
              <p:tags r:id="rId24"/>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2" name="空心弧 31" hidden="1"/>
          <p:cNvSpPr/>
          <p:nvPr>
            <p:custDataLst>
              <p:tags r:id="rId25"/>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3" name="空心弧 32" hidden="1"/>
          <p:cNvSpPr/>
          <p:nvPr>
            <p:custDataLst>
              <p:tags r:id="rId26"/>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4" name="空心弧 33" hidden="1"/>
          <p:cNvSpPr/>
          <p:nvPr>
            <p:custDataLst>
              <p:tags r:id="rId27"/>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5" name="空心弧 34" hidden="1"/>
          <p:cNvSpPr/>
          <p:nvPr>
            <p:custDataLst>
              <p:tags r:id="rId28"/>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6" name="空心弧 35" hidden="1"/>
          <p:cNvSpPr/>
          <p:nvPr>
            <p:custDataLst>
              <p:tags r:id="rId29"/>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7" name="空心弧 36" hidden="1"/>
          <p:cNvSpPr/>
          <p:nvPr>
            <p:custDataLst>
              <p:tags r:id="rId30"/>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8" name="空心弧 37" hidden="1"/>
          <p:cNvSpPr/>
          <p:nvPr>
            <p:custDataLst>
              <p:tags r:id="rId31"/>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9" name="空心弧 38" hidden="1"/>
          <p:cNvSpPr/>
          <p:nvPr>
            <p:custDataLst>
              <p:tags r:id="rId32"/>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0" name="空心弧 39" hidden="1"/>
          <p:cNvSpPr/>
          <p:nvPr>
            <p:custDataLst>
              <p:tags r:id="rId33"/>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1" name="空心弧 40" hidden="1"/>
          <p:cNvSpPr/>
          <p:nvPr>
            <p:custDataLst>
              <p:tags r:id="rId34"/>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2" name="空心弧 41" hidden="1"/>
          <p:cNvSpPr/>
          <p:nvPr>
            <p:custDataLst>
              <p:tags r:id="rId35"/>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3" name="空心弧 42" hidden="1"/>
          <p:cNvSpPr/>
          <p:nvPr>
            <p:custDataLst>
              <p:tags r:id="rId36"/>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4" name="空心弧 43" hidden="1"/>
          <p:cNvSpPr/>
          <p:nvPr>
            <p:custDataLst>
              <p:tags r:id="rId37"/>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5" name="空心弧 44" hidden="1"/>
          <p:cNvSpPr/>
          <p:nvPr>
            <p:custDataLst>
              <p:tags r:id="rId38"/>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6" name="空心弧 45" hidden="1"/>
          <p:cNvSpPr/>
          <p:nvPr>
            <p:custDataLst>
              <p:tags r:id="rId39"/>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7" name="空心弧 46" hidden="1"/>
          <p:cNvSpPr/>
          <p:nvPr>
            <p:custDataLst>
              <p:tags r:id="rId40"/>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8" name="空心弧 47" hidden="1"/>
          <p:cNvSpPr/>
          <p:nvPr>
            <p:custDataLst>
              <p:tags r:id="rId41"/>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9" name="空心弧 48" hidden="1"/>
          <p:cNvSpPr/>
          <p:nvPr>
            <p:custDataLst>
              <p:tags r:id="rId42"/>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0" name="空心弧 49" hidden="1"/>
          <p:cNvSpPr/>
          <p:nvPr>
            <p:custDataLst>
              <p:tags r:id="rId43"/>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1" name="空心弧 50" hidden="1"/>
          <p:cNvSpPr/>
          <p:nvPr>
            <p:custDataLst>
              <p:tags r:id="rId44"/>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2" name="空心弧 51" hidden="1"/>
          <p:cNvSpPr/>
          <p:nvPr>
            <p:custDataLst>
              <p:tags r:id="rId45"/>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3" name="空心弧 52" hidden="1"/>
          <p:cNvSpPr/>
          <p:nvPr>
            <p:custDataLst>
              <p:tags r:id="rId46"/>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 name="文本框 2"/>
          <p:cNvSpPr txBox="1"/>
          <p:nvPr/>
        </p:nvSpPr>
        <p:spPr>
          <a:xfrm>
            <a:off x="405765" y="1228725"/>
            <a:ext cx="11015980" cy="5077460"/>
          </a:xfrm>
          <a:prstGeom prst="rect">
            <a:avLst/>
          </a:prstGeom>
          <a:noFill/>
        </p:spPr>
        <p:txBody>
          <a:bodyPr wrap="square" rtlCol="0">
            <a:spAutoFit/>
          </a:bodyPr>
          <a:p>
            <a:r>
              <a:rPr lang="zh-CN" altLang="en-US"/>
              <a:t>INSERT INTO client(c_id,c_name,c_mail,c_id_card,c_phone,c_password) VALUES (18,'李九','lijiu@huawei.com','340211199301010018','18815650018','gaussdb_018');</a:t>
            </a:r>
            <a:endParaRPr lang="zh-CN" altLang="en-US"/>
          </a:p>
          <a:p>
            <a:r>
              <a:rPr lang="zh-CN" altLang="en-US"/>
              <a:t>INSERT INTO client(c_id,c_name,c_mail,c_id_card,c_phone,c_password) VALUES (19,'王一','wangyi@huawei.com','340211199301010019','18815650019','gaussdb_019');</a:t>
            </a:r>
            <a:endParaRPr lang="zh-CN" altLang="en-US"/>
          </a:p>
          <a:p>
            <a:r>
              <a:rPr lang="zh-CN" altLang="en-US"/>
              <a:t>INSERT INTO client(c_id,c_name,c_mail,c_id_card,c_phone,c_password) VALUES (20,'王二','wanger@huawei.com','340211199301010020','18815650020','gaussdb_020');</a:t>
            </a:r>
            <a:endParaRPr lang="zh-CN" altLang="en-US"/>
          </a:p>
          <a:p>
            <a:r>
              <a:rPr lang="zh-CN" altLang="en-US"/>
              <a:t>INSERT INTO client(c_id,c_name,c_mail,c_id_card,c_phone,c_password) VALUES (21,'王三','wangsan@huawei.com','340211199301010021','18815650021','gaussdb_021');</a:t>
            </a:r>
            <a:endParaRPr lang="zh-CN" altLang="en-US"/>
          </a:p>
          <a:p>
            <a:r>
              <a:rPr lang="zh-CN" altLang="en-US"/>
              <a:t>INSERT INTO client(c_id,c_name,c_mail,c_id_card,c_phone,c_password) VALUES (22,'王四','wangsi@huawei.com','340211199301010022','18815650022','gaussdb_022');</a:t>
            </a:r>
            <a:endParaRPr lang="zh-CN" altLang="en-US"/>
          </a:p>
          <a:p>
            <a:r>
              <a:rPr lang="zh-CN" altLang="en-US"/>
              <a:t>INSERT INTO client(c_id,c_name,c_mail,c_id_card,c_phone,c_password) VALUES (23,'王五','wangwu@huawei.com','340211199301010023','18815650023','gaussdb_023');</a:t>
            </a:r>
            <a:endParaRPr lang="zh-CN" altLang="en-US"/>
          </a:p>
          <a:p>
            <a:r>
              <a:rPr lang="zh-CN" altLang="en-US"/>
              <a:t>INSERT INTO client(c_id,c_name,c_mail,c_id_card,c_phone,c_password) VALUES (24,'王六','wangliu@huawei.com','340211199301010024','18815650024','gaussdb_024');</a:t>
            </a:r>
            <a:endParaRPr lang="zh-CN" altLang="en-US"/>
          </a:p>
          <a:p>
            <a:r>
              <a:rPr lang="zh-CN" altLang="en-US"/>
              <a:t>INSERT INTO client(c_id,c_name,c_mail,c_id_card,c_phone,c_password) VALUES (25,'王七','wangqi@huawei.com','340211199301010025','18815650025','gaussdb_025');</a:t>
            </a:r>
            <a:endParaRPr lang="zh-CN" altLang="en-US"/>
          </a:p>
          <a:p>
            <a:r>
              <a:rPr lang="zh-CN" altLang="en-US"/>
              <a:t>INSERT INTO client(c_id,c_name,c_mail,c_id_card,c_phone,c_password) VALUES (26,'王八','wangba@huawei.com','340211199301010026','18815650026','gaussdb_026');</a:t>
            </a:r>
            <a:endParaRPr lang="zh-CN" altLang="en-US"/>
          </a:p>
        </p:txBody>
      </p:sp>
    </p:spTree>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dirty="0" smtClean="0">
                <a:latin typeface="+mn-lt"/>
                <a:ea typeface="+mn-ea"/>
                <a:cs typeface="+mn-ea"/>
                <a:sym typeface="+mn-lt"/>
              </a:rPr>
              <a:t>表数据的插入</a:t>
            </a:r>
            <a:r>
              <a:rPr smtClean="0">
                <a:latin typeface="+mn-lt"/>
                <a:ea typeface="+mn-ea"/>
                <a:cs typeface="+mn-ea"/>
                <a:sym typeface="+mn-lt"/>
              </a:rPr>
              <a:t>（</a:t>
            </a:r>
            <a:r>
              <a:rPr lang="en-US" altLang="zh-CN" smtClean="0">
                <a:latin typeface="+mn-lt"/>
                <a:ea typeface="+mn-ea"/>
                <a:cs typeface="+mn-ea"/>
                <a:sym typeface="+mn-lt"/>
              </a:rPr>
              <a:t>5</a:t>
            </a:r>
            <a:r>
              <a:rPr smtClean="0">
                <a:latin typeface="+mn-lt"/>
                <a:ea typeface="+mn-ea"/>
                <a:cs typeface="+mn-ea"/>
                <a:sym typeface="+mn-lt"/>
              </a:rPr>
              <a:t>）</a:t>
            </a:r>
            <a:endParaRPr dirty="0" smtClean="0">
              <a:latin typeface="+mn-lt"/>
              <a:ea typeface="+mn-ea"/>
              <a:cs typeface="+mn-ea"/>
              <a:sym typeface="+mn-lt"/>
            </a:endParaRPr>
          </a:p>
        </p:txBody>
      </p:sp>
      <p:sp>
        <p:nvSpPr>
          <p:cNvPr id="8" name="空心弧 7" hidden="1"/>
          <p:cNvSpPr/>
          <p:nvPr>
            <p:custDataLst>
              <p:tags r:id="rId1"/>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9" name="空心弧 8" hidden="1"/>
          <p:cNvSpPr/>
          <p:nvPr>
            <p:custDataLst>
              <p:tags r:id="rId2"/>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0" name="空心弧 9" hidden="1"/>
          <p:cNvSpPr/>
          <p:nvPr>
            <p:custDataLst>
              <p:tags r:id="rId3"/>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1" name="空心弧 10" hidden="1"/>
          <p:cNvSpPr/>
          <p:nvPr>
            <p:custDataLst>
              <p:tags r:id="rId4"/>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2" name="空心弧 11" hidden="1"/>
          <p:cNvSpPr/>
          <p:nvPr>
            <p:custDataLst>
              <p:tags r:id="rId5"/>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3" name="空心弧 12" hidden="1"/>
          <p:cNvSpPr/>
          <p:nvPr>
            <p:custDataLst>
              <p:tags r:id="rId6"/>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4" name="空心弧 13" hidden="1"/>
          <p:cNvSpPr/>
          <p:nvPr>
            <p:custDataLst>
              <p:tags r:id="rId7"/>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5" name="空心弧 14" hidden="1"/>
          <p:cNvSpPr/>
          <p:nvPr>
            <p:custDataLst>
              <p:tags r:id="rId8"/>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6" name="空心弧 15" hidden="1"/>
          <p:cNvSpPr/>
          <p:nvPr>
            <p:custDataLst>
              <p:tags r:id="rId9"/>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7" name="空心弧 16" hidden="1"/>
          <p:cNvSpPr/>
          <p:nvPr>
            <p:custDataLst>
              <p:tags r:id="rId10"/>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8" name="空心弧 17" hidden="1"/>
          <p:cNvSpPr/>
          <p:nvPr>
            <p:custDataLst>
              <p:tags r:id="rId11"/>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9" name="空心弧 18" hidden="1"/>
          <p:cNvSpPr/>
          <p:nvPr>
            <p:custDataLst>
              <p:tags r:id="rId12"/>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0" name="空心弧 19" hidden="1"/>
          <p:cNvSpPr/>
          <p:nvPr>
            <p:custDataLst>
              <p:tags r:id="rId13"/>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1" name="空心弧 20" hidden="1"/>
          <p:cNvSpPr/>
          <p:nvPr>
            <p:custDataLst>
              <p:tags r:id="rId14"/>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2" name="空心弧 21" hidden="1"/>
          <p:cNvSpPr/>
          <p:nvPr>
            <p:custDataLst>
              <p:tags r:id="rId15"/>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3" name="空心弧 22" hidden="1"/>
          <p:cNvSpPr/>
          <p:nvPr>
            <p:custDataLst>
              <p:tags r:id="rId16"/>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4" name="空心弧 23" hidden="1"/>
          <p:cNvSpPr/>
          <p:nvPr>
            <p:custDataLst>
              <p:tags r:id="rId17"/>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5" name="空心弧 24" hidden="1"/>
          <p:cNvSpPr/>
          <p:nvPr>
            <p:custDataLst>
              <p:tags r:id="rId18"/>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6" name="空心弧 25" hidden="1"/>
          <p:cNvSpPr/>
          <p:nvPr>
            <p:custDataLst>
              <p:tags r:id="rId19"/>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7" name="空心弧 26" hidden="1"/>
          <p:cNvSpPr/>
          <p:nvPr>
            <p:custDataLst>
              <p:tags r:id="rId20"/>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8" name="空心弧 27" hidden="1"/>
          <p:cNvSpPr/>
          <p:nvPr>
            <p:custDataLst>
              <p:tags r:id="rId21"/>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9" name="空心弧 28" hidden="1"/>
          <p:cNvSpPr/>
          <p:nvPr>
            <p:custDataLst>
              <p:tags r:id="rId22"/>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0" name="空心弧 29" hidden="1"/>
          <p:cNvSpPr/>
          <p:nvPr>
            <p:custDataLst>
              <p:tags r:id="rId23"/>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1" name="空心弧 30" hidden="1"/>
          <p:cNvSpPr/>
          <p:nvPr>
            <p:custDataLst>
              <p:tags r:id="rId24"/>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2" name="空心弧 31" hidden="1"/>
          <p:cNvSpPr/>
          <p:nvPr>
            <p:custDataLst>
              <p:tags r:id="rId25"/>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3" name="空心弧 32" hidden="1"/>
          <p:cNvSpPr/>
          <p:nvPr>
            <p:custDataLst>
              <p:tags r:id="rId26"/>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4" name="空心弧 33" hidden="1"/>
          <p:cNvSpPr/>
          <p:nvPr>
            <p:custDataLst>
              <p:tags r:id="rId27"/>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5" name="空心弧 34" hidden="1"/>
          <p:cNvSpPr/>
          <p:nvPr>
            <p:custDataLst>
              <p:tags r:id="rId28"/>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6" name="空心弧 35" hidden="1"/>
          <p:cNvSpPr/>
          <p:nvPr>
            <p:custDataLst>
              <p:tags r:id="rId29"/>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7" name="空心弧 36" hidden="1"/>
          <p:cNvSpPr/>
          <p:nvPr>
            <p:custDataLst>
              <p:tags r:id="rId30"/>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8" name="空心弧 37" hidden="1"/>
          <p:cNvSpPr/>
          <p:nvPr>
            <p:custDataLst>
              <p:tags r:id="rId31"/>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9" name="空心弧 38" hidden="1"/>
          <p:cNvSpPr/>
          <p:nvPr>
            <p:custDataLst>
              <p:tags r:id="rId32"/>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0" name="空心弧 39" hidden="1"/>
          <p:cNvSpPr/>
          <p:nvPr>
            <p:custDataLst>
              <p:tags r:id="rId33"/>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1" name="空心弧 40" hidden="1"/>
          <p:cNvSpPr/>
          <p:nvPr>
            <p:custDataLst>
              <p:tags r:id="rId34"/>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2" name="空心弧 41" hidden="1"/>
          <p:cNvSpPr/>
          <p:nvPr>
            <p:custDataLst>
              <p:tags r:id="rId35"/>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3" name="空心弧 42" hidden="1"/>
          <p:cNvSpPr/>
          <p:nvPr>
            <p:custDataLst>
              <p:tags r:id="rId36"/>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4" name="空心弧 43" hidden="1"/>
          <p:cNvSpPr/>
          <p:nvPr>
            <p:custDataLst>
              <p:tags r:id="rId37"/>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5" name="空心弧 44" hidden="1"/>
          <p:cNvSpPr/>
          <p:nvPr>
            <p:custDataLst>
              <p:tags r:id="rId38"/>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6" name="空心弧 45" hidden="1"/>
          <p:cNvSpPr/>
          <p:nvPr>
            <p:custDataLst>
              <p:tags r:id="rId39"/>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7" name="空心弧 46" hidden="1"/>
          <p:cNvSpPr/>
          <p:nvPr>
            <p:custDataLst>
              <p:tags r:id="rId40"/>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8" name="空心弧 47" hidden="1"/>
          <p:cNvSpPr/>
          <p:nvPr>
            <p:custDataLst>
              <p:tags r:id="rId41"/>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9" name="空心弧 48" hidden="1"/>
          <p:cNvSpPr/>
          <p:nvPr>
            <p:custDataLst>
              <p:tags r:id="rId42"/>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0" name="空心弧 49" hidden="1"/>
          <p:cNvSpPr/>
          <p:nvPr>
            <p:custDataLst>
              <p:tags r:id="rId43"/>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1" name="空心弧 50" hidden="1"/>
          <p:cNvSpPr/>
          <p:nvPr>
            <p:custDataLst>
              <p:tags r:id="rId44"/>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2" name="空心弧 51" hidden="1"/>
          <p:cNvSpPr/>
          <p:nvPr>
            <p:custDataLst>
              <p:tags r:id="rId45"/>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3" name="空心弧 52" hidden="1"/>
          <p:cNvSpPr/>
          <p:nvPr>
            <p:custDataLst>
              <p:tags r:id="rId46"/>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 name="文本框 2"/>
          <p:cNvSpPr txBox="1"/>
          <p:nvPr/>
        </p:nvSpPr>
        <p:spPr>
          <a:xfrm>
            <a:off x="405765" y="1228725"/>
            <a:ext cx="11015980" cy="2306955"/>
          </a:xfrm>
          <a:prstGeom prst="rect">
            <a:avLst/>
          </a:prstGeom>
          <a:noFill/>
        </p:spPr>
        <p:txBody>
          <a:bodyPr wrap="square" rtlCol="0">
            <a:spAutoFit/>
          </a:bodyPr>
          <a:p>
            <a:r>
              <a:rPr lang="zh-CN" altLang="en-US"/>
              <a:t>INSERT INTO client(c_id,c_name,c_mail,c_id_card,c_phone,c_password) VALUES (27,'王九','wangjiu@huawei.com','340211199301010027','18815650027','gaussdb_027');</a:t>
            </a:r>
            <a:endParaRPr lang="zh-CN" altLang="en-US"/>
          </a:p>
          <a:p>
            <a:r>
              <a:rPr lang="zh-CN" altLang="en-US"/>
              <a:t>INSERT INTO client(c_id,c_name,c_mail,c_id_card,c_phone,c_password) VALUES (28,'钱一','qianyi@huawei.com','340211199301010028','18815650028','gaussdb_028');</a:t>
            </a:r>
            <a:endParaRPr lang="zh-CN" altLang="en-US"/>
          </a:p>
          <a:p>
            <a:r>
              <a:rPr lang="zh-CN" altLang="en-US"/>
              <a:t>INSERT INTO client(c_id,c_name,c_mail,c_id_card,c_phone,c_password) VALUES (29,'钱二','qianer@huawei.com','340211199301010029','18815650029','gaussdb_029');</a:t>
            </a:r>
            <a:endParaRPr lang="zh-CN" altLang="en-US"/>
          </a:p>
          <a:p>
            <a:r>
              <a:rPr lang="zh-CN" altLang="en-US"/>
              <a:t>INSERT INTO client(c_id,c_name,c_mail,c_id_card,c_phone,c_password) VALUES (30,'钱三','qiansan@huawei.com','340211199301010030','18815650030','gaussdb_030');</a:t>
            </a:r>
            <a:endParaRPr lang="zh-CN" altLang="en-US"/>
          </a:p>
        </p:txBody>
      </p:sp>
    </p:spTree>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dirty="0" smtClean="0">
                <a:latin typeface="+mn-lt"/>
                <a:ea typeface="+mn-ea"/>
                <a:cs typeface="+mn-ea"/>
                <a:sym typeface="+mn-lt"/>
              </a:rPr>
              <a:t>表数据的插入</a:t>
            </a:r>
            <a:r>
              <a:rPr smtClean="0">
                <a:latin typeface="+mn-lt"/>
                <a:ea typeface="+mn-ea"/>
                <a:cs typeface="+mn-ea"/>
                <a:sym typeface="+mn-lt"/>
              </a:rPr>
              <a:t>（</a:t>
            </a:r>
            <a:r>
              <a:rPr lang="en-US" altLang="zh-CN" smtClean="0">
                <a:latin typeface="+mn-lt"/>
                <a:ea typeface="+mn-ea"/>
                <a:cs typeface="+mn-ea"/>
                <a:sym typeface="+mn-lt"/>
              </a:rPr>
              <a:t>6</a:t>
            </a:r>
            <a:r>
              <a:rPr smtClean="0">
                <a:latin typeface="+mn-lt"/>
                <a:ea typeface="+mn-ea"/>
                <a:cs typeface="+mn-ea"/>
                <a:sym typeface="+mn-lt"/>
              </a:rPr>
              <a:t>）</a:t>
            </a:r>
            <a:endParaRPr dirty="0" smtClean="0">
              <a:latin typeface="+mn-lt"/>
              <a:ea typeface="+mn-ea"/>
              <a:cs typeface="+mn-ea"/>
              <a:sym typeface="+mn-lt"/>
            </a:endParaRPr>
          </a:p>
        </p:txBody>
      </p:sp>
      <p:sp>
        <p:nvSpPr>
          <p:cNvPr id="8" name="空心弧 7" hidden="1"/>
          <p:cNvSpPr/>
          <p:nvPr>
            <p:custDataLst>
              <p:tags r:id="rId1"/>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9" name="空心弧 8" hidden="1"/>
          <p:cNvSpPr/>
          <p:nvPr>
            <p:custDataLst>
              <p:tags r:id="rId2"/>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0" name="空心弧 9" hidden="1"/>
          <p:cNvSpPr/>
          <p:nvPr>
            <p:custDataLst>
              <p:tags r:id="rId3"/>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1" name="空心弧 10" hidden="1"/>
          <p:cNvSpPr/>
          <p:nvPr>
            <p:custDataLst>
              <p:tags r:id="rId4"/>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2" name="空心弧 11" hidden="1"/>
          <p:cNvSpPr/>
          <p:nvPr>
            <p:custDataLst>
              <p:tags r:id="rId5"/>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3" name="空心弧 12" hidden="1"/>
          <p:cNvSpPr/>
          <p:nvPr>
            <p:custDataLst>
              <p:tags r:id="rId6"/>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4" name="空心弧 13" hidden="1"/>
          <p:cNvSpPr/>
          <p:nvPr>
            <p:custDataLst>
              <p:tags r:id="rId7"/>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5" name="空心弧 14" hidden="1"/>
          <p:cNvSpPr/>
          <p:nvPr>
            <p:custDataLst>
              <p:tags r:id="rId8"/>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6" name="空心弧 15" hidden="1"/>
          <p:cNvSpPr/>
          <p:nvPr>
            <p:custDataLst>
              <p:tags r:id="rId9"/>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7" name="空心弧 16" hidden="1"/>
          <p:cNvSpPr/>
          <p:nvPr>
            <p:custDataLst>
              <p:tags r:id="rId10"/>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8" name="空心弧 17" hidden="1"/>
          <p:cNvSpPr/>
          <p:nvPr>
            <p:custDataLst>
              <p:tags r:id="rId11"/>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9" name="空心弧 18" hidden="1"/>
          <p:cNvSpPr/>
          <p:nvPr>
            <p:custDataLst>
              <p:tags r:id="rId12"/>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0" name="空心弧 19" hidden="1"/>
          <p:cNvSpPr/>
          <p:nvPr>
            <p:custDataLst>
              <p:tags r:id="rId13"/>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1" name="空心弧 20" hidden="1"/>
          <p:cNvSpPr/>
          <p:nvPr>
            <p:custDataLst>
              <p:tags r:id="rId14"/>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2" name="空心弧 21" hidden="1"/>
          <p:cNvSpPr/>
          <p:nvPr>
            <p:custDataLst>
              <p:tags r:id="rId15"/>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3" name="空心弧 22" hidden="1"/>
          <p:cNvSpPr/>
          <p:nvPr>
            <p:custDataLst>
              <p:tags r:id="rId16"/>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4" name="空心弧 23" hidden="1"/>
          <p:cNvSpPr/>
          <p:nvPr>
            <p:custDataLst>
              <p:tags r:id="rId17"/>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5" name="空心弧 24" hidden="1"/>
          <p:cNvSpPr/>
          <p:nvPr>
            <p:custDataLst>
              <p:tags r:id="rId18"/>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6" name="空心弧 25" hidden="1"/>
          <p:cNvSpPr/>
          <p:nvPr>
            <p:custDataLst>
              <p:tags r:id="rId19"/>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7" name="空心弧 26" hidden="1"/>
          <p:cNvSpPr/>
          <p:nvPr>
            <p:custDataLst>
              <p:tags r:id="rId20"/>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8" name="空心弧 27" hidden="1"/>
          <p:cNvSpPr/>
          <p:nvPr>
            <p:custDataLst>
              <p:tags r:id="rId21"/>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9" name="空心弧 28" hidden="1"/>
          <p:cNvSpPr/>
          <p:nvPr>
            <p:custDataLst>
              <p:tags r:id="rId22"/>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0" name="空心弧 29" hidden="1"/>
          <p:cNvSpPr/>
          <p:nvPr>
            <p:custDataLst>
              <p:tags r:id="rId23"/>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1" name="空心弧 30" hidden="1"/>
          <p:cNvSpPr/>
          <p:nvPr>
            <p:custDataLst>
              <p:tags r:id="rId24"/>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2" name="空心弧 31" hidden="1"/>
          <p:cNvSpPr/>
          <p:nvPr>
            <p:custDataLst>
              <p:tags r:id="rId25"/>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3" name="空心弧 32" hidden="1"/>
          <p:cNvSpPr/>
          <p:nvPr>
            <p:custDataLst>
              <p:tags r:id="rId26"/>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4" name="空心弧 33" hidden="1"/>
          <p:cNvSpPr/>
          <p:nvPr>
            <p:custDataLst>
              <p:tags r:id="rId27"/>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5" name="空心弧 34" hidden="1"/>
          <p:cNvSpPr/>
          <p:nvPr>
            <p:custDataLst>
              <p:tags r:id="rId28"/>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6" name="空心弧 35" hidden="1"/>
          <p:cNvSpPr/>
          <p:nvPr>
            <p:custDataLst>
              <p:tags r:id="rId29"/>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7" name="空心弧 36" hidden="1"/>
          <p:cNvSpPr/>
          <p:nvPr>
            <p:custDataLst>
              <p:tags r:id="rId30"/>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8" name="空心弧 37" hidden="1"/>
          <p:cNvSpPr/>
          <p:nvPr>
            <p:custDataLst>
              <p:tags r:id="rId31"/>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9" name="空心弧 38" hidden="1"/>
          <p:cNvSpPr/>
          <p:nvPr>
            <p:custDataLst>
              <p:tags r:id="rId32"/>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0" name="空心弧 39" hidden="1"/>
          <p:cNvSpPr/>
          <p:nvPr>
            <p:custDataLst>
              <p:tags r:id="rId33"/>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1" name="空心弧 40" hidden="1"/>
          <p:cNvSpPr/>
          <p:nvPr>
            <p:custDataLst>
              <p:tags r:id="rId34"/>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2" name="空心弧 41" hidden="1"/>
          <p:cNvSpPr/>
          <p:nvPr>
            <p:custDataLst>
              <p:tags r:id="rId35"/>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3" name="空心弧 42" hidden="1"/>
          <p:cNvSpPr/>
          <p:nvPr>
            <p:custDataLst>
              <p:tags r:id="rId36"/>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4" name="空心弧 43" hidden="1"/>
          <p:cNvSpPr/>
          <p:nvPr>
            <p:custDataLst>
              <p:tags r:id="rId37"/>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5" name="空心弧 44" hidden="1"/>
          <p:cNvSpPr/>
          <p:nvPr>
            <p:custDataLst>
              <p:tags r:id="rId38"/>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6" name="空心弧 45" hidden="1"/>
          <p:cNvSpPr/>
          <p:nvPr>
            <p:custDataLst>
              <p:tags r:id="rId39"/>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7" name="空心弧 46" hidden="1"/>
          <p:cNvSpPr/>
          <p:nvPr>
            <p:custDataLst>
              <p:tags r:id="rId40"/>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8" name="空心弧 47" hidden="1"/>
          <p:cNvSpPr/>
          <p:nvPr>
            <p:custDataLst>
              <p:tags r:id="rId41"/>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9" name="空心弧 48" hidden="1"/>
          <p:cNvSpPr/>
          <p:nvPr>
            <p:custDataLst>
              <p:tags r:id="rId42"/>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0" name="空心弧 49" hidden="1"/>
          <p:cNvSpPr/>
          <p:nvPr>
            <p:custDataLst>
              <p:tags r:id="rId43"/>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1" name="空心弧 50" hidden="1"/>
          <p:cNvSpPr/>
          <p:nvPr>
            <p:custDataLst>
              <p:tags r:id="rId44"/>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2" name="空心弧 51" hidden="1"/>
          <p:cNvSpPr/>
          <p:nvPr>
            <p:custDataLst>
              <p:tags r:id="rId45"/>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3" name="空心弧 52" hidden="1"/>
          <p:cNvSpPr/>
          <p:nvPr>
            <p:custDataLst>
              <p:tags r:id="rId46"/>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 name="文本框 2"/>
          <p:cNvSpPr txBox="1"/>
          <p:nvPr/>
        </p:nvSpPr>
        <p:spPr>
          <a:xfrm>
            <a:off x="405765" y="1228725"/>
            <a:ext cx="11015980" cy="3808730"/>
          </a:xfrm>
          <a:prstGeom prst="rect">
            <a:avLst/>
          </a:prstGeom>
          <a:noFill/>
        </p:spPr>
        <p:txBody>
          <a:bodyPr wrap="square" rtlCol="0">
            <a:spAutoFit/>
          </a:bodyPr>
          <a:p>
            <a:pPr fontAlgn="auto">
              <a:lnSpc>
                <a:spcPct val="140000"/>
              </a:lnSpc>
            </a:pPr>
            <a:r>
              <a:rPr lang="en-US" altLang="zh-CN" sz="2200"/>
              <a:t>2. 编辑bank_card.sql：</a:t>
            </a:r>
            <a:endParaRPr lang="en-US" altLang="zh-CN" sz="2200"/>
          </a:p>
          <a:p>
            <a:pPr fontAlgn="auto">
              <a:lnSpc>
                <a:spcPct val="140000"/>
              </a:lnSpc>
            </a:pPr>
            <a:r>
              <a:rPr lang="en-US" altLang="zh-CN" sz="2200"/>
              <a:t>在SQL界面执行脚本bank_card.sql。代码如下。</a:t>
            </a:r>
            <a:endParaRPr lang="en-US" altLang="zh-CN" sz="2200"/>
          </a:p>
          <a:p>
            <a:endParaRPr lang="en-US" altLang="zh-CN"/>
          </a:p>
          <a:p>
            <a:r>
              <a:rPr lang="zh-CN" altLang="en-US"/>
              <a:t>INSERT INTO bank_card(b_number,b_type,b_c_id) VALUES ('6222021302020000001','信用卡',1);</a:t>
            </a:r>
            <a:endParaRPr lang="zh-CN" altLang="en-US"/>
          </a:p>
          <a:p>
            <a:r>
              <a:rPr lang="zh-CN" altLang="en-US"/>
              <a:t>INSERT INTO bank_card(b_number,b_type,b_c_id) VALUES ('6222021302020000002','信用卡',3);</a:t>
            </a:r>
            <a:endParaRPr lang="zh-CN" altLang="en-US"/>
          </a:p>
          <a:p>
            <a:r>
              <a:rPr lang="zh-CN" altLang="en-US"/>
              <a:t>INSERT INTO bank_card(b_number,b_type,b_c_id) VALUES ('6222021302020000003','信用卡',5);</a:t>
            </a:r>
            <a:endParaRPr lang="zh-CN" altLang="en-US"/>
          </a:p>
          <a:p>
            <a:r>
              <a:rPr lang="zh-CN" altLang="en-US"/>
              <a:t>INSERT INTO bank_card(b_number,b_type,b_c_id) VALUES ('6222021302020000004','信用卡',7);</a:t>
            </a:r>
            <a:endParaRPr lang="zh-CN" altLang="en-US"/>
          </a:p>
          <a:p>
            <a:r>
              <a:rPr lang="zh-CN" altLang="en-US"/>
              <a:t>INSERT INTO bank_card(b_number,b_type,b_c_id) VALUES ('6222021302020000005','信用卡',9);</a:t>
            </a:r>
            <a:endParaRPr lang="zh-CN" altLang="en-US"/>
          </a:p>
          <a:p>
            <a:r>
              <a:rPr lang="zh-CN" altLang="en-US"/>
              <a:t>INSERT INTO bank_card(b_number,b_type,b_c_id) VALUES ('6222021302020000006','信用卡',10);</a:t>
            </a:r>
            <a:endParaRPr lang="zh-CN" altLang="en-US"/>
          </a:p>
          <a:p>
            <a:r>
              <a:rPr lang="zh-CN" altLang="en-US"/>
              <a:t>INSERT INTO bank_card(b_number,b_type,b_c_id) VALUES ('6222021302020000007','信用卡',12);</a:t>
            </a:r>
            <a:endParaRPr lang="zh-CN" altLang="en-US"/>
          </a:p>
          <a:p>
            <a:r>
              <a:rPr lang="zh-CN" altLang="en-US"/>
              <a:t>INSERT INTO bank_card(b_number,b_type,b_c_id) VALUES ('6222021302020000008','信用卡',14);</a:t>
            </a:r>
            <a:endParaRPr lang="zh-CN" altLang="en-US"/>
          </a:p>
          <a:p>
            <a:r>
              <a:rPr lang="zh-CN" altLang="en-US"/>
              <a:t>INSERT INTO bank_card(b_number,b_type,b_c_id) VALUES ('6222021302020000009','信用卡',16);</a:t>
            </a:r>
            <a:endParaRPr lang="zh-CN" altLang="en-US"/>
          </a:p>
        </p:txBody>
      </p:sp>
    </p:spTree>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dirty="0" smtClean="0">
                <a:latin typeface="+mn-lt"/>
                <a:ea typeface="+mn-ea"/>
                <a:cs typeface="+mn-ea"/>
                <a:sym typeface="+mn-lt"/>
              </a:rPr>
              <a:t>表数据的插入</a:t>
            </a:r>
            <a:r>
              <a:rPr smtClean="0">
                <a:latin typeface="+mn-lt"/>
                <a:ea typeface="+mn-ea"/>
                <a:cs typeface="+mn-ea"/>
                <a:sym typeface="+mn-lt"/>
              </a:rPr>
              <a:t>（</a:t>
            </a:r>
            <a:r>
              <a:rPr lang="en-US" altLang="zh-CN" smtClean="0">
                <a:latin typeface="+mn-lt"/>
                <a:ea typeface="+mn-ea"/>
                <a:cs typeface="+mn-ea"/>
                <a:sym typeface="+mn-lt"/>
              </a:rPr>
              <a:t>7</a:t>
            </a:r>
            <a:r>
              <a:rPr smtClean="0">
                <a:latin typeface="+mn-lt"/>
                <a:ea typeface="+mn-ea"/>
                <a:cs typeface="+mn-ea"/>
                <a:sym typeface="+mn-lt"/>
              </a:rPr>
              <a:t>）</a:t>
            </a:r>
            <a:endParaRPr dirty="0" smtClean="0">
              <a:latin typeface="+mn-lt"/>
              <a:ea typeface="+mn-ea"/>
              <a:cs typeface="+mn-ea"/>
              <a:sym typeface="+mn-lt"/>
            </a:endParaRPr>
          </a:p>
        </p:txBody>
      </p:sp>
      <p:sp>
        <p:nvSpPr>
          <p:cNvPr id="8" name="空心弧 7" hidden="1"/>
          <p:cNvSpPr/>
          <p:nvPr>
            <p:custDataLst>
              <p:tags r:id="rId1"/>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9" name="空心弧 8" hidden="1"/>
          <p:cNvSpPr/>
          <p:nvPr>
            <p:custDataLst>
              <p:tags r:id="rId2"/>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0" name="空心弧 9" hidden="1"/>
          <p:cNvSpPr/>
          <p:nvPr>
            <p:custDataLst>
              <p:tags r:id="rId3"/>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1" name="空心弧 10" hidden="1"/>
          <p:cNvSpPr/>
          <p:nvPr>
            <p:custDataLst>
              <p:tags r:id="rId4"/>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2" name="空心弧 11" hidden="1"/>
          <p:cNvSpPr/>
          <p:nvPr>
            <p:custDataLst>
              <p:tags r:id="rId5"/>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3" name="空心弧 12" hidden="1"/>
          <p:cNvSpPr/>
          <p:nvPr>
            <p:custDataLst>
              <p:tags r:id="rId6"/>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4" name="空心弧 13" hidden="1"/>
          <p:cNvSpPr/>
          <p:nvPr>
            <p:custDataLst>
              <p:tags r:id="rId7"/>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5" name="空心弧 14" hidden="1"/>
          <p:cNvSpPr/>
          <p:nvPr>
            <p:custDataLst>
              <p:tags r:id="rId8"/>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6" name="空心弧 15" hidden="1"/>
          <p:cNvSpPr/>
          <p:nvPr>
            <p:custDataLst>
              <p:tags r:id="rId9"/>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7" name="空心弧 16" hidden="1"/>
          <p:cNvSpPr/>
          <p:nvPr>
            <p:custDataLst>
              <p:tags r:id="rId10"/>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8" name="空心弧 17" hidden="1"/>
          <p:cNvSpPr/>
          <p:nvPr>
            <p:custDataLst>
              <p:tags r:id="rId11"/>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9" name="空心弧 18" hidden="1"/>
          <p:cNvSpPr/>
          <p:nvPr>
            <p:custDataLst>
              <p:tags r:id="rId12"/>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0" name="空心弧 19" hidden="1"/>
          <p:cNvSpPr/>
          <p:nvPr>
            <p:custDataLst>
              <p:tags r:id="rId13"/>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1" name="空心弧 20" hidden="1"/>
          <p:cNvSpPr/>
          <p:nvPr>
            <p:custDataLst>
              <p:tags r:id="rId14"/>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2" name="空心弧 21" hidden="1"/>
          <p:cNvSpPr/>
          <p:nvPr>
            <p:custDataLst>
              <p:tags r:id="rId15"/>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3" name="空心弧 22" hidden="1"/>
          <p:cNvSpPr/>
          <p:nvPr>
            <p:custDataLst>
              <p:tags r:id="rId16"/>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4" name="空心弧 23" hidden="1"/>
          <p:cNvSpPr/>
          <p:nvPr>
            <p:custDataLst>
              <p:tags r:id="rId17"/>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5" name="空心弧 24" hidden="1"/>
          <p:cNvSpPr/>
          <p:nvPr>
            <p:custDataLst>
              <p:tags r:id="rId18"/>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6" name="空心弧 25" hidden="1"/>
          <p:cNvSpPr/>
          <p:nvPr>
            <p:custDataLst>
              <p:tags r:id="rId19"/>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7" name="空心弧 26" hidden="1"/>
          <p:cNvSpPr/>
          <p:nvPr>
            <p:custDataLst>
              <p:tags r:id="rId20"/>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8" name="空心弧 27" hidden="1"/>
          <p:cNvSpPr/>
          <p:nvPr>
            <p:custDataLst>
              <p:tags r:id="rId21"/>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9" name="空心弧 28" hidden="1"/>
          <p:cNvSpPr/>
          <p:nvPr>
            <p:custDataLst>
              <p:tags r:id="rId22"/>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0" name="空心弧 29" hidden="1"/>
          <p:cNvSpPr/>
          <p:nvPr>
            <p:custDataLst>
              <p:tags r:id="rId23"/>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1" name="空心弧 30" hidden="1"/>
          <p:cNvSpPr/>
          <p:nvPr>
            <p:custDataLst>
              <p:tags r:id="rId24"/>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2" name="空心弧 31" hidden="1"/>
          <p:cNvSpPr/>
          <p:nvPr>
            <p:custDataLst>
              <p:tags r:id="rId25"/>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3" name="空心弧 32" hidden="1"/>
          <p:cNvSpPr/>
          <p:nvPr>
            <p:custDataLst>
              <p:tags r:id="rId26"/>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4" name="空心弧 33" hidden="1"/>
          <p:cNvSpPr/>
          <p:nvPr>
            <p:custDataLst>
              <p:tags r:id="rId27"/>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5" name="空心弧 34" hidden="1"/>
          <p:cNvSpPr/>
          <p:nvPr>
            <p:custDataLst>
              <p:tags r:id="rId28"/>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6" name="空心弧 35" hidden="1"/>
          <p:cNvSpPr/>
          <p:nvPr>
            <p:custDataLst>
              <p:tags r:id="rId29"/>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7" name="空心弧 36" hidden="1"/>
          <p:cNvSpPr/>
          <p:nvPr>
            <p:custDataLst>
              <p:tags r:id="rId30"/>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8" name="空心弧 37" hidden="1"/>
          <p:cNvSpPr/>
          <p:nvPr>
            <p:custDataLst>
              <p:tags r:id="rId31"/>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9" name="空心弧 38" hidden="1"/>
          <p:cNvSpPr/>
          <p:nvPr>
            <p:custDataLst>
              <p:tags r:id="rId32"/>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0" name="空心弧 39" hidden="1"/>
          <p:cNvSpPr/>
          <p:nvPr>
            <p:custDataLst>
              <p:tags r:id="rId33"/>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1" name="空心弧 40" hidden="1"/>
          <p:cNvSpPr/>
          <p:nvPr>
            <p:custDataLst>
              <p:tags r:id="rId34"/>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2" name="空心弧 41" hidden="1"/>
          <p:cNvSpPr/>
          <p:nvPr>
            <p:custDataLst>
              <p:tags r:id="rId35"/>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3" name="空心弧 42" hidden="1"/>
          <p:cNvSpPr/>
          <p:nvPr>
            <p:custDataLst>
              <p:tags r:id="rId36"/>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4" name="空心弧 43" hidden="1"/>
          <p:cNvSpPr/>
          <p:nvPr>
            <p:custDataLst>
              <p:tags r:id="rId37"/>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5" name="空心弧 44" hidden="1"/>
          <p:cNvSpPr/>
          <p:nvPr>
            <p:custDataLst>
              <p:tags r:id="rId38"/>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6" name="空心弧 45" hidden="1"/>
          <p:cNvSpPr/>
          <p:nvPr>
            <p:custDataLst>
              <p:tags r:id="rId39"/>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7" name="空心弧 46" hidden="1"/>
          <p:cNvSpPr/>
          <p:nvPr>
            <p:custDataLst>
              <p:tags r:id="rId40"/>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8" name="空心弧 47" hidden="1"/>
          <p:cNvSpPr/>
          <p:nvPr>
            <p:custDataLst>
              <p:tags r:id="rId41"/>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9" name="空心弧 48" hidden="1"/>
          <p:cNvSpPr/>
          <p:nvPr>
            <p:custDataLst>
              <p:tags r:id="rId42"/>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0" name="空心弧 49" hidden="1"/>
          <p:cNvSpPr/>
          <p:nvPr>
            <p:custDataLst>
              <p:tags r:id="rId43"/>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1" name="空心弧 50" hidden="1"/>
          <p:cNvSpPr/>
          <p:nvPr>
            <p:custDataLst>
              <p:tags r:id="rId44"/>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2" name="空心弧 51" hidden="1"/>
          <p:cNvSpPr/>
          <p:nvPr>
            <p:custDataLst>
              <p:tags r:id="rId45"/>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3" name="空心弧 52" hidden="1"/>
          <p:cNvSpPr/>
          <p:nvPr>
            <p:custDataLst>
              <p:tags r:id="rId46"/>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 name="文本框 2"/>
          <p:cNvSpPr txBox="1"/>
          <p:nvPr/>
        </p:nvSpPr>
        <p:spPr>
          <a:xfrm>
            <a:off x="405765" y="1228725"/>
            <a:ext cx="11015980" cy="3138170"/>
          </a:xfrm>
          <a:prstGeom prst="rect">
            <a:avLst/>
          </a:prstGeom>
          <a:noFill/>
        </p:spPr>
        <p:txBody>
          <a:bodyPr wrap="square" rtlCol="0">
            <a:spAutoFit/>
          </a:bodyPr>
          <a:p>
            <a:r>
              <a:rPr lang="zh-CN" altLang="en-US"/>
              <a:t>INSERT INTO bank_card(b_number,b_type,b_c_id) VALUES ('6222021302020000010','信用卡',18);</a:t>
            </a:r>
            <a:endParaRPr lang="zh-CN" altLang="en-US"/>
          </a:p>
          <a:p>
            <a:r>
              <a:rPr lang="zh-CN" altLang="en-US"/>
              <a:t>INSERT INTO bank_card(b_number,b_type,b_c_id) VALUES ('6222021302020000011','储蓄卡',19);</a:t>
            </a:r>
            <a:endParaRPr lang="zh-CN" altLang="en-US"/>
          </a:p>
          <a:p>
            <a:r>
              <a:rPr lang="zh-CN" altLang="en-US"/>
              <a:t>INSERT INTO bank_card(b_number,b_type,b_c_id) VALUES ('6222021302020000012','储蓄卡',21);</a:t>
            </a:r>
            <a:endParaRPr lang="zh-CN" altLang="en-US"/>
          </a:p>
          <a:p>
            <a:r>
              <a:rPr lang="zh-CN" altLang="en-US"/>
              <a:t>INSERT INTO bank_card(b_number,b_type,b_c_id) VALUES ('6222021302020000013','储蓄卡',7);</a:t>
            </a:r>
            <a:endParaRPr lang="zh-CN" altLang="en-US"/>
          </a:p>
          <a:p>
            <a:r>
              <a:rPr lang="zh-CN" altLang="en-US"/>
              <a:t>INSERT INTO bank_card(b_number,b_type,b_c_id) VALUES ('6222021302020000014','储蓄卡',23);</a:t>
            </a:r>
            <a:endParaRPr lang="zh-CN" altLang="en-US"/>
          </a:p>
          <a:p>
            <a:r>
              <a:rPr lang="zh-CN" altLang="en-US"/>
              <a:t>INSERT INTO bank_card(b_number,b_type,b_c_id) VALUES ('6222021302020000015','储蓄卡',24);</a:t>
            </a:r>
            <a:endParaRPr lang="zh-CN" altLang="en-US"/>
          </a:p>
          <a:p>
            <a:r>
              <a:rPr lang="zh-CN" altLang="en-US"/>
              <a:t>INSERT INTO bank_card(b_number,b_type,b_c_id) VALUES ('6222021302020000016','储蓄卡',3);</a:t>
            </a:r>
            <a:endParaRPr lang="zh-CN" altLang="en-US"/>
          </a:p>
          <a:p>
            <a:r>
              <a:rPr lang="zh-CN" altLang="en-US"/>
              <a:t>INSERT INTO bank_card(b_number,b_type,b_c_id) VALUES ('6222021302020000017','储蓄卡',26);</a:t>
            </a:r>
            <a:endParaRPr lang="zh-CN" altLang="en-US"/>
          </a:p>
          <a:p>
            <a:r>
              <a:rPr lang="zh-CN" altLang="en-US"/>
              <a:t>INSERT INTO bank_card(b_number,b_type,b_c_id) VALUES ('6222021302020000018','储蓄卡',27);</a:t>
            </a:r>
            <a:endParaRPr lang="zh-CN" altLang="en-US"/>
          </a:p>
          <a:p>
            <a:r>
              <a:rPr lang="zh-CN" altLang="en-US"/>
              <a:t>INSERT INTO bank_card(b_number,b_type,b_c_id) VALUES ('6222021302020000019','储蓄卡',12);</a:t>
            </a:r>
            <a:endParaRPr lang="zh-CN" altLang="en-US"/>
          </a:p>
          <a:p>
            <a:r>
              <a:rPr lang="zh-CN" altLang="en-US"/>
              <a:t>INSERT INTO bank_card(b_number,b_type,b_c_id) VALUES ('6222021302020000020','储蓄卡',29);</a:t>
            </a:r>
            <a:endParaRPr lang="zh-CN" altLang="en-US"/>
          </a:p>
        </p:txBody>
      </p:sp>
    </p:spTree>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dirty="0" smtClean="0">
                <a:latin typeface="+mn-lt"/>
                <a:ea typeface="+mn-ea"/>
                <a:cs typeface="+mn-ea"/>
                <a:sym typeface="+mn-lt"/>
              </a:rPr>
              <a:t>表数据的插入</a:t>
            </a:r>
            <a:r>
              <a:rPr smtClean="0">
                <a:latin typeface="+mn-lt"/>
                <a:ea typeface="+mn-ea"/>
                <a:cs typeface="+mn-ea"/>
                <a:sym typeface="+mn-lt"/>
              </a:rPr>
              <a:t>（</a:t>
            </a:r>
            <a:r>
              <a:rPr lang="en-US" altLang="zh-CN" smtClean="0">
                <a:latin typeface="+mn-lt"/>
                <a:ea typeface="+mn-ea"/>
                <a:cs typeface="+mn-ea"/>
                <a:sym typeface="+mn-lt"/>
              </a:rPr>
              <a:t>8</a:t>
            </a:r>
            <a:r>
              <a:rPr smtClean="0">
                <a:latin typeface="+mn-lt"/>
                <a:ea typeface="+mn-ea"/>
                <a:cs typeface="+mn-ea"/>
                <a:sym typeface="+mn-lt"/>
              </a:rPr>
              <a:t>）</a:t>
            </a:r>
            <a:endParaRPr dirty="0" smtClean="0">
              <a:latin typeface="+mn-lt"/>
              <a:ea typeface="+mn-ea"/>
              <a:cs typeface="+mn-ea"/>
              <a:sym typeface="+mn-lt"/>
            </a:endParaRPr>
          </a:p>
        </p:txBody>
      </p:sp>
      <p:sp>
        <p:nvSpPr>
          <p:cNvPr id="8" name="空心弧 7" hidden="1"/>
          <p:cNvSpPr/>
          <p:nvPr>
            <p:custDataLst>
              <p:tags r:id="rId1"/>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9" name="空心弧 8" hidden="1"/>
          <p:cNvSpPr/>
          <p:nvPr>
            <p:custDataLst>
              <p:tags r:id="rId2"/>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0" name="空心弧 9" hidden="1"/>
          <p:cNvSpPr/>
          <p:nvPr>
            <p:custDataLst>
              <p:tags r:id="rId3"/>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1" name="空心弧 10" hidden="1"/>
          <p:cNvSpPr/>
          <p:nvPr>
            <p:custDataLst>
              <p:tags r:id="rId4"/>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2" name="空心弧 11" hidden="1"/>
          <p:cNvSpPr/>
          <p:nvPr>
            <p:custDataLst>
              <p:tags r:id="rId5"/>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3" name="空心弧 12" hidden="1"/>
          <p:cNvSpPr/>
          <p:nvPr>
            <p:custDataLst>
              <p:tags r:id="rId6"/>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4" name="空心弧 13" hidden="1"/>
          <p:cNvSpPr/>
          <p:nvPr>
            <p:custDataLst>
              <p:tags r:id="rId7"/>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5" name="空心弧 14" hidden="1"/>
          <p:cNvSpPr/>
          <p:nvPr>
            <p:custDataLst>
              <p:tags r:id="rId8"/>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6" name="空心弧 15" hidden="1"/>
          <p:cNvSpPr/>
          <p:nvPr>
            <p:custDataLst>
              <p:tags r:id="rId9"/>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7" name="空心弧 16" hidden="1"/>
          <p:cNvSpPr/>
          <p:nvPr>
            <p:custDataLst>
              <p:tags r:id="rId10"/>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8" name="空心弧 17" hidden="1"/>
          <p:cNvSpPr/>
          <p:nvPr>
            <p:custDataLst>
              <p:tags r:id="rId11"/>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9" name="空心弧 18" hidden="1"/>
          <p:cNvSpPr/>
          <p:nvPr>
            <p:custDataLst>
              <p:tags r:id="rId12"/>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0" name="空心弧 19" hidden="1"/>
          <p:cNvSpPr/>
          <p:nvPr>
            <p:custDataLst>
              <p:tags r:id="rId13"/>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1" name="空心弧 20" hidden="1"/>
          <p:cNvSpPr/>
          <p:nvPr>
            <p:custDataLst>
              <p:tags r:id="rId14"/>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2" name="空心弧 21" hidden="1"/>
          <p:cNvSpPr/>
          <p:nvPr>
            <p:custDataLst>
              <p:tags r:id="rId15"/>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3" name="空心弧 22" hidden="1"/>
          <p:cNvSpPr/>
          <p:nvPr>
            <p:custDataLst>
              <p:tags r:id="rId16"/>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4" name="空心弧 23" hidden="1"/>
          <p:cNvSpPr/>
          <p:nvPr>
            <p:custDataLst>
              <p:tags r:id="rId17"/>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5" name="空心弧 24" hidden="1"/>
          <p:cNvSpPr/>
          <p:nvPr>
            <p:custDataLst>
              <p:tags r:id="rId18"/>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6" name="空心弧 25" hidden="1"/>
          <p:cNvSpPr/>
          <p:nvPr>
            <p:custDataLst>
              <p:tags r:id="rId19"/>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7" name="空心弧 26" hidden="1"/>
          <p:cNvSpPr/>
          <p:nvPr>
            <p:custDataLst>
              <p:tags r:id="rId20"/>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8" name="空心弧 27" hidden="1"/>
          <p:cNvSpPr/>
          <p:nvPr>
            <p:custDataLst>
              <p:tags r:id="rId21"/>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9" name="空心弧 28" hidden="1"/>
          <p:cNvSpPr/>
          <p:nvPr>
            <p:custDataLst>
              <p:tags r:id="rId22"/>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0" name="空心弧 29" hidden="1"/>
          <p:cNvSpPr/>
          <p:nvPr>
            <p:custDataLst>
              <p:tags r:id="rId23"/>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1" name="空心弧 30" hidden="1"/>
          <p:cNvSpPr/>
          <p:nvPr>
            <p:custDataLst>
              <p:tags r:id="rId24"/>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2" name="空心弧 31" hidden="1"/>
          <p:cNvSpPr/>
          <p:nvPr>
            <p:custDataLst>
              <p:tags r:id="rId25"/>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3" name="空心弧 32" hidden="1"/>
          <p:cNvSpPr/>
          <p:nvPr>
            <p:custDataLst>
              <p:tags r:id="rId26"/>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4" name="空心弧 33" hidden="1"/>
          <p:cNvSpPr/>
          <p:nvPr>
            <p:custDataLst>
              <p:tags r:id="rId27"/>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5" name="空心弧 34" hidden="1"/>
          <p:cNvSpPr/>
          <p:nvPr>
            <p:custDataLst>
              <p:tags r:id="rId28"/>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6" name="空心弧 35" hidden="1"/>
          <p:cNvSpPr/>
          <p:nvPr>
            <p:custDataLst>
              <p:tags r:id="rId29"/>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7" name="空心弧 36" hidden="1"/>
          <p:cNvSpPr/>
          <p:nvPr>
            <p:custDataLst>
              <p:tags r:id="rId30"/>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8" name="空心弧 37" hidden="1"/>
          <p:cNvSpPr/>
          <p:nvPr>
            <p:custDataLst>
              <p:tags r:id="rId31"/>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9" name="空心弧 38" hidden="1"/>
          <p:cNvSpPr/>
          <p:nvPr>
            <p:custDataLst>
              <p:tags r:id="rId32"/>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0" name="空心弧 39" hidden="1"/>
          <p:cNvSpPr/>
          <p:nvPr>
            <p:custDataLst>
              <p:tags r:id="rId33"/>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1" name="空心弧 40" hidden="1"/>
          <p:cNvSpPr/>
          <p:nvPr>
            <p:custDataLst>
              <p:tags r:id="rId34"/>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2" name="空心弧 41" hidden="1"/>
          <p:cNvSpPr/>
          <p:nvPr>
            <p:custDataLst>
              <p:tags r:id="rId35"/>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3" name="空心弧 42" hidden="1"/>
          <p:cNvSpPr/>
          <p:nvPr>
            <p:custDataLst>
              <p:tags r:id="rId36"/>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4" name="空心弧 43" hidden="1"/>
          <p:cNvSpPr/>
          <p:nvPr>
            <p:custDataLst>
              <p:tags r:id="rId37"/>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5" name="空心弧 44" hidden="1"/>
          <p:cNvSpPr/>
          <p:nvPr>
            <p:custDataLst>
              <p:tags r:id="rId38"/>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6" name="空心弧 45" hidden="1"/>
          <p:cNvSpPr/>
          <p:nvPr>
            <p:custDataLst>
              <p:tags r:id="rId39"/>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7" name="空心弧 46" hidden="1"/>
          <p:cNvSpPr/>
          <p:nvPr>
            <p:custDataLst>
              <p:tags r:id="rId40"/>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8" name="空心弧 47" hidden="1"/>
          <p:cNvSpPr/>
          <p:nvPr>
            <p:custDataLst>
              <p:tags r:id="rId41"/>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9" name="空心弧 48" hidden="1"/>
          <p:cNvSpPr/>
          <p:nvPr>
            <p:custDataLst>
              <p:tags r:id="rId42"/>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0" name="空心弧 49" hidden="1"/>
          <p:cNvSpPr/>
          <p:nvPr>
            <p:custDataLst>
              <p:tags r:id="rId43"/>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1" name="空心弧 50" hidden="1"/>
          <p:cNvSpPr/>
          <p:nvPr>
            <p:custDataLst>
              <p:tags r:id="rId44"/>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2" name="空心弧 51" hidden="1"/>
          <p:cNvSpPr/>
          <p:nvPr>
            <p:custDataLst>
              <p:tags r:id="rId45"/>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3" name="空心弧 52" hidden="1"/>
          <p:cNvSpPr/>
          <p:nvPr>
            <p:custDataLst>
              <p:tags r:id="rId46"/>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 name="文本框 2"/>
          <p:cNvSpPr txBox="1"/>
          <p:nvPr/>
        </p:nvSpPr>
        <p:spPr>
          <a:xfrm>
            <a:off x="405765" y="1228725"/>
            <a:ext cx="11015980" cy="3808730"/>
          </a:xfrm>
          <a:prstGeom prst="rect">
            <a:avLst/>
          </a:prstGeom>
          <a:noFill/>
        </p:spPr>
        <p:txBody>
          <a:bodyPr wrap="square" rtlCol="0">
            <a:spAutoFit/>
          </a:bodyPr>
          <a:p>
            <a:pPr fontAlgn="auto">
              <a:lnSpc>
                <a:spcPct val="140000"/>
              </a:lnSpc>
            </a:pPr>
            <a:r>
              <a:rPr lang="en-US" altLang="zh-CN" sz="2200"/>
              <a:t>3. </a:t>
            </a:r>
            <a:r>
              <a:rPr sz="2200"/>
              <a:t>编辑finances_product.sql：</a:t>
            </a:r>
            <a:endParaRPr sz="2200"/>
          </a:p>
          <a:p>
            <a:pPr fontAlgn="auto">
              <a:lnSpc>
                <a:spcPct val="140000"/>
              </a:lnSpc>
            </a:pPr>
            <a:r>
              <a:rPr sz="2200"/>
              <a:t>在SQL界面执行脚本finances_product.sql。代码如下。</a:t>
            </a:r>
            <a:endParaRPr sz="2200"/>
          </a:p>
          <a:p>
            <a:endParaRPr lang="zh-CN" altLang="en-US"/>
          </a:p>
          <a:p>
            <a:r>
              <a:rPr lang="zh-CN" altLang="en-US"/>
              <a:t>INSERT INTO finances_product(p_name,p_id,p_description,p_amount,p_year) VALUES ('债券',1,'以国债、金融债、央行票据、企业债为主要投资方向的银行理财产品。',50000,6);</a:t>
            </a:r>
            <a:endParaRPr lang="zh-CN" altLang="en-US"/>
          </a:p>
          <a:p>
            <a:r>
              <a:rPr lang="zh-CN" altLang="en-US"/>
              <a:t>INSERT INTO finances_product(p_name,p_id,p_description,p_amount,p_year) VALUES ('信贷资产',2,'一般指银行作为委托人将通过发行理财产品募集资金委托给信托公司，信托公司作为受托人成立信托计划，将信托资产购买理财产品发售银行或第三方信贷资产。',50000,6);</a:t>
            </a:r>
            <a:endParaRPr lang="zh-CN" altLang="en-US"/>
          </a:p>
          <a:p>
            <a:r>
              <a:rPr lang="zh-CN" altLang="en-US"/>
              <a:t>INSERT INTO finances_product(p_name,p_id,p_description,p_amount,p_year) VALUES ('股票',3,'与股票挂钩的理财产品。目前市场上主要以港股挂钩居多',50000,6);</a:t>
            </a:r>
            <a:endParaRPr lang="zh-CN" altLang="en-US"/>
          </a:p>
          <a:p>
            <a:r>
              <a:rPr lang="zh-CN" altLang="en-US"/>
              <a:t>INSERT INTO finances_product(p_name,p_id,p_description,p_amount,p_year) VALUES ('大宗商品',4,'与大宗商品期货挂钩的理财产品。目前市场上主要以挂钩黄金、石油、农产品的理财产品居多。',50000,6);</a:t>
            </a:r>
            <a:endParaRPr lang="zh-CN" altLang="en-US"/>
          </a:p>
        </p:txBody>
      </p:sp>
    </p:spTree>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sz="2400" dirty="0" smtClean="0">
                <a:latin typeface="+mn-lt"/>
                <a:ea typeface="+mn-ea"/>
                <a:cs typeface="+mn-ea"/>
                <a:sym typeface="+mn-lt"/>
              </a:rPr>
              <a:t> </a:t>
            </a:r>
            <a:r>
              <a:rPr lang="zh-CN" dirty="0" smtClean="0">
                <a:latin typeface="+mn-lt"/>
                <a:ea typeface="+mn-ea"/>
                <a:cs typeface="+mn-ea"/>
                <a:sym typeface="+mn-lt"/>
              </a:rPr>
              <a:t>表数据的插入</a:t>
            </a:r>
            <a:r>
              <a:rPr smtClean="0">
                <a:latin typeface="+mn-lt"/>
                <a:ea typeface="+mn-ea"/>
                <a:cs typeface="+mn-ea"/>
                <a:sym typeface="+mn-lt"/>
              </a:rPr>
              <a:t>（</a:t>
            </a:r>
            <a:r>
              <a:rPr lang="en-US" altLang="zh-CN" smtClean="0">
                <a:latin typeface="+mn-lt"/>
                <a:ea typeface="+mn-ea"/>
                <a:cs typeface="+mn-ea"/>
                <a:sym typeface="+mn-lt"/>
              </a:rPr>
              <a:t>9</a:t>
            </a:r>
            <a:r>
              <a:rPr smtClean="0">
                <a:latin typeface="+mn-lt"/>
                <a:ea typeface="+mn-ea"/>
                <a:cs typeface="+mn-ea"/>
                <a:sym typeface="+mn-lt"/>
              </a:rPr>
              <a:t>）</a:t>
            </a:r>
            <a:endParaRPr lang="en-US" dirty="0" smtClean="0">
              <a:latin typeface="+mn-lt"/>
              <a:ea typeface="+mn-ea"/>
              <a:cs typeface="+mn-ea"/>
              <a:sym typeface="+mn-lt"/>
            </a:endParaRPr>
          </a:p>
        </p:txBody>
      </p:sp>
      <p:sp>
        <p:nvSpPr>
          <p:cNvPr id="8" name="空心弧 7" hidden="1"/>
          <p:cNvSpPr/>
          <p:nvPr>
            <p:custDataLst>
              <p:tags r:id="rId1"/>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9" name="空心弧 8" hidden="1"/>
          <p:cNvSpPr/>
          <p:nvPr>
            <p:custDataLst>
              <p:tags r:id="rId2"/>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0" name="空心弧 9" hidden="1"/>
          <p:cNvSpPr/>
          <p:nvPr>
            <p:custDataLst>
              <p:tags r:id="rId3"/>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1" name="空心弧 10" hidden="1"/>
          <p:cNvSpPr/>
          <p:nvPr>
            <p:custDataLst>
              <p:tags r:id="rId4"/>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2" name="空心弧 11" hidden="1"/>
          <p:cNvSpPr/>
          <p:nvPr>
            <p:custDataLst>
              <p:tags r:id="rId5"/>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3" name="空心弧 12" hidden="1"/>
          <p:cNvSpPr/>
          <p:nvPr>
            <p:custDataLst>
              <p:tags r:id="rId6"/>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4" name="空心弧 13" hidden="1"/>
          <p:cNvSpPr/>
          <p:nvPr>
            <p:custDataLst>
              <p:tags r:id="rId7"/>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5" name="空心弧 14" hidden="1"/>
          <p:cNvSpPr/>
          <p:nvPr>
            <p:custDataLst>
              <p:tags r:id="rId8"/>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6" name="空心弧 15" hidden="1"/>
          <p:cNvSpPr/>
          <p:nvPr>
            <p:custDataLst>
              <p:tags r:id="rId9"/>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7" name="空心弧 16" hidden="1"/>
          <p:cNvSpPr/>
          <p:nvPr>
            <p:custDataLst>
              <p:tags r:id="rId10"/>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8" name="空心弧 17" hidden="1"/>
          <p:cNvSpPr/>
          <p:nvPr>
            <p:custDataLst>
              <p:tags r:id="rId11"/>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9" name="空心弧 18" hidden="1"/>
          <p:cNvSpPr/>
          <p:nvPr>
            <p:custDataLst>
              <p:tags r:id="rId12"/>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0" name="空心弧 19" hidden="1"/>
          <p:cNvSpPr/>
          <p:nvPr>
            <p:custDataLst>
              <p:tags r:id="rId13"/>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1" name="空心弧 20" hidden="1"/>
          <p:cNvSpPr/>
          <p:nvPr>
            <p:custDataLst>
              <p:tags r:id="rId14"/>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2" name="空心弧 21" hidden="1"/>
          <p:cNvSpPr/>
          <p:nvPr>
            <p:custDataLst>
              <p:tags r:id="rId15"/>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3" name="空心弧 22" hidden="1"/>
          <p:cNvSpPr/>
          <p:nvPr>
            <p:custDataLst>
              <p:tags r:id="rId16"/>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4" name="空心弧 23" hidden="1"/>
          <p:cNvSpPr/>
          <p:nvPr>
            <p:custDataLst>
              <p:tags r:id="rId17"/>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5" name="空心弧 24" hidden="1"/>
          <p:cNvSpPr/>
          <p:nvPr>
            <p:custDataLst>
              <p:tags r:id="rId18"/>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6" name="空心弧 25" hidden="1"/>
          <p:cNvSpPr/>
          <p:nvPr>
            <p:custDataLst>
              <p:tags r:id="rId19"/>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7" name="空心弧 26" hidden="1"/>
          <p:cNvSpPr/>
          <p:nvPr>
            <p:custDataLst>
              <p:tags r:id="rId20"/>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8" name="空心弧 27" hidden="1"/>
          <p:cNvSpPr/>
          <p:nvPr>
            <p:custDataLst>
              <p:tags r:id="rId21"/>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9" name="空心弧 28" hidden="1"/>
          <p:cNvSpPr/>
          <p:nvPr>
            <p:custDataLst>
              <p:tags r:id="rId22"/>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0" name="空心弧 29" hidden="1"/>
          <p:cNvSpPr/>
          <p:nvPr>
            <p:custDataLst>
              <p:tags r:id="rId23"/>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1" name="空心弧 30" hidden="1"/>
          <p:cNvSpPr/>
          <p:nvPr>
            <p:custDataLst>
              <p:tags r:id="rId24"/>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2" name="空心弧 31" hidden="1"/>
          <p:cNvSpPr/>
          <p:nvPr>
            <p:custDataLst>
              <p:tags r:id="rId25"/>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3" name="空心弧 32" hidden="1"/>
          <p:cNvSpPr/>
          <p:nvPr>
            <p:custDataLst>
              <p:tags r:id="rId26"/>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4" name="空心弧 33" hidden="1"/>
          <p:cNvSpPr/>
          <p:nvPr>
            <p:custDataLst>
              <p:tags r:id="rId27"/>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5" name="空心弧 34" hidden="1"/>
          <p:cNvSpPr/>
          <p:nvPr>
            <p:custDataLst>
              <p:tags r:id="rId28"/>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6" name="空心弧 35" hidden="1"/>
          <p:cNvSpPr/>
          <p:nvPr>
            <p:custDataLst>
              <p:tags r:id="rId29"/>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7" name="空心弧 36" hidden="1"/>
          <p:cNvSpPr/>
          <p:nvPr>
            <p:custDataLst>
              <p:tags r:id="rId30"/>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8" name="空心弧 37" hidden="1"/>
          <p:cNvSpPr/>
          <p:nvPr>
            <p:custDataLst>
              <p:tags r:id="rId31"/>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9" name="空心弧 38" hidden="1"/>
          <p:cNvSpPr/>
          <p:nvPr>
            <p:custDataLst>
              <p:tags r:id="rId32"/>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0" name="空心弧 39" hidden="1"/>
          <p:cNvSpPr/>
          <p:nvPr>
            <p:custDataLst>
              <p:tags r:id="rId33"/>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1" name="空心弧 40" hidden="1"/>
          <p:cNvSpPr/>
          <p:nvPr>
            <p:custDataLst>
              <p:tags r:id="rId34"/>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2" name="空心弧 41" hidden="1"/>
          <p:cNvSpPr/>
          <p:nvPr>
            <p:custDataLst>
              <p:tags r:id="rId35"/>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3" name="空心弧 42" hidden="1"/>
          <p:cNvSpPr/>
          <p:nvPr>
            <p:custDataLst>
              <p:tags r:id="rId36"/>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4" name="空心弧 43" hidden="1"/>
          <p:cNvSpPr/>
          <p:nvPr>
            <p:custDataLst>
              <p:tags r:id="rId37"/>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5" name="空心弧 44" hidden="1"/>
          <p:cNvSpPr/>
          <p:nvPr>
            <p:custDataLst>
              <p:tags r:id="rId38"/>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6" name="空心弧 45" hidden="1"/>
          <p:cNvSpPr/>
          <p:nvPr>
            <p:custDataLst>
              <p:tags r:id="rId39"/>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7" name="空心弧 46" hidden="1"/>
          <p:cNvSpPr/>
          <p:nvPr>
            <p:custDataLst>
              <p:tags r:id="rId40"/>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8" name="空心弧 47" hidden="1"/>
          <p:cNvSpPr/>
          <p:nvPr>
            <p:custDataLst>
              <p:tags r:id="rId41"/>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9" name="空心弧 48" hidden="1"/>
          <p:cNvSpPr/>
          <p:nvPr>
            <p:custDataLst>
              <p:tags r:id="rId42"/>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0" name="空心弧 49" hidden="1"/>
          <p:cNvSpPr/>
          <p:nvPr>
            <p:custDataLst>
              <p:tags r:id="rId43"/>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1" name="空心弧 50" hidden="1"/>
          <p:cNvSpPr/>
          <p:nvPr>
            <p:custDataLst>
              <p:tags r:id="rId44"/>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2" name="空心弧 51" hidden="1"/>
          <p:cNvSpPr/>
          <p:nvPr>
            <p:custDataLst>
              <p:tags r:id="rId45"/>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3" name="空心弧 52" hidden="1"/>
          <p:cNvSpPr/>
          <p:nvPr>
            <p:custDataLst>
              <p:tags r:id="rId46"/>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 name="文本框 2"/>
          <p:cNvSpPr txBox="1"/>
          <p:nvPr/>
        </p:nvSpPr>
        <p:spPr>
          <a:xfrm>
            <a:off x="405765" y="1228725"/>
            <a:ext cx="11015980" cy="4086225"/>
          </a:xfrm>
          <a:prstGeom prst="rect">
            <a:avLst/>
          </a:prstGeom>
          <a:noFill/>
        </p:spPr>
        <p:txBody>
          <a:bodyPr wrap="square" rtlCol="0">
            <a:spAutoFit/>
          </a:bodyPr>
          <a:p>
            <a:pPr fontAlgn="auto">
              <a:lnSpc>
                <a:spcPct val="140000"/>
              </a:lnSpc>
            </a:pPr>
            <a:r>
              <a:rPr lang="en-US" sz="2200" dirty="0" smtClean="0">
                <a:cs typeface="+mn-ea"/>
                <a:sym typeface="+mn-lt"/>
              </a:rPr>
              <a:t>4. 编辑insurance.sql：</a:t>
            </a:r>
            <a:endParaRPr lang="en-US" sz="2200" dirty="0" smtClean="0">
              <a:cs typeface="+mn-ea"/>
              <a:sym typeface="+mn-lt"/>
            </a:endParaRPr>
          </a:p>
          <a:p>
            <a:pPr fontAlgn="auto">
              <a:lnSpc>
                <a:spcPct val="140000"/>
              </a:lnSpc>
            </a:pPr>
            <a:r>
              <a:rPr lang="en-US" sz="2200" dirty="0" smtClean="0">
                <a:cs typeface="+mn-ea"/>
                <a:sym typeface="+mn-lt"/>
              </a:rPr>
              <a:t>在SQL界面执行脚本insurance.sql。代码如下。</a:t>
            </a:r>
            <a:endParaRPr lang="en-US" sz="2200" dirty="0" smtClean="0">
              <a:cs typeface="+mn-ea"/>
              <a:sym typeface="+mn-lt"/>
            </a:endParaRPr>
          </a:p>
          <a:p>
            <a:endParaRPr lang="en-US" dirty="0" smtClean="0">
              <a:cs typeface="+mn-ea"/>
              <a:sym typeface="+mn-lt"/>
            </a:endParaRPr>
          </a:p>
          <a:p>
            <a:r>
              <a:rPr lang="zh-CN" altLang="en-US"/>
              <a:t>INSERT INTO insurance(i_name,i_id,i_amount,i_person,i_year,i_project) VALUES ('健康保险',1,2000,'老人',30,'平安保险');</a:t>
            </a:r>
            <a:endParaRPr lang="zh-CN" altLang="en-US"/>
          </a:p>
          <a:p>
            <a:r>
              <a:rPr lang="zh-CN" altLang="en-US"/>
              <a:t>INSERT INTO insurance(i_name,i_id,i_amount,i_person,i_year,i_project) VALUES ('人寿保险',2,3000,'老人',30,'平安保险');</a:t>
            </a:r>
            <a:endParaRPr lang="zh-CN" altLang="en-US"/>
          </a:p>
          <a:p>
            <a:r>
              <a:rPr lang="zh-CN" altLang="en-US"/>
              <a:t>INSERT INTO insurance(i_name,i_id,i_amount,i_person,i_year,i_project) VALUES ('意外保险',3,5000,'所有人',30,'平安保险');</a:t>
            </a:r>
            <a:endParaRPr lang="zh-CN" altLang="en-US"/>
          </a:p>
          <a:p>
            <a:r>
              <a:rPr lang="zh-CN" altLang="en-US"/>
              <a:t>INSERT INTO insurance(i_name,i_id,i_amount,i_person,i_year,i_project) VALUES ('医疗保险',4,2000,'所有人',30,'平安保险');</a:t>
            </a:r>
            <a:endParaRPr lang="zh-CN" altLang="en-US"/>
          </a:p>
          <a:p>
            <a:r>
              <a:rPr lang="zh-CN" altLang="en-US"/>
              <a:t>INSERT INTO insurance(i_name,i_id,i_amount,i_person,i_year,i_project) VALUES ('财产损失保险',5,1500,'中年人',30,'平安保险');</a:t>
            </a:r>
            <a:endParaRPr lang="zh-CN" altLang="en-US"/>
          </a:p>
        </p:txBody>
      </p:sp>
    </p:spTree>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sz="2400" dirty="0" smtClean="0">
                <a:latin typeface="+mn-lt"/>
                <a:ea typeface="+mn-ea"/>
                <a:cs typeface="+mn-ea"/>
                <a:sym typeface="+mn-lt"/>
              </a:rPr>
              <a:t> </a:t>
            </a:r>
            <a:r>
              <a:rPr lang="zh-CN" dirty="0" smtClean="0">
                <a:latin typeface="+mn-lt"/>
                <a:ea typeface="+mn-ea"/>
                <a:cs typeface="+mn-ea"/>
                <a:sym typeface="+mn-lt"/>
              </a:rPr>
              <a:t>表数据的插入</a:t>
            </a:r>
            <a:r>
              <a:rPr smtClean="0">
                <a:latin typeface="+mn-lt"/>
                <a:ea typeface="+mn-ea"/>
                <a:cs typeface="+mn-ea"/>
                <a:sym typeface="+mn-lt"/>
              </a:rPr>
              <a:t>（</a:t>
            </a:r>
            <a:r>
              <a:rPr lang="en-US" altLang="zh-CN" smtClean="0">
                <a:latin typeface="+mn-lt"/>
                <a:ea typeface="+mn-ea"/>
                <a:cs typeface="+mn-ea"/>
                <a:sym typeface="+mn-lt"/>
              </a:rPr>
              <a:t>10</a:t>
            </a:r>
            <a:r>
              <a:rPr smtClean="0">
                <a:latin typeface="+mn-lt"/>
                <a:ea typeface="+mn-ea"/>
                <a:cs typeface="+mn-ea"/>
                <a:sym typeface="+mn-lt"/>
              </a:rPr>
              <a:t>）</a:t>
            </a:r>
            <a:endParaRPr dirty="0" smtClean="0">
              <a:latin typeface="+mn-lt"/>
              <a:ea typeface="+mn-ea"/>
              <a:cs typeface="+mn-ea"/>
              <a:sym typeface="+mn-lt"/>
            </a:endParaRPr>
          </a:p>
        </p:txBody>
      </p:sp>
      <p:sp>
        <p:nvSpPr>
          <p:cNvPr id="8" name="空心弧 7" hidden="1"/>
          <p:cNvSpPr/>
          <p:nvPr>
            <p:custDataLst>
              <p:tags r:id="rId1"/>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9" name="空心弧 8" hidden="1"/>
          <p:cNvSpPr/>
          <p:nvPr>
            <p:custDataLst>
              <p:tags r:id="rId2"/>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0" name="空心弧 9" hidden="1"/>
          <p:cNvSpPr/>
          <p:nvPr>
            <p:custDataLst>
              <p:tags r:id="rId3"/>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1" name="空心弧 10" hidden="1"/>
          <p:cNvSpPr/>
          <p:nvPr>
            <p:custDataLst>
              <p:tags r:id="rId4"/>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2" name="空心弧 11" hidden="1"/>
          <p:cNvSpPr/>
          <p:nvPr>
            <p:custDataLst>
              <p:tags r:id="rId5"/>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3" name="空心弧 12" hidden="1"/>
          <p:cNvSpPr/>
          <p:nvPr>
            <p:custDataLst>
              <p:tags r:id="rId6"/>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4" name="空心弧 13" hidden="1"/>
          <p:cNvSpPr/>
          <p:nvPr>
            <p:custDataLst>
              <p:tags r:id="rId7"/>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5" name="空心弧 14" hidden="1"/>
          <p:cNvSpPr/>
          <p:nvPr>
            <p:custDataLst>
              <p:tags r:id="rId8"/>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6" name="空心弧 15" hidden="1"/>
          <p:cNvSpPr/>
          <p:nvPr>
            <p:custDataLst>
              <p:tags r:id="rId9"/>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7" name="空心弧 16" hidden="1"/>
          <p:cNvSpPr/>
          <p:nvPr>
            <p:custDataLst>
              <p:tags r:id="rId10"/>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8" name="空心弧 17" hidden="1"/>
          <p:cNvSpPr/>
          <p:nvPr>
            <p:custDataLst>
              <p:tags r:id="rId11"/>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9" name="空心弧 18" hidden="1"/>
          <p:cNvSpPr/>
          <p:nvPr>
            <p:custDataLst>
              <p:tags r:id="rId12"/>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0" name="空心弧 19" hidden="1"/>
          <p:cNvSpPr/>
          <p:nvPr>
            <p:custDataLst>
              <p:tags r:id="rId13"/>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1" name="空心弧 20" hidden="1"/>
          <p:cNvSpPr/>
          <p:nvPr>
            <p:custDataLst>
              <p:tags r:id="rId14"/>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2" name="空心弧 21" hidden="1"/>
          <p:cNvSpPr/>
          <p:nvPr>
            <p:custDataLst>
              <p:tags r:id="rId15"/>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3" name="空心弧 22" hidden="1"/>
          <p:cNvSpPr/>
          <p:nvPr>
            <p:custDataLst>
              <p:tags r:id="rId16"/>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4" name="空心弧 23" hidden="1"/>
          <p:cNvSpPr/>
          <p:nvPr>
            <p:custDataLst>
              <p:tags r:id="rId17"/>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5" name="空心弧 24" hidden="1"/>
          <p:cNvSpPr/>
          <p:nvPr>
            <p:custDataLst>
              <p:tags r:id="rId18"/>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6" name="空心弧 25" hidden="1"/>
          <p:cNvSpPr/>
          <p:nvPr>
            <p:custDataLst>
              <p:tags r:id="rId19"/>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7" name="空心弧 26" hidden="1"/>
          <p:cNvSpPr/>
          <p:nvPr>
            <p:custDataLst>
              <p:tags r:id="rId20"/>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8" name="空心弧 27" hidden="1"/>
          <p:cNvSpPr/>
          <p:nvPr>
            <p:custDataLst>
              <p:tags r:id="rId21"/>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9" name="空心弧 28" hidden="1"/>
          <p:cNvSpPr/>
          <p:nvPr>
            <p:custDataLst>
              <p:tags r:id="rId22"/>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0" name="空心弧 29" hidden="1"/>
          <p:cNvSpPr/>
          <p:nvPr>
            <p:custDataLst>
              <p:tags r:id="rId23"/>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1" name="空心弧 30" hidden="1"/>
          <p:cNvSpPr/>
          <p:nvPr>
            <p:custDataLst>
              <p:tags r:id="rId24"/>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2" name="空心弧 31" hidden="1"/>
          <p:cNvSpPr/>
          <p:nvPr>
            <p:custDataLst>
              <p:tags r:id="rId25"/>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3" name="空心弧 32" hidden="1"/>
          <p:cNvSpPr/>
          <p:nvPr>
            <p:custDataLst>
              <p:tags r:id="rId26"/>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4" name="空心弧 33" hidden="1"/>
          <p:cNvSpPr/>
          <p:nvPr>
            <p:custDataLst>
              <p:tags r:id="rId27"/>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5" name="空心弧 34" hidden="1"/>
          <p:cNvSpPr/>
          <p:nvPr>
            <p:custDataLst>
              <p:tags r:id="rId28"/>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6" name="空心弧 35" hidden="1"/>
          <p:cNvSpPr/>
          <p:nvPr>
            <p:custDataLst>
              <p:tags r:id="rId29"/>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7" name="空心弧 36" hidden="1"/>
          <p:cNvSpPr/>
          <p:nvPr>
            <p:custDataLst>
              <p:tags r:id="rId30"/>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8" name="空心弧 37" hidden="1"/>
          <p:cNvSpPr/>
          <p:nvPr>
            <p:custDataLst>
              <p:tags r:id="rId31"/>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9" name="空心弧 38" hidden="1"/>
          <p:cNvSpPr/>
          <p:nvPr>
            <p:custDataLst>
              <p:tags r:id="rId32"/>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0" name="空心弧 39" hidden="1"/>
          <p:cNvSpPr/>
          <p:nvPr>
            <p:custDataLst>
              <p:tags r:id="rId33"/>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1" name="空心弧 40" hidden="1"/>
          <p:cNvSpPr/>
          <p:nvPr>
            <p:custDataLst>
              <p:tags r:id="rId34"/>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2" name="空心弧 41" hidden="1"/>
          <p:cNvSpPr/>
          <p:nvPr>
            <p:custDataLst>
              <p:tags r:id="rId35"/>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3" name="空心弧 42" hidden="1"/>
          <p:cNvSpPr/>
          <p:nvPr>
            <p:custDataLst>
              <p:tags r:id="rId36"/>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4" name="空心弧 43" hidden="1"/>
          <p:cNvSpPr/>
          <p:nvPr>
            <p:custDataLst>
              <p:tags r:id="rId37"/>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5" name="空心弧 44" hidden="1"/>
          <p:cNvSpPr/>
          <p:nvPr>
            <p:custDataLst>
              <p:tags r:id="rId38"/>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6" name="空心弧 45" hidden="1"/>
          <p:cNvSpPr/>
          <p:nvPr>
            <p:custDataLst>
              <p:tags r:id="rId39"/>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7" name="空心弧 46" hidden="1"/>
          <p:cNvSpPr/>
          <p:nvPr>
            <p:custDataLst>
              <p:tags r:id="rId40"/>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8" name="空心弧 47" hidden="1"/>
          <p:cNvSpPr/>
          <p:nvPr>
            <p:custDataLst>
              <p:tags r:id="rId41"/>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9" name="空心弧 48" hidden="1"/>
          <p:cNvSpPr/>
          <p:nvPr>
            <p:custDataLst>
              <p:tags r:id="rId42"/>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0" name="空心弧 49" hidden="1"/>
          <p:cNvSpPr/>
          <p:nvPr>
            <p:custDataLst>
              <p:tags r:id="rId43"/>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1" name="空心弧 50" hidden="1"/>
          <p:cNvSpPr/>
          <p:nvPr>
            <p:custDataLst>
              <p:tags r:id="rId44"/>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2" name="空心弧 51" hidden="1"/>
          <p:cNvSpPr/>
          <p:nvPr>
            <p:custDataLst>
              <p:tags r:id="rId45"/>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3" name="空心弧 52" hidden="1"/>
          <p:cNvSpPr/>
          <p:nvPr>
            <p:custDataLst>
              <p:tags r:id="rId46"/>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 name="文本框 2"/>
          <p:cNvSpPr txBox="1"/>
          <p:nvPr/>
        </p:nvSpPr>
        <p:spPr>
          <a:xfrm>
            <a:off x="405765" y="1228725"/>
            <a:ext cx="11015980" cy="3531870"/>
          </a:xfrm>
          <a:prstGeom prst="rect">
            <a:avLst/>
          </a:prstGeom>
          <a:noFill/>
        </p:spPr>
        <p:txBody>
          <a:bodyPr wrap="square" rtlCol="0">
            <a:spAutoFit/>
          </a:bodyPr>
          <a:p>
            <a:pPr fontAlgn="auto">
              <a:lnSpc>
                <a:spcPct val="140000"/>
              </a:lnSpc>
            </a:pPr>
            <a:r>
              <a:rPr lang="en-US" altLang="zh-CN" sz="2200"/>
              <a:t>5. 编辑fund.sql：</a:t>
            </a:r>
            <a:endParaRPr lang="en-US" altLang="zh-CN" sz="2200"/>
          </a:p>
          <a:p>
            <a:pPr fontAlgn="auto">
              <a:lnSpc>
                <a:spcPct val="140000"/>
              </a:lnSpc>
            </a:pPr>
            <a:r>
              <a:rPr lang="en-US" altLang="zh-CN" sz="2200"/>
              <a:t>在SQL界面执行脚本fund.sql。代码如下。</a:t>
            </a:r>
            <a:endParaRPr lang="en-US" altLang="zh-CN" sz="2200"/>
          </a:p>
          <a:p>
            <a:r>
              <a:rPr lang="en-US" altLang="zh-CN"/>
              <a:t> </a:t>
            </a:r>
            <a:endParaRPr lang="en-US" altLang="zh-CN"/>
          </a:p>
          <a:p>
            <a:r>
              <a:rPr lang="zh-CN" altLang="en-US"/>
              <a:t>INSERT INTO fund(f_name,f_id,f_type,f_amount,risk_level,f_manager) VALUES ('股票',1,'股票型',10000,'高',1);</a:t>
            </a:r>
            <a:endParaRPr lang="zh-CN" altLang="en-US"/>
          </a:p>
          <a:p>
            <a:r>
              <a:rPr lang="zh-CN" altLang="en-US"/>
              <a:t>INSERT INTO fund(f_name,f_id,f_type,f_amount,risk_level,f_manager) VALUES ('投资',2,'债券型',10000,'中',2);</a:t>
            </a:r>
            <a:endParaRPr lang="zh-CN" altLang="en-US"/>
          </a:p>
          <a:p>
            <a:r>
              <a:rPr lang="zh-CN" altLang="en-US"/>
              <a:t>INSERT INTO fund(f_name,f_id,f_type,f_amount,risk_level,f_manager) VALUES ('国债',3,'货币型',10000,'低',3);</a:t>
            </a:r>
            <a:endParaRPr lang="zh-CN" altLang="en-US"/>
          </a:p>
          <a:p>
            <a:r>
              <a:rPr lang="zh-CN" altLang="en-US"/>
              <a:t>INSERT INTO fund(f_name,f_id,f_type,f_amount,risk_level,f_manager) VALUES ('沪深300指数',4,'指数型',10000,'中',4);</a:t>
            </a:r>
            <a:endParaRPr lang="zh-CN" altLang="en-US"/>
          </a:p>
        </p:txBody>
      </p:sp>
    </p:spTree>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sz="2400" dirty="0" smtClean="0">
                <a:latin typeface="+mn-lt"/>
                <a:ea typeface="+mn-ea"/>
                <a:cs typeface="+mn-ea"/>
                <a:sym typeface="+mn-lt"/>
              </a:rPr>
              <a:t> </a:t>
            </a:r>
            <a:r>
              <a:rPr lang="zh-CN" dirty="0" smtClean="0">
                <a:latin typeface="+mn-lt"/>
                <a:ea typeface="+mn-ea"/>
                <a:cs typeface="+mn-ea"/>
                <a:sym typeface="+mn-lt"/>
              </a:rPr>
              <a:t>表数据的插入</a:t>
            </a:r>
            <a:r>
              <a:rPr smtClean="0">
                <a:latin typeface="+mn-lt"/>
                <a:ea typeface="+mn-ea"/>
                <a:cs typeface="+mn-ea"/>
                <a:sym typeface="+mn-lt"/>
              </a:rPr>
              <a:t>（</a:t>
            </a:r>
            <a:r>
              <a:rPr lang="en-US" altLang="zh-CN" smtClean="0">
                <a:latin typeface="+mn-lt"/>
                <a:ea typeface="+mn-ea"/>
                <a:cs typeface="+mn-ea"/>
                <a:sym typeface="+mn-lt"/>
              </a:rPr>
              <a:t>11</a:t>
            </a:r>
            <a:r>
              <a:rPr smtClean="0">
                <a:latin typeface="+mn-lt"/>
                <a:ea typeface="+mn-ea"/>
                <a:cs typeface="+mn-ea"/>
                <a:sym typeface="+mn-lt"/>
              </a:rPr>
              <a:t>）</a:t>
            </a:r>
            <a:endParaRPr dirty="0" smtClean="0">
              <a:latin typeface="+mn-lt"/>
              <a:ea typeface="+mn-ea"/>
              <a:cs typeface="+mn-ea"/>
              <a:sym typeface="+mn-lt"/>
            </a:endParaRPr>
          </a:p>
        </p:txBody>
      </p:sp>
      <p:sp>
        <p:nvSpPr>
          <p:cNvPr id="8" name="空心弧 7" hidden="1"/>
          <p:cNvSpPr/>
          <p:nvPr>
            <p:custDataLst>
              <p:tags r:id="rId1"/>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9" name="空心弧 8" hidden="1"/>
          <p:cNvSpPr/>
          <p:nvPr>
            <p:custDataLst>
              <p:tags r:id="rId2"/>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0" name="空心弧 9" hidden="1"/>
          <p:cNvSpPr/>
          <p:nvPr>
            <p:custDataLst>
              <p:tags r:id="rId3"/>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1" name="空心弧 10" hidden="1"/>
          <p:cNvSpPr/>
          <p:nvPr>
            <p:custDataLst>
              <p:tags r:id="rId4"/>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2" name="空心弧 11" hidden="1"/>
          <p:cNvSpPr/>
          <p:nvPr>
            <p:custDataLst>
              <p:tags r:id="rId5"/>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3" name="空心弧 12" hidden="1"/>
          <p:cNvSpPr/>
          <p:nvPr>
            <p:custDataLst>
              <p:tags r:id="rId6"/>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4" name="空心弧 13" hidden="1"/>
          <p:cNvSpPr/>
          <p:nvPr>
            <p:custDataLst>
              <p:tags r:id="rId7"/>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5" name="空心弧 14" hidden="1"/>
          <p:cNvSpPr/>
          <p:nvPr>
            <p:custDataLst>
              <p:tags r:id="rId8"/>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6" name="空心弧 15" hidden="1"/>
          <p:cNvSpPr/>
          <p:nvPr>
            <p:custDataLst>
              <p:tags r:id="rId9"/>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7" name="空心弧 16" hidden="1"/>
          <p:cNvSpPr/>
          <p:nvPr>
            <p:custDataLst>
              <p:tags r:id="rId10"/>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8" name="空心弧 17" hidden="1"/>
          <p:cNvSpPr/>
          <p:nvPr>
            <p:custDataLst>
              <p:tags r:id="rId11"/>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9" name="空心弧 18" hidden="1"/>
          <p:cNvSpPr/>
          <p:nvPr>
            <p:custDataLst>
              <p:tags r:id="rId12"/>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0" name="空心弧 19" hidden="1"/>
          <p:cNvSpPr/>
          <p:nvPr>
            <p:custDataLst>
              <p:tags r:id="rId13"/>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1" name="空心弧 20" hidden="1"/>
          <p:cNvSpPr/>
          <p:nvPr>
            <p:custDataLst>
              <p:tags r:id="rId14"/>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2" name="空心弧 21" hidden="1"/>
          <p:cNvSpPr/>
          <p:nvPr>
            <p:custDataLst>
              <p:tags r:id="rId15"/>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3" name="空心弧 22" hidden="1"/>
          <p:cNvSpPr/>
          <p:nvPr>
            <p:custDataLst>
              <p:tags r:id="rId16"/>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4" name="空心弧 23" hidden="1"/>
          <p:cNvSpPr/>
          <p:nvPr>
            <p:custDataLst>
              <p:tags r:id="rId17"/>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5" name="空心弧 24" hidden="1"/>
          <p:cNvSpPr/>
          <p:nvPr>
            <p:custDataLst>
              <p:tags r:id="rId18"/>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6" name="空心弧 25" hidden="1"/>
          <p:cNvSpPr/>
          <p:nvPr>
            <p:custDataLst>
              <p:tags r:id="rId19"/>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7" name="空心弧 26" hidden="1"/>
          <p:cNvSpPr/>
          <p:nvPr>
            <p:custDataLst>
              <p:tags r:id="rId20"/>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8" name="空心弧 27" hidden="1"/>
          <p:cNvSpPr/>
          <p:nvPr>
            <p:custDataLst>
              <p:tags r:id="rId21"/>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9" name="空心弧 28" hidden="1"/>
          <p:cNvSpPr/>
          <p:nvPr>
            <p:custDataLst>
              <p:tags r:id="rId22"/>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0" name="空心弧 29" hidden="1"/>
          <p:cNvSpPr/>
          <p:nvPr>
            <p:custDataLst>
              <p:tags r:id="rId23"/>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1" name="空心弧 30" hidden="1"/>
          <p:cNvSpPr/>
          <p:nvPr>
            <p:custDataLst>
              <p:tags r:id="rId24"/>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2" name="空心弧 31" hidden="1"/>
          <p:cNvSpPr/>
          <p:nvPr>
            <p:custDataLst>
              <p:tags r:id="rId25"/>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3" name="空心弧 32" hidden="1"/>
          <p:cNvSpPr/>
          <p:nvPr>
            <p:custDataLst>
              <p:tags r:id="rId26"/>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4" name="空心弧 33" hidden="1"/>
          <p:cNvSpPr/>
          <p:nvPr>
            <p:custDataLst>
              <p:tags r:id="rId27"/>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5" name="空心弧 34" hidden="1"/>
          <p:cNvSpPr/>
          <p:nvPr>
            <p:custDataLst>
              <p:tags r:id="rId28"/>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6" name="空心弧 35" hidden="1"/>
          <p:cNvSpPr/>
          <p:nvPr>
            <p:custDataLst>
              <p:tags r:id="rId29"/>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7" name="空心弧 36" hidden="1"/>
          <p:cNvSpPr/>
          <p:nvPr>
            <p:custDataLst>
              <p:tags r:id="rId30"/>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8" name="空心弧 37" hidden="1"/>
          <p:cNvSpPr/>
          <p:nvPr>
            <p:custDataLst>
              <p:tags r:id="rId31"/>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9" name="空心弧 38" hidden="1"/>
          <p:cNvSpPr/>
          <p:nvPr>
            <p:custDataLst>
              <p:tags r:id="rId32"/>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0" name="空心弧 39" hidden="1"/>
          <p:cNvSpPr/>
          <p:nvPr>
            <p:custDataLst>
              <p:tags r:id="rId33"/>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1" name="空心弧 40" hidden="1"/>
          <p:cNvSpPr/>
          <p:nvPr>
            <p:custDataLst>
              <p:tags r:id="rId34"/>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2" name="空心弧 41" hidden="1"/>
          <p:cNvSpPr/>
          <p:nvPr>
            <p:custDataLst>
              <p:tags r:id="rId35"/>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3" name="空心弧 42" hidden="1"/>
          <p:cNvSpPr/>
          <p:nvPr>
            <p:custDataLst>
              <p:tags r:id="rId36"/>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4" name="空心弧 43" hidden="1"/>
          <p:cNvSpPr/>
          <p:nvPr>
            <p:custDataLst>
              <p:tags r:id="rId37"/>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5" name="空心弧 44" hidden="1"/>
          <p:cNvSpPr/>
          <p:nvPr>
            <p:custDataLst>
              <p:tags r:id="rId38"/>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6" name="空心弧 45" hidden="1"/>
          <p:cNvSpPr/>
          <p:nvPr>
            <p:custDataLst>
              <p:tags r:id="rId39"/>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7" name="空心弧 46" hidden="1"/>
          <p:cNvSpPr/>
          <p:nvPr>
            <p:custDataLst>
              <p:tags r:id="rId40"/>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8" name="空心弧 47" hidden="1"/>
          <p:cNvSpPr/>
          <p:nvPr>
            <p:custDataLst>
              <p:tags r:id="rId41"/>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9" name="空心弧 48" hidden="1"/>
          <p:cNvSpPr/>
          <p:nvPr>
            <p:custDataLst>
              <p:tags r:id="rId42"/>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0" name="空心弧 49" hidden="1"/>
          <p:cNvSpPr/>
          <p:nvPr>
            <p:custDataLst>
              <p:tags r:id="rId43"/>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1" name="空心弧 50" hidden="1"/>
          <p:cNvSpPr/>
          <p:nvPr>
            <p:custDataLst>
              <p:tags r:id="rId44"/>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2" name="空心弧 51" hidden="1"/>
          <p:cNvSpPr/>
          <p:nvPr>
            <p:custDataLst>
              <p:tags r:id="rId45"/>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3" name="空心弧 52" hidden="1"/>
          <p:cNvSpPr/>
          <p:nvPr>
            <p:custDataLst>
              <p:tags r:id="rId46"/>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 name="文本框 2"/>
          <p:cNvSpPr txBox="1"/>
          <p:nvPr/>
        </p:nvSpPr>
        <p:spPr>
          <a:xfrm>
            <a:off x="405765" y="1228725"/>
            <a:ext cx="11015980" cy="3531870"/>
          </a:xfrm>
          <a:prstGeom prst="rect">
            <a:avLst/>
          </a:prstGeom>
          <a:noFill/>
        </p:spPr>
        <p:txBody>
          <a:bodyPr wrap="square" rtlCol="0">
            <a:spAutoFit/>
          </a:bodyPr>
          <a:p>
            <a:pPr fontAlgn="auto">
              <a:lnSpc>
                <a:spcPct val="140000"/>
              </a:lnSpc>
            </a:pPr>
            <a:r>
              <a:rPr lang="en-US" altLang="zh-CN" sz="2200"/>
              <a:t>6.  编辑property.sql：</a:t>
            </a:r>
            <a:endParaRPr lang="en-US" altLang="zh-CN" sz="2200"/>
          </a:p>
          <a:p>
            <a:pPr fontAlgn="auto">
              <a:lnSpc>
                <a:spcPct val="140000"/>
              </a:lnSpc>
            </a:pPr>
            <a:r>
              <a:rPr lang="en-US" altLang="zh-CN" sz="2200"/>
              <a:t>在SQL界面执行脚本property.sql。代码如下。</a:t>
            </a:r>
            <a:endParaRPr lang="en-US" altLang="zh-CN" sz="2200"/>
          </a:p>
          <a:p>
            <a:endParaRPr lang="en-US" altLang="zh-CN"/>
          </a:p>
          <a:p>
            <a:r>
              <a:rPr lang="zh-CN" altLang="en-US"/>
              <a:t>INSERT INTO property(pro_c_id,pro_id,pro_status,pro_quantity,pro_income,pro_purchase_time) VALUES (5,1,'可用',4,8000,'2018-07-01');</a:t>
            </a:r>
            <a:endParaRPr lang="zh-CN" altLang="en-US"/>
          </a:p>
          <a:p>
            <a:r>
              <a:rPr lang="zh-CN" altLang="en-US"/>
              <a:t>INSERT INTO property(pro_c_id,pro_id,pro_status,pro_quantity,pro_income,pro_purchase_time) VALUES (10,2,'可用',4,8000,'2018-07-01');</a:t>
            </a:r>
            <a:endParaRPr lang="zh-CN" altLang="en-US"/>
          </a:p>
          <a:p>
            <a:r>
              <a:rPr lang="zh-CN" altLang="en-US"/>
              <a:t>INSERT INTO property(pro_c_id,pro_id,pro_status,pro_quantity,pro_income,pro_purchase_time) VALUES (15,3,'可用',4,8000,'2018-07-01');</a:t>
            </a:r>
            <a:endParaRPr lang="zh-CN" altLang="en-US"/>
          </a:p>
          <a:p>
            <a:r>
              <a:rPr lang="zh-CN" altLang="en-US"/>
              <a:t>INSERT INTO property(pro_c_id,pro_id,pro_status,pro_quantity,pro_income,pro_purchase_time) VALUES (20,4,'冻结',4,8000,'2018-07-01');</a:t>
            </a:r>
            <a:endParaRPr lang="zh-CN" altLang="en-US"/>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smtClean="0">
                <a:latin typeface="+mn-ea"/>
                <a:ea typeface="+mn-ea"/>
                <a:cs typeface="+mn-ea"/>
                <a:sym typeface="+mn-lt"/>
              </a:rPr>
              <a:t>E-R</a:t>
            </a:r>
            <a:r>
              <a:rPr lang="zh-CN" altLang="en-US" dirty="0" smtClean="0">
                <a:latin typeface="+mn-ea"/>
                <a:ea typeface="+mn-ea"/>
                <a:cs typeface="+mn-ea"/>
                <a:sym typeface="+mn-lt"/>
              </a:rPr>
              <a:t>图</a:t>
            </a:r>
            <a:endParaRPr lang="zh-CN" altLang="en-US" dirty="0" smtClean="0">
              <a:latin typeface="+mn-ea"/>
              <a:ea typeface="+mn-ea"/>
              <a:cs typeface="+mn-ea"/>
              <a:sym typeface="+mn-lt"/>
            </a:endParaRPr>
          </a:p>
        </p:txBody>
      </p:sp>
      <p:sp>
        <p:nvSpPr>
          <p:cNvPr id="3" name="文本占位符 2"/>
          <p:cNvSpPr>
            <a:spLocks noGrp="1"/>
          </p:cNvSpPr>
          <p:nvPr>
            <p:ph type="body" sz="quarter" idx="4294967295"/>
          </p:nvPr>
        </p:nvSpPr>
        <p:spPr>
          <a:xfrm>
            <a:off x="884555" y="1247775"/>
            <a:ext cx="11307445" cy="697865"/>
          </a:xfrm>
        </p:spPr>
        <p:txBody>
          <a:bodyPr/>
          <a:lstStyle/>
          <a:p>
            <a:pPr marL="0" indent="0">
              <a:buNone/>
            </a:pPr>
            <a:r>
              <a:rPr spc="0" dirty="0" smtClean="0">
                <a:solidFill>
                  <a:schemeClr val="tx1"/>
                </a:solidFill>
                <a:ea typeface="+mn-ea"/>
                <a:cs typeface="+mn-ea"/>
                <a:sym typeface="+mn-lt"/>
              </a:rPr>
              <a:t>学校数据模型ER图设计如图所示。</a:t>
            </a:r>
            <a:endParaRPr lang="zh-CN" altLang="en-US" spc="0" dirty="0" smtClean="0">
              <a:solidFill>
                <a:schemeClr val="tx1"/>
              </a:solidFill>
              <a:ea typeface="+mn-ea"/>
              <a:cs typeface="+mn-ea"/>
              <a:sym typeface="+mn-lt"/>
            </a:endParaRPr>
          </a:p>
        </p:txBody>
      </p:sp>
      <p:sp>
        <p:nvSpPr>
          <p:cNvPr id="8" name="空心弧 7" hidden="1"/>
          <p:cNvSpPr/>
          <p:nvPr>
            <p:custDataLst>
              <p:tags r:id="rId1"/>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9" name="空心弧 8" hidden="1"/>
          <p:cNvSpPr/>
          <p:nvPr>
            <p:custDataLst>
              <p:tags r:id="rId2"/>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0" name="空心弧 9" hidden="1"/>
          <p:cNvSpPr/>
          <p:nvPr>
            <p:custDataLst>
              <p:tags r:id="rId3"/>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1" name="空心弧 10" hidden="1"/>
          <p:cNvSpPr/>
          <p:nvPr>
            <p:custDataLst>
              <p:tags r:id="rId4"/>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2" name="空心弧 11" hidden="1"/>
          <p:cNvSpPr/>
          <p:nvPr>
            <p:custDataLst>
              <p:tags r:id="rId5"/>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3" name="空心弧 12" hidden="1"/>
          <p:cNvSpPr/>
          <p:nvPr>
            <p:custDataLst>
              <p:tags r:id="rId6"/>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4" name="空心弧 13" hidden="1"/>
          <p:cNvSpPr/>
          <p:nvPr>
            <p:custDataLst>
              <p:tags r:id="rId7"/>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5" name="空心弧 14" hidden="1"/>
          <p:cNvSpPr/>
          <p:nvPr>
            <p:custDataLst>
              <p:tags r:id="rId8"/>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6" name="空心弧 15" hidden="1"/>
          <p:cNvSpPr/>
          <p:nvPr>
            <p:custDataLst>
              <p:tags r:id="rId9"/>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7" name="空心弧 16" hidden="1"/>
          <p:cNvSpPr/>
          <p:nvPr>
            <p:custDataLst>
              <p:tags r:id="rId10"/>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8" name="空心弧 17" hidden="1"/>
          <p:cNvSpPr/>
          <p:nvPr>
            <p:custDataLst>
              <p:tags r:id="rId11"/>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9" name="空心弧 18" hidden="1"/>
          <p:cNvSpPr/>
          <p:nvPr>
            <p:custDataLst>
              <p:tags r:id="rId12"/>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0" name="空心弧 19" hidden="1"/>
          <p:cNvSpPr/>
          <p:nvPr>
            <p:custDataLst>
              <p:tags r:id="rId13"/>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1" name="空心弧 20" hidden="1"/>
          <p:cNvSpPr/>
          <p:nvPr>
            <p:custDataLst>
              <p:tags r:id="rId14"/>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2" name="空心弧 21" hidden="1"/>
          <p:cNvSpPr/>
          <p:nvPr>
            <p:custDataLst>
              <p:tags r:id="rId15"/>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3" name="空心弧 22" hidden="1"/>
          <p:cNvSpPr/>
          <p:nvPr>
            <p:custDataLst>
              <p:tags r:id="rId16"/>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4" name="空心弧 23" hidden="1"/>
          <p:cNvSpPr/>
          <p:nvPr>
            <p:custDataLst>
              <p:tags r:id="rId17"/>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5" name="空心弧 24" hidden="1"/>
          <p:cNvSpPr/>
          <p:nvPr>
            <p:custDataLst>
              <p:tags r:id="rId18"/>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6" name="空心弧 25" hidden="1"/>
          <p:cNvSpPr/>
          <p:nvPr>
            <p:custDataLst>
              <p:tags r:id="rId19"/>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7" name="空心弧 26" hidden="1"/>
          <p:cNvSpPr/>
          <p:nvPr>
            <p:custDataLst>
              <p:tags r:id="rId20"/>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8" name="空心弧 27" hidden="1"/>
          <p:cNvSpPr/>
          <p:nvPr>
            <p:custDataLst>
              <p:tags r:id="rId21"/>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9" name="空心弧 28" hidden="1"/>
          <p:cNvSpPr/>
          <p:nvPr>
            <p:custDataLst>
              <p:tags r:id="rId22"/>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0" name="空心弧 29" hidden="1"/>
          <p:cNvSpPr/>
          <p:nvPr>
            <p:custDataLst>
              <p:tags r:id="rId23"/>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1" name="空心弧 30" hidden="1"/>
          <p:cNvSpPr/>
          <p:nvPr>
            <p:custDataLst>
              <p:tags r:id="rId24"/>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2" name="空心弧 31" hidden="1"/>
          <p:cNvSpPr/>
          <p:nvPr>
            <p:custDataLst>
              <p:tags r:id="rId25"/>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3" name="空心弧 32" hidden="1"/>
          <p:cNvSpPr/>
          <p:nvPr>
            <p:custDataLst>
              <p:tags r:id="rId26"/>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4" name="空心弧 33" hidden="1"/>
          <p:cNvSpPr/>
          <p:nvPr>
            <p:custDataLst>
              <p:tags r:id="rId27"/>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5" name="空心弧 34" hidden="1"/>
          <p:cNvSpPr/>
          <p:nvPr>
            <p:custDataLst>
              <p:tags r:id="rId28"/>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6" name="空心弧 35" hidden="1"/>
          <p:cNvSpPr/>
          <p:nvPr>
            <p:custDataLst>
              <p:tags r:id="rId29"/>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7" name="空心弧 36" hidden="1"/>
          <p:cNvSpPr/>
          <p:nvPr>
            <p:custDataLst>
              <p:tags r:id="rId30"/>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8" name="空心弧 37" hidden="1"/>
          <p:cNvSpPr/>
          <p:nvPr>
            <p:custDataLst>
              <p:tags r:id="rId31"/>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9" name="空心弧 38" hidden="1"/>
          <p:cNvSpPr/>
          <p:nvPr>
            <p:custDataLst>
              <p:tags r:id="rId32"/>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0" name="空心弧 39" hidden="1"/>
          <p:cNvSpPr/>
          <p:nvPr>
            <p:custDataLst>
              <p:tags r:id="rId33"/>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1" name="空心弧 40" hidden="1"/>
          <p:cNvSpPr/>
          <p:nvPr>
            <p:custDataLst>
              <p:tags r:id="rId34"/>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2" name="空心弧 41" hidden="1"/>
          <p:cNvSpPr/>
          <p:nvPr>
            <p:custDataLst>
              <p:tags r:id="rId35"/>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3" name="空心弧 42" hidden="1"/>
          <p:cNvSpPr/>
          <p:nvPr>
            <p:custDataLst>
              <p:tags r:id="rId36"/>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4" name="空心弧 43" hidden="1"/>
          <p:cNvSpPr/>
          <p:nvPr>
            <p:custDataLst>
              <p:tags r:id="rId37"/>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5" name="空心弧 44" hidden="1"/>
          <p:cNvSpPr/>
          <p:nvPr>
            <p:custDataLst>
              <p:tags r:id="rId38"/>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6" name="空心弧 45" hidden="1"/>
          <p:cNvSpPr/>
          <p:nvPr>
            <p:custDataLst>
              <p:tags r:id="rId39"/>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7" name="空心弧 46" hidden="1"/>
          <p:cNvSpPr/>
          <p:nvPr>
            <p:custDataLst>
              <p:tags r:id="rId40"/>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8" name="空心弧 47" hidden="1"/>
          <p:cNvSpPr/>
          <p:nvPr>
            <p:custDataLst>
              <p:tags r:id="rId41"/>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9" name="空心弧 48" hidden="1"/>
          <p:cNvSpPr/>
          <p:nvPr>
            <p:custDataLst>
              <p:tags r:id="rId42"/>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0" name="空心弧 49" hidden="1"/>
          <p:cNvSpPr/>
          <p:nvPr>
            <p:custDataLst>
              <p:tags r:id="rId43"/>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1" name="空心弧 50" hidden="1"/>
          <p:cNvSpPr/>
          <p:nvPr>
            <p:custDataLst>
              <p:tags r:id="rId44"/>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2" name="空心弧 51" hidden="1"/>
          <p:cNvSpPr/>
          <p:nvPr>
            <p:custDataLst>
              <p:tags r:id="rId45"/>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3" name="空心弧 52" hidden="1"/>
          <p:cNvSpPr/>
          <p:nvPr>
            <p:custDataLst>
              <p:tags r:id="rId46"/>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pic>
        <p:nvPicPr>
          <p:cNvPr id="94" name="图片 94"/>
          <p:cNvPicPr>
            <a:picLocks noChangeAspect="1" noChangeArrowheads="1"/>
          </p:cNvPicPr>
          <p:nvPr/>
        </p:nvPicPr>
        <p:blipFill>
          <a:blip r:embed="rId47">
            <a:extLst>
              <a:ext uri="{28A0092B-C50C-407E-A947-70E740481C1C}">
                <a14:useLocalDpi xmlns:a14="http://schemas.microsoft.com/office/drawing/2010/main" val="0"/>
              </a:ext>
            </a:extLst>
          </a:blip>
          <a:srcRect/>
          <a:stretch>
            <a:fillRect/>
          </a:stretch>
        </p:blipFill>
        <p:spPr>
          <a:xfrm>
            <a:off x="4302125" y="1955483"/>
            <a:ext cx="3601720" cy="4274185"/>
          </a:xfrm>
          <a:prstGeom prst="rect">
            <a:avLst/>
          </a:prstGeom>
          <a:noFill/>
          <a:ln w="12700">
            <a:solidFill>
              <a:schemeClr val="bg1">
                <a:lumMod val="85000"/>
              </a:schemeClr>
            </a:solidFill>
          </a:ln>
        </p:spPr>
      </p:pic>
    </p:spTree>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dirty="0" smtClean="0">
                <a:latin typeface="+mn-ea"/>
                <a:ea typeface="+mn-ea"/>
                <a:cs typeface="+mn-ea"/>
                <a:sym typeface="+mn-lt"/>
              </a:rPr>
              <a:t>手动插入一条数据</a:t>
            </a:r>
            <a:r>
              <a:rPr smtClean="0">
                <a:latin typeface="+mn-lt"/>
                <a:ea typeface="+mn-ea"/>
                <a:cs typeface="+mn-ea"/>
                <a:sym typeface="+mn-lt"/>
              </a:rPr>
              <a:t>（</a:t>
            </a:r>
            <a:r>
              <a:rPr lang="en-US" altLang="zh-CN" smtClean="0">
                <a:latin typeface="+mn-lt"/>
                <a:ea typeface="+mn-ea"/>
                <a:cs typeface="+mn-ea"/>
                <a:sym typeface="+mn-lt"/>
              </a:rPr>
              <a:t>1</a:t>
            </a:r>
            <a:r>
              <a:rPr smtClean="0">
                <a:latin typeface="+mn-lt"/>
                <a:ea typeface="+mn-ea"/>
                <a:cs typeface="+mn-ea"/>
                <a:sym typeface="+mn-lt"/>
              </a:rPr>
              <a:t>）</a:t>
            </a:r>
            <a:endParaRPr dirty="0" smtClean="0">
              <a:latin typeface="+mn-ea"/>
              <a:ea typeface="+mn-ea"/>
              <a:cs typeface="+mn-ea"/>
              <a:sym typeface="+mn-lt"/>
            </a:endParaRPr>
          </a:p>
        </p:txBody>
      </p:sp>
      <p:sp>
        <p:nvSpPr>
          <p:cNvPr id="8" name="空心弧 7" hidden="1"/>
          <p:cNvSpPr/>
          <p:nvPr>
            <p:custDataLst>
              <p:tags r:id="rId1"/>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9" name="空心弧 8" hidden="1"/>
          <p:cNvSpPr/>
          <p:nvPr>
            <p:custDataLst>
              <p:tags r:id="rId2"/>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0" name="空心弧 9" hidden="1"/>
          <p:cNvSpPr/>
          <p:nvPr>
            <p:custDataLst>
              <p:tags r:id="rId3"/>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1" name="空心弧 10" hidden="1"/>
          <p:cNvSpPr/>
          <p:nvPr>
            <p:custDataLst>
              <p:tags r:id="rId4"/>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2" name="空心弧 11" hidden="1"/>
          <p:cNvSpPr/>
          <p:nvPr>
            <p:custDataLst>
              <p:tags r:id="rId5"/>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3" name="空心弧 12" hidden="1"/>
          <p:cNvSpPr/>
          <p:nvPr>
            <p:custDataLst>
              <p:tags r:id="rId6"/>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4" name="空心弧 13" hidden="1"/>
          <p:cNvSpPr/>
          <p:nvPr>
            <p:custDataLst>
              <p:tags r:id="rId7"/>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5" name="空心弧 14" hidden="1"/>
          <p:cNvSpPr/>
          <p:nvPr>
            <p:custDataLst>
              <p:tags r:id="rId8"/>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6" name="空心弧 15" hidden="1"/>
          <p:cNvSpPr/>
          <p:nvPr>
            <p:custDataLst>
              <p:tags r:id="rId9"/>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7" name="空心弧 16" hidden="1"/>
          <p:cNvSpPr/>
          <p:nvPr>
            <p:custDataLst>
              <p:tags r:id="rId10"/>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8" name="空心弧 17" hidden="1"/>
          <p:cNvSpPr/>
          <p:nvPr>
            <p:custDataLst>
              <p:tags r:id="rId11"/>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9" name="空心弧 18" hidden="1"/>
          <p:cNvSpPr/>
          <p:nvPr>
            <p:custDataLst>
              <p:tags r:id="rId12"/>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0" name="空心弧 19" hidden="1"/>
          <p:cNvSpPr/>
          <p:nvPr>
            <p:custDataLst>
              <p:tags r:id="rId13"/>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1" name="空心弧 20" hidden="1"/>
          <p:cNvSpPr/>
          <p:nvPr>
            <p:custDataLst>
              <p:tags r:id="rId14"/>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2" name="空心弧 21" hidden="1"/>
          <p:cNvSpPr/>
          <p:nvPr>
            <p:custDataLst>
              <p:tags r:id="rId15"/>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3" name="空心弧 22" hidden="1"/>
          <p:cNvSpPr/>
          <p:nvPr>
            <p:custDataLst>
              <p:tags r:id="rId16"/>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4" name="空心弧 23" hidden="1"/>
          <p:cNvSpPr/>
          <p:nvPr>
            <p:custDataLst>
              <p:tags r:id="rId17"/>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5" name="空心弧 24" hidden="1"/>
          <p:cNvSpPr/>
          <p:nvPr>
            <p:custDataLst>
              <p:tags r:id="rId18"/>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6" name="空心弧 25" hidden="1"/>
          <p:cNvSpPr/>
          <p:nvPr>
            <p:custDataLst>
              <p:tags r:id="rId19"/>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7" name="空心弧 26" hidden="1"/>
          <p:cNvSpPr/>
          <p:nvPr>
            <p:custDataLst>
              <p:tags r:id="rId20"/>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8" name="空心弧 27" hidden="1"/>
          <p:cNvSpPr/>
          <p:nvPr>
            <p:custDataLst>
              <p:tags r:id="rId21"/>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9" name="空心弧 28" hidden="1"/>
          <p:cNvSpPr/>
          <p:nvPr>
            <p:custDataLst>
              <p:tags r:id="rId22"/>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0" name="空心弧 29" hidden="1"/>
          <p:cNvSpPr/>
          <p:nvPr>
            <p:custDataLst>
              <p:tags r:id="rId23"/>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1" name="空心弧 30" hidden="1"/>
          <p:cNvSpPr/>
          <p:nvPr>
            <p:custDataLst>
              <p:tags r:id="rId24"/>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2" name="空心弧 31" hidden="1"/>
          <p:cNvSpPr/>
          <p:nvPr>
            <p:custDataLst>
              <p:tags r:id="rId25"/>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3" name="空心弧 32" hidden="1"/>
          <p:cNvSpPr/>
          <p:nvPr>
            <p:custDataLst>
              <p:tags r:id="rId26"/>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4" name="空心弧 33" hidden="1"/>
          <p:cNvSpPr/>
          <p:nvPr>
            <p:custDataLst>
              <p:tags r:id="rId27"/>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5" name="空心弧 34" hidden="1"/>
          <p:cNvSpPr/>
          <p:nvPr>
            <p:custDataLst>
              <p:tags r:id="rId28"/>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6" name="空心弧 35" hidden="1"/>
          <p:cNvSpPr/>
          <p:nvPr>
            <p:custDataLst>
              <p:tags r:id="rId29"/>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7" name="空心弧 36" hidden="1"/>
          <p:cNvSpPr/>
          <p:nvPr>
            <p:custDataLst>
              <p:tags r:id="rId30"/>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8" name="空心弧 37" hidden="1"/>
          <p:cNvSpPr/>
          <p:nvPr>
            <p:custDataLst>
              <p:tags r:id="rId31"/>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9" name="空心弧 38" hidden="1"/>
          <p:cNvSpPr/>
          <p:nvPr>
            <p:custDataLst>
              <p:tags r:id="rId32"/>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0" name="空心弧 39" hidden="1"/>
          <p:cNvSpPr/>
          <p:nvPr>
            <p:custDataLst>
              <p:tags r:id="rId33"/>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1" name="空心弧 40" hidden="1"/>
          <p:cNvSpPr/>
          <p:nvPr>
            <p:custDataLst>
              <p:tags r:id="rId34"/>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2" name="空心弧 41" hidden="1"/>
          <p:cNvSpPr/>
          <p:nvPr>
            <p:custDataLst>
              <p:tags r:id="rId35"/>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3" name="空心弧 42" hidden="1"/>
          <p:cNvSpPr/>
          <p:nvPr>
            <p:custDataLst>
              <p:tags r:id="rId36"/>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4" name="空心弧 43" hidden="1"/>
          <p:cNvSpPr/>
          <p:nvPr>
            <p:custDataLst>
              <p:tags r:id="rId37"/>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5" name="空心弧 44" hidden="1"/>
          <p:cNvSpPr/>
          <p:nvPr>
            <p:custDataLst>
              <p:tags r:id="rId38"/>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6" name="空心弧 45" hidden="1"/>
          <p:cNvSpPr/>
          <p:nvPr>
            <p:custDataLst>
              <p:tags r:id="rId39"/>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7" name="空心弧 46" hidden="1"/>
          <p:cNvSpPr/>
          <p:nvPr>
            <p:custDataLst>
              <p:tags r:id="rId40"/>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8" name="空心弧 47" hidden="1"/>
          <p:cNvSpPr/>
          <p:nvPr>
            <p:custDataLst>
              <p:tags r:id="rId41"/>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9" name="空心弧 48" hidden="1"/>
          <p:cNvSpPr/>
          <p:nvPr>
            <p:custDataLst>
              <p:tags r:id="rId42"/>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0" name="空心弧 49" hidden="1"/>
          <p:cNvSpPr/>
          <p:nvPr>
            <p:custDataLst>
              <p:tags r:id="rId43"/>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1" name="空心弧 50" hidden="1"/>
          <p:cNvSpPr/>
          <p:nvPr>
            <p:custDataLst>
              <p:tags r:id="rId44"/>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2" name="空心弧 51" hidden="1"/>
          <p:cNvSpPr/>
          <p:nvPr>
            <p:custDataLst>
              <p:tags r:id="rId45"/>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3" name="空心弧 52" hidden="1"/>
          <p:cNvSpPr/>
          <p:nvPr>
            <p:custDataLst>
              <p:tags r:id="rId46"/>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 name="文本框 2"/>
          <p:cNvSpPr txBox="1"/>
          <p:nvPr/>
        </p:nvSpPr>
        <p:spPr>
          <a:xfrm>
            <a:off x="405765" y="1228725"/>
            <a:ext cx="11015980" cy="1038860"/>
          </a:xfrm>
          <a:prstGeom prst="rect">
            <a:avLst/>
          </a:prstGeom>
          <a:noFill/>
        </p:spPr>
        <p:txBody>
          <a:bodyPr wrap="square" rtlCol="0">
            <a:spAutoFit/>
          </a:bodyPr>
          <a:p>
            <a:pPr fontAlgn="auto">
              <a:lnSpc>
                <a:spcPct val="140000"/>
              </a:lnSpc>
            </a:pPr>
            <a:r>
              <a:rPr lang="zh-CN" altLang="en-US" sz="2200"/>
              <a:t>当C银行有新的信息需要加入数据库时，读者需要在对应的数据表中手动插入一条新的数据。因此，针对非主键属性定义的场景，介绍如何手动插入一条数据。</a:t>
            </a:r>
            <a:endParaRPr lang="zh-CN" altLang="en-US" sz="2200"/>
          </a:p>
        </p:txBody>
      </p:sp>
    </p:spTree>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dirty="0" smtClean="0">
                <a:latin typeface="+mn-ea"/>
                <a:ea typeface="+mn-ea"/>
                <a:cs typeface="+mn-ea"/>
                <a:sym typeface="+mn-lt"/>
              </a:rPr>
              <a:t>手动插入一条数据</a:t>
            </a:r>
            <a:r>
              <a:rPr smtClean="0">
                <a:latin typeface="+mn-lt"/>
                <a:ea typeface="+mn-ea"/>
                <a:cs typeface="+mn-ea"/>
                <a:sym typeface="+mn-lt"/>
              </a:rPr>
              <a:t>（</a:t>
            </a:r>
            <a:r>
              <a:rPr lang="en-US" altLang="zh-CN" smtClean="0">
                <a:latin typeface="+mn-lt"/>
                <a:ea typeface="+mn-ea"/>
                <a:cs typeface="+mn-ea"/>
                <a:sym typeface="+mn-lt"/>
              </a:rPr>
              <a:t>2</a:t>
            </a:r>
            <a:r>
              <a:rPr smtClean="0">
                <a:latin typeface="+mn-lt"/>
                <a:ea typeface="+mn-ea"/>
                <a:cs typeface="+mn-ea"/>
                <a:sym typeface="+mn-lt"/>
              </a:rPr>
              <a:t>）</a:t>
            </a:r>
            <a:endParaRPr dirty="0" smtClean="0">
              <a:latin typeface="+mn-ea"/>
              <a:ea typeface="+mn-ea"/>
              <a:cs typeface="+mn-ea"/>
              <a:sym typeface="+mn-lt"/>
            </a:endParaRPr>
          </a:p>
        </p:txBody>
      </p:sp>
      <p:sp>
        <p:nvSpPr>
          <p:cNvPr id="8" name="空心弧 7" hidden="1"/>
          <p:cNvSpPr/>
          <p:nvPr>
            <p:custDataLst>
              <p:tags r:id="rId1"/>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9" name="空心弧 8" hidden="1"/>
          <p:cNvSpPr/>
          <p:nvPr>
            <p:custDataLst>
              <p:tags r:id="rId2"/>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0" name="空心弧 9" hidden="1"/>
          <p:cNvSpPr/>
          <p:nvPr>
            <p:custDataLst>
              <p:tags r:id="rId3"/>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1" name="空心弧 10" hidden="1"/>
          <p:cNvSpPr/>
          <p:nvPr>
            <p:custDataLst>
              <p:tags r:id="rId4"/>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2" name="空心弧 11" hidden="1"/>
          <p:cNvSpPr/>
          <p:nvPr>
            <p:custDataLst>
              <p:tags r:id="rId5"/>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3" name="空心弧 12" hidden="1"/>
          <p:cNvSpPr/>
          <p:nvPr>
            <p:custDataLst>
              <p:tags r:id="rId6"/>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4" name="空心弧 13" hidden="1"/>
          <p:cNvSpPr/>
          <p:nvPr>
            <p:custDataLst>
              <p:tags r:id="rId7"/>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5" name="空心弧 14" hidden="1"/>
          <p:cNvSpPr/>
          <p:nvPr>
            <p:custDataLst>
              <p:tags r:id="rId8"/>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6" name="空心弧 15" hidden="1"/>
          <p:cNvSpPr/>
          <p:nvPr>
            <p:custDataLst>
              <p:tags r:id="rId9"/>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7" name="空心弧 16" hidden="1"/>
          <p:cNvSpPr/>
          <p:nvPr>
            <p:custDataLst>
              <p:tags r:id="rId10"/>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8" name="空心弧 17" hidden="1"/>
          <p:cNvSpPr/>
          <p:nvPr>
            <p:custDataLst>
              <p:tags r:id="rId11"/>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9" name="空心弧 18" hidden="1"/>
          <p:cNvSpPr/>
          <p:nvPr>
            <p:custDataLst>
              <p:tags r:id="rId12"/>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0" name="空心弧 19" hidden="1"/>
          <p:cNvSpPr/>
          <p:nvPr>
            <p:custDataLst>
              <p:tags r:id="rId13"/>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1" name="空心弧 20" hidden="1"/>
          <p:cNvSpPr/>
          <p:nvPr>
            <p:custDataLst>
              <p:tags r:id="rId14"/>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2" name="空心弧 21" hidden="1"/>
          <p:cNvSpPr/>
          <p:nvPr>
            <p:custDataLst>
              <p:tags r:id="rId15"/>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3" name="空心弧 22" hidden="1"/>
          <p:cNvSpPr/>
          <p:nvPr>
            <p:custDataLst>
              <p:tags r:id="rId16"/>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4" name="空心弧 23" hidden="1"/>
          <p:cNvSpPr/>
          <p:nvPr>
            <p:custDataLst>
              <p:tags r:id="rId17"/>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5" name="空心弧 24" hidden="1"/>
          <p:cNvSpPr/>
          <p:nvPr>
            <p:custDataLst>
              <p:tags r:id="rId18"/>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6" name="空心弧 25" hidden="1"/>
          <p:cNvSpPr/>
          <p:nvPr>
            <p:custDataLst>
              <p:tags r:id="rId19"/>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7" name="空心弧 26" hidden="1"/>
          <p:cNvSpPr/>
          <p:nvPr>
            <p:custDataLst>
              <p:tags r:id="rId20"/>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8" name="空心弧 27" hidden="1"/>
          <p:cNvSpPr/>
          <p:nvPr>
            <p:custDataLst>
              <p:tags r:id="rId21"/>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9" name="空心弧 28" hidden="1"/>
          <p:cNvSpPr/>
          <p:nvPr>
            <p:custDataLst>
              <p:tags r:id="rId22"/>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0" name="空心弧 29" hidden="1"/>
          <p:cNvSpPr/>
          <p:nvPr>
            <p:custDataLst>
              <p:tags r:id="rId23"/>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1" name="空心弧 30" hidden="1"/>
          <p:cNvSpPr/>
          <p:nvPr>
            <p:custDataLst>
              <p:tags r:id="rId24"/>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2" name="空心弧 31" hidden="1"/>
          <p:cNvSpPr/>
          <p:nvPr>
            <p:custDataLst>
              <p:tags r:id="rId25"/>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3" name="空心弧 32" hidden="1"/>
          <p:cNvSpPr/>
          <p:nvPr>
            <p:custDataLst>
              <p:tags r:id="rId26"/>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4" name="空心弧 33" hidden="1"/>
          <p:cNvSpPr/>
          <p:nvPr>
            <p:custDataLst>
              <p:tags r:id="rId27"/>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5" name="空心弧 34" hidden="1"/>
          <p:cNvSpPr/>
          <p:nvPr>
            <p:custDataLst>
              <p:tags r:id="rId28"/>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6" name="空心弧 35" hidden="1"/>
          <p:cNvSpPr/>
          <p:nvPr>
            <p:custDataLst>
              <p:tags r:id="rId29"/>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7" name="空心弧 36" hidden="1"/>
          <p:cNvSpPr/>
          <p:nvPr>
            <p:custDataLst>
              <p:tags r:id="rId30"/>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8" name="空心弧 37" hidden="1"/>
          <p:cNvSpPr/>
          <p:nvPr>
            <p:custDataLst>
              <p:tags r:id="rId31"/>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9" name="空心弧 38" hidden="1"/>
          <p:cNvSpPr/>
          <p:nvPr>
            <p:custDataLst>
              <p:tags r:id="rId32"/>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0" name="空心弧 39" hidden="1"/>
          <p:cNvSpPr/>
          <p:nvPr>
            <p:custDataLst>
              <p:tags r:id="rId33"/>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1" name="空心弧 40" hidden="1"/>
          <p:cNvSpPr/>
          <p:nvPr>
            <p:custDataLst>
              <p:tags r:id="rId34"/>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2" name="空心弧 41" hidden="1"/>
          <p:cNvSpPr/>
          <p:nvPr>
            <p:custDataLst>
              <p:tags r:id="rId35"/>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3" name="空心弧 42" hidden="1"/>
          <p:cNvSpPr/>
          <p:nvPr>
            <p:custDataLst>
              <p:tags r:id="rId36"/>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4" name="空心弧 43" hidden="1"/>
          <p:cNvSpPr/>
          <p:nvPr>
            <p:custDataLst>
              <p:tags r:id="rId37"/>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5" name="空心弧 44" hidden="1"/>
          <p:cNvSpPr/>
          <p:nvPr>
            <p:custDataLst>
              <p:tags r:id="rId38"/>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6" name="空心弧 45" hidden="1"/>
          <p:cNvSpPr/>
          <p:nvPr>
            <p:custDataLst>
              <p:tags r:id="rId39"/>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7" name="空心弧 46" hidden="1"/>
          <p:cNvSpPr/>
          <p:nvPr>
            <p:custDataLst>
              <p:tags r:id="rId40"/>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8" name="空心弧 47" hidden="1"/>
          <p:cNvSpPr/>
          <p:nvPr>
            <p:custDataLst>
              <p:tags r:id="rId41"/>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9" name="空心弧 48" hidden="1"/>
          <p:cNvSpPr/>
          <p:nvPr>
            <p:custDataLst>
              <p:tags r:id="rId42"/>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0" name="空心弧 49" hidden="1"/>
          <p:cNvSpPr/>
          <p:nvPr>
            <p:custDataLst>
              <p:tags r:id="rId43"/>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1" name="空心弧 50" hidden="1"/>
          <p:cNvSpPr/>
          <p:nvPr>
            <p:custDataLst>
              <p:tags r:id="rId44"/>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2" name="空心弧 51" hidden="1"/>
          <p:cNvSpPr/>
          <p:nvPr>
            <p:custDataLst>
              <p:tags r:id="rId45"/>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3" name="空心弧 52" hidden="1"/>
          <p:cNvSpPr/>
          <p:nvPr>
            <p:custDataLst>
              <p:tags r:id="rId46"/>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 name="文本框 2"/>
          <p:cNvSpPr txBox="1"/>
          <p:nvPr/>
        </p:nvSpPr>
        <p:spPr>
          <a:xfrm>
            <a:off x="405765" y="1228725"/>
            <a:ext cx="11015980" cy="4998085"/>
          </a:xfrm>
          <a:prstGeom prst="rect">
            <a:avLst/>
          </a:prstGeom>
          <a:noFill/>
        </p:spPr>
        <p:txBody>
          <a:bodyPr wrap="square" rtlCol="0">
            <a:spAutoFit/>
          </a:bodyPr>
          <a:p>
            <a:pPr fontAlgn="auto">
              <a:lnSpc>
                <a:spcPct val="140000"/>
              </a:lnSpc>
            </a:pPr>
            <a:r>
              <a:rPr lang="en-US" sz="2200" dirty="0" smtClean="0">
                <a:cs typeface="+mn-ea"/>
                <a:sym typeface="+mn-lt"/>
              </a:rPr>
              <a:t>1. 在金融数据库的客户信息表中添加一个客户的信息。</a:t>
            </a:r>
            <a:endParaRPr lang="en-US" sz="2200" dirty="0" smtClean="0">
              <a:cs typeface="+mn-ea"/>
              <a:sym typeface="+mn-lt"/>
            </a:endParaRPr>
          </a:p>
          <a:p>
            <a:pPr fontAlgn="auto">
              <a:lnSpc>
                <a:spcPct val="140000"/>
              </a:lnSpc>
            </a:pPr>
            <a:r>
              <a:rPr lang="en-US" sz="2200" dirty="0" smtClean="0">
                <a:cs typeface="+mn-ea"/>
                <a:sym typeface="+mn-lt"/>
              </a:rPr>
              <a:t>属性冲突的场景。代码如下。</a:t>
            </a:r>
            <a:endParaRPr lang="en-US" sz="2200" dirty="0" smtClean="0">
              <a:cs typeface="+mn-ea"/>
              <a:sym typeface="+mn-lt"/>
            </a:endParaRPr>
          </a:p>
          <a:p>
            <a:pPr fontAlgn="auto">
              <a:lnSpc>
                <a:spcPct val="140000"/>
              </a:lnSpc>
            </a:pPr>
            <a:endParaRPr lang="en-US" dirty="0" smtClean="0">
              <a:cs typeface="+mn-ea"/>
              <a:sym typeface="+mn-lt"/>
            </a:endParaRPr>
          </a:p>
          <a:p>
            <a:pPr fontAlgn="auto">
              <a:lnSpc>
                <a:spcPct val="140000"/>
              </a:lnSpc>
            </a:pPr>
            <a:r>
              <a:rPr lang="zh-CN" altLang="en-US"/>
              <a:t># c_id_card和c_phone非唯一</a:t>
            </a:r>
            <a:endParaRPr lang="zh-CN" altLang="en-US"/>
          </a:p>
          <a:p>
            <a:pPr fontAlgn="auto">
              <a:lnSpc>
                <a:spcPct val="140000"/>
              </a:lnSpc>
            </a:pPr>
            <a:r>
              <a:rPr lang="zh-CN" altLang="en-US"/>
              <a:t>INSERT INTO client(c_id,c_name,c_mail,c_id_card,c_phone,c_password) VALUES (31,'李丽','lili@huawei.com','340211199301010005','18815650005','gaussdb_005');</a:t>
            </a:r>
            <a:endParaRPr lang="zh-CN" altLang="en-US"/>
          </a:p>
          <a:p>
            <a:pPr fontAlgn="auto">
              <a:lnSpc>
                <a:spcPct val="140000"/>
              </a:lnSpc>
            </a:pPr>
            <a:endParaRPr lang="zh-CN" altLang="en-US"/>
          </a:p>
          <a:p>
            <a:pPr fontAlgn="auto">
              <a:lnSpc>
                <a:spcPct val="140000"/>
              </a:lnSpc>
            </a:pPr>
            <a:r>
              <a:rPr lang="zh-CN" altLang="en-US" sz="2200"/>
              <a:t>  </a:t>
            </a:r>
            <a:r>
              <a:rPr lang="zh-CN" altLang="en-US" sz="1800"/>
              <a:t>错误信息如下。</a:t>
            </a:r>
            <a:endParaRPr lang="zh-CN" altLang="en-US" sz="1800"/>
          </a:p>
          <a:p>
            <a:pPr fontAlgn="auto">
              <a:lnSpc>
                <a:spcPct val="140000"/>
              </a:lnSpc>
            </a:pPr>
            <a:r>
              <a:rPr lang="zh-CN" altLang="en-US"/>
              <a:t>Duplicate entry '340211199301010005' for key 'c_id_card'</a:t>
            </a:r>
            <a:endParaRPr lang="zh-CN" altLang="en-US"/>
          </a:p>
          <a:p>
            <a:pPr fontAlgn="auto">
              <a:lnSpc>
                <a:spcPct val="140000"/>
              </a:lnSpc>
            </a:pPr>
            <a:endParaRPr lang="zh-CN" altLang="en-US"/>
          </a:p>
          <a:p>
            <a:pPr fontAlgn="auto">
              <a:lnSpc>
                <a:spcPct val="140000"/>
              </a:lnSpc>
            </a:pPr>
            <a:r>
              <a:rPr lang="zh-CN" altLang="en-US"/>
              <a:t>备注：由于在表的创建过程中，实验定义了c_id_card和c_phone为唯一且非空(UNIQUE NOT NULL)，所以当表中存在时，插入数据失败。</a:t>
            </a:r>
            <a:endParaRPr lang="zh-CN" altLang="en-US"/>
          </a:p>
        </p:txBody>
      </p:sp>
    </p:spTree>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dirty="0" smtClean="0">
                <a:latin typeface="+mn-ea"/>
                <a:ea typeface="+mn-ea"/>
                <a:cs typeface="+mn-ea"/>
                <a:sym typeface="+mn-lt"/>
              </a:rPr>
              <a:t>手动插入一条数据</a:t>
            </a:r>
            <a:r>
              <a:rPr smtClean="0">
                <a:latin typeface="+mn-lt"/>
                <a:ea typeface="+mn-ea"/>
                <a:cs typeface="+mn-ea"/>
                <a:sym typeface="+mn-lt"/>
              </a:rPr>
              <a:t>（</a:t>
            </a:r>
            <a:r>
              <a:rPr lang="en-US" altLang="zh-CN" smtClean="0">
                <a:latin typeface="+mn-lt"/>
                <a:ea typeface="+mn-ea"/>
                <a:cs typeface="+mn-ea"/>
                <a:sym typeface="+mn-lt"/>
              </a:rPr>
              <a:t>3</a:t>
            </a:r>
            <a:r>
              <a:rPr smtClean="0">
                <a:latin typeface="+mn-lt"/>
                <a:ea typeface="+mn-ea"/>
                <a:cs typeface="+mn-ea"/>
                <a:sym typeface="+mn-lt"/>
              </a:rPr>
              <a:t>）</a:t>
            </a:r>
            <a:endParaRPr dirty="0" smtClean="0">
              <a:latin typeface="+mn-ea"/>
              <a:ea typeface="+mn-ea"/>
              <a:cs typeface="+mn-ea"/>
              <a:sym typeface="+mn-lt"/>
            </a:endParaRPr>
          </a:p>
        </p:txBody>
      </p:sp>
      <p:sp>
        <p:nvSpPr>
          <p:cNvPr id="8" name="空心弧 7" hidden="1"/>
          <p:cNvSpPr/>
          <p:nvPr>
            <p:custDataLst>
              <p:tags r:id="rId1"/>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9" name="空心弧 8" hidden="1"/>
          <p:cNvSpPr/>
          <p:nvPr>
            <p:custDataLst>
              <p:tags r:id="rId2"/>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0" name="空心弧 9" hidden="1"/>
          <p:cNvSpPr/>
          <p:nvPr>
            <p:custDataLst>
              <p:tags r:id="rId3"/>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1" name="空心弧 10" hidden="1"/>
          <p:cNvSpPr/>
          <p:nvPr>
            <p:custDataLst>
              <p:tags r:id="rId4"/>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2" name="空心弧 11" hidden="1"/>
          <p:cNvSpPr/>
          <p:nvPr>
            <p:custDataLst>
              <p:tags r:id="rId5"/>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3" name="空心弧 12" hidden="1"/>
          <p:cNvSpPr/>
          <p:nvPr>
            <p:custDataLst>
              <p:tags r:id="rId6"/>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4" name="空心弧 13" hidden="1"/>
          <p:cNvSpPr/>
          <p:nvPr>
            <p:custDataLst>
              <p:tags r:id="rId7"/>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5" name="空心弧 14" hidden="1"/>
          <p:cNvSpPr/>
          <p:nvPr>
            <p:custDataLst>
              <p:tags r:id="rId8"/>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6" name="空心弧 15" hidden="1"/>
          <p:cNvSpPr/>
          <p:nvPr>
            <p:custDataLst>
              <p:tags r:id="rId9"/>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7" name="空心弧 16" hidden="1"/>
          <p:cNvSpPr/>
          <p:nvPr>
            <p:custDataLst>
              <p:tags r:id="rId10"/>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8" name="空心弧 17" hidden="1"/>
          <p:cNvSpPr/>
          <p:nvPr>
            <p:custDataLst>
              <p:tags r:id="rId11"/>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9" name="空心弧 18" hidden="1"/>
          <p:cNvSpPr/>
          <p:nvPr>
            <p:custDataLst>
              <p:tags r:id="rId12"/>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0" name="空心弧 19" hidden="1"/>
          <p:cNvSpPr/>
          <p:nvPr>
            <p:custDataLst>
              <p:tags r:id="rId13"/>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1" name="空心弧 20" hidden="1"/>
          <p:cNvSpPr/>
          <p:nvPr>
            <p:custDataLst>
              <p:tags r:id="rId14"/>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2" name="空心弧 21" hidden="1"/>
          <p:cNvSpPr/>
          <p:nvPr>
            <p:custDataLst>
              <p:tags r:id="rId15"/>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3" name="空心弧 22" hidden="1"/>
          <p:cNvSpPr/>
          <p:nvPr>
            <p:custDataLst>
              <p:tags r:id="rId16"/>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4" name="空心弧 23" hidden="1"/>
          <p:cNvSpPr/>
          <p:nvPr>
            <p:custDataLst>
              <p:tags r:id="rId17"/>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5" name="空心弧 24" hidden="1"/>
          <p:cNvSpPr/>
          <p:nvPr>
            <p:custDataLst>
              <p:tags r:id="rId18"/>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6" name="空心弧 25" hidden="1"/>
          <p:cNvSpPr/>
          <p:nvPr>
            <p:custDataLst>
              <p:tags r:id="rId19"/>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7" name="空心弧 26" hidden="1"/>
          <p:cNvSpPr/>
          <p:nvPr>
            <p:custDataLst>
              <p:tags r:id="rId20"/>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8" name="空心弧 27" hidden="1"/>
          <p:cNvSpPr/>
          <p:nvPr>
            <p:custDataLst>
              <p:tags r:id="rId21"/>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9" name="空心弧 28" hidden="1"/>
          <p:cNvSpPr/>
          <p:nvPr>
            <p:custDataLst>
              <p:tags r:id="rId22"/>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0" name="空心弧 29" hidden="1"/>
          <p:cNvSpPr/>
          <p:nvPr>
            <p:custDataLst>
              <p:tags r:id="rId23"/>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1" name="空心弧 30" hidden="1"/>
          <p:cNvSpPr/>
          <p:nvPr>
            <p:custDataLst>
              <p:tags r:id="rId24"/>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2" name="空心弧 31" hidden="1"/>
          <p:cNvSpPr/>
          <p:nvPr>
            <p:custDataLst>
              <p:tags r:id="rId25"/>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3" name="空心弧 32" hidden="1"/>
          <p:cNvSpPr/>
          <p:nvPr>
            <p:custDataLst>
              <p:tags r:id="rId26"/>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4" name="空心弧 33" hidden="1"/>
          <p:cNvSpPr/>
          <p:nvPr>
            <p:custDataLst>
              <p:tags r:id="rId27"/>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5" name="空心弧 34" hidden="1"/>
          <p:cNvSpPr/>
          <p:nvPr>
            <p:custDataLst>
              <p:tags r:id="rId28"/>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6" name="空心弧 35" hidden="1"/>
          <p:cNvSpPr/>
          <p:nvPr>
            <p:custDataLst>
              <p:tags r:id="rId29"/>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7" name="空心弧 36" hidden="1"/>
          <p:cNvSpPr/>
          <p:nvPr>
            <p:custDataLst>
              <p:tags r:id="rId30"/>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8" name="空心弧 37" hidden="1"/>
          <p:cNvSpPr/>
          <p:nvPr>
            <p:custDataLst>
              <p:tags r:id="rId31"/>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9" name="空心弧 38" hidden="1"/>
          <p:cNvSpPr/>
          <p:nvPr>
            <p:custDataLst>
              <p:tags r:id="rId32"/>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0" name="空心弧 39" hidden="1"/>
          <p:cNvSpPr/>
          <p:nvPr>
            <p:custDataLst>
              <p:tags r:id="rId33"/>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1" name="空心弧 40" hidden="1"/>
          <p:cNvSpPr/>
          <p:nvPr>
            <p:custDataLst>
              <p:tags r:id="rId34"/>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2" name="空心弧 41" hidden="1"/>
          <p:cNvSpPr/>
          <p:nvPr>
            <p:custDataLst>
              <p:tags r:id="rId35"/>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3" name="空心弧 42" hidden="1"/>
          <p:cNvSpPr/>
          <p:nvPr>
            <p:custDataLst>
              <p:tags r:id="rId36"/>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4" name="空心弧 43" hidden="1"/>
          <p:cNvSpPr/>
          <p:nvPr>
            <p:custDataLst>
              <p:tags r:id="rId37"/>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5" name="空心弧 44" hidden="1"/>
          <p:cNvSpPr/>
          <p:nvPr>
            <p:custDataLst>
              <p:tags r:id="rId38"/>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6" name="空心弧 45" hidden="1"/>
          <p:cNvSpPr/>
          <p:nvPr>
            <p:custDataLst>
              <p:tags r:id="rId39"/>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7" name="空心弧 46" hidden="1"/>
          <p:cNvSpPr/>
          <p:nvPr>
            <p:custDataLst>
              <p:tags r:id="rId40"/>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8" name="空心弧 47" hidden="1"/>
          <p:cNvSpPr/>
          <p:nvPr>
            <p:custDataLst>
              <p:tags r:id="rId41"/>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9" name="空心弧 48" hidden="1"/>
          <p:cNvSpPr/>
          <p:nvPr>
            <p:custDataLst>
              <p:tags r:id="rId42"/>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0" name="空心弧 49" hidden="1"/>
          <p:cNvSpPr/>
          <p:nvPr>
            <p:custDataLst>
              <p:tags r:id="rId43"/>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1" name="空心弧 50" hidden="1"/>
          <p:cNvSpPr/>
          <p:nvPr>
            <p:custDataLst>
              <p:tags r:id="rId44"/>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2" name="空心弧 51" hidden="1"/>
          <p:cNvSpPr/>
          <p:nvPr>
            <p:custDataLst>
              <p:tags r:id="rId45"/>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3" name="空心弧 52" hidden="1"/>
          <p:cNvSpPr/>
          <p:nvPr>
            <p:custDataLst>
              <p:tags r:id="rId46"/>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 name="文本框 2"/>
          <p:cNvSpPr txBox="1"/>
          <p:nvPr/>
        </p:nvSpPr>
        <p:spPr>
          <a:xfrm>
            <a:off x="406400" y="1220470"/>
            <a:ext cx="11015980" cy="3749675"/>
          </a:xfrm>
          <a:prstGeom prst="rect">
            <a:avLst/>
          </a:prstGeom>
          <a:noFill/>
        </p:spPr>
        <p:txBody>
          <a:bodyPr wrap="square" rtlCol="0">
            <a:spAutoFit/>
          </a:bodyPr>
          <a:p>
            <a:pPr fontAlgn="auto">
              <a:lnSpc>
                <a:spcPct val="140000"/>
              </a:lnSpc>
            </a:pPr>
            <a:r>
              <a:rPr lang="en-US" sz="2200" dirty="0" smtClean="0">
                <a:cs typeface="+mn-ea"/>
                <a:sym typeface="+mn-lt"/>
              </a:rPr>
              <a:t>2. 在金融数据库的客户信息表中添加一个客户的信息。</a:t>
            </a:r>
            <a:endParaRPr lang="en-US" sz="2200" dirty="0" smtClean="0">
              <a:cs typeface="+mn-ea"/>
              <a:sym typeface="+mn-lt"/>
            </a:endParaRPr>
          </a:p>
          <a:p>
            <a:pPr fontAlgn="auto">
              <a:lnSpc>
                <a:spcPct val="140000"/>
              </a:lnSpc>
            </a:pPr>
            <a:r>
              <a:rPr lang="en-US" sz="2200" dirty="0" smtClean="0">
                <a:cs typeface="+mn-ea"/>
                <a:sym typeface="+mn-lt"/>
              </a:rPr>
              <a:t>插入成功的场景。代码如下。</a:t>
            </a:r>
            <a:endParaRPr lang="en-US" sz="2200" dirty="0" smtClean="0">
              <a:cs typeface="+mn-ea"/>
              <a:sym typeface="+mn-lt"/>
            </a:endParaRPr>
          </a:p>
          <a:p>
            <a:pPr fontAlgn="auto">
              <a:lnSpc>
                <a:spcPct val="140000"/>
              </a:lnSpc>
            </a:pPr>
            <a:endParaRPr lang="en-US" dirty="0" smtClean="0">
              <a:cs typeface="+mn-ea"/>
              <a:sym typeface="+mn-lt"/>
            </a:endParaRPr>
          </a:p>
          <a:p>
            <a:pPr fontAlgn="auto">
              <a:lnSpc>
                <a:spcPct val="140000"/>
              </a:lnSpc>
            </a:pPr>
            <a:endParaRPr lang="zh-CN" altLang="en-US"/>
          </a:p>
          <a:p>
            <a:pPr fontAlgn="auto">
              <a:lnSpc>
                <a:spcPct val="140000"/>
              </a:lnSpc>
            </a:pPr>
            <a:r>
              <a:rPr lang="zh-CN" altLang="en-US"/>
              <a:t># 插入成功的示例</a:t>
            </a:r>
            <a:endParaRPr lang="zh-CN" altLang="en-US"/>
          </a:p>
          <a:p>
            <a:pPr fontAlgn="auto">
              <a:lnSpc>
                <a:spcPct val="140000"/>
              </a:lnSpc>
            </a:pPr>
            <a:r>
              <a:rPr lang="zh-CN" altLang="en-US"/>
              <a:t>INSE</a:t>
            </a:r>
            <a:r>
              <a:rPr lang="zh-CN" altLang="en-US">
                <a:latin typeface="Huawei Sans" panose="020C0503030203020204" pitchFamily="34" charset="0"/>
                <a:cs typeface="Huawei Sans" panose="020C0503030203020204" pitchFamily="34" charset="0"/>
              </a:rPr>
              <a:t>RT INTO cl</a:t>
            </a:r>
            <a:r>
              <a:rPr lang="zh-CN" altLang="en-US"/>
              <a:t>ient(c_id,c_name,c_mail,c_id_card,c</a:t>
            </a:r>
            <a:r>
              <a:rPr lang="zh-CN" altLang="en-US">
                <a:latin typeface="Huawei Sans" panose="020C0503030203020204" pitchFamily="34" charset="0"/>
                <a:cs typeface="Huawei Sans" panose="020C0503030203020204" pitchFamily="34" charset="0"/>
              </a:rPr>
              <a:t>_phone,c_password) VALUES (31,'李丽','lili@huawei.com</a:t>
            </a:r>
            <a:r>
              <a:rPr lang="zh-CN" altLang="en-US"/>
              <a:t>','340211199301010031','18815650031','gaussdb_031');</a:t>
            </a:r>
            <a:endParaRPr lang="zh-CN" altLang="en-US"/>
          </a:p>
          <a:p>
            <a:pPr fontAlgn="auto">
              <a:lnSpc>
                <a:spcPct val="140000"/>
              </a:lnSpc>
            </a:pPr>
            <a:endParaRPr lang="zh-CN" altLang="en-US"/>
          </a:p>
          <a:p>
            <a:pPr fontAlgn="auto">
              <a:lnSpc>
                <a:spcPct val="140000"/>
              </a:lnSpc>
            </a:pPr>
            <a:endParaRPr lang="zh-CN" altLang="en-US"/>
          </a:p>
        </p:txBody>
      </p:sp>
    </p:spTree>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smtClean="0">
                <a:latin typeface="+mn-ea"/>
                <a:ea typeface="+mn-ea"/>
                <a:cs typeface="+mn-ea"/>
                <a:sym typeface="+mn-lt"/>
              </a:rPr>
              <a:t>数据查询</a:t>
            </a:r>
            <a:endParaRPr dirty="0" smtClean="0">
              <a:latin typeface="+mj-ea"/>
              <a:ea typeface="+mj-ea"/>
              <a:cs typeface="+mj-ea"/>
              <a:sym typeface="+mn-lt"/>
            </a:endParaRPr>
          </a:p>
        </p:txBody>
      </p:sp>
      <p:sp>
        <p:nvSpPr>
          <p:cNvPr id="8" name="空心弧 7" hidden="1"/>
          <p:cNvSpPr/>
          <p:nvPr>
            <p:custDataLst>
              <p:tags r:id="rId1"/>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9" name="空心弧 8" hidden="1"/>
          <p:cNvSpPr/>
          <p:nvPr>
            <p:custDataLst>
              <p:tags r:id="rId2"/>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0" name="空心弧 9" hidden="1"/>
          <p:cNvSpPr/>
          <p:nvPr>
            <p:custDataLst>
              <p:tags r:id="rId3"/>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1" name="空心弧 10" hidden="1"/>
          <p:cNvSpPr/>
          <p:nvPr>
            <p:custDataLst>
              <p:tags r:id="rId4"/>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2" name="空心弧 11" hidden="1"/>
          <p:cNvSpPr/>
          <p:nvPr>
            <p:custDataLst>
              <p:tags r:id="rId5"/>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3" name="空心弧 12" hidden="1"/>
          <p:cNvSpPr/>
          <p:nvPr>
            <p:custDataLst>
              <p:tags r:id="rId6"/>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4" name="空心弧 13" hidden="1"/>
          <p:cNvSpPr/>
          <p:nvPr>
            <p:custDataLst>
              <p:tags r:id="rId7"/>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5" name="空心弧 14" hidden="1"/>
          <p:cNvSpPr/>
          <p:nvPr>
            <p:custDataLst>
              <p:tags r:id="rId8"/>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6" name="空心弧 15" hidden="1"/>
          <p:cNvSpPr/>
          <p:nvPr>
            <p:custDataLst>
              <p:tags r:id="rId9"/>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7" name="空心弧 16" hidden="1"/>
          <p:cNvSpPr/>
          <p:nvPr>
            <p:custDataLst>
              <p:tags r:id="rId10"/>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8" name="空心弧 17" hidden="1"/>
          <p:cNvSpPr/>
          <p:nvPr>
            <p:custDataLst>
              <p:tags r:id="rId11"/>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9" name="空心弧 18" hidden="1"/>
          <p:cNvSpPr/>
          <p:nvPr>
            <p:custDataLst>
              <p:tags r:id="rId12"/>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0" name="空心弧 19" hidden="1"/>
          <p:cNvSpPr/>
          <p:nvPr>
            <p:custDataLst>
              <p:tags r:id="rId13"/>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1" name="空心弧 20" hidden="1"/>
          <p:cNvSpPr/>
          <p:nvPr>
            <p:custDataLst>
              <p:tags r:id="rId14"/>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2" name="空心弧 21" hidden="1"/>
          <p:cNvSpPr/>
          <p:nvPr>
            <p:custDataLst>
              <p:tags r:id="rId15"/>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3" name="空心弧 22" hidden="1"/>
          <p:cNvSpPr/>
          <p:nvPr>
            <p:custDataLst>
              <p:tags r:id="rId16"/>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4" name="空心弧 23" hidden="1"/>
          <p:cNvSpPr/>
          <p:nvPr>
            <p:custDataLst>
              <p:tags r:id="rId17"/>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5" name="空心弧 24" hidden="1"/>
          <p:cNvSpPr/>
          <p:nvPr>
            <p:custDataLst>
              <p:tags r:id="rId18"/>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6" name="空心弧 25" hidden="1"/>
          <p:cNvSpPr/>
          <p:nvPr>
            <p:custDataLst>
              <p:tags r:id="rId19"/>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7" name="空心弧 26" hidden="1"/>
          <p:cNvSpPr/>
          <p:nvPr>
            <p:custDataLst>
              <p:tags r:id="rId20"/>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8" name="空心弧 27" hidden="1"/>
          <p:cNvSpPr/>
          <p:nvPr>
            <p:custDataLst>
              <p:tags r:id="rId21"/>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9" name="空心弧 28" hidden="1"/>
          <p:cNvSpPr/>
          <p:nvPr>
            <p:custDataLst>
              <p:tags r:id="rId22"/>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0" name="空心弧 29" hidden="1"/>
          <p:cNvSpPr/>
          <p:nvPr>
            <p:custDataLst>
              <p:tags r:id="rId23"/>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1" name="空心弧 30" hidden="1"/>
          <p:cNvSpPr/>
          <p:nvPr>
            <p:custDataLst>
              <p:tags r:id="rId24"/>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2" name="空心弧 31" hidden="1"/>
          <p:cNvSpPr/>
          <p:nvPr>
            <p:custDataLst>
              <p:tags r:id="rId25"/>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3" name="空心弧 32" hidden="1"/>
          <p:cNvSpPr/>
          <p:nvPr>
            <p:custDataLst>
              <p:tags r:id="rId26"/>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4" name="空心弧 33" hidden="1"/>
          <p:cNvSpPr/>
          <p:nvPr>
            <p:custDataLst>
              <p:tags r:id="rId27"/>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5" name="空心弧 34" hidden="1"/>
          <p:cNvSpPr/>
          <p:nvPr>
            <p:custDataLst>
              <p:tags r:id="rId28"/>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6" name="空心弧 35" hidden="1"/>
          <p:cNvSpPr/>
          <p:nvPr>
            <p:custDataLst>
              <p:tags r:id="rId29"/>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7" name="空心弧 36" hidden="1"/>
          <p:cNvSpPr/>
          <p:nvPr>
            <p:custDataLst>
              <p:tags r:id="rId30"/>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8" name="空心弧 37" hidden="1"/>
          <p:cNvSpPr/>
          <p:nvPr>
            <p:custDataLst>
              <p:tags r:id="rId31"/>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9" name="空心弧 38" hidden="1"/>
          <p:cNvSpPr/>
          <p:nvPr>
            <p:custDataLst>
              <p:tags r:id="rId32"/>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0" name="空心弧 39" hidden="1"/>
          <p:cNvSpPr/>
          <p:nvPr>
            <p:custDataLst>
              <p:tags r:id="rId33"/>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1" name="空心弧 40" hidden="1"/>
          <p:cNvSpPr/>
          <p:nvPr>
            <p:custDataLst>
              <p:tags r:id="rId34"/>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2" name="空心弧 41" hidden="1"/>
          <p:cNvSpPr/>
          <p:nvPr>
            <p:custDataLst>
              <p:tags r:id="rId35"/>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3" name="空心弧 42" hidden="1"/>
          <p:cNvSpPr/>
          <p:nvPr>
            <p:custDataLst>
              <p:tags r:id="rId36"/>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4" name="空心弧 43" hidden="1"/>
          <p:cNvSpPr/>
          <p:nvPr>
            <p:custDataLst>
              <p:tags r:id="rId37"/>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5" name="空心弧 44" hidden="1"/>
          <p:cNvSpPr/>
          <p:nvPr>
            <p:custDataLst>
              <p:tags r:id="rId38"/>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6" name="空心弧 45" hidden="1"/>
          <p:cNvSpPr/>
          <p:nvPr>
            <p:custDataLst>
              <p:tags r:id="rId39"/>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7" name="空心弧 46" hidden="1"/>
          <p:cNvSpPr/>
          <p:nvPr>
            <p:custDataLst>
              <p:tags r:id="rId40"/>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8" name="空心弧 47" hidden="1"/>
          <p:cNvSpPr/>
          <p:nvPr>
            <p:custDataLst>
              <p:tags r:id="rId41"/>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9" name="空心弧 48" hidden="1"/>
          <p:cNvSpPr/>
          <p:nvPr>
            <p:custDataLst>
              <p:tags r:id="rId42"/>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0" name="空心弧 49" hidden="1"/>
          <p:cNvSpPr/>
          <p:nvPr>
            <p:custDataLst>
              <p:tags r:id="rId43"/>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1" name="空心弧 50" hidden="1"/>
          <p:cNvSpPr/>
          <p:nvPr>
            <p:custDataLst>
              <p:tags r:id="rId44"/>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2" name="空心弧 51" hidden="1"/>
          <p:cNvSpPr/>
          <p:nvPr>
            <p:custDataLst>
              <p:tags r:id="rId45"/>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3" name="空心弧 52" hidden="1"/>
          <p:cNvSpPr/>
          <p:nvPr>
            <p:custDataLst>
              <p:tags r:id="rId46"/>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 name="文本框 2"/>
          <p:cNvSpPr txBox="1"/>
          <p:nvPr/>
        </p:nvSpPr>
        <p:spPr>
          <a:xfrm>
            <a:off x="405765" y="1228725"/>
            <a:ext cx="11015980" cy="1512570"/>
          </a:xfrm>
          <a:prstGeom prst="rect">
            <a:avLst/>
          </a:prstGeom>
          <a:noFill/>
        </p:spPr>
        <p:txBody>
          <a:bodyPr wrap="square" rtlCol="0">
            <a:spAutoFit/>
          </a:bodyPr>
          <a:p>
            <a:pPr fontAlgn="auto">
              <a:lnSpc>
                <a:spcPct val="140000"/>
              </a:lnSpc>
            </a:pPr>
            <a:r>
              <a:rPr lang="en-US" altLang="zh-CN"/>
              <a:t>         </a:t>
            </a:r>
            <a:r>
              <a:rPr lang="zh-CN" altLang="en-US" sz="2200"/>
              <a:t>在学校模型数据库实验中，一些简单的数据查询操作已经实现。在本章的金融数据库实验中，主要目的是为了让读者学习到更深一层的查询操作，让学习者能够更深入的去了解GaussDB(for MySQL)数据库的复杂操作。</a:t>
            </a:r>
            <a:r>
              <a:rPr lang="zh-CN" altLang="en-US"/>
              <a:t>	</a:t>
            </a:r>
            <a:endParaRPr lang="zh-CN" altLang="en-US"/>
          </a:p>
        </p:txBody>
      </p:sp>
    </p:spTree>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smtClean="0">
                <a:latin typeface="+mn-ea"/>
                <a:ea typeface="+mn-ea"/>
                <a:cs typeface="+mn-ea"/>
                <a:sym typeface="+mn-lt"/>
              </a:rPr>
              <a:t>单表查询</a:t>
            </a:r>
            <a:endParaRPr lang="zh-CN" altLang="en-US" dirty="0" smtClean="0">
              <a:latin typeface="+mn-ea"/>
              <a:ea typeface="+mn-ea"/>
              <a:cs typeface="+mn-ea"/>
              <a:sym typeface="+mn-lt"/>
            </a:endParaRPr>
          </a:p>
        </p:txBody>
      </p:sp>
      <p:sp>
        <p:nvSpPr>
          <p:cNvPr id="8" name="空心弧 7" hidden="1"/>
          <p:cNvSpPr/>
          <p:nvPr>
            <p:custDataLst>
              <p:tags r:id="rId1"/>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9" name="空心弧 8" hidden="1"/>
          <p:cNvSpPr/>
          <p:nvPr>
            <p:custDataLst>
              <p:tags r:id="rId2"/>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0" name="空心弧 9" hidden="1"/>
          <p:cNvSpPr/>
          <p:nvPr>
            <p:custDataLst>
              <p:tags r:id="rId3"/>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1" name="空心弧 10" hidden="1"/>
          <p:cNvSpPr/>
          <p:nvPr>
            <p:custDataLst>
              <p:tags r:id="rId4"/>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2" name="空心弧 11" hidden="1"/>
          <p:cNvSpPr/>
          <p:nvPr>
            <p:custDataLst>
              <p:tags r:id="rId5"/>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3" name="空心弧 12" hidden="1"/>
          <p:cNvSpPr/>
          <p:nvPr>
            <p:custDataLst>
              <p:tags r:id="rId6"/>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4" name="空心弧 13" hidden="1"/>
          <p:cNvSpPr/>
          <p:nvPr>
            <p:custDataLst>
              <p:tags r:id="rId7"/>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5" name="空心弧 14" hidden="1"/>
          <p:cNvSpPr/>
          <p:nvPr>
            <p:custDataLst>
              <p:tags r:id="rId8"/>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6" name="空心弧 15" hidden="1"/>
          <p:cNvSpPr/>
          <p:nvPr>
            <p:custDataLst>
              <p:tags r:id="rId9"/>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7" name="空心弧 16" hidden="1"/>
          <p:cNvSpPr/>
          <p:nvPr>
            <p:custDataLst>
              <p:tags r:id="rId10"/>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8" name="空心弧 17" hidden="1"/>
          <p:cNvSpPr/>
          <p:nvPr>
            <p:custDataLst>
              <p:tags r:id="rId11"/>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9" name="空心弧 18" hidden="1"/>
          <p:cNvSpPr/>
          <p:nvPr>
            <p:custDataLst>
              <p:tags r:id="rId12"/>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0" name="空心弧 19" hidden="1"/>
          <p:cNvSpPr/>
          <p:nvPr>
            <p:custDataLst>
              <p:tags r:id="rId13"/>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1" name="空心弧 20" hidden="1"/>
          <p:cNvSpPr/>
          <p:nvPr>
            <p:custDataLst>
              <p:tags r:id="rId14"/>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2" name="空心弧 21" hidden="1"/>
          <p:cNvSpPr/>
          <p:nvPr>
            <p:custDataLst>
              <p:tags r:id="rId15"/>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3" name="空心弧 22" hidden="1"/>
          <p:cNvSpPr/>
          <p:nvPr>
            <p:custDataLst>
              <p:tags r:id="rId16"/>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4" name="空心弧 23" hidden="1"/>
          <p:cNvSpPr/>
          <p:nvPr>
            <p:custDataLst>
              <p:tags r:id="rId17"/>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5" name="空心弧 24" hidden="1"/>
          <p:cNvSpPr/>
          <p:nvPr>
            <p:custDataLst>
              <p:tags r:id="rId18"/>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6" name="空心弧 25" hidden="1"/>
          <p:cNvSpPr/>
          <p:nvPr>
            <p:custDataLst>
              <p:tags r:id="rId19"/>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7" name="空心弧 26" hidden="1"/>
          <p:cNvSpPr/>
          <p:nvPr>
            <p:custDataLst>
              <p:tags r:id="rId20"/>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8" name="空心弧 27" hidden="1"/>
          <p:cNvSpPr/>
          <p:nvPr>
            <p:custDataLst>
              <p:tags r:id="rId21"/>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9" name="空心弧 28" hidden="1"/>
          <p:cNvSpPr/>
          <p:nvPr>
            <p:custDataLst>
              <p:tags r:id="rId22"/>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0" name="空心弧 29" hidden="1"/>
          <p:cNvSpPr/>
          <p:nvPr>
            <p:custDataLst>
              <p:tags r:id="rId23"/>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1" name="空心弧 30" hidden="1"/>
          <p:cNvSpPr/>
          <p:nvPr>
            <p:custDataLst>
              <p:tags r:id="rId24"/>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2" name="空心弧 31" hidden="1"/>
          <p:cNvSpPr/>
          <p:nvPr>
            <p:custDataLst>
              <p:tags r:id="rId25"/>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3" name="空心弧 32" hidden="1"/>
          <p:cNvSpPr/>
          <p:nvPr>
            <p:custDataLst>
              <p:tags r:id="rId26"/>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4" name="空心弧 33" hidden="1"/>
          <p:cNvSpPr/>
          <p:nvPr>
            <p:custDataLst>
              <p:tags r:id="rId27"/>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5" name="空心弧 34" hidden="1"/>
          <p:cNvSpPr/>
          <p:nvPr>
            <p:custDataLst>
              <p:tags r:id="rId28"/>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6" name="空心弧 35" hidden="1"/>
          <p:cNvSpPr/>
          <p:nvPr>
            <p:custDataLst>
              <p:tags r:id="rId29"/>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7" name="空心弧 36" hidden="1"/>
          <p:cNvSpPr/>
          <p:nvPr>
            <p:custDataLst>
              <p:tags r:id="rId30"/>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8" name="空心弧 37" hidden="1"/>
          <p:cNvSpPr/>
          <p:nvPr>
            <p:custDataLst>
              <p:tags r:id="rId31"/>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9" name="空心弧 38" hidden="1"/>
          <p:cNvSpPr/>
          <p:nvPr>
            <p:custDataLst>
              <p:tags r:id="rId32"/>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0" name="空心弧 39" hidden="1"/>
          <p:cNvSpPr/>
          <p:nvPr>
            <p:custDataLst>
              <p:tags r:id="rId33"/>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1" name="空心弧 40" hidden="1"/>
          <p:cNvSpPr/>
          <p:nvPr>
            <p:custDataLst>
              <p:tags r:id="rId34"/>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2" name="空心弧 41" hidden="1"/>
          <p:cNvSpPr/>
          <p:nvPr>
            <p:custDataLst>
              <p:tags r:id="rId35"/>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3" name="空心弧 42" hidden="1"/>
          <p:cNvSpPr/>
          <p:nvPr>
            <p:custDataLst>
              <p:tags r:id="rId36"/>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4" name="空心弧 43" hidden="1"/>
          <p:cNvSpPr/>
          <p:nvPr>
            <p:custDataLst>
              <p:tags r:id="rId37"/>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5" name="空心弧 44" hidden="1"/>
          <p:cNvSpPr/>
          <p:nvPr>
            <p:custDataLst>
              <p:tags r:id="rId38"/>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6" name="空心弧 45" hidden="1"/>
          <p:cNvSpPr/>
          <p:nvPr>
            <p:custDataLst>
              <p:tags r:id="rId39"/>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7" name="空心弧 46" hidden="1"/>
          <p:cNvSpPr/>
          <p:nvPr>
            <p:custDataLst>
              <p:tags r:id="rId40"/>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8" name="空心弧 47" hidden="1"/>
          <p:cNvSpPr/>
          <p:nvPr>
            <p:custDataLst>
              <p:tags r:id="rId41"/>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9" name="空心弧 48" hidden="1"/>
          <p:cNvSpPr/>
          <p:nvPr>
            <p:custDataLst>
              <p:tags r:id="rId42"/>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0" name="空心弧 49" hidden="1"/>
          <p:cNvSpPr/>
          <p:nvPr>
            <p:custDataLst>
              <p:tags r:id="rId43"/>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1" name="空心弧 50" hidden="1"/>
          <p:cNvSpPr/>
          <p:nvPr>
            <p:custDataLst>
              <p:tags r:id="rId44"/>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2" name="空心弧 51" hidden="1"/>
          <p:cNvSpPr/>
          <p:nvPr>
            <p:custDataLst>
              <p:tags r:id="rId45"/>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3" name="空心弧 52" hidden="1"/>
          <p:cNvSpPr/>
          <p:nvPr>
            <p:custDataLst>
              <p:tags r:id="rId46"/>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 name="文本框 2"/>
          <p:cNvSpPr txBox="1"/>
          <p:nvPr/>
        </p:nvSpPr>
        <p:spPr>
          <a:xfrm>
            <a:off x="406400" y="1228725"/>
            <a:ext cx="4082415" cy="5415915"/>
          </a:xfrm>
          <a:prstGeom prst="rect">
            <a:avLst/>
          </a:prstGeom>
          <a:noFill/>
        </p:spPr>
        <p:txBody>
          <a:bodyPr wrap="square" rtlCol="0">
            <a:spAutoFit/>
          </a:bodyPr>
          <a:p>
            <a:r>
              <a:rPr lang="zh-CN" altLang="en-US" sz="2200"/>
              <a:t>查询银行卡信息表。代码如下。</a:t>
            </a:r>
            <a:endParaRPr lang="zh-CN" altLang="en-US"/>
          </a:p>
          <a:p>
            <a:endParaRPr lang="zh-CN" altLang="en-US"/>
          </a:p>
          <a:p>
            <a:r>
              <a:rPr lang="zh-CN" altLang="en-US"/>
              <a:t>SELECT b_number,b_type FROM bank_card;</a:t>
            </a:r>
            <a:endParaRPr lang="zh-CN" altLang="en-US"/>
          </a:p>
          <a:p>
            <a:endParaRPr lang="zh-CN" altLang="en-US"/>
          </a:p>
          <a:p>
            <a:r>
              <a:rPr lang="zh-CN" altLang="en-US"/>
              <a:t>结果如下</a:t>
            </a:r>
            <a:r>
              <a:rPr lang="zh-CN" altLang="en-US"/>
              <a:t>所示。	</a:t>
            </a:r>
            <a:endParaRPr lang="zh-CN" altLang="en-US"/>
          </a:p>
          <a:p>
            <a:r>
              <a:rPr lang="zh-CN" altLang="en-US"/>
              <a:t># b_number, b_type</a:t>
            </a:r>
            <a:endParaRPr lang="zh-CN" altLang="en-US"/>
          </a:p>
          <a:p>
            <a:r>
              <a:rPr lang="zh-CN" altLang="en-US"/>
              <a:t>6222021302020000001, 信用卡</a:t>
            </a:r>
            <a:endParaRPr lang="zh-CN" altLang="en-US"/>
          </a:p>
          <a:p>
            <a:r>
              <a:rPr lang="zh-CN" altLang="en-US"/>
              <a:t>6222021302020000002, 信用卡</a:t>
            </a:r>
            <a:endParaRPr lang="zh-CN" altLang="en-US"/>
          </a:p>
          <a:p>
            <a:r>
              <a:rPr lang="zh-CN" altLang="en-US"/>
              <a:t>6222021302020000003, 信用卡</a:t>
            </a:r>
            <a:endParaRPr lang="zh-CN" altLang="en-US"/>
          </a:p>
          <a:p>
            <a:r>
              <a:rPr lang="zh-CN" altLang="en-US"/>
              <a:t>6222021302020000004, 信用卡</a:t>
            </a:r>
            <a:endParaRPr lang="zh-CN" altLang="en-US"/>
          </a:p>
          <a:p>
            <a:r>
              <a:rPr lang="zh-CN" altLang="en-US"/>
              <a:t>6222021302020000005, 信用卡</a:t>
            </a:r>
            <a:endParaRPr lang="zh-CN" altLang="en-US"/>
          </a:p>
          <a:p>
            <a:r>
              <a:rPr lang="zh-CN" altLang="en-US"/>
              <a:t>6222021302020000006, 信用卡</a:t>
            </a:r>
            <a:endParaRPr lang="zh-CN" altLang="en-US"/>
          </a:p>
          <a:p>
            <a:r>
              <a:rPr lang="zh-CN" altLang="en-US"/>
              <a:t>6222021302020000007, 信用卡</a:t>
            </a:r>
            <a:endParaRPr lang="zh-CN" altLang="en-US"/>
          </a:p>
          <a:p>
            <a:r>
              <a:rPr lang="zh-CN" altLang="en-US"/>
              <a:t>6222021302020000008, 信用卡</a:t>
            </a:r>
            <a:endParaRPr lang="zh-CN" altLang="en-US"/>
          </a:p>
          <a:p>
            <a:r>
              <a:rPr lang="zh-CN" altLang="en-US"/>
              <a:t>6222021302020000009, 信用卡</a:t>
            </a:r>
            <a:endParaRPr lang="zh-CN" altLang="en-US"/>
          </a:p>
          <a:p>
            <a:r>
              <a:rPr lang="zh-CN" altLang="en-US"/>
              <a:t>6222021302020000010, 信用卡</a:t>
            </a:r>
            <a:endParaRPr lang="zh-CN" altLang="en-US"/>
          </a:p>
          <a:p>
            <a:r>
              <a:rPr lang="zh-CN" altLang="en-US"/>
              <a:t>6222021302020000011, 储蓄卡</a:t>
            </a:r>
            <a:endParaRPr lang="zh-CN" altLang="en-US"/>
          </a:p>
          <a:p>
            <a:endParaRPr lang="zh-CN" altLang="en-US"/>
          </a:p>
        </p:txBody>
      </p:sp>
      <p:sp>
        <p:nvSpPr>
          <p:cNvPr id="4" name="文本框 3"/>
          <p:cNvSpPr txBox="1"/>
          <p:nvPr/>
        </p:nvSpPr>
        <p:spPr>
          <a:xfrm>
            <a:off x="5725160" y="2884805"/>
            <a:ext cx="4057015" cy="2584450"/>
          </a:xfrm>
          <a:prstGeom prst="rect">
            <a:avLst/>
          </a:prstGeom>
          <a:noFill/>
        </p:spPr>
        <p:txBody>
          <a:bodyPr wrap="square" rtlCol="0">
            <a:spAutoFit/>
          </a:bodyPr>
          <a:p>
            <a:r>
              <a:rPr lang="zh-CN" altLang="en-US">
                <a:sym typeface="+mn-ea"/>
              </a:rPr>
              <a:t>6222021302020000012, 储蓄卡</a:t>
            </a:r>
            <a:endParaRPr lang="zh-CN" altLang="en-US"/>
          </a:p>
          <a:p>
            <a:r>
              <a:rPr lang="zh-CN" altLang="en-US">
                <a:sym typeface="+mn-ea"/>
              </a:rPr>
              <a:t>6222021302020000013, 储蓄卡</a:t>
            </a:r>
            <a:endParaRPr lang="zh-CN" altLang="en-US"/>
          </a:p>
          <a:p>
            <a:r>
              <a:rPr lang="zh-CN" altLang="en-US">
                <a:sym typeface="+mn-ea"/>
              </a:rPr>
              <a:t>6222021302020000014, 储蓄卡</a:t>
            </a:r>
            <a:endParaRPr lang="zh-CN" altLang="en-US"/>
          </a:p>
          <a:p>
            <a:r>
              <a:rPr lang="zh-CN" altLang="en-US">
                <a:sym typeface="+mn-ea"/>
              </a:rPr>
              <a:t>6222021302020000015, 储蓄卡</a:t>
            </a:r>
            <a:endParaRPr lang="zh-CN" altLang="en-US"/>
          </a:p>
          <a:p>
            <a:r>
              <a:rPr lang="zh-CN" altLang="en-US">
                <a:sym typeface="+mn-ea"/>
              </a:rPr>
              <a:t>6222021302020000016, 储蓄卡</a:t>
            </a:r>
            <a:endParaRPr lang="zh-CN" altLang="en-US"/>
          </a:p>
          <a:p>
            <a:r>
              <a:rPr lang="zh-CN" altLang="en-US">
                <a:sym typeface="+mn-ea"/>
              </a:rPr>
              <a:t>6222021302020000017, 储蓄卡</a:t>
            </a:r>
            <a:endParaRPr lang="zh-CN" altLang="en-US"/>
          </a:p>
          <a:p>
            <a:r>
              <a:rPr lang="zh-CN" altLang="en-US">
                <a:sym typeface="+mn-ea"/>
              </a:rPr>
              <a:t>6222021302020000018, 储蓄卡</a:t>
            </a:r>
            <a:endParaRPr lang="zh-CN" altLang="en-US"/>
          </a:p>
          <a:p>
            <a:r>
              <a:rPr lang="zh-CN" altLang="en-US">
                <a:sym typeface="+mn-ea"/>
              </a:rPr>
              <a:t>6222021302020000019, 储蓄卡</a:t>
            </a:r>
            <a:endParaRPr lang="zh-CN" altLang="en-US"/>
          </a:p>
          <a:p>
            <a:r>
              <a:rPr lang="zh-CN" altLang="en-US">
                <a:sym typeface="+mn-ea"/>
              </a:rPr>
              <a:t>6222021302020000020, 储蓄卡</a:t>
            </a:r>
            <a:endParaRPr lang="zh-CN" altLang="en-US"/>
          </a:p>
        </p:txBody>
      </p:sp>
    </p:spTree>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smtClean="0">
                <a:latin typeface="+mn-ea"/>
                <a:ea typeface="+mn-ea"/>
                <a:cs typeface="+mn-ea"/>
                <a:sym typeface="+mn-lt"/>
              </a:rPr>
              <a:t>条件查询</a:t>
            </a:r>
            <a:endParaRPr lang="zh-CN" altLang="en-US" dirty="0" smtClean="0">
              <a:latin typeface="+mn-ea"/>
              <a:ea typeface="+mn-ea"/>
              <a:cs typeface="+mn-ea"/>
              <a:sym typeface="+mn-lt"/>
            </a:endParaRPr>
          </a:p>
        </p:txBody>
      </p:sp>
      <p:sp>
        <p:nvSpPr>
          <p:cNvPr id="8" name="空心弧 7" hidden="1"/>
          <p:cNvSpPr/>
          <p:nvPr>
            <p:custDataLst>
              <p:tags r:id="rId1"/>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9" name="空心弧 8" hidden="1"/>
          <p:cNvSpPr/>
          <p:nvPr>
            <p:custDataLst>
              <p:tags r:id="rId2"/>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0" name="空心弧 9" hidden="1"/>
          <p:cNvSpPr/>
          <p:nvPr>
            <p:custDataLst>
              <p:tags r:id="rId3"/>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1" name="空心弧 10" hidden="1"/>
          <p:cNvSpPr/>
          <p:nvPr>
            <p:custDataLst>
              <p:tags r:id="rId4"/>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2" name="空心弧 11" hidden="1"/>
          <p:cNvSpPr/>
          <p:nvPr>
            <p:custDataLst>
              <p:tags r:id="rId5"/>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3" name="空心弧 12" hidden="1"/>
          <p:cNvSpPr/>
          <p:nvPr>
            <p:custDataLst>
              <p:tags r:id="rId6"/>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4" name="空心弧 13" hidden="1"/>
          <p:cNvSpPr/>
          <p:nvPr>
            <p:custDataLst>
              <p:tags r:id="rId7"/>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5" name="空心弧 14" hidden="1"/>
          <p:cNvSpPr/>
          <p:nvPr>
            <p:custDataLst>
              <p:tags r:id="rId8"/>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6" name="空心弧 15" hidden="1"/>
          <p:cNvSpPr/>
          <p:nvPr>
            <p:custDataLst>
              <p:tags r:id="rId9"/>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7" name="空心弧 16" hidden="1"/>
          <p:cNvSpPr/>
          <p:nvPr>
            <p:custDataLst>
              <p:tags r:id="rId10"/>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8" name="空心弧 17" hidden="1"/>
          <p:cNvSpPr/>
          <p:nvPr>
            <p:custDataLst>
              <p:tags r:id="rId11"/>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9" name="空心弧 18" hidden="1"/>
          <p:cNvSpPr/>
          <p:nvPr>
            <p:custDataLst>
              <p:tags r:id="rId12"/>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0" name="空心弧 19" hidden="1"/>
          <p:cNvSpPr/>
          <p:nvPr>
            <p:custDataLst>
              <p:tags r:id="rId13"/>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1" name="空心弧 20" hidden="1"/>
          <p:cNvSpPr/>
          <p:nvPr>
            <p:custDataLst>
              <p:tags r:id="rId14"/>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2" name="空心弧 21" hidden="1"/>
          <p:cNvSpPr/>
          <p:nvPr>
            <p:custDataLst>
              <p:tags r:id="rId15"/>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3" name="空心弧 22" hidden="1"/>
          <p:cNvSpPr/>
          <p:nvPr>
            <p:custDataLst>
              <p:tags r:id="rId16"/>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4" name="空心弧 23" hidden="1"/>
          <p:cNvSpPr/>
          <p:nvPr>
            <p:custDataLst>
              <p:tags r:id="rId17"/>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5" name="空心弧 24" hidden="1"/>
          <p:cNvSpPr/>
          <p:nvPr>
            <p:custDataLst>
              <p:tags r:id="rId18"/>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6" name="空心弧 25" hidden="1"/>
          <p:cNvSpPr/>
          <p:nvPr>
            <p:custDataLst>
              <p:tags r:id="rId19"/>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7" name="空心弧 26" hidden="1"/>
          <p:cNvSpPr/>
          <p:nvPr>
            <p:custDataLst>
              <p:tags r:id="rId20"/>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8" name="空心弧 27" hidden="1"/>
          <p:cNvSpPr/>
          <p:nvPr>
            <p:custDataLst>
              <p:tags r:id="rId21"/>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9" name="空心弧 28" hidden="1"/>
          <p:cNvSpPr/>
          <p:nvPr>
            <p:custDataLst>
              <p:tags r:id="rId22"/>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0" name="空心弧 29" hidden="1"/>
          <p:cNvSpPr/>
          <p:nvPr>
            <p:custDataLst>
              <p:tags r:id="rId23"/>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1" name="空心弧 30" hidden="1"/>
          <p:cNvSpPr/>
          <p:nvPr>
            <p:custDataLst>
              <p:tags r:id="rId24"/>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2" name="空心弧 31" hidden="1"/>
          <p:cNvSpPr/>
          <p:nvPr>
            <p:custDataLst>
              <p:tags r:id="rId25"/>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3" name="空心弧 32" hidden="1"/>
          <p:cNvSpPr/>
          <p:nvPr>
            <p:custDataLst>
              <p:tags r:id="rId26"/>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4" name="空心弧 33" hidden="1"/>
          <p:cNvSpPr/>
          <p:nvPr>
            <p:custDataLst>
              <p:tags r:id="rId27"/>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5" name="空心弧 34" hidden="1"/>
          <p:cNvSpPr/>
          <p:nvPr>
            <p:custDataLst>
              <p:tags r:id="rId28"/>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6" name="空心弧 35" hidden="1"/>
          <p:cNvSpPr/>
          <p:nvPr>
            <p:custDataLst>
              <p:tags r:id="rId29"/>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7" name="空心弧 36" hidden="1"/>
          <p:cNvSpPr/>
          <p:nvPr>
            <p:custDataLst>
              <p:tags r:id="rId30"/>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8" name="空心弧 37" hidden="1"/>
          <p:cNvSpPr/>
          <p:nvPr>
            <p:custDataLst>
              <p:tags r:id="rId31"/>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9" name="空心弧 38" hidden="1"/>
          <p:cNvSpPr/>
          <p:nvPr>
            <p:custDataLst>
              <p:tags r:id="rId32"/>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0" name="空心弧 39" hidden="1"/>
          <p:cNvSpPr/>
          <p:nvPr>
            <p:custDataLst>
              <p:tags r:id="rId33"/>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1" name="空心弧 40" hidden="1"/>
          <p:cNvSpPr/>
          <p:nvPr>
            <p:custDataLst>
              <p:tags r:id="rId34"/>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2" name="空心弧 41" hidden="1"/>
          <p:cNvSpPr/>
          <p:nvPr>
            <p:custDataLst>
              <p:tags r:id="rId35"/>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3" name="空心弧 42" hidden="1"/>
          <p:cNvSpPr/>
          <p:nvPr>
            <p:custDataLst>
              <p:tags r:id="rId36"/>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4" name="空心弧 43" hidden="1"/>
          <p:cNvSpPr/>
          <p:nvPr>
            <p:custDataLst>
              <p:tags r:id="rId37"/>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5" name="空心弧 44" hidden="1"/>
          <p:cNvSpPr/>
          <p:nvPr>
            <p:custDataLst>
              <p:tags r:id="rId38"/>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6" name="空心弧 45" hidden="1"/>
          <p:cNvSpPr/>
          <p:nvPr>
            <p:custDataLst>
              <p:tags r:id="rId39"/>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7" name="空心弧 46" hidden="1"/>
          <p:cNvSpPr/>
          <p:nvPr>
            <p:custDataLst>
              <p:tags r:id="rId40"/>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8" name="空心弧 47" hidden="1"/>
          <p:cNvSpPr/>
          <p:nvPr>
            <p:custDataLst>
              <p:tags r:id="rId41"/>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9" name="空心弧 48" hidden="1"/>
          <p:cNvSpPr/>
          <p:nvPr>
            <p:custDataLst>
              <p:tags r:id="rId42"/>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0" name="空心弧 49" hidden="1"/>
          <p:cNvSpPr/>
          <p:nvPr>
            <p:custDataLst>
              <p:tags r:id="rId43"/>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1" name="空心弧 50" hidden="1"/>
          <p:cNvSpPr/>
          <p:nvPr>
            <p:custDataLst>
              <p:tags r:id="rId44"/>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2" name="空心弧 51" hidden="1"/>
          <p:cNvSpPr/>
          <p:nvPr>
            <p:custDataLst>
              <p:tags r:id="rId45"/>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3" name="空心弧 52" hidden="1"/>
          <p:cNvSpPr/>
          <p:nvPr>
            <p:custDataLst>
              <p:tags r:id="rId46"/>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 name="文本框 2"/>
          <p:cNvSpPr txBox="1"/>
          <p:nvPr/>
        </p:nvSpPr>
        <p:spPr>
          <a:xfrm>
            <a:off x="405765" y="1228725"/>
            <a:ext cx="11015980" cy="4137025"/>
          </a:xfrm>
          <a:prstGeom prst="rect">
            <a:avLst/>
          </a:prstGeom>
          <a:noFill/>
        </p:spPr>
        <p:txBody>
          <a:bodyPr wrap="square" rtlCol="0">
            <a:spAutoFit/>
          </a:bodyPr>
          <a:p>
            <a:pPr fontAlgn="auto">
              <a:lnSpc>
                <a:spcPct val="140000"/>
              </a:lnSpc>
            </a:pPr>
            <a:r>
              <a:rPr lang="zh-CN" altLang="en-US" sz="2200"/>
              <a:t>查询资产信息中“可用”的资产数据。代码如下。</a:t>
            </a:r>
            <a:endParaRPr lang="zh-CN" altLang="en-US"/>
          </a:p>
          <a:p>
            <a:pPr fontAlgn="auto">
              <a:lnSpc>
                <a:spcPct val="140000"/>
              </a:lnSpc>
            </a:pPr>
            <a:endParaRPr lang="zh-CN" altLang="en-US"/>
          </a:p>
          <a:p>
            <a:pPr fontAlgn="auto">
              <a:lnSpc>
                <a:spcPct val="140000"/>
              </a:lnSpc>
            </a:pPr>
            <a:r>
              <a:rPr lang="zh-CN" altLang="en-US"/>
              <a:t>select * from property where pro_status='可用';</a:t>
            </a:r>
            <a:endParaRPr lang="zh-CN" altLang="en-US"/>
          </a:p>
          <a:p>
            <a:pPr fontAlgn="auto">
              <a:lnSpc>
                <a:spcPct val="140000"/>
              </a:lnSpc>
            </a:pPr>
            <a:endParaRPr lang="zh-CN" altLang="en-US"/>
          </a:p>
          <a:p>
            <a:pPr fontAlgn="auto">
              <a:lnSpc>
                <a:spcPct val="140000"/>
              </a:lnSpc>
            </a:pPr>
            <a:r>
              <a:rPr lang="zh-CN" altLang="en-US" sz="2200"/>
              <a:t>结果如下。</a:t>
            </a:r>
            <a:endParaRPr lang="zh-CN" altLang="en-US" sz="2200"/>
          </a:p>
          <a:p>
            <a:pPr fontAlgn="auto">
              <a:lnSpc>
                <a:spcPct val="140000"/>
              </a:lnSpc>
            </a:pPr>
            <a:endParaRPr lang="zh-CN" altLang="en-US"/>
          </a:p>
          <a:p>
            <a:pPr fontAlgn="auto">
              <a:lnSpc>
                <a:spcPct val="140000"/>
              </a:lnSpc>
            </a:pPr>
            <a:r>
              <a:rPr lang="zh-CN" altLang="en-US"/>
              <a:t># pro_c_id, pro_id, pro_status, pro_quantity, pro_income, pro_purchase_time</a:t>
            </a:r>
            <a:endParaRPr lang="zh-CN" altLang="en-US"/>
          </a:p>
          <a:p>
            <a:pPr fontAlgn="auto">
              <a:lnSpc>
                <a:spcPct val="140000"/>
              </a:lnSpc>
            </a:pPr>
            <a:r>
              <a:rPr lang="zh-CN" altLang="en-US"/>
              <a:t>5, 1, 可用, 4, 8000, 2018-07-01 00:00:00</a:t>
            </a:r>
            <a:endParaRPr lang="zh-CN" altLang="en-US"/>
          </a:p>
          <a:p>
            <a:pPr fontAlgn="auto">
              <a:lnSpc>
                <a:spcPct val="140000"/>
              </a:lnSpc>
            </a:pPr>
            <a:r>
              <a:rPr lang="zh-CN" altLang="en-US"/>
              <a:t>10, 2, 可用, 4, 8000, 2018-07-01 00:00:00</a:t>
            </a:r>
            <a:endParaRPr lang="zh-CN" altLang="en-US"/>
          </a:p>
          <a:p>
            <a:pPr fontAlgn="auto">
              <a:lnSpc>
                <a:spcPct val="140000"/>
              </a:lnSpc>
            </a:pPr>
            <a:r>
              <a:rPr lang="zh-CN" altLang="en-US"/>
              <a:t>15, 3, 可用, 4, 8000, 2018-07-01 00:00:00	</a:t>
            </a:r>
            <a:endParaRPr lang="zh-CN" altLang="en-US"/>
          </a:p>
        </p:txBody>
      </p:sp>
    </p:spTree>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smtClean="0">
                <a:latin typeface="+mn-ea"/>
                <a:ea typeface="+mn-ea"/>
                <a:cs typeface="+mn-ea"/>
                <a:sym typeface="+mn-lt"/>
              </a:rPr>
              <a:t>连接查询</a:t>
            </a:r>
            <a:r>
              <a:rPr smtClean="0">
                <a:latin typeface="+mn-lt"/>
                <a:ea typeface="+mn-ea"/>
                <a:cs typeface="+mn-ea"/>
                <a:sym typeface="+mn-lt"/>
              </a:rPr>
              <a:t>（</a:t>
            </a:r>
            <a:r>
              <a:rPr lang="en-US" altLang="zh-CN" smtClean="0">
                <a:latin typeface="+mn-lt"/>
                <a:ea typeface="+mn-ea"/>
                <a:cs typeface="+mn-ea"/>
                <a:sym typeface="+mn-lt"/>
              </a:rPr>
              <a:t>1</a:t>
            </a:r>
            <a:r>
              <a:rPr smtClean="0">
                <a:latin typeface="+mn-lt"/>
                <a:ea typeface="+mn-ea"/>
                <a:cs typeface="+mn-ea"/>
                <a:sym typeface="+mn-lt"/>
              </a:rPr>
              <a:t>）</a:t>
            </a:r>
            <a:endParaRPr lang="zh-CN" altLang="en-US" dirty="0" smtClean="0">
              <a:latin typeface="+mn-ea"/>
              <a:ea typeface="+mn-ea"/>
              <a:cs typeface="+mn-ea"/>
              <a:sym typeface="+mn-lt"/>
            </a:endParaRPr>
          </a:p>
        </p:txBody>
      </p:sp>
      <p:sp>
        <p:nvSpPr>
          <p:cNvPr id="8" name="空心弧 7" hidden="1"/>
          <p:cNvSpPr/>
          <p:nvPr>
            <p:custDataLst>
              <p:tags r:id="rId1"/>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9" name="空心弧 8" hidden="1"/>
          <p:cNvSpPr/>
          <p:nvPr>
            <p:custDataLst>
              <p:tags r:id="rId2"/>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0" name="空心弧 9" hidden="1"/>
          <p:cNvSpPr/>
          <p:nvPr>
            <p:custDataLst>
              <p:tags r:id="rId3"/>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1" name="空心弧 10" hidden="1"/>
          <p:cNvSpPr/>
          <p:nvPr>
            <p:custDataLst>
              <p:tags r:id="rId4"/>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2" name="空心弧 11" hidden="1"/>
          <p:cNvSpPr/>
          <p:nvPr>
            <p:custDataLst>
              <p:tags r:id="rId5"/>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3" name="空心弧 12" hidden="1"/>
          <p:cNvSpPr/>
          <p:nvPr>
            <p:custDataLst>
              <p:tags r:id="rId6"/>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4" name="空心弧 13" hidden="1"/>
          <p:cNvSpPr/>
          <p:nvPr>
            <p:custDataLst>
              <p:tags r:id="rId7"/>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5" name="空心弧 14" hidden="1"/>
          <p:cNvSpPr/>
          <p:nvPr>
            <p:custDataLst>
              <p:tags r:id="rId8"/>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6" name="空心弧 15" hidden="1"/>
          <p:cNvSpPr/>
          <p:nvPr>
            <p:custDataLst>
              <p:tags r:id="rId9"/>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7" name="空心弧 16" hidden="1"/>
          <p:cNvSpPr/>
          <p:nvPr>
            <p:custDataLst>
              <p:tags r:id="rId10"/>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8" name="空心弧 17" hidden="1"/>
          <p:cNvSpPr/>
          <p:nvPr>
            <p:custDataLst>
              <p:tags r:id="rId11"/>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9" name="空心弧 18" hidden="1"/>
          <p:cNvSpPr/>
          <p:nvPr>
            <p:custDataLst>
              <p:tags r:id="rId12"/>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0" name="空心弧 19" hidden="1"/>
          <p:cNvSpPr/>
          <p:nvPr>
            <p:custDataLst>
              <p:tags r:id="rId13"/>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1" name="空心弧 20" hidden="1"/>
          <p:cNvSpPr/>
          <p:nvPr>
            <p:custDataLst>
              <p:tags r:id="rId14"/>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2" name="空心弧 21" hidden="1"/>
          <p:cNvSpPr/>
          <p:nvPr>
            <p:custDataLst>
              <p:tags r:id="rId15"/>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3" name="空心弧 22" hidden="1"/>
          <p:cNvSpPr/>
          <p:nvPr>
            <p:custDataLst>
              <p:tags r:id="rId16"/>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4" name="空心弧 23" hidden="1"/>
          <p:cNvSpPr/>
          <p:nvPr>
            <p:custDataLst>
              <p:tags r:id="rId17"/>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5" name="空心弧 24" hidden="1"/>
          <p:cNvSpPr/>
          <p:nvPr>
            <p:custDataLst>
              <p:tags r:id="rId18"/>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6" name="空心弧 25" hidden="1"/>
          <p:cNvSpPr/>
          <p:nvPr>
            <p:custDataLst>
              <p:tags r:id="rId19"/>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7" name="空心弧 26" hidden="1"/>
          <p:cNvSpPr/>
          <p:nvPr>
            <p:custDataLst>
              <p:tags r:id="rId20"/>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8" name="空心弧 27" hidden="1"/>
          <p:cNvSpPr/>
          <p:nvPr>
            <p:custDataLst>
              <p:tags r:id="rId21"/>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9" name="空心弧 28" hidden="1"/>
          <p:cNvSpPr/>
          <p:nvPr>
            <p:custDataLst>
              <p:tags r:id="rId22"/>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0" name="空心弧 29" hidden="1"/>
          <p:cNvSpPr/>
          <p:nvPr>
            <p:custDataLst>
              <p:tags r:id="rId23"/>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1" name="空心弧 30" hidden="1"/>
          <p:cNvSpPr/>
          <p:nvPr>
            <p:custDataLst>
              <p:tags r:id="rId24"/>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2" name="空心弧 31" hidden="1"/>
          <p:cNvSpPr/>
          <p:nvPr>
            <p:custDataLst>
              <p:tags r:id="rId25"/>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3" name="空心弧 32" hidden="1"/>
          <p:cNvSpPr/>
          <p:nvPr>
            <p:custDataLst>
              <p:tags r:id="rId26"/>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4" name="空心弧 33" hidden="1"/>
          <p:cNvSpPr/>
          <p:nvPr>
            <p:custDataLst>
              <p:tags r:id="rId27"/>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5" name="空心弧 34" hidden="1"/>
          <p:cNvSpPr/>
          <p:nvPr>
            <p:custDataLst>
              <p:tags r:id="rId28"/>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6" name="空心弧 35" hidden="1"/>
          <p:cNvSpPr/>
          <p:nvPr>
            <p:custDataLst>
              <p:tags r:id="rId29"/>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7" name="空心弧 36" hidden="1"/>
          <p:cNvSpPr/>
          <p:nvPr>
            <p:custDataLst>
              <p:tags r:id="rId30"/>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8" name="空心弧 37" hidden="1"/>
          <p:cNvSpPr/>
          <p:nvPr>
            <p:custDataLst>
              <p:tags r:id="rId31"/>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9" name="空心弧 38" hidden="1"/>
          <p:cNvSpPr/>
          <p:nvPr>
            <p:custDataLst>
              <p:tags r:id="rId32"/>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0" name="空心弧 39" hidden="1"/>
          <p:cNvSpPr/>
          <p:nvPr>
            <p:custDataLst>
              <p:tags r:id="rId33"/>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1" name="空心弧 40" hidden="1"/>
          <p:cNvSpPr/>
          <p:nvPr>
            <p:custDataLst>
              <p:tags r:id="rId34"/>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2" name="空心弧 41" hidden="1"/>
          <p:cNvSpPr/>
          <p:nvPr>
            <p:custDataLst>
              <p:tags r:id="rId35"/>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3" name="空心弧 42" hidden="1"/>
          <p:cNvSpPr/>
          <p:nvPr>
            <p:custDataLst>
              <p:tags r:id="rId36"/>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4" name="空心弧 43" hidden="1"/>
          <p:cNvSpPr/>
          <p:nvPr>
            <p:custDataLst>
              <p:tags r:id="rId37"/>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5" name="空心弧 44" hidden="1"/>
          <p:cNvSpPr/>
          <p:nvPr>
            <p:custDataLst>
              <p:tags r:id="rId38"/>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6" name="空心弧 45" hidden="1"/>
          <p:cNvSpPr/>
          <p:nvPr>
            <p:custDataLst>
              <p:tags r:id="rId39"/>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7" name="空心弧 46" hidden="1"/>
          <p:cNvSpPr/>
          <p:nvPr>
            <p:custDataLst>
              <p:tags r:id="rId40"/>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8" name="空心弧 47" hidden="1"/>
          <p:cNvSpPr/>
          <p:nvPr>
            <p:custDataLst>
              <p:tags r:id="rId41"/>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9" name="空心弧 48" hidden="1"/>
          <p:cNvSpPr/>
          <p:nvPr>
            <p:custDataLst>
              <p:tags r:id="rId42"/>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0" name="空心弧 49" hidden="1"/>
          <p:cNvSpPr/>
          <p:nvPr>
            <p:custDataLst>
              <p:tags r:id="rId43"/>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1" name="空心弧 50" hidden="1"/>
          <p:cNvSpPr/>
          <p:nvPr>
            <p:custDataLst>
              <p:tags r:id="rId44"/>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2" name="空心弧 51" hidden="1"/>
          <p:cNvSpPr/>
          <p:nvPr>
            <p:custDataLst>
              <p:tags r:id="rId45"/>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3" name="空心弧 52" hidden="1"/>
          <p:cNvSpPr/>
          <p:nvPr>
            <p:custDataLst>
              <p:tags r:id="rId46"/>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 name="文本框 2"/>
          <p:cNvSpPr txBox="1"/>
          <p:nvPr/>
        </p:nvSpPr>
        <p:spPr>
          <a:xfrm>
            <a:off x="405765" y="1228725"/>
            <a:ext cx="11015980" cy="5815965"/>
          </a:xfrm>
          <a:prstGeom prst="rect">
            <a:avLst/>
          </a:prstGeom>
          <a:noFill/>
        </p:spPr>
        <p:txBody>
          <a:bodyPr wrap="square" rtlCol="0">
            <a:spAutoFit/>
          </a:bodyPr>
          <a:p>
            <a:r>
              <a:rPr lang="en-US" altLang="zh-CN" sz="2200"/>
              <a:t>1. 半连接：查询用户编号在银行卡表中出现的用户的编号，用户姓名和身份证。代码如下。</a:t>
            </a:r>
            <a:endParaRPr lang="en-US" altLang="zh-CN" sz="2200"/>
          </a:p>
          <a:p>
            <a:endParaRPr lang="en-US" altLang="zh-CN"/>
          </a:p>
          <a:p>
            <a:r>
              <a:rPr lang="zh-CN" altLang="en-US"/>
              <a:t>SELECT c_id,c_name,c_id_card FROM client WHERE EXISTS (SELECT * FROM bank_card WHERE client.c_id = bank_card.b_c_id);</a:t>
            </a:r>
            <a:endParaRPr lang="zh-CN" altLang="en-US"/>
          </a:p>
          <a:p>
            <a:endParaRPr lang="zh-CN" altLang="en-US"/>
          </a:p>
          <a:p>
            <a:r>
              <a:rPr lang="zh-CN" altLang="en-US" sz="2200"/>
              <a:t>结果如下。</a:t>
            </a:r>
            <a:endParaRPr lang="zh-CN" altLang="en-US" sz="2200"/>
          </a:p>
          <a:p>
            <a:endParaRPr lang="zh-CN" altLang="en-US"/>
          </a:p>
          <a:p>
            <a:r>
              <a:rPr lang="zh-CN" altLang="en-US"/>
              <a:t># c_id, c_name, c_id_card</a:t>
            </a:r>
            <a:endParaRPr lang="zh-CN" altLang="en-US"/>
          </a:p>
          <a:p>
            <a:r>
              <a:rPr lang="zh-CN" altLang="en-US"/>
              <a:t>1, 张一, 340211199301010001</a:t>
            </a:r>
            <a:endParaRPr lang="zh-CN" altLang="en-US"/>
          </a:p>
          <a:p>
            <a:r>
              <a:rPr lang="zh-CN" altLang="en-US"/>
              <a:t>3, 张三, 340211199301010003</a:t>
            </a:r>
            <a:endParaRPr lang="zh-CN" altLang="en-US"/>
          </a:p>
          <a:p>
            <a:r>
              <a:rPr lang="zh-CN" altLang="en-US"/>
              <a:t>5, 张五, 340211199301010005</a:t>
            </a:r>
            <a:endParaRPr lang="zh-CN" altLang="en-US"/>
          </a:p>
          <a:p>
            <a:r>
              <a:rPr lang="zh-CN" altLang="en-US"/>
              <a:t>7, 张七, 340211199301010007</a:t>
            </a:r>
            <a:endParaRPr lang="zh-CN" altLang="en-US"/>
          </a:p>
          <a:p>
            <a:r>
              <a:rPr lang="zh-CN" altLang="en-US"/>
              <a:t>9, 张九, 340211199301010009</a:t>
            </a:r>
            <a:endParaRPr lang="zh-CN" altLang="en-US"/>
          </a:p>
          <a:p>
            <a:r>
              <a:rPr lang="zh-CN" altLang="en-US"/>
              <a:t>10, 李一, 340211199301010010</a:t>
            </a:r>
            <a:endParaRPr lang="zh-CN" altLang="en-US"/>
          </a:p>
          <a:p>
            <a:r>
              <a:rPr lang="zh-CN" altLang="en-US"/>
              <a:t>12, 李三, 340211199301010012</a:t>
            </a:r>
            <a:endParaRPr lang="zh-CN" altLang="en-US"/>
          </a:p>
          <a:p>
            <a:r>
              <a:rPr lang="zh-CN" altLang="en-US"/>
              <a:t>14, 李五, 340211199301010014</a:t>
            </a:r>
            <a:endParaRPr lang="zh-CN" altLang="en-US"/>
          </a:p>
          <a:p>
            <a:r>
              <a:rPr lang="zh-CN" altLang="en-US">
                <a:sym typeface="+mn-ea"/>
              </a:rPr>
              <a:t>16, 李七, 340211199301010016</a:t>
            </a:r>
            <a:endParaRPr lang="zh-CN" altLang="en-US"/>
          </a:p>
          <a:p>
            <a:endParaRPr lang="zh-CN" altLang="en-US"/>
          </a:p>
          <a:p>
            <a:endParaRPr lang="zh-CN" altLang="en-US"/>
          </a:p>
        </p:txBody>
      </p:sp>
      <p:sp>
        <p:nvSpPr>
          <p:cNvPr id="4" name="文本框 3"/>
          <p:cNvSpPr txBox="1"/>
          <p:nvPr/>
        </p:nvSpPr>
        <p:spPr>
          <a:xfrm>
            <a:off x="4570730" y="3402965"/>
            <a:ext cx="2868930" cy="2584450"/>
          </a:xfrm>
          <a:prstGeom prst="rect">
            <a:avLst/>
          </a:prstGeom>
          <a:noFill/>
        </p:spPr>
        <p:txBody>
          <a:bodyPr wrap="square" rtlCol="0">
            <a:spAutoFit/>
          </a:bodyPr>
          <a:p>
            <a:r>
              <a:rPr lang="zh-CN" altLang="en-US">
                <a:sym typeface="+mn-ea"/>
              </a:rPr>
              <a:t>18, 李九, 340211199301010018</a:t>
            </a:r>
            <a:endParaRPr lang="zh-CN" altLang="en-US"/>
          </a:p>
          <a:p>
            <a:r>
              <a:rPr lang="zh-CN" altLang="en-US">
                <a:sym typeface="+mn-ea"/>
              </a:rPr>
              <a:t>19, 王一, 340211199301010019</a:t>
            </a:r>
            <a:endParaRPr lang="zh-CN" altLang="en-US"/>
          </a:p>
          <a:p>
            <a:r>
              <a:rPr lang="zh-CN" altLang="en-US">
                <a:sym typeface="+mn-ea"/>
              </a:rPr>
              <a:t>21, 王三, 340211199301010021</a:t>
            </a:r>
            <a:endParaRPr lang="zh-CN" altLang="en-US"/>
          </a:p>
          <a:p>
            <a:r>
              <a:rPr lang="zh-CN" altLang="en-US">
                <a:sym typeface="+mn-ea"/>
              </a:rPr>
              <a:t>23, 王五, 340211199301010023</a:t>
            </a:r>
            <a:endParaRPr lang="zh-CN" altLang="en-US"/>
          </a:p>
          <a:p>
            <a:r>
              <a:rPr lang="zh-CN" altLang="en-US">
                <a:sym typeface="+mn-ea"/>
              </a:rPr>
              <a:t>24, 王六, 340211199301010024</a:t>
            </a:r>
            <a:endParaRPr lang="zh-CN" altLang="en-US"/>
          </a:p>
          <a:p>
            <a:r>
              <a:rPr lang="zh-CN" altLang="en-US">
                <a:sym typeface="+mn-ea"/>
              </a:rPr>
              <a:t>26, 王八, 340211199301010026</a:t>
            </a:r>
            <a:endParaRPr lang="zh-CN" altLang="en-US"/>
          </a:p>
          <a:p>
            <a:r>
              <a:rPr lang="zh-CN" altLang="en-US">
                <a:sym typeface="+mn-ea"/>
              </a:rPr>
              <a:t>27, 王九, 340211199301010027</a:t>
            </a:r>
            <a:endParaRPr lang="zh-CN" altLang="en-US"/>
          </a:p>
          <a:p>
            <a:r>
              <a:rPr lang="zh-CN" altLang="en-US">
                <a:sym typeface="+mn-ea"/>
              </a:rPr>
              <a:t>29, 钱二, 340211199301010029</a:t>
            </a:r>
            <a:endParaRPr lang="zh-CN" altLang="en-US"/>
          </a:p>
          <a:p>
            <a:endParaRPr lang="zh-CN" altLang="en-US"/>
          </a:p>
        </p:txBody>
      </p:sp>
    </p:spTree>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smtClean="0">
                <a:latin typeface="+mn-ea"/>
                <a:ea typeface="+mn-ea"/>
                <a:cs typeface="+mn-ea"/>
                <a:sym typeface="+mn-lt"/>
              </a:rPr>
              <a:t>连接查询</a:t>
            </a:r>
            <a:r>
              <a:rPr smtClean="0">
                <a:latin typeface="+mn-lt"/>
                <a:ea typeface="+mn-ea"/>
                <a:cs typeface="+mn-ea"/>
                <a:sym typeface="+mn-lt"/>
              </a:rPr>
              <a:t>（</a:t>
            </a:r>
            <a:r>
              <a:rPr lang="en-US" altLang="zh-CN" smtClean="0">
                <a:latin typeface="+mn-lt"/>
                <a:ea typeface="+mn-ea"/>
                <a:cs typeface="+mn-ea"/>
                <a:sym typeface="+mn-lt"/>
              </a:rPr>
              <a:t>2</a:t>
            </a:r>
            <a:r>
              <a:rPr smtClean="0">
                <a:latin typeface="+mn-lt"/>
                <a:ea typeface="+mn-ea"/>
                <a:cs typeface="+mn-ea"/>
                <a:sym typeface="+mn-lt"/>
              </a:rPr>
              <a:t>）</a:t>
            </a:r>
            <a:endParaRPr lang="zh-CN" altLang="en-US" dirty="0" smtClean="0">
              <a:latin typeface="+mn-ea"/>
              <a:ea typeface="+mn-ea"/>
              <a:cs typeface="+mn-ea"/>
              <a:sym typeface="+mn-lt"/>
            </a:endParaRPr>
          </a:p>
        </p:txBody>
      </p:sp>
      <p:sp>
        <p:nvSpPr>
          <p:cNvPr id="8" name="空心弧 7" hidden="1"/>
          <p:cNvSpPr/>
          <p:nvPr>
            <p:custDataLst>
              <p:tags r:id="rId1"/>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9" name="空心弧 8" hidden="1"/>
          <p:cNvSpPr/>
          <p:nvPr>
            <p:custDataLst>
              <p:tags r:id="rId2"/>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0" name="空心弧 9" hidden="1"/>
          <p:cNvSpPr/>
          <p:nvPr>
            <p:custDataLst>
              <p:tags r:id="rId3"/>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1" name="空心弧 10" hidden="1"/>
          <p:cNvSpPr/>
          <p:nvPr>
            <p:custDataLst>
              <p:tags r:id="rId4"/>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2" name="空心弧 11" hidden="1"/>
          <p:cNvSpPr/>
          <p:nvPr>
            <p:custDataLst>
              <p:tags r:id="rId5"/>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3" name="空心弧 12" hidden="1"/>
          <p:cNvSpPr/>
          <p:nvPr>
            <p:custDataLst>
              <p:tags r:id="rId6"/>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4" name="空心弧 13" hidden="1"/>
          <p:cNvSpPr/>
          <p:nvPr>
            <p:custDataLst>
              <p:tags r:id="rId7"/>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5" name="空心弧 14" hidden="1"/>
          <p:cNvSpPr/>
          <p:nvPr>
            <p:custDataLst>
              <p:tags r:id="rId8"/>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6" name="空心弧 15" hidden="1"/>
          <p:cNvSpPr/>
          <p:nvPr>
            <p:custDataLst>
              <p:tags r:id="rId9"/>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7" name="空心弧 16" hidden="1"/>
          <p:cNvSpPr/>
          <p:nvPr>
            <p:custDataLst>
              <p:tags r:id="rId10"/>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8" name="空心弧 17" hidden="1"/>
          <p:cNvSpPr/>
          <p:nvPr>
            <p:custDataLst>
              <p:tags r:id="rId11"/>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9" name="空心弧 18" hidden="1"/>
          <p:cNvSpPr/>
          <p:nvPr>
            <p:custDataLst>
              <p:tags r:id="rId12"/>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0" name="空心弧 19" hidden="1"/>
          <p:cNvSpPr/>
          <p:nvPr>
            <p:custDataLst>
              <p:tags r:id="rId13"/>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1" name="空心弧 20" hidden="1"/>
          <p:cNvSpPr/>
          <p:nvPr>
            <p:custDataLst>
              <p:tags r:id="rId14"/>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2" name="空心弧 21" hidden="1"/>
          <p:cNvSpPr/>
          <p:nvPr>
            <p:custDataLst>
              <p:tags r:id="rId15"/>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3" name="空心弧 22" hidden="1"/>
          <p:cNvSpPr/>
          <p:nvPr>
            <p:custDataLst>
              <p:tags r:id="rId16"/>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4" name="空心弧 23" hidden="1"/>
          <p:cNvSpPr/>
          <p:nvPr>
            <p:custDataLst>
              <p:tags r:id="rId17"/>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5" name="空心弧 24" hidden="1"/>
          <p:cNvSpPr/>
          <p:nvPr>
            <p:custDataLst>
              <p:tags r:id="rId18"/>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6" name="空心弧 25" hidden="1"/>
          <p:cNvSpPr/>
          <p:nvPr>
            <p:custDataLst>
              <p:tags r:id="rId19"/>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7" name="空心弧 26" hidden="1"/>
          <p:cNvSpPr/>
          <p:nvPr>
            <p:custDataLst>
              <p:tags r:id="rId20"/>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8" name="空心弧 27" hidden="1"/>
          <p:cNvSpPr/>
          <p:nvPr>
            <p:custDataLst>
              <p:tags r:id="rId21"/>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9" name="空心弧 28" hidden="1"/>
          <p:cNvSpPr/>
          <p:nvPr>
            <p:custDataLst>
              <p:tags r:id="rId22"/>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0" name="空心弧 29" hidden="1"/>
          <p:cNvSpPr/>
          <p:nvPr>
            <p:custDataLst>
              <p:tags r:id="rId23"/>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1" name="空心弧 30" hidden="1"/>
          <p:cNvSpPr/>
          <p:nvPr>
            <p:custDataLst>
              <p:tags r:id="rId24"/>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2" name="空心弧 31" hidden="1"/>
          <p:cNvSpPr/>
          <p:nvPr>
            <p:custDataLst>
              <p:tags r:id="rId25"/>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3" name="空心弧 32" hidden="1"/>
          <p:cNvSpPr/>
          <p:nvPr>
            <p:custDataLst>
              <p:tags r:id="rId26"/>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4" name="空心弧 33" hidden="1"/>
          <p:cNvSpPr/>
          <p:nvPr>
            <p:custDataLst>
              <p:tags r:id="rId27"/>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5" name="空心弧 34" hidden="1"/>
          <p:cNvSpPr/>
          <p:nvPr>
            <p:custDataLst>
              <p:tags r:id="rId28"/>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6" name="空心弧 35" hidden="1"/>
          <p:cNvSpPr/>
          <p:nvPr>
            <p:custDataLst>
              <p:tags r:id="rId29"/>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7" name="空心弧 36" hidden="1"/>
          <p:cNvSpPr/>
          <p:nvPr>
            <p:custDataLst>
              <p:tags r:id="rId30"/>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8" name="空心弧 37" hidden="1"/>
          <p:cNvSpPr/>
          <p:nvPr>
            <p:custDataLst>
              <p:tags r:id="rId31"/>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9" name="空心弧 38" hidden="1"/>
          <p:cNvSpPr/>
          <p:nvPr>
            <p:custDataLst>
              <p:tags r:id="rId32"/>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0" name="空心弧 39" hidden="1"/>
          <p:cNvSpPr/>
          <p:nvPr>
            <p:custDataLst>
              <p:tags r:id="rId33"/>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1" name="空心弧 40" hidden="1"/>
          <p:cNvSpPr/>
          <p:nvPr>
            <p:custDataLst>
              <p:tags r:id="rId34"/>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2" name="空心弧 41" hidden="1"/>
          <p:cNvSpPr/>
          <p:nvPr>
            <p:custDataLst>
              <p:tags r:id="rId35"/>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3" name="空心弧 42" hidden="1"/>
          <p:cNvSpPr/>
          <p:nvPr>
            <p:custDataLst>
              <p:tags r:id="rId36"/>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4" name="空心弧 43" hidden="1"/>
          <p:cNvSpPr/>
          <p:nvPr>
            <p:custDataLst>
              <p:tags r:id="rId37"/>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5" name="空心弧 44" hidden="1"/>
          <p:cNvSpPr/>
          <p:nvPr>
            <p:custDataLst>
              <p:tags r:id="rId38"/>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6" name="空心弧 45" hidden="1"/>
          <p:cNvSpPr/>
          <p:nvPr>
            <p:custDataLst>
              <p:tags r:id="rId39"/>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7" name="空心弧 46" hidden="1"/>
          <p:cNvSpPr/>
          <p:nvPr>
            <p:custDataLst>
              <p:tags r:id="rId40"/>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8" name="空心弧 47" hidden="1"/>
          <p:cNvSpPr/>
          <p:nvPr>
            <p:custDataLst>
              <p:tags r:id="rId41"/>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9" name="空心弧 48" hidden="1"/>
          <p:cNvSpPr/>
          <p:nvPr>
            <p:custDataLst>
              <p:tags r:id="rId42"/>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0" name="空心弧 49" hidden="1"/>
          <p:cNvSpPr/>
          <p:nvPr>
            <p:custDataLst>
              <p:tags r:id="rId43"/>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1" name="空心弧 50" hidden="1"/>
          <p:cNvSpPr/>
          <p:nvPr>
            <p:custDataLst>
              <p:tags r:id="rId44"/>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2" name="空心弧 51" hidden="1"/>
          <p:cNvSpPr/>
          <p:nvPr>
            <p:custDataLst>
              <p:tags r:id="rId45"/>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3" name="空心弧 52" hidden="1"/>
          <p:cNvSpPr/>
          <p:nvPr>
            <p:custDataLst>
              <p:tags r:id="rId46"/>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 name="文本框 2"/>
          <p:cNvSpPr txBox="1"/>
          <p:nvPr/>
        </p:nvSpPr>
        <p:spPr>
          <a:xfrm>
            <a:off x="405765" y="1226820"/>
            <a:ext cx="11015980" cy="6092825"/>
          </a:xfrm>
          <a:prstGeom prst="rect">
            <a:avLst/>
          </a:prstGeom>
          <a:noFill/>
        </p:spPr>
        <p:txBody>
          <a:bodyPr wrap="square" rtlCol="0">
            <a:spAutoFit/>
          </a:bodyPr>
          <a:p>
            <a:r>
              <a:rPr lang="en-US" sz="2200"/>
              <a:t>2.</a:t>
            </a:r>
            <a:r>
              <a:rPr sz="2200"/>
              <a:t> 反连接：查询银行卡号不是‘622202130202000001*’(*表示未知)的用户的编号，姓名和身份证。代码如下。</a:t>
            </a:r>
            <a:endParaRPr sz="2200"/>
          </a:p>
          <a:p>
            <a:endParaRPr sz="2200"/>
          </a:p>
          <a:p>
            <a:r>
              <a:t>SELECT c_id,c_name,c_id_card FROM client WHERE c_id NOT IN (SELECT b_c_id FROM bank_card WHERE b_number LIKE '622202130202000001_');</a:t>
            </a:r>
          </a:p>
          <a:p/>
          <a:p>
            <a:r>
              <a:rPr sz="2200"/>
              <a:t> 结果如下。</a:t>
            </a:r>
            <a:endParaRPr sz="2200"/>
          </a:p>
          <a:p>
            <a:endParaRPr sz="2200"/>
          </a:p>
          <a:p>
            <a:r>
              <a:t># c_id, c_name, c_id_card</a:t>
            </a:r>
          </a:p>
          <a:p>
            <a:r>
              <a:t>1, 张一, 340211199301010001</a:t>
            </a:r>
          </a:p>
          <a:p>
            <a:r>
              <a:t>2, 张二, 340211199301010002</a:t>
            </a:r>
          </a:p>
          <a:p>
            <a:r>
              <a:t>4, 张四, 340211199301010004</a:t>
            </a:r>
          </a:p>
          <a:p>
            <a:r>
              <a:t>5, 张五, 340211199301010005</a:t>
            </a:r>
          </a:p>
          <a:p>
            <a:r>
              <a:t>6, 张六, 340211199301010006</a:t>
            </a:r>
          </a:p>
          <a:p>
            <a:r>
              <a:t>8, 张八, 340211199301010008</a:t>
            </a:r>
          </a:p>
          <a:p>
            <a:r>
              <a:t>9, 张九, 340211199301010009</a:t>
            </a:r>
          </a:p>
          <a:p>
            <a:r>
              <a:t>10, 李一, 340211199301010010</a:t>
            </a:r>
          </a:p>
          <a:p>
            <a:r>
              <a:t>11, 李二, 340211199301010011</a:t>
            </a:r>
          </a:p>
          <a:p>
            <a:r>
              <a:t>13, 李四, 340211199301010013</a:t>
            </a:r>
          </a:p>
          <a:p>
            <a:r>
              <a:rPr>
                <a:sym typeface="+mn-ea"/>
              </a:rPr>
              <a:t>14, 李五, 340211199301010014</a:t>
            </a:r>
            <a:endParaRPr>
              <a:sym typeface="+mn-ea"/>
            </a:endParaRPr>
          </a:p>
          <a:p/>
        </p:txBody>
      </p:sp>
      <p:sp>
        <p:nvSpPr>
          <p:cNvPr id="4" name="文本框 3"/>
          <p:cNvSpPr txBox="1"/>
          <p:nvPr/>
        </p:nvSpPr>
        <p:spPr>
          <a:xfrm>
            <a:off x="3680460" y="3538855"/>
            <a:ext cx="3971925" cy="3138170"/>
          </a:xfrm>
          <a:prstGeom prst="rect">
            <a:avLst/>
          </a:prstGeom>
          <a:noFill/>
        </p:spPr>
        <p:txBody>
          <a:bodyPr wrap="square" rtlCol="0">
            <a:spAutoFit/>
          </a:bodyPr>
          <a:p>
            <a:r>
              <a:rPr>
                <a:sym typeface="+mn-ea"/>
              </a:rPr>
              <a:t>15, 李六, 340211199301010015</a:t>
            </a:r>
            <a:endParaRPr>
              <a:sym typeface="+mn-ea"/>
            </a:endParaRPr>
          </a:p>
          <a:p>
            <a:r>
              <a:rPr>
                <a:sym typeface="+mn-ea"/>
              </a:rPr>
              <a:t>16, 李七, 340211199301010016</a:t>
            </a:r>
            <a:endParaRPr>
              <a:sym typeface="+mn-ea"/>
            </a:endParaRPr>
          </a:p>
          <a:p>
            <a:r>
              <a:rPr>
                <a:sym typeface="+mn-ea"/>
              </a:rPr>
              <a:t>17, 李八, 340211199301010017</a:t>
            </a:r>
            <a:endParaRPr>
              <a:sym typeface="+mn-ea"/>
            </a:endParaRPr>
          </a:p>
          <a:p>
            <a:r>
              <a:rPr>
                <a:sym typeface="+mn-ea"/>
              </a:rPr>
              <a:t>20, 王二, 340211199301010020</a:t>
            </a:r>
            <a:endParaRPr>
              <a:sym typeface="+mn-ea"/>
            </a:endParaRPr>
          </a:p>
          <a:p>
            <a:r>
              <a:rPr>
                <a:sym typeface="+mn-ea"/>
              </a:rPr>
              <a:t>22, 王四, 340211199301010022</a:t>
            </a:r>
            <a:endParaRPr>
              <a:sym typeface="+mn-ea"/>
            </a:endParaRPr>
          </a:p>
          <a:p>
            <a:r>
              <a:rPr>
                <a:sym typeface="+mn-ea"/>
              </a:rPr>
              <a:t>25, 王七, 340211199301010025</a:t>
            </a:r>
            <a:endParaRPr>
              <a:sym typeface="+mn-ea"/>
            </a:endParaRPr>
          </a:p>
          <a:p>
            <a:r>
              <a:rPr>
                <a:sym typeface="+mn-ea"/>
              </a:rPr>
              <a:t>28, 钱一, 340211199301010028</a:t>
            </a:r>
            <a:endParaRPr>
              <a:sym typeface="+mn-ea"/>
            </a:endParaRPr>
          </a:p>
          <a:p>
            <a:r>
              <a:rPr>
                <a:sym typeface="+mn-ea"/>
              </a:rPr>
              <a:t>29, 钱二, 340211199301010029</a:t>
            </a:r>
            <a:endParaRPr>
              <a:sym typeface="+mn-ea"/>
            </a:endParaRPr>
          </a:p>
          <a:p>
            <a:r>
              <a:rPr>
                <a:sym typeface="+mn-ea"/>
              </a:rPr>
              <a:t>30, 钱三, 340211199301010030</a:t>
            </a:r>
            <a:endParaRPr>
              <a:sym typeface="+mn-ea"/>
            </a:endParaRPr>
          </a:p>
          <a:p>
            <a:r>
              <a:rPr>
                <a:sym typeface="+mn-ea"/>
              </a:rPr>
              <a:t>31, 李丽, 340211199301010031</a:t>
            </a:r>
            <a:endParaRPr>
              <a:sym typeface="+mn-ea"/>
            </a:endParaRPr>
          </a:p>
          <a:p>
            <a:endParaRPr lang="zh-CN" altLang="en-US"/>
          </a:p>
        </p:txBody>
      </p:sp>
    </p:spTree>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smtClean="0">
                <a:latin typeface="+mn-ea"/>
                <a:ea typeface="+mn-ea"/>
                <a:cs typeface="+mn-ea"/>
                <a:sym typeface="+mn-lt"/>
              </a:rPr>
              <a:t>子查询</a:t>
            </a:r>
            <a:endParaRPr lang="en-US" altLang="zh-CN" dirty="0" smtClean="0">
              <a:latin typeface="+mn-ea"/>
              <a:ea typeface="+mn-ea"/>
              <a:cs typeface="+mn-ea"/>
              <a:sym typeface="+mn-lt"/>
            </a:endParaRPr>
          </a:p>
        </p:txBody>
      </p:sp>
      <p:sp>
        <p:nvSpPr>
          <p:cNvPr id="8" name="空心弧 7" hidden="1"/>
          <p:cNvSpPr/>
          <p:nvPr>
            <p:custDataLst>
              <p:tags r:id="rId1"/>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9" name="空心弧 8" hidden="1"/>
          <p:cNvSpPr/>
          <p:nvPr>
            <p:custDataLst>
              <p:tags r:id="rId2"/>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0" name="空心弧 9" hidden="1"/>
          <p:cNvSpPr/>
          <p:nvPr>
            <p:custDataLst>
              <p:tags r:id="rId3"/>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1" name="空心弧 10" hidden="1"/>
          <p:cNvSpPr/>
          <p:nvPr>
            <p:custDataLst>
              <p:tags r:id="rId4"/>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2" name="空心弧 11" hidden="1"/>
          <p:cNvSpPr/>
          <p:nvPr>
            <p:custDataLst>
              <p:tags r:id="rId5"/>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3" name="空心弧 12" hidden="1"/>
          <p:cNvSpPr/>
          <p:nvPr>
            <p:custDataLst>
              <p:tags r:id="rId6"/>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4" name="空心弧 13" hidden="1"/>
          <p:cNvSpPr/>
          <p:nvPr>
            <p:custDataLst>
              <p:tags r:id="rId7"/>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5" name="空心弧 14" hidden="1"/>
          <p:cNvSpPr/>
          <p:nvPr>
            <p:custDataLst>
              <p:tags r:id="rId8"/>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6" name="空心弧 15" hidden="1"/>
          <p:cNvSpPr/>
          <p:nvPr>
            <p:custDataLst>
              <p:tags r:id="rId9"/>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7" name="空心弧 16" hidden="1"/>
          <p:cNvSpPr/>
          <p:nvPr>
            <p:custDataLst>
              <p:tags r:id="rId10"/>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8" name="空心弧 17" hidden="1"/>
          <p:cNvSpPr/>
          <p:nvPr>
            <p:custDataLst>
              <p:tags r:id="rId11"/>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9" name="空心弧 18" hidden="1"/>
          <p:cNvSpPr/>
          <p:nvPr>
            <p:custDataLst>
              <p:tags r:id="rId12"/>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0" name="空心弧 19" hidden="1"/>
          <p:cNvSpPr/>
          <p:nvPr>
            <p:custDataLst>
              <p:tags r:id="rId13"/>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1" name="空心弧 20" hidden="1"/>
          <p:cNvSpPr/>
          <p:nvPr>
            <p:custDataLst>
              <p:tags r:id="rId14"/>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2" name="空心弧 21" hidden="1"/>
          <p:cNvSpPr/>
          <p:nvPr>
            <p:custDataLst>
              <p:tags r:id="rId15"/>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3" name="空心弧 22" hidden="1"/>
          <p:cNvSpPr/>
          <p:nvPr>
            <p:custDataLst>
              <p:tags r:id="rId16"/>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4" name="空心弧 23" hidden="1"/>
          <p:cNvSpPr/>
          <p:nvPr>
            <p:custDataLst>
              <p:tags r:id="rId17"/>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5" name="空心弧 24" hidden="1"/>
          <p:cNvSpPr/>
          <p:nvPr>
            <p:custDataLst>
              <p:tags r:id="rId18"/>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6" name="空心弧 25" hidden="1"/>
          <p:cNvSpPr/>
          <p:nvPr>
            <p:custDataLst>
              <p:tags r:id="rId19"/>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7" name="空心弧 26" hidden="1"/>
          <p:cNvSpPr/>
          <p:nvPr>
            <p:custDataLst>
              <p:tags r:id="rId20"/>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8" name="空心弧 27" hidden="1"/>
          <p:cNvSpPr/>
          <p:nvPr>
            <p:custDataLst>
              <p:tags r:id="rId21"/>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9" name="空心弧 28" hidden="1"/>
          <p:cNvSpPr/>
          <p:nvPr>
            <p:custDataLst>
              <p:tags r:id="rId22"/>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0" name="空心弧 29" hidden="1"/>
          <p:cNvSpPr/>
          <p:nvPr>
            <p:custDataLst>
              <p:tags r:id="rId23"/>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1" name="空心弧 30" hidden="1"/>
          <p:cNvSpPr/>
          <p:nvPr>
            <p:custDataLst>
              <p:tags r:id="rId24"/>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2" name="空心弧 31" hidden="1"/>
          <p:cNvSpPr/>
          <p:nvPr>
            <p:custDataLst>
              <p:tags r:id="rId25"/>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3" name="空心弧 32" hidden="1"/>
          <p:cNvSpPr/>
          <p:nvPr>
            <p:custDataLst>
              <p:tags r:id="rId26"/>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4" name="空心弧 33" hidden="1"/>
          <p:cNvSpPr/>
          <p:nvPr>
            <p:custDataLst>
              <p:tags r:id="rId27"/>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5" name="空心弧 34" hidden="1"/>
          <p:cNvSpPr/>
          <p:nvPr>
            <p:custDataLst>
              <p:tags r:id="rId28"/>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6" name="空心弧 35" hidden="1"/>
          <p:cNvSpPr/>
          <p:nvPr>
            <p:custDataLst>
              <p:tags r:id="rId29"/>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7" name="空心弧 36" hidden="1"/>
          <p:cNvSpPr/>
          <p:nvPr>
            <p:custDataLst>
              <p:tags r:id="rId30"/>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8" name="空心弧 37" hidden="1"/>
          <p:cNvSpPr/>
          <p:nvPr>
            <p:custDataLst>
              <p:tags r:id="rId31"/>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9" name="空心弧 38" hidden="1"/>
          <p:cNvSpPr/>
          <p:nvPr>
            <p:custDataLst>
              <p:tags r:id="rId32"/>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0" name="空心弧 39" hidden="1"/>
          <p:cNvSpPr/>
          <p:nvPr>
            <p:custDataLst>
              <p:tags r:id="rId33"/>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1" name="空心弧 40" hidden="1"/>
          <p:cNvSpPr/>
          <p:nvPr>
            <p:custDataLst>
              <p:tags r:id="rId34"/>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2" name="空心弧 41" hidden="1"/>
          <p:cNvSpPr/>
          <p:nvPr>
            <p:custDataLst>
              <p:tags r:id="rId35"/>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3" name="空心弧 42" hidden="1"/>
          <p:cNvSpPr/>
          <p:nvPr>
            <p:custDataLst>
              <p:tags r:id="rId36"/>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4" name="空心弧 43" hidden="1"/>
          <p:cNvSpPr/>
          <p:nvPr>
            <p:custDataLst>
              <p:tags r:id="rId37"/>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5" name="空心弧 44" hidden="1"/>
          <p:cNvSpPr/>
          <p:nvPr>
            <p:custDataLst>
              <p:tags r:id="rId38"/>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6" name="空心弧 45" hidden="1"/>
          <p:cNvSpPr/>
          <p:nvPr>
            <p:custDataLst>
              <p:tags r:id="rId39"/>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7" name="空心弧 46" hidden="1"/>
          <p:cNvSpPr/>
          <p:nvPr>
            <p:custDataLst>
              <p:tags r:id="rId40"/>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8" name="空心弧 47" hidden="1"/>
          <p:cNvSpPr/>
          <p:nvPr>
            <p:custDataLst>
              <p:tags r:id="rId41"/>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9" name="空心弧 48" hidden="1"/>
          <p:cNvSpPr/>
          <p:nvPr>
            <p:custDataLst>
              <p:tags r:id="rId42"/>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0" name="空心弧 49" hidden="1"/>
          <p:cNvSpPr/>
          <p:nvPr>
            <p:custDataLst>
              <p:tags r:id="rId43"/>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1" name="空心弧 50" hidden="1"/>
          <p:cNvSpPr/>
          <p:nvPr>
            <p:custDataLst>
              <p:tags r:id="rId44"/>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2" name="空心弧 51" hidden="1"/>
          <p:cNvSpPr/>
          <p:nvPr>
            <p:custDataLst>
              <p:tags r:id="rId45"/>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3" name="空心弧 52" hidden="1"/>
          <p:cNvSpPr/>
          <p:nvPr>
            <p:custDataLst>
              <p:tags r:id="rId46"/>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 name="文本框 2"/>
          <p:cNvSpPr txBox="1"/>
          <p:nvPr/>
        </p:nvSpPr>
        <p:spPr>
          <a:xfrm>
            <a:off x="405765" y="1226820"/>
            <a:ext cx="11015980" cy="2922905"/>
          </a:xfrm>
          <a:prstGeom prst="rect">
            <a:avLst/>
          </a:prstGeom>
          <a:noFill/>
        </p:spPr>
        <p:txBody>
          <a:bodyPr wrap="square" rtlCol="0">
            <a:spAutoFit/>
          </a:bodyPr>
          <a:p>
            <a:r>
              <a:rPr sz="2200"/>
              <a:t>通过子查询，查询保险产品中保险金额大于平均值的保险名称和适用人群。代码如下。</a:t>
            </a:r>
            <a:endParaRPr sz="2200"/>
          </a:p>
          <a:p>
            <a:endParaRPr sz="2200"/>
          </a:p>
          <a:p>
            <a:r>
              <a:t>SELECT i1.i_name,i1.i_amount,i1.i_person FROM insurance i1 WHERE i_amount &gt; (SELECT avg(i_amount) FROM insurance i2);</a:t>
            </a:r>
          </a:p>
          <a:p/>
          <a:p>
            <a:pPr algn="l">
              <a:buClrTx/>
              <a:buSzTx/>
              <a:buFontTx/>
            </a:pPr>
            <a:r>
              <a:rPr sz="2200"/>
              <a:t> 结果如下。</a:t>
            </a:r>
            <a:endParaRPr sz="2200"/>
          </a:p>
          <a:p>
            <a:endParaRPr sz="2200"/>
          </a:p>
          <a:p>
            <a:r>
              <a:t># i_name, i_amount, i_person</a:t>
            </a:r>
          </a:p>
          <a:p>
            <a:r>
              <a:t>人寿保险, 3000, 老人</a:t>
            </a:r>
          </a:p>
          <a:p>
            <a:r>
              <a:t>意外保险, 5000, 所有人</a:t>
            </a:r>
          </a:p>
        </p:txBody>
      </p:sp>
    </p:spTree>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smtClean="0">
                <a:latin typeface="+mn-ea"/>
                <a:ea typeface="+mn-ea"/>
                <a:cs typeface="+mn-ea"/>
                <a:sym typeface="+mn-lt"/>
              </a:rPr>
              <a:t>ORDER BY和GROUP BY</a:t>
            </a:r>
            <a:r>
              <a:rPr smtClean="0">
                <a:latin typeface="+mn-lt"/>
                <a:ea typeface="+mn-ea"/>
                <a:cs typeface="+mn-ea"/>
                <a:sym typeface="+mn-lt"/>
              </a:rPr>
              <a:t>（</a:t>
            </a:r>
            <a:r>
              <a:rPr lang="en-US" altLang="zh-CN" smtClean="0">
                <a:latin typeface="+mn-lt"/>
                <a:ea typeface="+mn-ea"/>
                <a:cs typeface="+mn-ea"/>
                <a:sym typeface="+mn-lt"/>
              </a:rPr>
              <a:t>1</a:t>
            </a:r>
            <a:r>
              <a:rPr smtClean="0">
                <a:latin typeface="+mn-lt"/>
                <a:ea typeface="+mn-ea"/>
                <a:cs typeface="+mn-ea"/>
                <a:sym typeface="+mn-lt"/>
              </a:rPr>
              <a:t>）</a:t>
            </a:r>
            <a:endParaRPr lang="en-US" altLang="zh-CN" dirty="0" smtClean="0">
              <a:latin typeface="+mn-ea"/>
              <a:ea typeface="+mn-ea"/>
              <a:cs typeface="+mn-ea"/>
              <a:sym typeface="+mn-lt"/>
            </a:endParaRPr>
          </a:p>
        </p:txBody>
      </p:sp>
      <p:sp>
        <p:nvSpPr>
          <p:cNvPr id="8" name="空心弧 7" hidden="1"/>
          <p:cNvSpPr/>
          <p:nvPr>
            <p:custDataLst>
              <p:tags r:id="rId1"/>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9" name="空心弧 8" hidden="1"/>
          <p:cNvSpPr/>
          <p:nvPr>
            <p:custDataLst>
              <p:tags r:id="rId2"/>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0" name="空心弧 9" hidden="1"/>
          <p:cNvSpPr/>
          <p:nvPr>
            <p:custDataLst>
              <p:tags r:id="rId3"/>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1" name="空心弧 10" hidden="1"/>
          <p:cNvSpPr/>
          <p:nvPr>
            <p:custDataLst>
              <p:tags r:id="rId4"/>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2" name="空心弧 11" hidden="1"/>
          <p:cNvSpPr/>
          <p:nvPr>
            <p:custDataLst>
              <p:tags r:id="rId5"/>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3" name="空心弧 12" hidden="1"/>
          <p:cNvSpPr/>
          <p:nvPr>
            <p:custDataLst>
              <p:tags r:id="rId6"/>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4" name="空心弧 13" hidden="1"/>
          <p:cNvSpPr/>
          <p:nvPr>
            <p:custDataLst>
              <p:tags r:id="rId7"/>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5" name="空心弧 14" hidden="1"/>
          <p:cNvSpPr/>
          <p:nvPr>
            <p:custDataLst>
              <p:tags r:id="rId8"/>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6" name="空心弧 15" hidden="1"/>
          <p:cNvSpPr/>
          <p:nvPr>
            <p:custDataLst>
              <p:tags r:id="rId9"/>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7" name="空心弧 16" hidden="1"/>
          <p:cNvSpPr/>
          <p:nvPr>
            <p:custDataLst>
              <p:tags r:id="rId10"/>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8" name="空心弧 17" hidden="1"/>
          <p:cNvSpPr/>
          <p:nvPr>
            <p:custDataLst>
              <p:tags r:id="rId11"/>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9" name="空心弧 18" hidden="1"/>
          <p:cNvSpPr/>
          <p:nvPr>
            <p:custDataLst>
              <p:tags r:id="rId12"/>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0" name="空心弧 19" hidden="1"/>
          <p:cNvSpPr/>
          <p:nvPr>
            <p:custDataLst>
              <p:tags r:id="rId13"/>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1" name="空心弧 20" hidden="1"/>
          <p:cNvSpPr/>
          <p:nvPr>
            <p:custDataLst>
              <p:tags r:id="rId14"/>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2" name="空心弧 21" hidden="1"/>
          <p:cNvSpPr/>
          <p:nvPr>
            <p:custDataLst>
              <p:tags r:id="rId15"/>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3" name="空心弧 22" hidden="1"/>
          <p:cNvSpPr/>
          <p:nvPr>
            <p:custDataLst>
              <p:tags r:id="rId16"/>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4" name="空心弧 23" hidden="1"/>
          <p:cNvSpPr/>
          <p:nvPr>
            <p:custDataLst>
              <p:tags r:id="rId17"/>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5" name="空心弧 24" hidden="1"/>
          <p:cNvSpPr/>
          <p:nvPr>
            <p:custDataLst>
              <p:tags r:id="rId18"/>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6" name="空心弧 25" hidden="1"/>
          <p:cNvSpPr/>
          <p:nvPr>
            <p:custDataLst>
              <p:tags r:id="rId19"/>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7" name="空心弧 26" hidden="1"/>
          <p:cNvSpPr/>
          <p:nvPr>
            <p:custDataLst>
              <p:tags r:id="rId20"/>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8" name="空心弧 27" hidden="1"/>
          <p:cNvSpPr/>
          <p:nvPr>
            <p:custDataLst>
              <p:tags r:id="rId21"/>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9" name="空心弧 28" hidden="1"/>
          <p:cNvSpPr/>
          <p:nvPr>
            <p:custDataLst>
              <p:tags r:id="rId22"/>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0" name="空心弧 29" hidden="1"/>
          <p:cNvSpPr/>
          <p:nvPr>
            <p:custDataLst>
              <p:tags r:id="rId23"/>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1" name="空心弧 30" hidden="1"/>
          <p:cNvSpPr/>
          <p:nvPr>
            <p:custDataLst>
              <p:tags r:id="rId24"/>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2" name="空心弧 31" hidden="1"/>
          <p:cNvSpPr/>
          <p:nvPr>
            <p:custDataLst>
              <p:tags r:id="rId25"/>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3" name="空心弧 32" hidden="1"/>
          <p:cNvSpPr/>
          <p:nvPr>
            <p:custDataLst>
              <p:tags r:id="rId26"/>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4" name="空心弧 33" hidden="1"/>
          <p:cNvSpPr/>
          <p:nvPr>
            <p:custDataLst>
              <p:tags r:id="rId27"/>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5" name="空心弧 34" hidden="1"/>
          <p:cNvSpPr/>
          <p:nvPr>
            <p:custDataLst>
              <p:tags r:id="rId28"/>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6" name="空心弧 35" hidden="1"/>
          <p:cNvSpPr/>
          <p:nvPr>
            <p:custDataLst>
              <p:tags r:id="rId29"/>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7" name="空心弧 36" hidden="1"/>
          <p:cNvSpPr/>
          <p:nvPr>
            <p:custDataLst>
              <p:tags r:id="rId30"/>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8" name="空心弧 37" hidden="1"/>
          <p:cNvSpPr/>
          <p:nvPr>
            <p:custDataLst>
              <p:tags r:id="rId31"/>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9" name="空心弧 38" hidden="1"/>
          <p:cNvSpPr/>
          <p:nvPr>
            <p:custDataLst>
              <p:tags r:id="rId32"/>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0" name="空心弧 39" hidden="1"/>
          <p:cNvSpPr/>
          <p:nvPr>
            <p:custDataLst>
              <p:tags r:id="rId33"/>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1" name="空心弧 40" hidden="1"/>
          <p:cNvSpPr/>
          <p:nvPr>
            <p:custDataLst>
              <p:tags r:id="rId34"/>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2" name="空心弧 41" hidden="1"/>
          <p:cNvSpPr/>
          <p:nvPr>
            <p:custDataLst>
              <p:tags r:id="rId35"/>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3" name="空心弧 42" hidden="1"/>
          <p:cNvSpPr/>
          <p:nvPr>
            <p:custDataLst>
              <p:tags r:id="rId36"/>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4" name="空心弧 43" hidden="1"/>
          <p:cNvSpPr/>
          <p:nvPr>
            <p:custDataLst>
              <p:tags r:id="rId37"/>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5" name="空心弧 44" hidden="1"/>
          <p:cNvSpPr/>
          <p:nvPr>
            <p:custDataLst>
              <p:tags r:id="rId38"/>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6" name="空心弧 45" hidden="1"/>
          <p:cNvSpPr/>
          <p:nvPr>
            <p:custDataLst>
              <p:tags r:id="rId39"/>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7" name="空心弧 46" hidden="1"/>
          <p:cNvSpPr/>
          <p:nvPr>
            <p:custDataLst>
              <p:tags r:id="rId40"/>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8" name="空心弧 47" hidden="1"/>
          <p:cNvSpPr/>
          <p:nvPr>
            <p:custDataLst>
              <p:tags r:id="rId41"/>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9" name="空心弧 48" hidden="1"/>
          <p:cNvSpPr/>
          <p:nvPr>
            <p:custDataLst>
              <p:tags r:id="rId42"/>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0" name="空心弧 49" hidden="1"/>
          <p:cNvSpPr/>
          <p:nvPr>
            <p:custDataLst>
              <p:tags r:id="rId43"/>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1" name="空心弧 50" hidden="1"/>
          <p:cNvSpPr/>
          <p:nvPr>
            <p:custDataLst>
              <p:tags r:id="rId44"/>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2" name="空心弧 51" hidden="1"/>
          <p:cNvSpPr/>
          <p:nvPr>
            <p:custDataLst>
              <p:tags r:id="rId45"/>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3" name="空心弧 52" hidden="1"/>
          <p:cNvSpPr/>
          <p:nvPr>
            <p:custDataLst>
              <p:tags r:id="rId46"/>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 name="文本框 2"/>
          <p:cNvSpPr txBox="1"/>
          <p:nvPr/>
        </p:nvSpPr>
        <p:spPr>
          <a:xfrm>
            <a:off x="405765" y="1226820"/>
            <a:ext cx="11015980" cy="3322955"/>
          </a:xfrm>
          <a:prstGeom prst="rect">
            <a:avLst/>
          </a:prstGeom>
          <a:noFill/>
        </p:spPr>
        <p:txBody>
          <a:bodyPr wrap="square" rtlCol="0">
            <a:spAutoFit/>
          </a:bodyPr>
          <a:p>
            <a:r>
              <a:rPr lang="en-US" sz="2200"/>
              <a:t>1. ORDER BY子句：按照降序查询保险编号大于2的保险名称，保额和适用人群。代码如下。</a:t>
            </a:r>
            <a:endParaRPr lang="en-US" sz="2200"/>
          </a:p>
          <a:p>
            <a:endParaRPr lang="en-US"/>
          </a:p>
          <a:p>
            <a:r>
              <a:rPr lang="en-US"/>
              <a:t>SELECT i_name,i_amount,i_person FROM insurance WHERE i_id&gt;2 ORDER BY i_amount DESC;</a:t>
            </a:r>
            <a:endParaRPr lang="en-US"/>
          </a:p>
          <a:p/>
          <a:p>
            <a:r>
              <a:rPr sz="2200"/>
              <a:t> 结果如下。</a:t>
            </a:r>
            <a:endParaRPr sz="2200"/>
          </a:p>
          <a:p>
            <a:endParaRPr sz="2200"/>
          </a:p>
          <a:p>
            <a:r>
              <a:t># i_name, i_amount, i_person</a:t>
            </a:r>
          </a:p>
          <a:p>
            <a:r>
              <a:t>意外保险, 5000, 所有人</a:t>
            </a:r>
          </a:p>
          <a:p>
            <a:r>
              <a:t>医疗保险, 2000, 所有人</a:t>
            </a:r>
          </a:p>
          <a:p>
            <a:r>
              <a:t>财产损失保险, 1500, 中年人</a:t>
            </a: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6"/>
          <p:cNvSpPr txBox="1"/>
          <p:nvPr>
            <p:custDataLst>
              <p:tags r:id="rId1"/>
            </p:custDataLst>
          </p:nvPr>
        </p:nvSpPr>
        <p:spPr>
          <a:xfrm>
            <a:off x="608400" y="2376665"/>
            <a:ext cx="10975200" cy="1245195"/>
          </a:xfrm>
          <a:prstGeom prst="rect">
            <a:avLst/>
          </a:prstGeom>
          <a:noFill/>
          <a:ln w="3175">
            <a:noFill/>
            <a:prstDash val="sysDash"/>
          </a:ln>
        </p:spPr>
        <p:txBody>
          <a:bodyPr wrap="square" lIns="72000" tIns="36000" rIns="72000" bIns="108000" anchor="ctr"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ysClr val="windowText" lastClr="000000"/>
                </a:solidFill>
                <a:effectLst/>
                <a:latin typeface="Arial" panose="020B0604020202020204" pitchFamily="34" charset="0"/>
                <a:ea typeface="微软雅黑" panose="020B0503020204020204" pitchFamily="34" charset="-122"/>
                <a:cs typeface="Segoe UI" panose="020B0502040204020203" pitchFamily="34" charset="0"/>
              </a:defRPr>
            </a:lvl1pPr>
          </a:lstStyle>
          <a:p>
            <a:pPr marL="0" marR="0" lvl="0" indent="0" algn="l" defTabSz="913765" rtl="0" eaLnBrk="1" fontAlgn="auto" latinLnBrk="0" hangingPunct="1">
              <a:lnSpc>
                <a:spcPct val="90000"/>
              </a:lnSpc>
              <a:spcBef>
                <a:spcPct val="0"/>
              </a:spcBef>
              <a:spcAft>
                <a:spcPts val="800"/>
              </a:spcAft>
              <a:buClrTx/>
              <a:buSzTx/>
              <a:buFontTx/>
              <a:buNone/>
            </a:pPr>
            <a:r>
              <a:rPr kumimoji="0" altLang="zh-CN" sz="3600" b="1" i="0" spc="300" baseline="0" noProof="0" dirty="0">
                <a:ln w="3175">
                  <a:noFill/>
                  <a:prstDash val="dash"/>
                </a:ln>
                <a:solidFill>
                  <a:sysClr val="windowText" lastClr="000000">
                    <a:lumMod val="75000"/>
                    <a:lumOff val="25000"/>
                  </a:sysClr>
                </a:solidFill>
                <a:effectLst/>
                <a:uLnTx/>
                <a:uFillTx/>
                <a:latin typeface="Arial" panose="020B0604020202020204" pitchFamily="34" charset="0"/>
                <a:ea typeface="微软雅黑" panose="020B0503020204020204" pitchFamily="34" charset="-122"/>
                <a:cs typeface="微软雅黑" panose="020B0503020204020204" pitchFamily="34" charset="-122"/>
              </a:rPr>
              <a:t>               </a:t>
            </a:r>
            <a:r>
              <a:rPr kumimoji="0" lang="zh-CN" altLang="en-US" sz="3600" b="1" i="0" spc="300" baseline="0" noProof="0" dirty="0">
                <a:ln w="3175">
                  <a:noFill/>
                  <a:prstDash val="dash"/>
                </a:ln>
                <a:solidFill>
                  <a:sysClr val="windowText" lastClr="000000">
                    <a:lumMod val="75000"/>
                    <a:lumOff val="25000"/>
                  </a:sysClr>
                </a:solidFill>
                <a:effectLst/>
                <a:uLnTx/>
                <a:uFillTx/>
                <a:latin typeface="Arial" panose="020B0604020202020204" pitchFamily="34" charset="0"/>
                <a:ea typeface="微软雅黑" panose="020B0503020204020204" pitchFamily="34" charset="-122"/>
                <a:cs typeface="微软雅黑" panose="020B0503020204020204" pitchFamily="34" charset="-122"/>
              </a:rPr>
              <a:t>4.3 学校数据模型表操作</a:t>
            </a:r>
            <a:endParaRPr kumimoji="0" lang="zh-CN" altLang="en-US" sz="3600" b="1" i="0" spc="300" baseline="0" noProof="0" dirty="0">
              <a:ln w="3175">
                <a:noFill/>
                <a:prstDash val="dash"/>
              </a:ln>
              <a:solidFill>
                <a:sysClr val="windowText" lastClr="000000">
                  <a:lumMod val="75000"/>
                  <a:lumOff val="25000"/>
                </a:sysClr>
              </a:solidFill>
              <a:effectLst/>
              <a:uLnTx/>
              <a:uFillTx/>
              <a:latin typeface="Arial" panose="020B0604020202020204" pitchFamily="34" charset="0"/>
              <a:ea typeface="微软雅黑" panose="020B0503020204020204" pitchFamily="34" charset="-122"/>
              <a:cs typeface="微软雅黑" panose="020B0503020204020204" pitchFamily="34" charset="-122"/>
            </a:endParaRPr>
          </a:p>
        </p:txBody>
      </p:sp>
    </p:spTree>
    <p:custDataLst>
      <p:tags r:id="rId2"/>
    </p:custDataLst>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smtClean="0">
                <a:latin typeface="+mn-ea"/>
                <a:ea typeface="+mn-ea"/>
                <a:cs typeface="+mn-ea"/>
                <a:sym typeface="+mn-lt"/>
              </a:rPr>
              <a:t>ORDER BY和GROUP BY</a:t>
            </a:r>
            <a:r>
              <a:rPr smtClean="0">
                <a:latin typeface="+mn-lt"/>
                <a:ea typeface="+mn-ea"/>
                <a:cs typeface="+mn-ea"/>
                <a:sym typeface="+mn-lt"/>
              </a:rPr>
              <a:t>（</a:t>
            </a:r>
            <a:r>
              <a:rPr lang="en-US" altLang="zh-CN" smtClean="0">
                <a:latin typeface="+mn-lt"/>
                <a:ea typeface="+mn-ea"/>
                <a:cs typeface="+mn-ea"/>
                <a:sym typeface="+mn-lt"/>
              </a:rPr>
              <a:t>2</a:t>
            </a:r>
            <a:r>
              <a:rPr smtClean="0">
                <a:latin typeface="+mn-lt"/>
                <a:ea typeface="+mn-ea"/>
                <a:cs typeface="+mn-ea"/>
                <a:sym typeface="+mn-lt"/>
              </a:rPr>
              <a:t>）</a:t>
            </a:r>
            <a:endParaRPr lang="en-US" altLang="zh-CN" dirty="0" smtClean="0">
              <a:latin typeface="+mn-ea"/>
              <a:ea typeface="+mn-ea"/>
              <a:cs typeface="+mn-ea"/>
              <a:sym typeface="+mn-lt"/>
            </a:endParaRPr>
          </a:p>
        </p:txBody>
      </p:sp>
      <p:sp>
        <p:nvSpPr>
          <p:cNvPr id="8" name="空心弧 7" hidden="1"/>
          <p:cNvSpPr/>
          <p:nvPr>
            <p:custDataLst>
              <p:tags r:id="rId1"/>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9" name="空心弧 8" hidden="1"/>
          <p:cNvSpPr/>
          <p:nvPr>
            <p:custDataLst>
              <p:tags r:id="rId2"/>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0" name="空心弧 9" hidden="1"/>
          <p:cNvSpPr/>
          <p:nvPr>
            <p:custDataLst>
              <p:tags r:id="rId3"/>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1" name="空心弧 10" hidden="1"/>
          <p:cNvSpPr/>
          <p:nvPr>
            <p:custDataLst>
              <p:tags r:id="rId4"/>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2" name="空心弧 11" hidden="1"/>
          <p:cNvSpPr/>
          <p:nvPr>
            <p:custDataLst>
              <p:tags r:id="rId5"/>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3" name="空心弧 12" hidden="1"/>
          <p:cNvSpPr/>
          <p:nvPr>
            <p:custDataLst>
              <p:tags r:id="rId6"/>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4" name="空心弧 13" hidden="1"/>
          <p:cNvSpPr/>
          <p:nvPr>
            <p:custDataLst>
              <p:tags r:id="rId7"/>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5" name="空心弧 14" hidden="1"/>
          <p:cNvSpPr/>
          <p:nvPr>
            <p:custDataLst>
              <p:tags r:id="rId8"/>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6" name="空心弧 15" hidden="1"/>
          <p:cNvSpPr/>
          <p:nvPr>
            <p:custDataLst>
              <p:tags r:id="rId9"/>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7" name="空心弧 16" hidden="1"/>
          <p:cNvSpPr/>
          <p:nvPr>
            <p:custDataLst>
              <p:tags r:id="rId10"/>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8" name="空心弧 17" hidden="1"/>
          <p:cNvSpPr/>
          <p:nvPr>
            <p:custDataLst>
              <p:tags r:id="rId11"/>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9" name="空心弧 18" hidden="1"/>
          <p:cNvSpPr/>
          <p:nvPr>
            <p:custDataLst>
              <p:tags r:id="rId12"/>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0" name="空心弧 19" hidden="1"/>
          <p:cNvSpPr/>
          <p:nvPr>
            <p:custDataLst>
              <p:tags r:id="rId13"/>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1" name="空心弧 20" hidden="1"/>
          <p:cNvSpPr/>
          <p:nvPr>
            <p:custDataLst>
              <p:tags r:id="rId14"/>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2" name="空心弧 21" hidden="1"/>
          <p:cNvSpPr/>
          <p:nvPr>
            <p:custDataLst>
              <p:tags r:id="rId15"/>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3" name="空心弧 22" hidden="1"/>
          <p:cNvSpPr/>
          <p:nvPr>
            <p:custDataLst>
              <p:tags r:id="rId16"/>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4" name="空心弧 23" hidden="1"/>
          <p:cNvSpPr/>
          <p:nvPr>
            <p:custDataLst>
              <p:tags r:id="rId17"/>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5" name="空心弧 24" hidden="1"/>
          <p:cNvSpPr/>
          <p:nvPr>
            <p:custDataLst>
              <p:tags r:id="rId18"/>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6" name="空心弧 25" hidden="1"/>
          <p:cNvSpPr/>
          <p:nvPr>
            <p:custDataLst>
              <p:tags r:id="rId19"/>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7" name="空心弧 26" hidden="1"/>
          <p:cNvSpPr/>
          <p:nvPr>
            <p:custDataLst>
              <p:tags r:id="rId20"/>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8" name="空心弧 27" hidden="1"/>
          <p:cNvSpPr/>
          <p:nvPr>
            <p:custDataLst>
              <p:tags r:id="rId21"/>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9" name="空心弧 28" hidden="1"/>
          <p:cNvSpPr/>
          <p:nvPr>
            <p:custDataLst>
              <p:tags r:id="rId22"/>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0" name="空心弧 29" hidden="1"/>
          <p:cNvSpPr/>
          <p:nvPr>
            <p:custDataLst>
              <p:tags r:id="rId23"/>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1" name="空心弧 30" hidden="1"/>
          <p:cNvSpPr/>
          <p:nvPr>
            <p:custDataLst>
              <p:tags r:id="rId24"/>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2" name="空心弧 31" hidden="1"/>
          <p:cNvSpPr/>
          <p:nvPr>
            <p:custDataLst>
              <p:tags r:id="rId25"/>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3" name="空心弧 32" hidden="1"/>
          <p:cNvSpPr/>
          <p:nvPr>
            <p:custDataLst>
              <p:tags r:id="rId26"/>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4" name="空心弧 33" hidden="1"/>
          <p:cNvSpPr/>
          <p:nvPr>
            <p:custDataLst>
              <p:tags r:id="rId27"/>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5" name="空心弧 34" hidden="1"/>
          <p:cNvSpPr/>
          <p:nvPr>
            <p:custDataLst>
              <p:tags r:id="rId28"/>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6" name="空心弧 35" hidden="1"/>
          <p:cNvSpPr/>
          <p:nvPr>
            <p:custDataLst>
              <p:tags r:id="rId29"/>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7" name="空心弧 36" hidden="1"/>
          <p:cNvSpPr/>
          <p:nvPr>
            <p:custDataLst>
              <p:tags r:id="rId30"/>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8" name="空心弧 37" hidden="1"/>
          <p:cNvSpPr/>
          <p:nvPr>
            <p:custDataLst>
              <p:tags r:id="rId31"/>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9" name="空心弧 38" hidden="1"/>
          <p:cNvSpPr/>
          <p:nvPr>
            <p:custDataLst>
              <p:tags r:id="rId32"/>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0" name="空心弧 39" hidden="1"/>
          <p:cNvSpPr/>
          <p:nvPr>
            <p:custDataLst>
              <p:tags r:id="rId33"/>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1" name="空心弧 40" hidden="1"/>
          <p:cNvSpPr/>
          <p:nvPr>
            <p:custDataLst>
              <p:tags r:id="rId34"/>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2" name="空心弧 41" hidden="1"/>
          <p:cNvSpPr/>
          <p:nvPr>
            <p:custDataLst>
              <p:tags r:id="rId35"/>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3" name="空心弧 42" hidden="1"/>
          <p:cNvSpPr/>
          <p:nvPr>
            <p:custDataLst>
              <p:tags r:id="rId36"/>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4" name="空心弧 43" hidden="1"/>
          <p:cNvSpPr/>
          <p:nvPr>
            <p:custDataLst>
              <p:tags r:id="rId37"/>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5" name="空心弧 44" hidden="1"/>
          <p:cNvSpPr/>
          <p:nvPr>
            <p:custDataLst>
              <p:tags r:id="rId38"/>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6" name="空心弧 45" hidden="1"/>
          <p:cNvSpPr/>
          <p:nvPr>
            <p:custDataLst>
              <p:tags r:id="rId39"/>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7" name="空心弧 46" hidden="1"/>
          <p:cNvSpPr/>
          <p:nvPr>
            <p:custDataLst>
              <p:tags r:id="rId40"/>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8" name="空心弧 47" hidden="1"/>
          <p:cNvSpPr/>
          <p:nvPr>
            <p:custDataLst>
              <p:tags r:id="rId41"/>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9" name="空心弧 48" hidden="1"/>
          <p:cNvSpPr/>
          <p:nvPr>
            <p:custDataLst>
              <p:tags r:id="rId42"/>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0" name="空心弧 49" hidden="1"/>
          <p:cNvSpPr/>
          <p:nvPr>
            <p:custDataLst>
              <p:tags r:id="rId43"/>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1" name="空心弧 50" hidden="1"/>
          <p:cNvSpPr/>
          <p:nvPr>
            <p:custDataLst>
              <p:tags r:id="rId44"/>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2" name="空心弧 51" hidden="1"/>
          <p:cNvSpPr/>
          <p:nvPr>
            <p:custDataLst>
              <p:tags r:id="rId45"/>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3" name="空心弧 52" hidden="1"/>
          <p:cNvSpPr/>
          <p:nvPr>
            <p:custDataLst>
              <p:tags r:id="rId46"/>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 name="文本框 2"/>
          <p:cNvSpPr txBox="1"/>
          <p:nvPr/>
        </p:nvSpPr>
        <p:spPr>
          <a:xfrm>
            <a:off x="405765" y="1226820"/>
            <a:ext cx="11015980" cy="2430145"/>
          </a:xfrm>
          <a:prstGeom prst="rect">
            <a:avLst/>
          </a:prstGeom>
          <a:noFill/>
        </p:spPr>
        <p:txBody>
          <a:bodyPr wrap="square" rtlCol="0">
            <a:spAutoFit/>
          </a:bodyPr>
          <a:p>
            <a:r>
              <a:rPr lang="en-US" sz="2200"/>
              <a:t>2. GROUP BY子句：查询各保险信息总数，按照p_year分组。代码如下。</a:t>
            </a:r>
            <a:endParaRPr lang="en-US" sz="2200"/>
          </a:p>
          <a:p>
            <a:endParaRPr lang="en-US"/>
          </a:p>
          <a:p>
            <a:r>
              <a:t>SELECT p_year,count(p_id) FROM finances_product GROUP BY p_year;</a:t>
            </a:r>
          </a:p>
          <a:p/>
          <a:p>
            <a:r>
              <a:t> </a:t>
            </a:r>
            <a:r>
              <a:rPr sz="2200"/>
              <a:t>结果如下。</a:t>
            </a:r>
            <a:endParaRPr sz="2200"/>
          </a:p>
          <a:p>
            <a:endParaRPr sz="2200"/>
          </a:p>
          <a:p>
            <a:r>
              <a:t># p_year, count(p_id)</a:t>
            </a:r>
          </a:p>
          <a:p>
            <a:r>
              <a:t>6, 4</a:t>
            </a:r>
          </a:p>
        </p:txBody>
      </p:sp>
    </p:spTree>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smtClean="0">
                <a:latin typeface="+mn-ea"/>
                <a:ea typeface="+mn-ea"/>
                <a:cs typeface="+mn-ea"/>
                <a:sym typeface="+mn-lt"/>
              </a:rPr>
              <a:t>HAVING和WITH AS</a:t>
            </a:r>
            <a:r>
              <a:rPr smtClean="0">
                <a:latin typeface="+mn-lt"/>
                <a:ea typeface="+mn-ea"/>
                <a:cs typeface="+mn-ea"/>
                <a:sym typeface="+mn-lt"/>
              </a:rPr>
              <a:t>（</a:t>
            </a:r>
            <a:r>
              <a:rPr lang="en-US" altLang="zh-CN" smtClean="0">
                <a:latin typeface="+mn-lt"/>
                <a:ea typeface="+mn-ea"/>
                <a:cs typeface="+mn-ea"/>
                <a:sym typeface="+mn-lt"/>
              </a:rPr>
              <a:t>1</a:t>
            </a:r>
            <a:r>
              <a:rPr smtClean="0">
                <a:latin typeface="+mn-lt"/>
                <a:ea typeface="+mn-ea"/>
                <a:cs typeface="+mn-ea"/>
                <a:sym typeface="+mn-lt"/>
              </a:rPr>
              <a:t>）</a:t>
            </a:r>
            <a:endParaRPr lang="en-US" altLang="zh-CN" dirty="0" smtClean="0">
              <a:latin typeface="+mn-ea"/>
              <a:ea typeface="+mn-ea"/>
              <a:cs typeface="+mn-ea"/>
              <a:sym typeface="+mn-lt"/>
            </a:endParaRPr>
          </a:p>
        </p:txBody>
      </p:sp>
      <p:sp>
        <p:nvSpPr>
          <p:cNvPr id="8" name="空心弧 7" hidden="1"/>
          <p:cNvSpPr/>
          <p:nvPr>
            <p:custDataLst>
              <p:tags r:id="rId1"/>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9" name="空心弧 8" hidden="1"/>
          <p:cNvSpPr/>
          <p:nvPr>
            <p:custDataLst>
              <p:tags r:id="rId2"/>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0" name="空心弧 9" hidden="1"/>
          <p:cNvSpPr/>
          <p:nvPr>
            <p:custDataLst>
              <p:tags r:id="rId3"/>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1" name="空心弧 10" hidden="1"/>
          <p:cNvSpPr/>
          <p:nvPr>
            <p:custDataLst>
              <p:tags r:id="rId4"/>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2" name="空心弧 11" hidden="1"/>
          <p:cNvSpPr/>
          <p:nvPr>
            <p:custDataLst>
              <p:tags r:id="rId5"/>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3" name="空心弧 12" hidden="1"/>
          <p:cNvSpPr/>
          <p:nvPr>
            <p:custDataLst>
              <p:tags r:id="rId6"/>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4" name="空心弧 13" hidden="1"/>
          <p:cNvSpPr/>
          <p:nvPr>
            <p:custDataLst>
              <p:tags r:id="rId7"/>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5" name="空心弧 14" hidden="1"/>
          <p:cNvSpPr/>
          <p:nvPr>
            <p:custDataLst>
              <p:tags r:id="rId8"/>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6" name="空心弧 15" hidden="1"/>
          <p:cNvSpPr/>
          <p:nvPr>
            <p:custDataLst>
              <p:tags r:id="rId9"/>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7" name="空心弧 16" hidden="1"/>
          <p:cNvSpPr/>
          <p:nvPr>
            <p:custDataLst>
              <p:tags r:id="rId10"/>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8" name="空心弧 17" hidden="1"/>
          <p:cNvSpPr/>
          <p:nvPr>
            <p:custDataLst>
              <p:tags r:id="rId11"/>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9" name="空心弧 18" hidden="1"/>
          <p:cNvSpPr/>
          <p:nvPr>
            <p:custDataLst>
              <p:tags r:id="rId12"/>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0" name="空心弧 19" hidden="1"/>
          <p:cNvSpPr/>
          <p:nvPr>
            <p:custDataLst>
              <p:tags r:id="rId13"/>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1" name="空心弧 20" hidden="1"/>
          <p:cNvSpPr/>
          <p:nvPr>
            <p:custDataLst>
              <p:tags r:id="rId14"/>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2" name="空心弧 21" hidden="1"/>
          <p:cNvSpPr/>
          <p:nvPr>
            <p:custDataLst>
              <p:tags r:id="rId15"/>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3" name="空心弧 22" hidden="1"/>
          <p:cNvSpPr/>
          <p:nvPr>
            <p:custDataLst>
              <p:tags r:id="rId16"/>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4" name="空心弧 23" hidden="1"/>
          <p:cNvSpPr/>
          <p:nvPr>
            <p:custDataLst>
              <p:tags r:id="rId17"/>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5" name="空心弧 24" hidden="1"/>
          <p:cNvSpPr/>
          <p:nvPr>
            <p:custDataLst>
              <p:tags r:id="rId18"/>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6" name="空心弧 25" hidden="1"/>
          <p:cNvSpPr/>
          <p:nvPr>
            <p:custDataLst>
              <p:tags r:id="rId19"/>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7" name="空心弧 26" hidden="1"/>
          <p:cNvSpPr/>
          <p:nvPr>
            <p:custDataLst>
              <p:tags r:id="rId20"/>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8" name="空心弧 27" hidden="1"/>
          <p:cNvSpPr/>
          <p:nvPr>
            <p:custDataLst>
              <p:tags r:id="rId21"/>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9" name="空心弧 28" hidden="1"/>
          <p:cNvSpPr/>
          <p:nvPr>
            <p:custDataLst>
              <p:tags r:id="rId22"/>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0" name="空心弧 29" hidden="1"/>
          <p:cNvSpPr/>
          <p:nvPr>
            <p:custDataLst>
              <p:tags r:id="rId23"/>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1" name="空心弧 30" hidden="1"/>
          <p:cNvSpPr/>
          <p:nvPr>
            <p:custDataLst>
              <p:tags r:id="rId24"/>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2" name="空心弧 31" hidden="1"/>
          <p:cNvSpPr/>
          <p:nvPr>
            <p:custDataLst>
              <p:tags r:id="rId25"/>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3" name="空心弧 32" hidden="1"/>
          <p:cNvSpPr/>
          <p:nvPr>
            <p:custDataLst>
              <p:tags r:id="rId26"/>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4" name="空心弧 33" hidden="1"/>
          <p:cNvSpPr/>
          <p:nvPr>
            <p:custDataLst>
              <p:tags r:id="rId27"/>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5" name="空心弧 34" hidden="1"/>
          <p:cNvSpPr/>
          <p:nvPr>
            <p:custDataLst>
              <p:tags r:id="rId28"/>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6" name="空心弧 35" hidden="1"/>
          <p:cNvSpPr/>
          <p:nvPr>
            <p:custDataLst>
              <p:tags r:id="rId29"/>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7" name="空心弧 36" hidden="1"/>
          <p:cNvSpPr/>
          <p:nvPr>
            <p:custDataLst>
              <p:tags r:id="rId30"/>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8" name="空心弧 37" hidden="1"/>
          <p:cNvSpPr/>
          <p:nvPr>
            <p:custDataLst>
              <p:tags r:id="rId31"/>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9" name="空心弧 38" hidden="1"/>
          <p:cNvSpPr/>
          <p:nvPr>
            <p:custDataLst>
              <p:tags r:id="rId32"/>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0" name="空心弧 39" hidden="1"/>
          <p:cNvSpPr/>
          <p:nvPr>
            <p:custDataLst>
              <p:tags r:id="rId33"/>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1" name="空心弧 40" hidden="1"/>
          <p:cNvSpPr/>
          <p:nvPr>
            <p:custDataLst>
              <p:tags r:id="rId34"/>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2" name="空心弧 41" hidden="1"/>
          <p:cNvSpPr/>
          <p:nvPr>
            <p:custDataLst>
              <p:tags r:id="rId35"/>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3" name="空心弧 42" hidden="1"/>
          <p:cNvSpPr/>
          <p:nvPr>
            <p:custDataLst>
              <p:tags r:id="rId36"/>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4" name="空心弧 43" hidden="1"/>
          <p:cNvSpPr/>
          <p:nvPr>
            <p:custDataLst>
              <p:tags r:id="rId37"/>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5" name="空心弧 44" hidden="1"/>
          <p:cNvSpPr/>
          <p:nvPr>
            <p:custDataLst>
              <p:tags r:id="rId38"/>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6" name="空心弧 45" hidden="1"/>
          <p:cNvSpPr/>
          <p:nvPr>
            <p:custDataLst>
              <p:tags r:id="rId39"/>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7" name="空心弧 46" hidden="1"/>
          <p:cNvSpPr/>
          <p:nvPr>
            <p:custDataLst>
              <p:tags r:id="rId40"/>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8" name="空心弧 47" hidden="1"/>
          <p:cNvSpPr/>
          <p:nvPr>
            <p:custDataLst>
              <p:tags r:id="rId41"/>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9" name="空心弧 48" hidden="1"/>
          <p:cNvSpPr/>
          <p:nvPr>
            <p:custDataLst>
              <p:tags r:id="rId42"/>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0" name="空心弧 49" hidden="1"/>
          <p:cNvSpPr/>
          <p:nvPr>
            <p:custDataLst>
              <p:tags r:id="rId43"/>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1" name="空心弧 50" hidden="1"/>
          <p:cNvSpPr/>
          <p:nvPr>
            <p:custDataLst>
              <p:tags r:id="rId44"/>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2" name="空心弧 51" hidden="1"/>
          <p:cNvSpPr/>
          <p:nvPr>
            <p:custDataLst>
              <p:tags r:id="rId45"/>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3" name="空心弧 52" hidden="1"/>
          <p:cNvSpPr/>
          <p:nvPr>
            <p:custDataLst>
              <p:tags r:id="rId46"/>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 name="文本框 2"/>
          <p:cNvSpPr txBox="1"/>
          <p:nvPr/>
        </p:nvSpPr>
        <p:spPr>
          <a:xfrm>
            <a:off x="405765" y="1226820"/>
            <a:ext cx="11015980" cy="3538220"/>
          </a:xfrm>
          <a:prstGeom prst="rect">
            <a:avLst/>
          </a:prstGeom>
          <a:noFill/>
        </p:spPr>
        <p:txBody>
          <a:bodyPr wrap="square" rtlCol="0">
            <a:spAutoFit/>
          </a:bodyPr>
          <a:p>
            <a:r>
              <a:rPr lang="en-US" sz="2200"/>
              <a:t>1. HAVING子句：查询保险金额统计数量等于2人的适用人群数。代码如下。</a:t>
            </a:r>
            <a:endParaRPr lang="en-US" sz="2200"/>
          </a:p>
          <a:p>
            <a:endParaRPr sz="2200"/>
          </a:p>
          <a:p>
            <a:r>
              <a:t>SELECT i_person,count(i_amount) FROM insurance GROUP BY i_person HAVING count(i_amount)=2;</a:t>
            </a:r>
          </a:p>
          <a:p/>
          <a:p>
            <a:r>
              <a:rPr sz="2200"/>
              <a:t> 结果如下。</a:t>
            </a:r>
            <a:endParaRPr sz="2200"/>
          </a:p>
          <a:p>
            <a:endParaRPr sz="2200"/>
          </a:p>
          <a:p>
            <a:r>
              <a:t># i_person, count(i_amount)</a:t>
            </a:r>
          </a:p>
          <a:p>
            <a:r>
              <a:t>老人, 2</a:t>
            </a:r>
          </a:p>
          <a:p>
            <a:r>
              <a:t>所有人, 2</a:t>
            </a:r>
          </a:p>
          <a:p/>
          <a:p/>
          <a:p>
            <a:r>
              <a:t> 备注：HAVING子句依附于GROUP BY子句而存在。</a:t>
            </a:r>
          </a:p>
        </p:txBody>
      </p:sp>
    </p:spTree>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smtClean="0">
                <a:latin typeface="+mn-ea"/>
                <a:ea typeface="+mn-ea"/>
                <a:cs typeface="+mn-ea"/>
                <a:sym typeface="+mn-lt"/>
              </a:rPr>
              <a:t>HAVING和WITH AS</a:t>
            </a:r>
            <a:r>
              <a:rPr smtClean="0">
                <a:latin typeface="+mn-lt"/>
                <a:ea typeface="+mn-ea"/>
                <a:cs typeface="+mn-ea"/>
                <a:sym typeface="+mn-lt"/>
              </a:rPr>
              <a:t>（</a:t>
            </a:r>
            <a:r>
              <a:rPr lang="en-US" altLang="zh-CN" smtClean="0">
                <a:latin typeface="+mn-lt"/>
                <a:ea typeface="+mn-ea"/>
                <a:cs typeface="+mn-ea"/>
                <a:sym typeface="+mn-lt"/>
              </a:rPr>
              <a:t>2</a:t>
            </a:r>
            <a:r>
              <a:rPr smtClean="0">
                <a:latin typeface="+mn-lt"/>
                <a:ea typeface="+mn-ea"/>
                <a:cs typeface="+mn-ea"/>
                <a:sym typeface="+mn-lt"/>
              </a:rPr>
              <a:t>）</a:t>
            </a:r>
            <a:endParaRPr lang="en-US" altLang="zh-CN" dirty="0" smtClean="0">
              <a:latin typeface="+mn-ea"/>
              <a:ea typeface="+mn-ea"/>
              <a:cs typeface="+mn-ea"/>
              <a:sym typeface="+mn-lt"/>
            </a:endParaRPr>
          </a:p>
        </p:txBody>
      </p:sp>
      <p:sp>
        <p:nvSpPr>
          <p:cNvPr id="8" name="空心弧 7" hidden="1"/>
          <p:cNvSpPr/>
          <p:nvPr>
            <p:custDataLst>
              <p:tags r:id="rId1"/>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9" name="空心弧 8" hidden="1"/>
          <p:cNvSpPr/>
          <p:nvPr>
            <p:custDataLst>
              <p:tags r:id="rId2"/>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0" name="空心弧 9" hidden="1"/>
          <p:cNvSpPr/>
          <p:nvPr>
            <p:custDataLst>
              <p:tags r:id="rId3"/>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1" name="空心弧 10" hidden="1"/>
          <p:cNvSpPr/>
          <p:nvPr>
            <p:custDataLst>
              <p:tags r:id="rId4"/>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2" name="空心弧 11" hidden="1"/>
          <p:cNvSpPr/>
          <p:nvPr>
            <p:custDataLst>
              <p:tags r:id="rId5"/>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3" name="空心弧 12" hidden="1"/>
          <p:cNvSpPr/>
          <p:nvPr>
            <p:custDataLst>
              <p:tags r:id="rId6"/>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4" name="空心弧 13" hidden="1"/>
          <p:cNvSpPr/>
          <p:nvPr>
            <p:custDataLst>
              <p:tags r:id="rId7"/>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5" name="空心弧 14" hidden="1"/>
          <p:cNvSpPr/>
          <p:nvPr>
            <p:custDataLst>
              <p:tags r:id="rId8"/>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6" name="空心弧 15" hidden="1"/>
          <p:cNvSpPr/>
          <p:nvPr>
            <p:custDataLst>
              <p:tags r:id="rId9"/>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7" name="空心弧 16" hidden="1"/>
          <p:cNvSpPr/>
          <p:nvPr>
            <p:custDataLst>
              <p:tags r:id="rId10"/>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8" name="空心弧 17" hidden="1"/>
          <p:cNvSpPr/>
          <p:nvPr>
            <p:custDataLst>
              <p:tags r:id="rId11"/>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9" name="空心弧 18" hidden="1"/>
          <p:cNvSpPr/>
          <p:nvPr>
            <p:custDataLst>
              <p:tags r:id="rId12"/>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0" name="空心弧 19" hidden="1"/>
          <p:cNvSpPr/>
          <p:nvPr>
            <p:custDataLst>
              <p:tags r:id="rId13"/>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1" name="空心弧 20" hidden="1"/>
          <p:cNvSpPr/>
          <p:nvPr>
            <p:custDataLst>
              <p:tags r:id="rId14"/>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2" name="空心弧 21" hidden="1"/>
          <p:cNvSpPr/>
          <p:nvPr>
            <p:custDataLst>
              <p:tags r:id="rId15"/>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3" name="空心弧 22" hidden="1"/>
          <p:cNvSpPr/>
          <p:nvPr>
            <p:custDataLst>
              <p:tags r:id="rId16"/>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4" name="空心弧 23" hidden="1"/>
          <p:cNvSpPr/>
          <p:nvPr>
            <p:custDataLst>
              <p:tags r:id="rId17"/>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5" name="空心弧 24" hidden="1"/>
          <p:cNvSpPr/>
          <p:nvPr>
            <p:custDataLst>
              <p:tags r:id="rId18"/>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6" name="空心弧 25" hidden="1"/>
          <p:cNvSpPr/>
          <p:nvPr>
            <p:custDataLst>
              <p:tags r:id="rId19"/>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7" name="空心弧 26" hidden="1"/>
          <p:cNvSpPr/>
          <p:nvPr>
            <p:custDataLst>
              <p:tags r:id="rId20"/>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8" name="空心弧 27" hidden="1"/>
          <p:cNvSpPr/>
          <p:nvPr>
            <p:custDataLst>
              <p:tags r:id="rId21"/>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9" name="空心弧 28" hidden="1"/>
          <p:cNvSpPr/>
          <p:nvPr>
            <p:custDataLst>
              <p:tags r:id="rId22"/>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0" name="空心弧 29" hidden="1"/>
          <p:cNvSpPr/>
          <p:nvPr>
            <p:custDataLst>
              <p:tags r:id="rId23"/>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1" name="空心弧 30" hidden="1"/>
          <p:cNvSpPr/>
          <p:nvPr>
            <p:custDataLst>
              <p:tags r:id="rId24"/>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2" name="空心弧 31" hidden="1"/>
          <p:cNvSpPr/>
          <p:nvPr>
            <p:custDataLst>
              <p:tags r:id="rId25"/>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3" name="空心弧 32" hidden="1"/>
          <p:cNvSpPr/>
          <p:nvPr>
            <p:custDataLst>
              <p:tags r:id="rId26"/>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4" name="空心弧 33" hidden="1"/>
          <p:cNvSpPr/>
          <p:nvPr>
            <p:custDataLst>
              <p:tags r:id="rId27"/>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5" name="空心弧 34" hidden="1"/>
          <p:cNvSpPr/>
          <p:nvPr>
            <p:custDataLst>
              <p:tags r:id="rId28"/>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6" name="空心弧 35" hidden="1"/>
          <p:cNvSpPr/>
          <p:nvPr>
            <p:custDataLst>
              <p:tags r:id="rId29"/>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7" name="空心弧 36" hidden="1"/>
          <p:cNvSpPr/>
          <p:nvPr>
            <p:custDataLst>
              <p:tags r:id="rId30"/>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8" name="空心弧 37" hidden="1"/>
          <p:cNvSpPr/>
          <p:nvPr>
            <p:custDataLst>
              <p:tags r:id="rId31"/>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9" name="空心弧 38" hidden="1"/>
          <p:cNvSpPr/>
          <p:nvPr>
            <p:custDataLst>
              <p:tags r:id="rId32"/>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0" name="空心弧 39" hidden="1"/>
          <p:cNvSpPr/>
          <p:nvPr>
            <p:custDataLst>
              <p:tags r:id="rId33"/>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1" name="空心弧 40" hidden="1"/>
          <p:cNvSpPr/>
          <p:nvPr>
            <p:custDataLst>
              <p:tags r:id="rId34"/>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2" name="空心弧 41" hidden="1"/>
          <p:cNvSpPr/>
          <p:nvPr>
            <p:custDataLst>
              <p:tags r:id="rId35"/>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3" name="空心弧 42" hidden="1"/>
          <p:cNvSpPr/>
          <p:nvPr>
            <p:custDataLst>
              <p:tags r:id="rId36"/>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4" name="空心弧 43" hidden="1"/>
          <p:cNvSpPr/>
          <p:nvPr>
            <p:custDataLst>
              <p:tags r:id="rId37"/>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5" name="空心弧 44" hidden="1"/>
          <p:cNvSpPr/>
          <p:nvPr>
            <p:custDataLst>
              <p:tags r:id="rId38"/>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6" name="空心弧 45" hidden="1"/>
          <p:cNvSpPr/>
          <p:nvPr>
            <p:custDataLst>
              <p:tags r:id="rId39"/>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7" name="空心弧 46" hidden="1"/>
          <p:cNvSpPr/>
          <p:nvPr>
            <p:custDataLst>
              <p:tags r:id="rId40"/>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8" name="空心弧 47" hidden="1"/>
          <p:cNvSpPr/>
          <p:nvPr>
            <p:custDataLst>
              <p:tags r:id="rId41"/>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9" name="空心弧 48" hidden="1"/>
          <p:cNvSpPr/>
          <p:nvPr>
            <p:custDataLst>
              <p:tags r:id="rId42"/>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0" name="空心弧 49" hidden="1"/>
          <p:cNvSpPr/>
          <p:nvPr>
            <p:custDataLst>
              <p:tags r:id="rId43"/>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1" name="空心弧 50" hidden="1"/>
          <p:cNvSpPr/>
          <p:nvPr>
            <p:custDataLst>
              <p:tags r:id="rId44"/>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2" name="空心弧 51" hidden="1"/>
          <p:cNvSpPr/>
          <p:nvPr>
            <p:custDataLst>
              <p:tags r:id="rId45"/>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3" name="空心弧 52" hidden="1"/>
          <p:cNvSpPr/>
          <p:nvPr>
            <p:custDataLst>
              <p:tags r:id="rId46"/>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 name="文本框 2"/>
          <p:cNvSpPr txBox="1"/>
          <p:nvPr/>
        </p:nvSpPr>
        <p:spPr>
          <a:xfrm>
            <a:off x="405765" y="1226820"/>
            <a:ext cx="11015980" cy="5200650"/>
          </a:xfrm>
          <a:prstGeom prst="rect">
            <a:avLst/>
          </a:prstGeom>
          <a:noFill/>
        </p:spPr>
        <p:txBody>
          <a:bodyPr wrap="square" rtlCol="0">
            <a:spAutoFit/>
          </a:bodyPr>
          <a:p>
            <a:r>
              <a:rPr lang="en-US" sz="2200"/>
              <a:t>2. WITH AS子句：使用WITH AS查询基金信息表。代码如下。</a:t>
            </a:r>
            <a:endParaRPr lang="en-US"/>
          </a:p>
          <a:p/>
          <a:p>
            <a:r>
              <a:t>WITH temp AS (SELECT f_name,ln(f_amount) FROM fund ORDER BY f_manager DESC) SELECT * FROM temp;</a:t>
            </a:r>
          </a:p>
          <a:p/>
          <a:p>
            <a:r>
              <a:rPr sz="2200"/>
              <a:t> 结果如下。</a:t>
            </a:r>
            <a:endParaRPr sz="2200"/>
          </a:p>
          <a:p>
            <a:endParaRPr sz="2200"/>
          </a:p>
          <a:p>
            <a:r>
              <a:t># f_name, ln(f_amount)</a:t>
            </a:r>
          </a:p>
          <a:p>
            <a:r>
              <a:t>沪深300指数, 9.210340371976184</a:t>
            </a:r>
          </a:p>
          <a:p>
            <a:r>
              <a:t>国债, 9.210340371976184</a:t>
            </a:r>
          </a:p>
          <a:p>
            <a:r>
              <a:t>投资, 9.210340371976184</a:t>
            </a:r>
          </a:p>
          <a:p>
            <a:r>
              <a:t>股票, 9.210340371976184</a:t>
            </a:r>
          </a:p>
          <a:p/>
          <a:p/>
          <a:p>
            <a:r>
              <a:t>备注：该语句为定义一个SQL片段，该SQL片段会被整个SQL语句用到。</a:t>
            </a:r>
          </a:p>
          <a:p>
            <a:r>
              <a:t>可以使SQL语句的可读性更高。存储SQL片段的表与基本表不同，是一个虚表。数据库不存放视图对应的定义和数据，这些数据仍存放在原来的基本表中。若基本表中的数据发生变化，从存储SQL片段的表中查询出的数据也随之改变。</a:t>
            </a:r>
          </a:p>
        </p:txBody>
      </p:sp>
    </p:spTree>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smtClean="0">
                <a:latin typeface="+mn-ea"/>
                <a:ea typeface="+mn-ea"/>
                <a:cs typeface="+mn-ea"/>
                <a:sym typeface="+mn-lt"/>
              </a:rPr>
              <a:t>索引</a:t>
            </a:r>
            <a:endParaRPr lang="zh-CN" altLang="en-US" dirty="0" smtClean="0">
              <a:latin typeface="+mn-ea"/>
              <a:ea typeface="+mn-ea"/>
              <a:cs typeface="+mn-ea"/>
              <a:sym typeface="+mn-lt"/>
            </a:endParaRPr>
          </a:p>
        </p:txBody>
      </p:sp>
      <p:sp>
        <p:nvSpPr>
          <p:cNvPr id="8" name="空心弧 7" hidden="1"/>
          <p:cNvSpPr/>
          <p:nvPr>
            <p:custDataLst>
              <p:tags r:id="rId1"/>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9" name="空心弧 8" hidden="1"/>
          <p:cNvSpPr/>
          <p:nvPr>
            <p:custDataLst>
              <p:tags r:id="rId2"/>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0" name="空心弧 9" hidden="1"/>
          <p:cNvSpPr/>
          <p:nvPr>
            <p:custDataLst>
              <p:tags r:id="rId3"/>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1" name="空心弧 10" hidden="1"/>
          <p:cNvSpPr/>
          <p:nvPr>
            <p:custDataLst>
              <p:tags r:id="rId4"/>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2" name="空心弧 11" hidden="1"/>
          <p:cNvSpPr/>
          <p:nvPr>
            <p:custDataLst>
              <p:tags r:id="rId5"/>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3" name="空心弧 12" hidden="1"/>
          <p:cNvSpPr/>
          <p:nvPr>
            <p:custDataLst>
              <p:tags r:id="rId6"/>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4" name="空心弧 13" hidden="1"/>
          <p:cNvSpPr/>
          <p:nvPr>
            <p:custDataLst>
              <p:tags r:id="rId7"/>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5" name="空心弧 14" hidden="1"/>
          <p:cNvSpPr/>
          <p:nvPr>
            <p:custDataLst>
              <p:tags r:id="rId8"/>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6" name="空心弧 15" hidden="1"/>
          <p:cNvSpPr/>
          <p:nvPr>
            <p:custDataLst>
              <p:tags r:id="rId9"/>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7" name="空心弧 16" hidden="1"/>
          <p:cNvSpPr/>
          <p:nvPr>
            <p:custDataLst>
              <p:tags r:id="rId10"/>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8" name="空心弧 17" hidden="1"/>
          <p:cNvSpPr/>
          <p:nvPr>
            <p:custDataLst>
              <p:tags r:id="rId11"/>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9" name="空心弧 18" hidden="1"/>
          <p:cNvSpPr/>
          <p:nvPr>
            <p:custDataLst>
              <p:tags r:id="rId12"/>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0" name="空心弧 19" hidden="1"/>
          <p:cNvSpPr/>
          <p:nvPr>
            <p:custDataLst>
              <p:tags r:id="rId13"/>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1" name="空心弧 20" hidden="1"/>
          <p:cNvSpPr/>
          <p:nvPr>
            <p:custDataLst>
              <p:tags r:id="rId14"/>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2" name="空心弧 21" hidden="1"/>
          <p:cNvSpPr/>
          <p:nvPr>
            <p:custDataLst>
              <p:tags r:id="rId15"/>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3" name="空心弧 22" hidden="1"/>
          <p:cNvSpPr/>
          <p:nvPr>
            <p:custDataLst>
              <p:tags r:id="rId16"/>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4" name="空心弧 23" hidden="1"/>
          <p:cNvSpPr/>
          <p:nvPr>
            <p:custDataLst>
              <p:tags r:id="rId17"/>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5" name="空心弧 24" hidden="1"/>
          <p:cNvSpPr/>
          <p:nvPr>
            <p:custDataLst>
              <p:tags r:id="rId18"/>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6" name="空心弧 25" hidden="1"/>
          <p:cNvSpPr/>
          <p:nvPr>
            <p:custDataLst>
              <p:tags r:id="rId19"/>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7" name="空心弧 26" hidden="1"/>
          <p:cNvSpPr/>
          <p:nvPr>
            <p:custDataLst>
              <p:tags r:id="rId20"/>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8" name="空心弧 27" hidden="1"/>
          <p:cNvSpPr/>
          <p:nvPr>
            <p:custDataLst>
              <p:tags r:id="rId21"/>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9" name="空心弧 28" hidden="1"/>
          <p:cNvSpPr/>
          <p:nvPr>
            <p:custDataLst>
              <p:tags r:id="rId22"/>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0" name="空心弧 29" hidden="1"/>
          <p:cNvSpPr/>
          <p:nvPr>
            <p:custDataLst>
              <p:tags r:id="rId23"/>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1" name="空心弧 30" hidden="1"/>
          <p:cNvSpPr/>
          <p:nvPr>
            <p:custDataLst>
              <p:tags r:id="rId24"/>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2" name="空心弧 31" hidden="1"/>
          <p:cNvSpPr/>
          <p:nvPr>
            <p:custDataLst>
              <p:tags r:id="rId25"/>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3" name="空心弧 32" hidden="1"/>
          <p:cNvSpPr/>
          <p:nvPr>
            <p:custDataLst>
              <p:tags r:id="rId26"/>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4" name="空心弧 33" hidden="1"/>
          <p:cNvSpPr/>
          <p:nvPr>
            <p:custDataLst>
              <p:tags r:id="rId27"/>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5" name="空心弧 34" hidden="1"/>
          <p:cNvSpPr/>
          <p:nvPr>
            <p:custDataLst>
              <p:tags r:id="rId28"/>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6" name="空心弧 35" hidden="1"/>
          <p:cNvSpPr/>
          <p:nvPr>
            <p:custDataLst>
              <p:tags r:id="rId29"/>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7" name="空心弧 36" hidden="1"/>
          <p:cNvSpPr/>
          <p:nvPr>
            <p:custDataLst>
              <p:tags r:id="rId30"/>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8" name="空心弧 37" hidden="1"/>
          <p:cNvSpPr/>
          <p:nvPr>
            <p:custDataLst>
              <p:tags r:id="rId31"/>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9" name="空心弧 38" hidden="1"/>
          <p:cNvSpPr/>
          <p:nvPr>
            <p:custDataLst>
              <p:tags r:id="rId32"/>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0" name="空心弧 39" hidden="1"/>
          <p:cNvSpPr/>
          <p:nvPr>
            <p:custDataLst>
              <p:tags r:id="rId33"/>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1" name="空心弧 40" hidden="1"/>
          <p:cNvSpPr/>
          <p:nvPr>
            <p:custDataLst>
              <p:tags r:id="rId34"/>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2" name="空心弧 41" hidden="1"/>
          <p:cNvSpPr/>
          <p:nvPr>
            <p:custDataLst>
              <p:tags r:id="rId35"/>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3" name="空心弧 42" hidden="1"/>
          <p:cNvSpPr/>
          <p:nvPr>
            <p:custDataLst>
              <p:tags r:id="rId36"/>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4" name="空心弧 43" hidden="1"/>
          <p:cNvSpPr/>
          <p:nvPr>
            <p:custDataLst>
              <p:tags r:id="rId37"/>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5" name="空心弧 44" hidden="1"/>
          <p:cNvSpPr/>
          <p:nvPr>
            <p:custDataLst>
              <p:tags r:id="rId38"/>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6" name="空心弧 45" hidden="1"/>
          <p:cNvSpPr/>
          <p:nvPr>
            <p:custDataLst>
              <p:tags r:id="rId39"/>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7" name="空心弧 46" hidden="1"/>
          <p:cNvSpPr/>
          <p:nvPr>
            <p:custDataLst>
              <p:tags r:id="rId40"/>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8" name="空心弧 47" hidden="1"/>
          <p:cNvSpPr/>
          <p:nvPr>
            <p:custDataLst>
              <p:tags r:id="rId41"/>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9" name="空心弧 48" hidden="1"/>
          <p:cNvSpPr/>
          <p:nvPr>
            <p:custDataLst>
              <p:tags r:id="rId42"/>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0" name="空心弧 49" hidden="1"/>
          <p:cNvSpPr/>
          <p:nvPr>
            <p:custDataLst>
              <p:tags r:id="rId43"/>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1" name="空心弧 50" hidden="1"/>
          <p:cNvSpPr/>
          <p:nvPr>
            <p:custDataLst>
              <p:tags r:id="rId44"/>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2" name="空心弧 51" hidden="1"/>
          <p:cNvSpPr/>
          <p:nvPr>
            <p:custDataLst>
              <p:tags r:id="rId45"/>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3" name="空心弧 52" hidden="1"/>
          <p:cNvSpPr/>
          <p:nvPr>
            <p:custDataLst>
              <p:tags r:id="rId46"/>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 name="文本框 2"/>
          <p:cNvSpPr txBox="1"/>
          <p:nvPr/>
        </p:nvSpPr>
        <p:spPr>
          <a:xfrm>
            <a:off x="405765" y="1226820"/>
            <a:ext cx="11015980" cy="4154170"/>
          </a:xfrm>
          <a:prstGeom prst="rect">
            <a:avLst/>
          </a:prstGeom>
          <a:noFill/>
        </p:spPr>
        <p:txBody>
          <a:bodyPr wrap="square" rtlCol="0">
            <a:spAutoFit/>
          </a:bodyPr>
          <a:p>
            <a:pPr marL="342900" indent="-342900">
              <a:buFont typeface="Wingdings" panose="05000000000000000000" charset="0"/>
              <a:buChar char="l"/>
            </a:pPr>
            <a:r>
              <a:rPr sz="2200"/>
              <a:t>索引：在普通表property上创建索引。代码如下。</a:t>
            </a:r>
            <a:endParaRPr sz="2200"/>
          </a:p>
          <a:p>
            <a:pPr marL="285750" indent="-285750"/>
            <a:r>
              <a:t>CREATE INDEX idx_property ON property(pro_c_id DESC,pro_income,pro_purchase_time);</a:t>
            </a:r>
          </a:p>
          <a:p>
            <a:r>
              <a:t> 结果如下。</a:t>
            </a:r>
          </a:p>
          <a:p>
            <a:r>
              <a:t>0 row(s) affected Records: 0  Duplicates: 0  Warnings: 0</a:t>
            </a:r>
          </a:p>
          <a:p/>
          <a:p>
            <a:pPr marL="342900" indent="-342900" algn="l">
              <a:buClrTx/>
              <a:buSzTx/>
              <a:buFont typeface="Wingdings" panose="05000000000000000000" charset="0"/>
              <a:buChar char="l"/>
            </a:pPr>
            <a:r>
              <a:rPr sz="2200"/>
              <a:t>在普通表property上重建及重命名索引。代码如下。</a:t>
            </a:r>
            <a:endParaRPr sz="2200"/>
          </a:p>
          <a:p>
            <a:pPr marL="285750" indent="-285750"/>
            <a:r>
              <a:t># 重建索引</a:t>
            </a:r>
          </a:p>
          <a:p>
            <a:r>
              <a:t>DROP INDEX idx_property on property;</a:t>
            </a:r>
          </a:p>
          <a:p>
            <a:r>
              <a:t>CREATE INDEX idx_property ON property(pro_c_id DESC,pro_income,pro_purchase_time);</a:t>
            </a:r>
          </a:p>
          <a:p>
            <a:r>
              <a:t># 重命名索引</a:t>
            </a:r>
          </a:p>
          <a:p>
            <a:r>
              <a:t>ALTER TABLE property RENAME INDEX idx_property TO idx_property_temp;</a:t>
            </a:r>
          </a:p>
          <a:p/>
          <a:p>
            <a:pPr marL="342900" indent="-342900" algn="l">
              <a:buClrTx/>
              <a:buSzTx/>
              <a:buFont typeface="Wingdings" panose="05000000000000000000" charset="0"/>
              <a:buChar char="l"/>
            </a:pPr>
            <a:r>
              <a:rPr sz="2200"/>
              <a:t>删除索引idx_property_temp。代码如下。</a:t>
            </a:r>
            <a:endParaRPr sz="2200"/>
          </a:p>
          <a:p>
            <a:pPr marL="285750" indent="-285750"/>
            <a:r>
              <a:t>DROP INDEX idx_property_temp on property;</a:t>
            </a:r>
          </a:p>
        </p:txBody>
      </p:sp>
    </p:spTree>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smtClean="0">
                <a:latin typeface="+mn-ea"/>
                <a:ea typeface="+mn-ea"/>
                <a:cs typeface="+mn-ea"/>
                <a:sym typeface="+mn-lt"/>
              </a:rPr>
              <a:t>数据的修改和删除</a:t>
            </a:r>
            <a:r>
              <a:rPr smtClean="0">
                <a:latin typeface="+mn-lt"/>
                <a:ea typeface="+mn-ea"/>
                <a:cs typeface="+mn-ea"/>
                <a:sym typeface="+mn-lt"/>
              </a:rPr>
              <a:t>（</a:t>
            </a:r>
            <a:r>
              <a:rPr lang="en-US" altLang="zh-CN" smtClean="0">
                <a:latin typeface="+mn-lt"/>
                <a:ea typeface="+mn-ea"/>
                <a:cs typeface="+mn-ea"/>
                <a:sym typeface="+mn-lt"/>
              </a:rPr>
              <a:t>1</a:t>
            </a:r>
            <a:r>
              <a:rPr smtClean="0">
                <a:latin typeface="+mn-lt"/>
                <a:ea typeface="+mn-ea"/>
                <a:cs typeface="+mn-ea"/>
                <a:sym typeface="+mn-lt"/>
              </a:rPr>
              <a:t>）</a:t>
            </a:r>
            <a:endParaRPr lang="zh-CN" altLang="en-US" dirty="0" smtClean="0">
              <a:latin typeface="+mn-ea"/>
              <a:ea typeface="+mn-ea"/>
              <a:cs typeface="+mn-ea"/>
              <a:sym typeface="+mn-lt"/>
            </a:endParaRPr>
          </a:p>
        </p:txBody>
      </p:sp>
      <p:sp>
        <p:nvSpPr>
          <p:cNvPr id="8" name="空心弧 7" hidden="1"/>
          <p:cNvSpPr/>
          <p:nvPr>
            <p:custDataLst>
              <p:tags r:id="rId1"/>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9" name="空心弧 8" hidden="1"/>
          <p:cNvSpPr/>
          <p:nvPr>
            <p:custDataLst>
              <p:tags r:id="rId2"/>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0" name="空心弧 9" hidden="1"/>
          <p:cNvSpPr/>
          <p:nvPr>
            <p:custDataLst>
              <p:tags r:id="rId3"/>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1" name="空心弧 10" hidden="1"/>
          <p:cNvSpPr/>
          <p:nvPr>
            <p:custDataLst>
              <p:tags r:id="rId4"/>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2" name="空心弧 11" hidden="1"/>
          <p:cNvSpPr/>
          <p:nvPr>
            <p:custDataLst>
              <p:tags r:id="rId5"/>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3" name="空心弧 12" hidden="1"/>
          <p:cNvSpPr/>
          <p:nvPr>
            <p:custDataLst>
              <p:tags r:id="rId6"/>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4" name="空心弧 13" hidden="1"/>
          <p:cNvSpPr/>
          <p:nvPr>
            <p:custDataLst>
              <p:tags r:id="rId7"/>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5" name="空心弧 14" hidden="1"/>
          <p:cNvSpPr/>
          <p:nvPr>
            <p:custDataLst>
              <p:tags r:id="rId8"/>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6" name="空心弧 15" hidden="1"/>
          <p:cNvSpPr/>
          <p:nvPr>
            <p:custDataLst>
              <p:tags r:id="rId9"/>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7" name="空心弧 16" hidden="1"/>
          <p:cNvSpPr/>
          <p:nvPr>
            <p:custDataLst>
              <p:tags r:id="rId10"/>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8" name="空心弧 17" hidden="1"/>
          <p:cNvSpPr/>
          <p:nvPr>
            <p:custDataLst>
              <p:tags r:id="rId11"/>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9" name="空心弧 18" hidden="1"/>
          <p:cNvSpPr/>
          <p:nvPr>
            <p:custDataLst>
              <p:tags r:id="rId12"/>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0" name="空心弧 19" hidden="1"/>
          <p:cNvSpPr/>
          <p:nvPr>
            <p:custDataLst>
              <p:tags r:id="rId13"/>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1" name="空心弧 20" hidden="1"/>
          <p:cNvSpPr/>
          <p:nvPr>
            <p:custDataLst>
              <p:tags r:id="rId14"/>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2" name="空心弧 21" hidden="1"/>
          <p:cNvSpPr/>
          <p:nvPr>
            <p:custDataLst>
              <p:tags r:id="rId15"/>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3" name="空心弧 22" hidden="1"/>
          <p:cNvSpPr/>
          <p:nvPr>
            <p:custDataLst>
              <p:tags r:id="rId16"/>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4" name="空心弧 23" hidden="1"/>
          <p:cNvSpPr/>
          <p:nvPr>
            <p:custDataLst>
              <p:tags r:id="rId17"/>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5" name="空心弧 24" hidden="1"/>
          <p:cNvSpPr/>
          <p:nvPr>
            <p:custDataLst>
              <p:tags r:id="rId18"/>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6" name="空心弧 25" hidden="1"/>
          <p:cNvSpPr/>
          <p:nvPr>
            <p:custDataLst>
              <p:tags r:id="rId19"/>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7" name="空心弧 26" hidden="1"/>
          <p:cNvSpPr/>
          <p:nvPr>
            <p:custDataLst>
              <p:tags r:id="rId20"/>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8" name="空心弧 27" hidden="1"/>
          <p:cNvSpPr/>
          <p:nvPr>
            <p:custDataLst>
              <p:tags r:id="rId21"/>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9" name="空心弧 28" hidden="1"/>
          <p:cNvSpPr/>
          <p:nvPr>
            <p:custDataLst>
              <p:tags r:id="rId22"/>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0" name="空心弧 29" hidden="1"/>
          <p:cNvSpPr/>
          <p:nvPr>
            <p:custDataLst>
              <p:tags r:id="rId23"/>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1" name="空心弧 30" hidden="1"/>
          <p:cNvSpPr/>
          <p:nvPr>
            <p:custDataLst>
              <p:tags r:id="rId24"/>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2" name="空心弧 31" hidden="1"/>
          <p:cNvSpPr/>
          <p:nvPr>
            <p:custDataLst>
              <p:tags r:id="rId25"/>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3" name="空心弧 32" hidden="1"/>
          <p:cNvSpPr/>
          <p:nvPr>
            <p:custDataLst>
              <p:tags r:id="rId26"/>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4" name="空心弧 33" hidden="1"/>
          <p:cNvSpPr/>
          <p:nvPr>
            <p:custDataLst>
              <p:tags r:id="rId27"/>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5" name="空心弧 34" hidden="1"/>
          <p:cNvSpPr/>
          <p:nvPr>
            <p:custDataLst>
              <p:tags r:id="rId28"/>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6" name="空心弧 35" hidden="1"/>
          <p:cNvSpPr/>
          <p:nvPr>
            <p:custDataLst>
              <p:tags r:id="rId29"/>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7" name="空心弧 36" hidden="1"/>
          <p:cNvSpPr/>
          <p:nvPr>
            <p:custDataLst>
              <p:tags r:id="rId30"/>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8" name="空心弧 37" hidden="1"/>
          <p:cNvSpPr/>
          <p:nvPr>
            <p:custDataLst>
              <p:tags r:id="rId31"/>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9" name="空心弧 38" hidden="1"/>
          <p:cNvSpPr/>
          <p:nvPr>
            <p:custDataLst>
              <p:tags r:id="rId32"/>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0" name="空心弧 39" hidden="1"/>
          <p:cNvSpPr/>
          <p:nvPr>
            <p:custDataLst>
              <p:tags r:id="rId33"/>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1" name="空心弧 40" hidden="1"/>
          <p:cNvSpPr/>
          <p:nvPr>
            <p:custDataLst>
              <p:tags r:id="rId34"/>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2" name="空心弧 41" hidden="1"/>
          <p:cNvSpPr/>
          <p:nvPr>
            <p:custDataLst>
              <p:tags r:id="rId35"/>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3" name="空心弧 42" hidden="1"/>
          <p:cNvSpPr/>
          <p:nvPr>
            <p:custDataLst>
              <p:tags r:id="rId36"/>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4" name="空心弧 43" hidden="1"/>
          <p:cNvSpPr/>
          <p:nvPr>
            <p:custDataLst>
              <p:tags r:id="rId37"/>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5" name="空心弧 44" hidden="1"/>
          <p:cNvSpPr/>
          <p:nvPr>
            <p:custDataLst>
              <p:tags r:id="rId38"/>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6" name="空心弧 45" hidden="1"/>
          <p:cNvSpPr/>
          <p:nvPr>
            <p:custDataLst>
              <p:tags r:id="rId39"/>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7" name="空心弧 46" hidden="1"/>
          <p:cNvSpPr/>
          <p:nvPr>
            <p:custDataLst>
              <p:tags r:id="rId40"/>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8" name="空心弧 47" hidden="1"/>
          <p:cNvSpPr/>
          <p:nvPr>
            <p:custDataLst>
              <p:tags r:id="rId41"/>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9" name="空心弧 48" hidden="1"/>
          <p:cNvSpPr/>
          <p:nvPr>
            <p:custDataLst>
              <p:tags r:id="rId42"/>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0" name="空心弧 49" hidden="1"/>
          <p:cNvSpPr/>
          <p:nvPr>
            <p:custDataLst>
              <p:tags r:id="rId43"/>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1" name="空心弧 50" hidden="1"/>
          <p:cNvSpPr/>
          <p:nvPr>
            <p:custDataLst>
              <p:tags r:id="rId44"/>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2" name="空心弧 51" hidden="1"/>
          <p:cNvSpPr/>
          <p:nvPr>
            <p:custDataLst>
              <p:tags r:id="rId45"/>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3" name="空心弧 52" hidden="1"/>
          <p:cNvSpPr/>
          <p:nvPr>
            <p:custDataLst>
              <p:tags r:id="rId46"/>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 name="文本框 2"/>
          <p:cNvSpPr txBox="1"/>
          <p:nvPr/>
        </p:nvSpPr>
        <p:spPr>
          <a:xfrm>
            <a:off x="405765" y="1226820"/>
            <a:ext cx="11015980" cy="4646295"/>
          </a:xfrm>
          <a:prstGeom prst="rect">
            <a:avLst/>
          </a:prstGeom>
          <a:noFill/>
        </p:spPr>
        <p:txBody>
          <a:bodyPr wrap="square" rtlCol="0">
            <a:spAutoFit/>
          </a:bodyPr>
          <a:p>
            <a:r>
              <a:rPr sz="2200"/>
              <a:t>1. 修改数据：修改/更新银行卡信息表中b_c_id小于10和客户信息表中c_id相同的记录的b_type字段。代码如下。</a:t>
            </a:r>
            <a:r>
              <a:t> </a:t>
            </a:r>
          </a:p>
          <a:p/>
          <a:p>
            <a:r>
              <a:t># 查看表数据</a:t>
            </a:r>
          </a:p>
          <a:p>
            <a:r>
              <a:t>SELECT * FROM bank_card where b_c_id&lt;10 ORDER BY b_c_id;</a:t>
            </a:r>
          </a:p>
          <a:p/>
          <a:p>
            <a:r>
              <a:rPr sz="2200"/>
              <a:t>结果如下。</a:t>
            </a:r>
            <a:endParaRPr sz="2200"/>
          </a:p>
          <a:p>
            <a:r>
              <a:t># b_number, b_type, b_c_id</a:t>
            </a:r>
          </a:p>
          <a:p>
            <a:r>
              <a:t>6222021302020000001, 信用卡, 1</a:t>
            </a:r>
          </a:p>
          <a:p>
            <a:r>
              <a:t>6222021302020000002, 信用卡, 3</a:t>
            </a:r>
          </a:p>
          <a:p>
            <a:r>
              <a:t>6222021302020000016, 储蓄卡, 3</a:t>
            </a:r>
          </a:p>
          <a:p>
            <a:r>
              <a:t>6222021302020000003, 信用卡, 5</a:t>
            </a:r>
          </a:p>
          <a:p>
            <a:r>
              <a:t>6222021302020000004, 信用卡, 7</a:t>
            </a:r>
          </a:p>
          <a:p>
            <a:r>
              <a:t>6222021302020000013, 储蓄卡, 7</a:t>
            </a:r>
          </a:p>
          <a:p>
            <a:r>
              <a:t>6222021302020000005, 信用卡, 9</a:t>
            </a:r>
          </a:p>
          <a:p/>
        </p:txBody>
      </p:sp>
    </p:spTree>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smtClean="0">
                <a:latin typeface="+mn-ea"/>
                <a:ea typeface="+mn-ea"/>
                <a:cs typeface="+mn-ea"/>
                <a:sym typeface="+mn-lt"/>
              </a:rPr>
              <a:t>数据的修改和删除</a:t>
            </a:r>
            <a:r>
              <a:rPr smtClean="0">
                <a:latin typeface="+mn-lt"/>
                <a:ea typeface="+mn-ea"/>
                <a:cs typeface="+mn-ea"/>
                <a:sym typeface="+mn-lt"/>
              </a:rPr>
              <a:t>（</a:t>
            </a:r>
            <a:r>
              <a:rPr lang="en-US" altLang="zh-CN" smtClean="0">
                <a:latin typeface="+mn-lt"/>
                <a:ea typeface="+mn-ea"/>
                <a:cs typeface="+mn-ea"/>
                <a:sym typeface="+mn-lt"/>
              </a:rPr>
              <a:t>1</a:t>
            </a:r>
            <a:r>
              <a:rPr smtClean="0">
                <a:latin typeface="+mn-lt"/>
                <a:ea typeface="+mn-ea"/>
                <a:cs typeface="+mn-ea"/>
                <a:sym typeface="+mn-lt"/>
              </a:rPr>
              <a:t>）</a:t>
            </a:r>
            <a:endParaRPr lang="zh-CN" altLang="en-US" dirty="0" smtClean="0">
              <a:latin typeface="+mn-ea"/>
              <a:ea typeface="+mn-ea"/>
              <a:cs typeface="+mn-ea"/>
              <a:sym typeface="+mn-lt"/>
            </a:endParaRPr>
          </a:p>
        </p:txBody>
      </p:sp>
      <p:sp>
        <p:nvSpPr>
          <p:cNvPr id="8" name="空心弧 7" hidden="1"/>
          <p:cNvSpPr/>
          <p:nvPr>
            <p:custDataLst>
              <p:tags r:id="rId1"/>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9" name="空心弧 8" hidden="1"/>
          <p:cNvSpPr/>
          <p:nvPr>
            <p:custDataLst>
              <p:tags r:id="rId2"/>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0" name="空心弧 9" hidden="1"/>
          <p:cNvSpPr/>
          <p:nvPr>
            <p:custDataLst>
              <p:tags r:id="rId3"/>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1" name="空心弧 10" hidden="1"/>
          <p:cNvSpPr/>
          <p:nvPr>
            <p:custDataLst>
              <p:tags r:id="rId4"/>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2" name="空心弧 11" hidden="1"/>
          <p:cNvSpPr/>
          <p:nvPr>
            <p:custDataLst>
              <p:tags r:id="rId5"/>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3" name="空心弧 12" hidden="1"/>
          <p:cNvSpPr/>
          <p:nvPr>
            <p:custDataLst>
              <p:tags r:id="rId6"/>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4" name="空心弧 13" hidden="1"/>
          <p:cNvSpPr/>
          <p:nvPr>
            <p:custDataLst>
              <p:tags r:id="rId7"/>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5" name="空心弧 14" hidden="1"/>
          <p:cNvSpPr/>
          <p:nvPr>
            <p:custDataLst>
              <p:tags r:id="rId8"/>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6" name="空心弧 15" hidden="1"/>
          <p:cNvSpPr/>
          <p:nvPr>
            <p:custDataLst>
              <p:tags r:id="rId9"/>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7" name="空心弧 16" hidden="1"/>
          <p:cNvSpPr/>
          <p:nvPr>
            <p:custDataLst>
              <p:tags r:id="rId10"/>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8" name="空心弧 17" hidden="1"/>
          <p:cNvSpPr/>
          <p:nvPr>
            <p:custDataLst>
              <p:tags r:id="rId11"/>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9" name="空心弧 18" hidden="1"/>
          <p:cNvSpPr/>
          <p:nvPr>
            <p:custDataLst>
              <p:tags r:id="rId12"/>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0" name="空心弧 19" hidden="1"/>
          <p:cNvSpPr/>
          <p:nvPr>
            <p:custDataLst>
              <p:tags r:id="rId13"/>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1" name="空心弧 20" hidden="1"/>
          <p:cNvSpPr/>
          <p:nvPr>
            <p:custDataLst>
              <p:tags r:id="rId14"/>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2" name="空心弧 21" hidden="1"/>
          <p:cNvSpPr/>
          <p:nvPr>
            <p:custDataLst>
              <p:tags r:id="rId15"/>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3" name="空心弧 22" hidden="1"/>
          <p:cNvSpPr/>
          <p:nvPr>
            <p:custDataLst>
              <p:tags r:id="rId16"/>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4" name="空心弧 23" hidden="1"/>
          <p:cNvSpPr/>
          <p:nvPr>
            <p:custDataLst>
              <p:tags r:id="rId17"/>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5" name="空心弧 24" hidden="1"/>
          <p:cNvSpPr/>
          <p:nvPr>
            <p:custDataLst>
              <p:tags r:id="rId18"/>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6" name="空心弧 25" hidden="1"/>
          <p:cNvSpPr/>
          <p:nvPr>
            <p:custDataLst>
              <p:tags r:id="rId19"/>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7" name="空心弧 26" hidden="1"/>
          <p:cNvSpPr/>
          <p:nvPr>
            <p:custDataLst>
              <p:tags r:id="rId20"/>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8" name="空心弧 27" hidden="1"/>
          <p:cNvSpPr/>
          <p:nvPr>
            <p:custDataLst>
              <p:tags r:id="rId21"/>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9" name="空心弧 28" hidden="1"/>
          <p:cNvSpPr/>
          <p:nvPr>
            <p:custDataLst>
              <p:tags r:id="rId22"/>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0" name="空心弧 29" hidden="1"/>
          <p:cNvSpPr/>
          <p:nvPr>
            <p:custDataLst>
              <p:tags r:id="rId23"/>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1" name="空心弧 30" hidden="1"/>
          <p:cNvSpPr/>
          <p:nvPr>
            <p:custDataLst>
              <p:tags r:id="rId24"/>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2" name="空心弧 31" hidden="1"/>
          <p:cNvSpPr/>
          <p:nvPr>
            <p:custDataLst>
              <p:tags r:id="rId25"/>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3" name="空心弧 32" hidden="1"/>
          <p:cNvSpPr/>
          <p:nvPr>
            <p:custDataLst>
              <p:tags r:id="rId26"/>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4" name="空心弧 33" hidden="1"/>
          <p:cNvSpPr/>
          <p:nvPr>
            <p:custDataLst>
              <p:tags r:id="rId27"/>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5" name="空心弧 34" hidden="1"/>
          <p:cNvSpPr/>
          <p:nvPr>
            <p:custDataLst>
              <p:tags r:id="rId28"/>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6" name="空心弧 35" hidden="1"/>
          <p:cNvSpPr/>
          <p:nvPr>
            <p:custDataLst>
              <p:tags r:id="rId29"/>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7" name="空心弧 36" hidden="1"/>
          <p:cNvSpPr/>
          <p:nvPr>
            <p:custDataLst>
              <p:tags r:id="rId30"/>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8" name="空心弧 37" hidden="1"/>
          <p:cNvSpPr/>
          <p:nvPr>
            <p:custDataLst>
              <p:tags r:id="rId31"/>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9" name="空心弧 38" hidden="1"/>
          <p:cNvSpPr/>
          <p:nvPr>
            <p:custDataLst>
              <p:tags r:id="rId32"/>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0" name="空心弧 39" hidden="1"/>
          <p:cNvSpPr/>
          <p:nvPr>
            <p:custDataLst>
              <p:tags r:id="rId33"/>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1" name="空心弧 40" hidden="1"/>
          <p:cNvSpPr/>
          <p:nvPr>
            <p:custDataLst>
              <p:tags r:id="rId34"/>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2" name="空心弧 41" hidden="1"/>
          <p:cNvSpPr/>
          <p:nvPr>
            <p:custDataLst>
              <p:tags r:id="rId35"/>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3" name="空心弧 42" hidden="1"/>
          <p:cNvSpPr/>
          <p:nvPr>
            <p:custDataLst>
              <p:tags r:id="rId36"/>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4" name="空心弧 43" hidden="1"/>
          <p:cNvSpPr/>
          <p:nvPr>
            <p:custDataLst>
              <p:tags r:id="rId37"/>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5" name="空心弧 44" hidden="1"/>
          <p:cNvSpPr/>
          <p:nvPr>
            <p:custDataLst>
              <p:tags r:id="rId38"/>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6" name="空心弧 45" hidden="1"/>
          <p:cNvSpPr/>
          <p:nvPr>
            <p:custDataLst>
              <p:tags r:id="rId39"/>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7" name="空心弧 46" hidden="1"/>
          <p:cNvSpPr/>
          <p:nvPr>
            <p:custDataLst>
              <p:tags r:id="rId40"/>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8" name="空心弧 47" hidden="1"/>
          <p:cNvSpPr/>
          <p:nvPr>
            <p:custDataLst>
              <p:tags r:id="rId41"/>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9" name="空心弧 48" hidden="1"/>
          <p:cNvSpPr/>
          <p:nvPr>
            <p:custDataLst>
              <p:tags r:id="rId42"/>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0" name="空心弧 49" hidden="1"/>
          <p:cNvSpPr/>
          <p:nvPr>
            <p:custDataLst>
              <p:tags r:id="rId43"/>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1" name="空心弧 50" hidden="1"/>
          <p:cNvSpPr/>
          <p:nvPr>
            <p:custDataLst>
              <p:tags r:id="rId44"/>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2" name="空心弧 51" hidden="1"/>
          <p:cNvSpPr/>
          <p:nvPr>
            <p:custDataLst>
              <p:tags r:id="rId45"/>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3" name="空心弧 52" hidden="1"/>
          <p:cNvSpPr/>
          <p:nvPr>
            <p:custDataLst>
              <p:tags r:id="rId46"/>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 name="文本框 2"/>
          <p:cNvSpPr txBox="1"/>
          <p:nvPr/>
        </p:nvSpPr>
        <p:spPr>
          <a:xfrm>
            <a:off x="405765" y="1226820"/>
            <a:ext cx="11015980" cy="5692775"/>
          </a:xfrm>
          <a:prstGeom prst="rect">
            <a:avLst/>
          </a:prstGeom>
          <a:noFill/>
        </p:spPr>
        <p:txBody>
          <a:bodyPr wrap="square" rtlCol="0">
            <a:spAutoFit/>
          </a:bodyPr>
          <a:p>
            <a:pPr algn="l">
              <a:buClrTx/>
              <a:buSzTx/>
              <a:buFontTx/>
            </a:pPr>
            <a:r>
              <a:rPr sz="2200"/>
              <a:t>开始更新数据。</a:t>
            </a:r>
            <a:endParaRPr sz="2200"/>
          </a:p>
          <a:p>
            <a:endParaRPr sz="2200"/>
          </a:p>
          <a:p>
            <a:r>
              <a:t># 修改/更新数据</a:t>
            </a:r>
          </a:p>
          <a:p>
            <a:r>
              <a:t>UPDATE bank_card INNER JOIN client ON bank_card.b_c_id = client.c_id SET bank_card.b_type='借记卡' where bank_card.b_c_id&lt;10;</a:t>
            </a:r>
          </a:p>
          <a:p>
            <a:r>
              <a:t># 重新查询数据情况</a:t>
            </a:r>
          </a:p>
          <a:p>
            <a:r>
              <a:t>SELECT * FROM bank_card ORDER BY b_c_id;</a:t>
            </a:r>
          </a:p>
          <a:p/>
          <a:p>
            <a:pPr algn="l">
              <a:buClrTx/>
              <a:buSzTx/>
              <a:buFontTx/>
            </a:pPr>
            <a:r>
              <a:rPr sz="2200"/>
              <a:t>结果如下。</a:t>
            </a:r>
            <a:endParaRPr sz="2200"/>
          </a:p>
          <a:p>
            <a:r>
              <a:t># b_number, b_type, b_c_id</a:t>
            </a:r>
          </a:p>
          <a:p>
            <a:r>
              <a:t>6222021302020000001, 借记卡, 1</a:t>
            </a:r>
          </a:p>
          <a:p>
            <a:r>
              <a:t>6222021302020000002, 借记卡, 3</a:t>
            </a:r>
          </a:p>
          <a:p>
            <a:r>
              <a:t>6222021302020000016, 借记卡, 3</a:t>
            </a:r>
          </a:p>
          <a:p>
            <a:r>
              <a:t>6222021302020000003, 借记卡, 5</a:t>
            </a:r>
          </a:p>
          <a:p>
            <a:r>
              <a:t>6222021302020000004, 借记卡, 7</a:t>
            </a:r>
          </a:p>
          <a:p>
            <a:r>
              <a:t>6222021302020000013, 借记卡, 7</a:t>
            </a:r>
          </a:p>
          <a:p>
            <a:r>
              <a:t>6222021302020000005, 借记卡, 9</a:t>
            </a:r>
          </a:p>
          <a:p>
            <a:r>
              <a:t>6222021302020000006, 信用卡, 10</a:t>
            </a:r>
          </a:p>
          <a:p>
            <a:r>
              <a:t>6222021302020000007, 信用卡, 12</a:t>
            </a:r>
          </a:p>
          <a:p/>
        </p:txBody>
      </p:sp>
      <p:sp>
        <p:nvSpPr>
          <p:cNvPr id="4" name="文本框 3"/>
          <p:cNvSpPr txBox="1"/>
          <p:nvPr/>
        </p:nvSpPr>
        <p:spPr>
          <a:xfrm>
            <a:off x="4384675" y="3606165"/>
            <a:ext cx="3199765" cy="3415030"/>
          </a:xfrm>
          <a:prstGeom prst="rect">
            <a:avLst/>
          </a:prstGeom>
          <a:noFill/>
        </p:spPr>
        <p:txBody>
          <a:bodyPr wrap="square" rtlCol="0">
            <a:spAutoFit/>
          </a:bodyPr>
          <a:p>
            <a:r>
              <a:rPr>
                <a:sym typeface="+mn-ea"/>
              </a:rPr>
              <a:t>6222021302020000019, 储蓄卡, 12</a:t>
            </a:r>
            <a:endParaRPr>
              <a:sym typeface="+mn-ea"/>
            </a:endParaRPr>
          </a:p>
          <a:p>
            <a:r>
              <a:rPr>
                <a:sym typeface="+mn-ea"/>
              </a:rPr>
              <a:t>6222021302020000008, 信用卡, 14</a:t>
            </a:r>
            <a:endParaRPr>
              <a:sym typeface="+mn-ea"/>
            </a:endParaRPr>
          </a:p>
          <a:p>
            <a:r>
              <a:rPr>
                <a:sym typeface="+mn-ea"/>
              </a:rPr>
              <a:t>6222021302020000009, 信用卡, 16</a:t>
            </a:r>
            <a:endParaRPr>
              <a:sym typeface="+mn-ea"/>
            </a:endParaRPr>
          </a:p>
          <a:p>
            <a:r>
              <a:rPr>
                <a:sym typeface="+mn-ea"/>
              </a:rPr>
              <a:t>6222021302020000010, 信用卡, 18</a:t>
            </a:r>
            <a:endParaRPr>
              <a:sym typeface="+mn-ea"/>
            </a:endParaRPr>
          </a:p>
          <a:p>
            <a:r>
              <a:rPr>
                <a:sym typeface="+mn-ea"/>
              </a:rPr>
              <a:t>6222021302020000011, 储蓄卡, 19</a:t>
            </a:r>
            <a:endParaRPr>
              <a:sym typeface="+mn-ea"/>
            </a:endParaRPr>
          </a:p>
          <a:p>
            <a:r>
              <a:rPr>
                <a:sym typeface="+mn-ea"/>
              </a:rPr>
              <a:t>6222021302020000012, 储蓄卡, 21</a:t>
            </a:r>
            <a:endParaRPr>
              <a:sym typeface="+mn-ea"/>
            </a:endParaRPr>
          </a:p>
          <a:p>
            <a:r>
              <a:rPr>
                <a:sym typeface="+mn-ea"/>
              </a:rPr>
              <a:t>6222021302020000014, 储蓄卡, 23</a:t>
            </a:r>
            <a:endParaRPr>
              <a:sym typeface="+mn-ea"/>
            </a:endParaRPr>
          </a:p>
          <a:p>
            <a:r>
              <a:rPr>
                <a:sym typeface="+mn-ea"/>
              </a:rPr>
              <a:t>6222021302020000015, 储蓄卡, 24</a:t>
            </a:r>
            <a:endParaRPr>
              <a:sym typeface="+mn-ea"/>
            </a:endParaRPr>
          </a:p>
          <a:p>
            <a:r>
              <a:rPr>
                <a:sym typeface="+mn-ea"/>
              </a:rPr>
              <a:t>6222021302020000017, 储蓄卡, 26</a:t>
            </a:r>
            <a:endParaRPr>
              <a:sym typeface="+mn-ea"/>
            </a:endParaRPr>
          </a:p>
          <a:p>
            <a:r>
              <a:rPr>
                <a:sym typeface="+mn-ea"/>
              </a:rPr>
              <a:t>6222021302020000018, 储蓄卡, 27</a:t>
            </a:r>
            <a:endParaRPr>
              <a:sym typeface="+mn-ea"/>
            </a:endParaRPr>
          </a:p>
          <a:p>
            <a:r>
              <a:rPr>
                <a:sym typeface="+mn-ea"/>
              </a:rPr>
              <a:t>6222021302020000020, 储蓄卡, 29</a:t>
            </a:r>
            <a:endParaRPr>
              <a:sym typeface="+mn-ea"/>
            </a:endParaRPr>
          </a:p>
          <a:p>
            <a:endParaRPr lang="zh-CN" altLang="en-US"/>
          </a:p>
        </p:txBody>
      </p:sp>
    </p:spTree>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smtClean="0">
                <a:latin typeface="+mn-ea"/>
                <a:ea typeface="+mn-ea"/>
                <a:cs typeface="+mn-ea"/>
                <a:sym typeface="+mn-lt"/>
              </a:rPr>
              <a:t>数据的修改和删除</a:t>
            </a:r>
            <a:r>
              <a:rPr smtClean="0">
                <a:latin typeface="+mn-lt"/>
                <a:ea typeface="+mn-ea"/>
                <a:cs typeface="+mn-ea"/>
                <a:sym typeface="+mn-lt"/>
              </a:rPr>
              <a:t>（</a:t>
            </a:r>
            <a:r>
              <a:rPr lang="en-US" altLang="zh-CN" smtClean="0">
                <a:latin typeface="+mn-lt"/>
                <a:ea typeface="+mn-ea"/>
                <a:cs typeface="+mn-ea"/>
                <a:sym typeface="+mn-lt"/>
              </a:rPr>
              <a:t>2</a:t>
            </a:r>
            <a:r>
              <a:rPr smtClean="0">
                <a:latin typeface="+mn-lt"/>
                <a:ea typeface="+mn-ea"/>
                <a:cs typeface="+mn-ea"/>
                <a:sym typeface="+mn-lt"/>
              </a:rPr>
              <a:t>）</a:t>
            </a:r>
            <a:endParaRPr lang="zh-CN" altLang="en-US" dirty="0" smtClean="0">
              <a:latin typeface="+mn-ea"/>
              <a:ea typeface="+mn-ea"/>
              <a:cs typeface="+mn-ea"/>
              <a:sym typeface="+mn-lt"/>
            </a:endParaRPr>
          </a:p>
        </p:txBody>
      </p:sp>
      <p:sp>
        <p:nvSpPr>
          <p:cNvPr id="8" name="空心弧 7" hidden="1"/>
          <p:cNvSpPr/>
          <p:nvPr>
            <p:custDataLst>
              <p:tags r:id="rId1"/>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9" name="空心弧 8" hidden="1"/>
          <p:cNvSpPr/>
          <p:nvPr>
            <p:custDataLst>
              <p:tags r:id="rId2"/>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0" name="空心弧 9" hidden="1"/>
          <p:cNvSpPr/>
          <p:nvPr>
            <p:custDataLst>
              <p:tags r:id="rId3"/>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1" name="空心弧 10" hidden="1"/>
          <p:cNvSpPr/>
          <p:nvPr>
            <p:custDataLst>
              <p:tags r:id="rId4"/>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2" name="空心弧 11" hidden="1"/>
          <p:cNvSpPr/>
          <p:nvPr>
            <p:custDataLst>
              <p:tags r:id="rId5"/>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3" name="空心弧 12" hidden="1"/>
          <p:cNvSpPr/>
          <p:nvPr>
            <p:custDataLst>
              <p:tags r:id="rId6"/>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4" name="空心弧 13" hidden="1"/>
          <p:cNvSpPr/>
          <p:nvPr>
            <p:custDataLst>
              <p:tags r:id="rId7"/>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5" name="空心弧 14" hidden="1"/>
          <p:cNvSpPr/>
          <p:nvPr>
            <p:custDataLst>
              <p:tags r:id="rId8"/>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6" name="空心弧 15" hidden="1"/>
          <p:cNvSpPr/>
          <p:nvPr>
            <p:custDataLst>
              <p:tags r:id="rId9"/>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7" name="空心弧 16" hidden="1"/>
          <p:cNvSpPr/>
          <p:nvPr>
            <p:custDataLst>
              <p:tags r:id="rId10"/>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8" name="空心弧 17" hidden="1"/>
          <p:cNvSpPr/>
          <p:nvPr>
            <p:custDataLst>
              <p:tags r:id="rId11"/>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9" name="空心弧 18" hidden="1"/>
          <p:cNvSpPr/>
          <p:nvPr>
            <p:custDataLst>
              <p:tags r:id="rId12"/>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0" name="空心弧 19" hidden="1"/>
          <p:cNvSpPr/>
          <p:nvPr>
            <p:custDataLst>
              <p:tags r:id="rId13"/>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1" name="空心弧 20" hidden="1"/>
          <p:cNvSpPr/>
          <p:nvPr>
            <p:custDataLst>
              <p:tags r:id="rId14"/>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2" name="空心弧 21" hidden="1"/>
          <p:cNvSpPr/>
          <p:nvPr>
            <p:custDataLst>
              <p:tags r:id="rId15"/>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3" name="空心弧 22" hidden="1"/>
          <p:cNvSpPr/>
          <p:nvPr>
            <p:custDataLst>
              <p:tags r:id="rId16"/>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4" name="空心弧 23" hidden="1"/>
          <p:cNvSpPr/>
          <p:nvPr>
            <p:custDataLst>
              <p:tags r:id="rId17"/>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5" name="空心弧 24" hidden="1"/>
          <p:cNvSpPr/>
          <p:nvPr>
            <p:custDataLst>
              <p:tags r:id="rId18"/>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6" name="空心弧 25" hidden="1"/>
          <p:cNvSpPr/>
          <p:nvPr>
            <p:custDataLst>
              <p:tags r:id="rId19"/>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7" name="空心弧 26" hidden="1"/>
          <p:cNvSpPr/>
          <p:nvPr>
            <p:custDataLst>
              <p:tags r:id="rId20"/>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8" name="空心弧 27" hidden="1"/>
          <p:cNvSpPr/>
          <p:nvPr>
            <p:custDataLst>
              <p:tags r:id="rId21"/>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9" name="空心弧 28" hidden="1"/>
          <p:cNvSpPr/>
          <p:nvPr>
            <p:custDataLst>
              <p:tags r:id="rId22"/>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0" name="空心弧 29" hidden="1"/>
          <p:cNvSpPr/>
          <p:nvPr>
            <p:custDataLst>
              <p:tags r:id="rId23"/>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1" name="空心弧 30" hidden="1"/>
          <p:cNvSpPr/>
          <p:nvPr>
            <p:custDataLst>
              <p:tags r:id="rId24"/>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2" name="空心弧 31" hidden="1"/>
          <p:cNvSpPr/>
          <p:nvPr>
            <p:custDataLst>
              <p:tags r:id="rId25"/>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3" name="空心弧 32" hidden="1"/>
          <p:cNvSpPr/>
          <p:nvPr>
            <p:custDataLst>
              <p:tags r:id="rId26"/>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4" name="空心弧 33" hidden="1"/>
          <p:cNvSpPr/>
          <p:nvPr>
            <p:custDataLst>
              <p:tags r:id="rId27"/>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5" name="空心弧 34" hidden="1"/>
          <p:cNvSpPr/>
          <p:nvPr>
            <p:custDataLst>
              <p:tags r:id="rId28"/>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6" name="空心弧 35" hidden="1"/>
          <p:cNvSpPr/>
          <p:nvPr>
            <p:custDataLst>
              <p:tags r:id="rId29"/>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7" name="空心弧 36" hidden="1"/>
          <p:cNvSpPr/>
          <p:nvPr>
            <p:custDataLst>
              <p:tags r:id="rId30"/>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8" name="空心弧 37" hidden="1"/>
          <p:cNvSpPr/>
          <p:nvPr>
            <p:custDataLst>
              <p:tags r:id="rId31"/>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9" name="空心弧 38" hidden="1"/>
          <p:cNvSpPr/>
          <p:nvPr>
            <p:custDataLst>
              <p:tags r:id="rId32"/>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0" name="空心弧 39" hidden="1"/>
          <p:cNvSpPr/>
          <p:nvPr>
            <p:custDataLst>
              <p:tags r:id="rId33"/>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1" name="空心弧 40" hidden="1"/>
          <p:cNvSpPr/>
          <p:nvPr>
            <p:custDataLst>
              <p:tags r:id="rId34"/>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2" name="空心弧 41" hidden="1"/>
          <p:cNvSpPr/>
          <p:nvPr>
            <p:custDataLst>
              <p:tags r:id="rId35"/>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3" name="空心弧 42" hidden="1"/>
          <p:cNvSpPr/>
          <p:nvPr>
            <p:custDataLst>
              <p:tags r:id="rId36"/>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4" name="空心弧 43" hidden="1"/>
          <p:cNvSpPr/>
          <p:nvPr>
            <p:custDataLst>
              <p:tags r:id="rId37"/>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5" name="空心弧 44" hidden="1"/>
          <p:cNvSpPr/>
          <p:nvPr>
            <p:custDataLst>
              <p:tags r:id="rId38"/>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6" name="空心弧 45" hidden="1"/>
          <p:cNvSpPr/>
          <p:nvPr>
            <p:custDataLst>
              <p:tags r:id="rId39"/>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7" name="空心弧 46" hidden="1"/>
          <p:cNvSpPr/>
          <p:nvPr>
            <p:custDataLst>
              <p:tags r:id="rId40"/>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8" name="空心弧 47" hidden="1"/>
          <p:cNvSpPr/>
          <p:nvPr>
            <p:custDataLst>
              <p:tags r:id="rId41"/>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9" name="空心弧 48" hidden="1"/>
          <p:cNvSpPr/>
          <p:nvPr>
            <p:custDataLst>
              <p:tags r:id="rId42"/>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0" name="空心弧 49" hidden="1"/>
          <p:cNvSpPr/>
          <p:nvPr>
            <p:custDataLst>
              <p:tags r:id="rId43"/>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1" name="空心弧 50" hidden="1"/>
          <p:cNvSpPr/>
          <p:nvPr>
            <p:custDataLst>
              <p:tags r:id="rId44"/>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2" name="空心弧 51" hidden="1"/>
          <p:cNvSpPr/>
          <p:nvPr>
            <p:custDataLst>
              <p:tags r:id="rId45"/>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3" name="空心弧 52" hidden="1"/>
          <p:cNvSpPr/>
          <p:nvPr>
            <p:custDataLst>
              <p:tags r:id="rId46"/>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 name="文本框 2"/>
          <p:cNvSpPr txBox="1"/>
          <p:nvPr/>
        </p:nvSpPr>
        <p:spPr>
          <a:xfrm>
            <a:off x="405765" y="1226820"/>
            <a:ext cx="11015980" cy="4984750"/>
          </a:xfrm>
          <a:prstGeom prst="rect">
            <a:avLst/>
          </a:prstGeom>
          <a:noFill/>
        </p:spPr>
        <p:txBody>
          <a:bodyPr wrap="square" rtlCol="0">
            <a:spAutoFit/>
          </a:bodyPr>
          <a:p>
            <a:r>
              <a:rPr sz="2200"/>
              <a:t>2</a:t>
            </a:r>
            <a:r>
              <a:rPr lang="en-US" sz="2200"/>
              <a:t>. 删除指定数据：删除基金信息表中编号小于3的行。代码如下</a:t>
            </a:r>
            <a:r>
              <a:rPr lang="en-US"/>
              <a:t>。</a:t>
            </a:r>
            <a:endParaRPr lang="en-US"/>
          </a:p>
          <a:p/>
          <a:p>
            <a:r>
              <a:t># 删除前查询结果</a:t>
            </a:r>
          </a:p>
          <a:p>
            <a:r>
              <a:t>SELECT * FROM fund;</a:t>
            </a:r>
          </a:p>
          <a:p/>
          <a:p>
            <a:pPr algn="l">
              <a:buClrTx/>
              <a:buSzTx/>
              <a:buFontTx/>
            </a:pPr>
            <a:r>
              <a:rPr sz="1800"/>
              <a:t>结果如下。</a:t>
            </a:r>
            <a:endParaRPr sz="1800"/>
          </a:p>
          <a:p>
            <a:r>
              <a:t># f_name, f_id, f_type, f_amount, risk_level, f_manager</a:t>
            </a:r>
          </a:p>
          <a:p>
            <a:r>
              <a:t>股票, 1, 股票型, 10000, 高, 1</a:t>
            </a:r>
          </a:p>
          <a:p>
            <a:r>
              <a:t>投资, 2, 债券型, 10000, 中, 2</a:t>
            </a:r>
          </a:p>
          <a:p>
            <a:r>
              <a:t>国债, 3, 货币型, 10000, 低, 3</a:t>
            </a:r>
          </a:p>
          <a:p>
            <a:r>
              <a:t>沪深300指数, 4, 指数型, 10000, 中, 4</a:t>
            </a:r>
          </a:p>
          <a:p/>
          <a:p>
            <a:pPr algn="l">
              <a:buClrTx/>
              <a:buSzTx/>
              <a:buFontTx/>
            </a:pPr>
            <a:r>
              <a:rPr sz="1800"/>
              <a:t>开始删除数据。代码如下。</a:t>
            </a:r>
            <a:endParaRPr sz="1800"/>
          </a:p>
          <a:p>
            <a:r>
              <a:t># 删除数据</a:t>
            </a:r>
          </a:p>
          <a:p>
            <a:r>
              <a:t>DELETE FROM fund WHERE f_id&lt;3;</a:t>
            </a:r>
          </a:p>
          <a:p>
            <a:r>
              <a:t># 查询删除结果</a:t>
            </a:r>
          </a:p>
          <a:p>
            <a:r>
              <a:t>SELECT * FROM fund;</a:t>
            </a:r>
          </a:p>
        </p:txBody>
      </p:sp>
    </p:spTree>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smtClean="0">
                <a:latin typeface="+mn-ea"/>
                <a:ea typeface="+mn-ea"/>
                <a:cs typeface="+mn-ea"/>
                <a:sym typeface="+mn-lt"/>
              </a:rPr>
              <a:t>数据的修改和删除</a:t>
            </a:r>
            <a:r>
              <a:rPr smtClean="0">
                <a:latin typeface="+mn-lt"/>
                <a:ea typeface="+mn-ea"/>
                <a:cs typeface="+mn-ea"/>
                <a:sym typeface="+mn-lt"/>
              </a:rPr>
              <a:t>（</a:t>
            </a:r>
            <a:r>
              <a:rPr lang="en-US" altLang="zh-CN" smtClean="0">
                <a:latin typeface="+mn-lt"/>
                <a:ea typeface="+mn-ea"/>
                <a:cs typeface="+mn-ea"/>
                <a:sym typeface="+mn-lt"/>
              </a:rPr>
              <a:t>3</a:t>
            </a:r>
            <a:r>
              <a:rPr smtClean="0">
                <a:latin typeface="+mn-lt"/>
                <a:ea typeface="+mn-ea"/>
                <a:cs typeface="+mn-ea"/>
                <a:sym typeface="+mn-lt"/>
              </a:rPr>
              <a:t>）</a:t>
            </a:r>
            <a:endParaRPr lang="zh-CN" altLang="en-US" dirty="0" smtClean="0">
              <a:latin typeface="+mn-ea"/>
              <a:ea typeface="+mn-ea"/>
              <a:cs typeface="+mn-ea"/>
              <a:sym typeface="+mn-lt"/>
            </a:endParaRPr>
          </a:p>
        </p:txBody>
      </p:sp>
      <p:sp>
        <p:nvSpPr>
          <p:cNvPr id="8" name="空心弧 7" hidden="1"/>
          <p:cNvSpPr/>
          <p:nvPr>
            <p:custDataLst>
              <p:tags r:id="rId1"/>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9" name="空心弧 8" hidden="1"/>
          <p:cNvSpPr/>
          <p:nvPr>
            <p:custDataLst>
              <p:tags r:id="rId2"/>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0" name="空心弧 9" hidden="1"/>
          <p:cNvSpPr/>
          <p:nvPr>
            <p:custDataLst>
              <p:tags r:id="rId3"/>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1" name="空心弧 10" hidden="1"/>
          <p:cNvSpPr/>
          <p:nvPr>
            <p:custDataLst>
              <p:tags r:id="rId4"/>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2" name="空心弧 11" hidden="1"/>
          <p:cNvSpPr/>
          <p:nvPr>
            <p:custDataLst>
              <p:tags r:id="rId5"/>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3" name="空心弧 12" hidden="1"/>
          <p:cNvSpPr/>
          <p:nvPr>
            <p:custDataLst>
              <p:tags r:id="rId6"/>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4" name="空心弧 13" hidden="1"/>
          <p:cNvSpPr/>
          <p:nvPr>
            <p:custDataLst>
              <p:tags r:id="rId7"/>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5" name="空心弧 14" hidden="1"/>
          <p:cNvSpPr/>
          <p:nvPr>
            <p:custDataLst>
              <p:tags r:id="rId8"/>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6" name="空心弧 15" hidden="1"/>
          <p:cNvSpPr/>
          <p:nvPr>
            <p:custDataLst>
              <p:tags r:id="rId9"/>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7" name="空心弧 16" hidden="1"/>
          <p:cNvSpPr/>
          <p:nvPr>
            <p:custDataLst>
              <p:tags r:id="rId10"/>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8" name="空心弧 17" hidden="1"/>
          <p:cNvSpPr/>
          <p:nvPr>
            <p:custDataLst>
              <p:tags r:id="rId11"/>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9" name="空心弧 18" hidden="1"/>
          <p:cNvSpPr/>
          <p:nvPr>
            <p:custDataLst>
              <p:tags r:id="rId12"/>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0" name="空心弧 19" hidden="1"/>
          <p:cNvSpPr/>
          <p:nvPr>
            <p:custDataLst>
              <p:tags r:id="rId13"/>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1" name="空心弧 20" hidden="1"/>
          <p:cNvSpPr/>
          <p:nvPr>
            <p:custDataLst>
              <p:tags r:id="rId14"/>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2" name="空心弧 21" hidden="1"/>
          <p:cNvSpPr/>
          <p:nvPr>
            <p:custDataLst>
              <p:tags r:id="rId15"/>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3" name="空心弧 22" hidden="1"/>
          <p:cNvSpPr/>
          <p:nvPr>
            <p:custDataLst>
              <p:tags r:id="rId16"/>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4" name="空心弧 23" hidden="1"/>
          <p:cNvSpPr/>
          <p:nvPr>
            <p:custDataLst>
              <p:tags r:id="rId17"/>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5" name="空心弧 24" hidden="1"/>
          <p:cNvSpPr/>
          <p:nvPr>
            <p:custDataLst>
              <p:tags r:id="rId18"/>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6" name="空心弧 25" hidden="1"/>
          <p:cNvSpPr/>
          <p:nvPr>
            <p:custDataLst>
              <p:tags r:id="rId19"/>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7" name="空心弧 26" hidden="1"/>
          <p:cNvSpPr/>
          <p:nvPr>
            <p:custDataLst>
              <p:tags r:id="rId20"/>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8" name="空心弧 27" hidden="1"/>
          <p:cNvSpPr/>
          <p:nvPr>
            <p:custDataLst>
              <p:tags r:id="rId21"/>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9" name="空心弧 28" hidden="1"/>
          <p:cNvSpPr/>
          <p:nvPr>
            <p:custDataLst>
              <p:tags r:id="rId22"/>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0" name="空心弧 29" hidden="1"/>
          <p:cNvSpPr/>
          <p:nvPr>
            <p:custDataLst>
              <p:tags r:id="rId23"/>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1" name="空心弧 30" hidden="1"/>
          <p:cNvSpPr/>
          <p:nvPr>
            <p:custDataLst>
              <p:tags r:id="rId24"/>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2" name="空心弧 31" hidden="1"/>
          <p:cNvSpPr/>
          <p:nvPr>
            <p:custDataLst>
              <p:tags r:id="rId25"/>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3" name="空心弧 32" hidden="1"/>
          <p:cNvSpPr/>
          <p:nvPr>
            <p:custDataLst>
              <p:tags r:id="rId26"/>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4" name="空心弧 33" hidden="1"/>
          <p:cNvSpPr/>
          <p:nvPr>
            <p:custDataLst>
              <p:tags r:id="rId27"/>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5" name="空心弧 34" hidden="1"/>
          <p:cNvSpPr/>
          <p:nvPr>
            <p:custDataLst>
              <p:tags r:id="rId28"/>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6" name="空心弧 35" hidden="1"/>
          <p:cNvSpPr/>
          <p:nvPr>
            <p:custDataLst>
              <p:tags r:id="rId29"/>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7" name="空心弧 36" hidden="1"/>
          <p:cNvSpPr/>
          <p:nvPr>
            <p:custDataLst>
              <p:tags r:id="rId30"/>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8" name="空心弧 37" hidden="1"/>
          <p:cNvSpPr/>
          <p:nvPr>
            <p:custDataLst>
              <p:tags r:id="rId31"/>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9" name="空心弧 38" hidden="1"/>
          <p:cNvSpPr/>
          <p:nvPr>
            <p:custDataLst>
              <p:tags r:id="rId32"/>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0" name="空心弧 39" hidden="1"/>
          <p:cNvSpPr/>
          <p:nvPr>
            <p:custDataLst>
              <p:tags r:id="rId33"/>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1" name="空心弧 40" hidden="1"/>
          <p:cNvSpPr/>
          <p:nvPr>
            <p:custDataLst>
              <p:tags r:id="rId34"/>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2" name="空心弧 41" hidden="1"/>
          <p:cNvSpPr/>
          <p:nvPr>
            <p:custDataLst>
              <p:tags r:id="rId35"/>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3" name="空心弧 42" hidden="1"/>
          <p:cNvSpPr/>
          <p:nvPr>
            <p:custDataLst>
              <p:tags r:id="rId36"/>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4" name="空心弧 43" hidden="1"/>
          <p:cNvSpPr/>
          <p:nvPr>
            <p:custDataLst>
              <p:tags r:id="rId37"/>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5" name="空心弧 44" hidden="1"/>
          <p:cNvSpPr/>
          <p:nvPr>
            <p:custDataLst>
              <p:tags r:id="rId38"/>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6" name="空心弧 45" hidden="1"/>
          <p:cNvSpPr/>
          <p:nvPr>
            <p:custDataLst>
              <p:tags r:id="rId39"/>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7" name="空心弧 46" hidden="1"/>
          <p:cNvSpPr/>
          <p:nvPr>
            <p:custDataLst>
              <p:tags r:id="rId40"/>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8" name="空心弧 47" hidden="1"/>
          <p:cNvSpPr/>
          <p:nvPr>
            <p:custDataLst>
              <p:tags r:id="rId41"/>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9" name="空心弧 48" hidden="1"/>
          <p:cNvSpPr/>
          <p:nvPr>
            <p:custDataLst>
              <p:tags r:id="rId42"/>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0" name="空心弧 49" hidden="1"/>
          <p:cNvSpPr/>
          <p:nvPr>
            <p:custDataLst>
              <p:tags r:id="rId43"/>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1" name="空心弧 50" hidden="1"/>
          <p:cNvSpPr/>
          <p:nvPr>
            <p:custDataLst>
              <p:tags r:id="rId44"/>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2" name="空心弧 51" hidden="1"/>
          <p:cNvSpPr/>
          <p:nvPr>
            <p:custDataLst>
              <p:tags r:id="rId45"/>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3" name="空心弧 52" hidden="1"/>
          <p:cNvSpPr/>
          <p:nvPr>
            <p:custDataLst>
              <p:tags r:id="rId46"/>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 name="文本框 2"/>
          <p:cNvSpPr txBox="1"/>
          <p:nvPr/>
        </p:nvSpPr>
        <p:spPr>
          <a:xfrm>
            <a:off x="405765" y="1226820"/>
            <a:ext cx="11015980" cy="1537970"/>
          </a:xfrm>
          <a:prstGeom prst="rect">
            <a:avLst/>
          </a:prstGeom>
          <a:noFill/>
        </p:spPr>
        <p:txBody>
          <a:bodyPr wrap="square" rtlCol="0">
            <a:spAutoFit/>
          </a:bodyPr>
          <a:p>
            <a:r>
              <a:t> </a:t>
            </a:r>
            <a:r>
              <a:rPr sz="2200"/>
              <a:t>结果如下。</a:t>
            </a:r>
            <a:endParaRPr sz="2200"/>
          </a:p>
          <a:p>
            <a:endParaRPr sz="2200"/>
          </a:p>
          <a:p>
            <a:r>
              <a:t># f_name, f_id, f_type, f_amount, risk_level, f_manager</a:t>
            </a:r>
          </a:p>
          <a:p>
            <a:r>
              <a:t>国债, 3, 货币型, 10000, 低, 3</a:t>
            </a:r>
          </a:p>
          <a:p>
            <a:r>
              <a:t>沪深300指数, 4, 指数型, 10000, 中, 4</a:t>
            </a:r>
          </a:p>
        </p:txBody>
      </p:sp>
    </p:spTree>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smtClean="0">
                <a:latin typeface="+mn-ea"/>
                <a:ea typeface="+mn-ea"/>
                <a:cs typeface="+mn-ea"/>
                <a:sym typeface="+mn-lt"/>
              </a:rPr>
              <a:t>触发器和存储过程的使用</a:t>
            </a:r>
            <a:r>
              <a:rPr smtClean="0">
                <a:latin typeface="+mn-lt"/>
                <a:ea typeface="+mn-ea"/>
                <a:cs typeface="+mn-ea"/>
                <a:sym typeface="+mn-lt"/>
              </a:rPr>
              <a:t>（</a:t>
            </a:r>
            <a:r>
              <a:rPr lang="en-US" altLang="zh-CN" smtClean="0">
                <a:latin typeface="+mn-lt"/>
                <a:ea typeface="+mn-ea"/>
                <a:cs typeface="+mn-ea"/>
                <a:sym typeface="+mn-lt"/>
              </a:rPr>
              <a:t>1</a:t>
            </a:r>
            <a:r>
              <a:rPr smtClean="0">
                <a:latin typeface="+mn-lt"/>
                <a:ea typeface="+mn-ea"/>
                <a:cs typeface="+mn-ea"/>
                <a:sym typeface="+mn-lt"/>
              </a:rPr>
              <a:t>）</a:t>
            </a:r>
            <a:endParaRPr lang="en-US" altLang="zh-CN" dirty="0" smtClean="0">
              <a:latin typeface="+mn-ea"/>
              <a:ea typeface="+mn-ea"/>
              <a:cs typeface="+mn-ea"/>
              <a:sym typeface="+mn-lt"/>
            </a:endParaRPr>
          </a:p>
        </p:txBody>
      </p:sp>
      <p:sp>
        <p:nvSpPr>
          <p:cNvPr id="8" name="空心弧 7" hidden="1"/>
          <p:cNvSpPr/>
          <p:nvPr>
            <p:custDataLst>
              <p:tags r:id="rId1"/>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9" name="空心弧 8" hidden="1"/>
          <p:cNvSpPr/>
          <p:nvPr>
            <p:custDataLst>
              <p:tags r:id="rId2"/>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0" name="空心弧 9" hidden="1"/>
          <p:cNvSpPr/>
          <p:nvPr>
            <p:custDataLst>
              <p:tags r:id="rId3"/>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1" name="空心弧 10" hidden="1"/>
          <p:cNvSpPr/>
          <p:nvPr>
            <p:custDataLst>
              <p:tags r:id="rId4"/>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2" name="空心弧 11" hidden="1"/>
          <p:cNvSpPr/>
          <p:nvPr>
            <p:custDataLst>
              <p:tags r:id="rId5"/>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3" name="空心弧 12" hidden="1"/>
          <p:cNvSpPr/>
          <p:nvPr>
            <p:custDataLst>
              <p:tags r:id="rId6"/>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4" name="空心弧 13" hidden="1"/>
          <p:cNvSpPr/>
          <p:nvPr>
            <p:custDataLst>
              <p:tags r:id="rId7"/>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5" name="空心弧 14" hidden="1"/>
          <p:cNvSpPr/>
          <p:nvPr>
            <p:custDataLst>
              <p:tags r:id="rId8"/>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6" name="空心弧 15" hidden="1"/>
          <p:cNvSpPr/>
          <p:nvPr>
            <p:custDataLst>
              <p:tags r:id="rId9"/>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7" name="空心弧 16" hidden="1"/>
          <p:cNvSpPr/>
          <p:nvPr>
            <p:custDataLst>
              <p:tags r:id="rId10"/>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8" name="空心弧 17" hidden="1"/>
          <p:cNvSpPr/>
          <p:nvPr>
            <p:custDataLst>
              <p:tags r:id="rId11"/>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9" name="空心弧 18" hidden="1"/>
          <p:cNvSpPr/>
          <p:nvPr>
            <p:custDataLst>
              <p:tags r:id="rId12"/>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0" name="空心弧 19" hidden="1"/>
          <p:cNvSpPr/>
          <p:nvPr>
            <p:custDataLst>
              <p:tags r:id="rId13"/>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1" name="空心弧 20" hidden="1"/>
          <p:cNvSpPr/>
          <p:nvPr>
            <p:custDataLst>
              <p:tags r:id="rId14"/>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2" name="空心弧 21" hidden="1"/>
          <p:cNvSpPr/>
          <p:nvPr>
            <p:custDataLst>
              <p:tags r:id="rId15"/>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3" name="空心弧 22" hidden="1"/>
          <p:cNvSpPr/>
          <p:nvPr>
            <p:custDataLst>
              <p:tags r:id="rId16"/>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4" name="空心弧 23" hidden="1"/>
          <p:cNvSpPr/>
          <p:nvPr>
            <p:custDataLst>
              <p:tags r:id="rId17"/>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5" name="空心弧 24" hidden="1"/>
          <p:cNvSpPr/>
          <p:nvPr>
            <p:custDataLst>
              <p:tags r:id="rId18"/>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6" name="空心弧 25" hidden="1"/>
          <p:cNvSpPr/>
          <p:nvPr>
            <p:custDataLst>
              <p:tags r:id="rId19"/>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7" name="空心弧 26" hidden="1"/>
          <p:cNvSpPr/>
          <p:nvPr>
            <p:custDataLst>
              <p:tags r:id="rId20"/>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8" name="空心弧 27" hidden="1"/>
          <p:cNvSpPr/>
          <p:nvPr>
            <p:custDataLst>
              <p:tags r:id="rId21"/>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9" name="空心弧 28" hidden="1"/>
          <p:cNvSpPr/>
          <p:nvPr>
            <p:custDataLst>
              <p:tags r:id="rId22"/>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0" name="空心弧 29" hidden="1"/>
          <p:cNvSpPr/>
          <p:nvPr>
            <p:custDataLst>
              <p:tags r:id="rId23"/>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1" name="空心弧 30" hidden="1"/>
          <p:cNvSpPr/>
          <p:nvPr>
            <p:custDataLst>
              <p:tags r:id="rId24"/>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2" name="空心弧 31" hidden="1"/>
          <p:cNvSpPr/>
          <p:nvPr>
            <p:custDataLst>
              <p:tags r:id="rId25"/>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3" name="空心弧 32" hidden="1"/>
          <p:cNvSpPr/>
          <p:nvPr>
            <p:custDataLst>
              <p:tags r:id="rId26"/>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4" name="空心弧 33" hidden="1"/>
          <p:cNvSpPr/>
          <p:nvPr>
            <p:custDataLst>
              <p:tags r:id="rId27"/>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5" name="空心弧 34" hidden="1"/>
          <p:cNvSpPr/>
          <p:nvPr>
            <p:custDataLst>
              <p:tags r:id="rId28"/>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6" name="空心弧 35" hidden="1"/>
          <p:cNvSpPr/>
          <p:nvPr>
            <p:custDataLst>
              <p:tags r:id="rId29"/>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7" name="空心弧 36" hidden="1"/>
          <p:cNvSpPr/>
          <p:nvPr>
            <p:custDataLst>
              <p:tags r:id="rId30"/>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8" name="空心弧 37" hidden="1"/>
          <p:cNvSpPr/>
          <p:nvPr>
            <p:custDataLst>
              <p:tags r:id="rId31"/>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9" name="空心弧 38" hidden="1"/>
          <p:cNvSpPr/>
          <p:nvPr>
            <p:custDataLst>
              <p:tags r:id="rId32"/>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0" name="空心弧 39" hidden="1"/>
          <p:cNvSpPr/>
          <p:nvPr>
            <p:custDataLst>
              <p:tags r:id="rId33"/>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1" name="空心弧 40" hidden="1"/>
          <p:cNvSpPr/>
          <p:nvPr>
            <p:custDataLst>
              <p:tags r:id="rId34"/>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2" name="空心弧 41" hidden="1"/>
          <p:cNvSpPr/>
          <p:nvPr>
            <p:custDataLst>
              <p:tags r:id="rId35"/>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3" name="空心弧 42" hidden="1"/>
          <p:cNvSpPr/>
          <p:nvPr>
            <p:custDataLst>
              <p:tags r:id="rId36"/>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4" name="空心弧 43" hidden="1"/>
          <p:cNvSpPr/>
          <p:nvPr>
            <p:custDataLst>
              <p:tags r:id="rId37"/>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5" name="空心弧 44" hidden="1"/>
          <p:cNvSpPr/>
          <p:nvPr>
            <p:custDataLst>
              <p:tags r:id="rId38"/>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6" name="空心弧 45" hidden="1"/>
          <p:cNvSpPr/>
          <p:nvPr>
            <p:custDataLst>
              <p:tags r:id="rId39"/>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7" name="空心弧 46" hidden="1"/>
          <p:cNvSpPr/>
          <p:nvPr>
            <p:custDataLst>
              <p:tags r:id="rId40"/>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8" name="空心弧 47" hidden="1"/>
          <p:cNvSpPr/>
          <p:nvPr>
            <p:custDataLst>
              <p:tags r:id="rId41"/>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9" name="空心弧 48" hidden="1"/>
          <p:cNvSpPr/>
          <p:nvPr>
            <p:custDataLst>
              <p:tags r:id="rId42"/>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0" name="空心弧 49" hidden="1"/>
          <p:cNvSpPr/>
          <p:nvPr>
            <p:custDataLst>
              <p:tags r:id="rId43"/>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1" name="空心弧 50" hidden="1"/>
          <p:cNvSpPr/>
          <p:nvPr>
            <p:custDataLst>
              <p:tags r:id="rId44"/>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2" name="空心弧 51" hidden="1"/>
          <p:cNvSpPr/>
          <p:nvPr>
            <p:custDataLst>
              <p:tags r:id="rId45"/>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3" name="空心弧 52" hidden="1"/>
          <p:cNvSpPr/>
          <p:nvPr>
            <p:custDataLst>
              <p:tags r:id="rId46"/>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 name="文本框 2"/>
          <p:cNvSpPr txBox="1"/>
          <p:nvPr/>
        </p:nvSpPr>
        <p:spPr>
          <a:xfrm>
            <a:off x="405765" y="1226820"/>
            <a:ext cx="11015980" cy="2447925"/>
          </a:xfrm>
          <a:prstGeom prst="rect">
            <a:avLst/>
          </a:prstGeom>
          <a:noFill/>
        </p:spPr>
        <p:txBody>
          <a:bodyPr wrap="square" rtlCol="0">
            <a:spAutoFit/>
          </a:bodyPr>
          <a:p>
            <a:pPr fontAlgn="auto">
              <a:lnSpc>
                <a:spcPct val="140000"/>
              </a:lnSpc>
            </a:pPr>
            <a:r>
              <a:rPr sz="2200"/>
              <a:t> </a:t>
            </a:r>
            <a:r>
              <a:rPr lang="en-US" sz="2200"/>
              <a:t>1.</a:t>
            </a:r>
            <a:r>
              <a:rPr lang="en-US" sz="2200"/>
              <a:t>触发器的使用</a:t>
            </a:r>
            <a:endParaRPr lang="en-US" sz="2200"/>
          </a:p>
          <a:p>
            <a:pPr fontAlgn="auto">
              <a:lnSpc>
                <a:spcPct val="140000"/>
              </a:lnSpc>
            </a:pPr>
            <a:r>
              <a:rPr lang="en-US">
                <a:sym typeface="+mn-ea"/>
              </a:rPr>
              <a:t>(1) 在DAS创建一个触发器，用户每次更新密码会自动记录用户更改密码的信息，并插入到表update_password_log。创建表update_password_log。</a:t>
            </a:r>
            <a:r>
              <a:rPr lang="zh-CN" altLang="en-US">
                <a:sym typeface="+mn-ea"/>
              </a:rPr>
              <a:t>如下图所示。</a:t>
            </a:r>
            <a:endParaRPr lang="zh-CN" altLang="en-US">
              <a:sym typeface="+mn-ea"/>
            </a:endParaRPr>
          </a:p>
          <a:p>
            <a:endParaRPr lang="en-US">
              <a:sym typeface="+mn-ea"/>
            </a:endParaRPr>
          </a:p>
          <a:p>
            <a:endParaRPr lang="en-US">
              <a:sym typeface="+mn-ea"/>
            </a:endParaRPr>
          </a:p>
          <a:p/>
          <a:p/>
        </p:txBody>
      </p:sp>
      <p:pic>
        <p:nvPicPr>
          <p:cNvPr id="137" name="图片 3"/>
          <p:cNvPicPr>
            <a:picLocks noChangeAspect="1"/>
          </p:cNvPicPr>
          <p:nvPr/>
        </p:nvPicPr>
        <p:blipFill>
          <a:blip r:embed="rId47"/>
          <a:stretch>
            <a:fillRect/>
          </a:stretch>
        </p:blipFill>
        <p:spPr>
          <a:xfrm>
            <a:off x="3459163" y="3145155"/>
            <a:ext cx="5272405" cy="1723390"/>
          </a:xfrm>
          <a:prstGeom prst="rect">
            <a:avLst/>
          </a:prstGeom>
          <a:noFill/>
          <a:ln>
            <a:solidFill>
              <a:schemeClr val="bg1">
                <a:lumMod val="85000"/>
              </a:schemeClr>
            </a:solidFill>
          </a:ln>
        </p:spPr>
      </p:pic>
    </p:spTree>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smtClean="0">
                <a:latin typeface="+mn-ea"/>
                <a:ea typeface="+mn-ea"/>
                <a:cs typeface="+mn-ea"/>
                <a:sym typeface="+mn-lt"/>
              </a:rPr>
              <a:t>触发器和存储过程的使用</a:t>
            </a:r>
            <a:r>
              <a:rPr smtClean="0">
                <a:latin typeface="+mn-lt"/>
                <a:ea typeface="+mn-ea"/>
                <a:cs typeface="+mn-ea"/>
                <a:sym typeface="+mn-lt"/>
              </a:rPr>
              <a:t>（</a:t>
            </a:r>
            <a:r>
              <a:rPr lang="en-US" altLang="zh-CN" smtClean="0">
                <a:latin typeface="+mn-lt"/>
                <a:ea typeface="+mn-ea"/>
                <a:cs typeface="+mn-ea"/>
                <a:sym typeface="+mn-lt"/>
              </a:rPr>
              <a:t>2</a:t>
            </a:r>
            <a:r>
              <a:rPr smtClean="0">
                <a:latin typeface="+mn-lt"/>
                <a:ea typeface="+mn-ea"/>
                <a:cs typeface="+mn-ea"/>
                <a:sym typeface="+mn-lt"/>
              </a:rPr>
              <a:t>）</a:t>
            </a:r>
            <a:endParaRPr lang="en-US" altLang="zh-CN" dirty="0" smtClean="0">
              <a:latin typeface="+mn-ea"/>
              <a:ea typeface="+mn-ea"/>
              <a:cs typeface="+mn-ea"/>
              <a:sym typeface="+mn-lt"/>
            </a:endParaRPr>
          </a:p>
        </p:txBody>
      </p:sp>
      <p:sp>
        <p:nvSpPr>
          <p:cNvPr id="8" name="空心弧 7" hidden="1"/>
          <p:cNvSpPr/>
          <p:nvPr>
            <p:custDataLst>
              <p:tags r:id="rId1"/>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9" name="空心弧 8" hidden="1"/>
          <p:cNvSpPr/>
          <p:nvPr>
            <p:custDataLst>
              <p:tags r:id="rId2"/>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0" name="空心弧 9" hidden="1"/>
          <p:cNvSpPr/>
          <p:nvPr>
            <p:custDataLst>
              <p:tags r:id="rId3"/>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1" name="空心弧 10" hidden="1"/>
          <p:cNvSpPr/>
          <p:nvPr>
            <p:custDataLst>
              <p:tags r:id="rId4"/>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2" name="空心弧 11" hidden="1"/>
          <p:cNvSpPr/>
          <p:nvPr>
            <p:custDataLst>
              <p:tags r:id="rId5"/>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3" name="空心弧 12" hidden="1"/>
          <p:cNvSpPr/>
          <p:nvPr>
            <p:custDataLst>
              <p:tags r:id="rId6"/>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4" name="空心弧 13" hidden="1"/>
          <p:cNvSpPr/>
          <p:nvPr>
            <p:custDataLst>
              <p:tags r:id="rId7"/>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5" name="空心弧 14" hidden="1"/>
          <p:cNvSpPr/>
          <p:nvPr>
            <p:custDataLst>
              <p:tags r:id="rId8"/>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6" name="空心弧 15" hidden="1"/>
          <p:cNvSpPr/>
          <p:nvPr>
            <p:custDataLst>
              <p:tags r:id="rId9"/>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7" name="空心弧 16" hidden="1"/>
          <p:cNvSpPr/>
          <p:nvPr>
            <p:custDataLst>
              <p:tags r:id="rId10"/>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8" name="空心弧 17" hidden="1"/>
          <p:cNvSpPr/>
          <p:nvPr>
            <p:custDataLst>
              <p:tags r:id="rId11"/>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9" name="空心弧 18" hidden="1"/>
          <p:cNvSpPr/>
          <p:nvPr>
            <p:custDataLst>
              <p:tags r:id="rId12"/>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0" name="空心弧 19" hidden="1"/>
          <p:cNvSpPr/>
          <p:nvPr>
            <p:custDataLst>
              <p:tags r:id="rId13"/>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1" name="空心弧 20" hidden="1"/>
          <p:cNvSpPr/>
          <p:nvPr>
            <p:custDataLst>
              <p:tags r:id="rId14"/>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2" name="空心弧 21" hidden="1"/>
          <p:cNvSpPr/>
          <p:nvPr>
            <p:custDataLst>
              <p:tags r:id="rId15"/>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3" name="空心弧 22" hidden="1"/>
          <p:cNvSpPr/>
          <p:nvPr>
            <p:custDataLst>
              <p:tags r:id="rId16"/>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4" name="空心弧 23" hidden="1"/>
          <p:cNvSpPr/>
          <p:nvPr>
            <p:custDataLst>
              <p:tags r:id="rId17"/>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5" name="空心弧 24" hidden="1"/>
          <p:cNvSpPr/>
          <p:nvPr>
            <p:custDataLst>
              <p:tags r:id="rId18"/>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6" name="空心弧 25" hidden="1"/>
          <p:cNvSpPr/>
          <p:nvPr>
            <p:custDataLst>
              <p:tags r:id="rId19"/>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7" name="空心弧 26" hidden="1"/>
          <p:cNvSpPr/>
          <p:nvPr>
            <p:custDataLst>
              <p:tags r:id="rId20"/>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8" name="空心弧 27" hidden="1"/>
          <p:cNvSpPr/>
          <p:nvPr>
            <p:custDataLst>
              <p:tags r:id="rId21"/>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9" name="空心弧 28" hidden="1"/>
          <p:cNvSpPr/>
          <p:nvPr>
            <p:custDataLst>
              <p:tags r:id="rId22"/>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0" name="空心弧 29" hidden="1"/>
          <p:cNvSpPr/>
          <p:nvPr>
            <p:custDataLst>
              <p:tags r:id="rId23"/>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1" name="空心弧 30" hidden="1"/>
          <p:cNvSpPr/>
          <p:nvPr>
            <p:custDataLst>
              <p:tags r:id="rId24"/>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2" name="空心弧 31" hidden="1"/>
          <p:cNvSpPr/>
          <p:nvPr>
            <p:custDataLst>
              <p:tags r:id="rId25"/>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3" name="空心弧 32" hidden="1"/>
          <p:cNvSpPr/>
          <p:nvPr>
            <p:custDataLst>
              <p:tags r:id="rId26"/>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4" name="空心弧 33" hidden="1"/>
          <p:cNvSpPr/>
          <p:nvPr>
            <p:custDataLst>
              <p:tags r:id="rId27"/>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5" name="空心弧 34" hidden="1"/>
          <p:cNvSpPr/>
          <p:nvPr>
            <p:custDataLst>
              <p:tags r:id="rId28"/>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6" name="空心弧 35" hidden="1"/>
          <p:cNvSpPr/>
          <p:nvPr>
            <p:custDataLst>
              <p:tags r:id="rId29"/>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7" name="空心弧 36" hidden="1"/>
          <p:cNvSpPr/>
          <p:nvPr>
            <p:custDataLst>
              <p:tags r:id="rId30"/>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8" name="空心弧 37" hidden="1"/>
          <p:cNvSpPr/>
          <p:nvPr>
            <p:custDataLst>
              <p:tags r:id="rId31"/>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9" name="空心弧 38" hidden="1"/>
          <p:cNvSpPr/>
          <p:nvPr>
            <p:custDataLst>
              <p:tags r:id="rId32"/>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0" name="空心弧 39" hidden="1"/>
          <p:cNvSpPr/>
          <p:nvPr>
            <p:custDataLst>
              <p:tags r:id="rId33"/>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1" name="空心弧 40" hidden="1"/>
          <p:cNvSpPr/>
          <p:nvPr>
            <p:custDataLst>
              <p:tags r:id="rId34"/>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2" name="空心弧 41" hidden="1"/>
          <p:cNvSpPr/>
          <p:nvPr>
            <p:custDataLst>
              <p:tags r:id="rId35"/>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3" name="空心弧 42" hidden="1"/>
          <p:cNvSpPr/>
          <p:nvPr>
            <p:custDataLst>
              <p:tags r:id="rId36"/>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4" name="空心弧 43" hidden="1"/>
          <p:cNvSpPr/>
          <p:nvPr>
            <p:custDataLst>
              <p:tags r:id="rId37"/>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5" name="空心弧 44" hidden="1"/>
          <p:cNvSpPr/>
          <p:nvPr>
            <p:custDataLst>
              <p:tags r:id="rId38"/>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6" name="空心弧 45" hidden="1"/>
          <p:cNvSpPr/>
          <p:nvPr>
            <p:custDataLst>
              <p:tags r:id="rId39"/>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7" name="空心弧 46" hidden="1"/>
          <p:cNvSpPr/>
          <p:nvPr>
            <p:custDataLst>
              <p:tags r:id="rId40"/>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8" name="空心弧 47" hidden="1"/>
          <p:cNvSpPr/>
          <p:nvPr>
            <p:custDataLst>
              <p:tags r:id="rId41"/>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9" name="空心弧 48" hidden="1"/>
          <p:cNvSpPr/>
          <p:nvPr>
            <p:custDataLst>
              <p:tags r:id="rId42"/>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0" name="空心弧 49" hidden="1"/>
          <p:cNvSpPr/>
          <p:nvPr>
            <p:custDataLst>
              <p:tags r:id="rId43"/>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1" name="空心弧 50" hidden="1"/>
          <p:cNvSpPr/>
          <p:nvPr>
            <p:custDataLst>
              <p:tags r:id="rId44"/>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2" name="空心弧 51" hidden="1"/>
          <p:cNvSpPr/>
          <p:nvPr>
            <p:custDataLst>
              <p:tags r:id="rId45"/>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3" name="空心弧 52" hidden="1"/>
          <p:cNvSpPr/>
          <p:nvPr>
            <p:custDataLst>
              <p:tags r:id="rId46"/>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 name="文本框 2"/>
          <p:cNvSpPr txBox="1"/>
          <p:nvPr/>
        </p:nvSpPr>
        <p:spPr>
          <a:xfrm>
            <a:off x="405765" y="1226820"/>
            <a:ext cx="11015980" cy="2888615"/>
          </a:xfrm>
          <a:prstGeom prst="rect">
            <a:avLst/>
          </a:prstGeom>
          <a:noFill/>
        </p:spPr>
        <p:txBody>
          <a:bodyPr wrap="square" rtlCol="0">
            <a:spAutoFit/>
          </a:bodyPr>
          <a:p>
            <a:pPr fontAlgn="auto">
              <a:lnSpc>
                <a:spcPct val="140000"/>
              </a:lnSpc>
            </a:pPr>
            <a:r>
              <a:rPr sz="2200"/>
              <a:t> </a:t>
            </a:r>
            <a:r>
              <a:rPr lang="en-US" sz="2200"/>
              <a:t>1.</a:t>
            </a:r>
            <a:r>
              <a:rPr lang="en-US" sz="2200"/>
              <a:t>触发器的使用</a:t>
            </a:r>
            <a:endParaRPr lang="en-US" sz="2200"/>
          </a:p>
          <a:p>
            <a:pPr fontAlgn="auto">
              <a:lnSpc>
                <a:spcPct val="140000"/>
              </a:lnSpc>
            </a:pPr>
            <a:r>
              <a:rPr lang="en-US">
                <a:sym typeface="+mn-ea"/>
              </a:rPr>
              <a:t>(2) 在DAS创建一个触发器update_log，用户每次更新密码会自动记录用户更改密码的信息，并插入到表update_password_log。</a:t>
            </a:r>
            <a:r>
              <a:rPr lang="zh-CN" altLang="en-US">
                <a:sym typeface="+mn-ea"/>
              </a:rPr>
              <a:t>如下图所示。</a:t>
            </a:r>
            <a:endParaRPr lang="zh-CN" altLang="en-US">
              <a:sym typeface="+mn-ea"/>
            </a:endParaRPr>
          </a:p>
          <a:p>
            <a:pPr fontAlgn="auto">
              <a:lnSpc>
                <a:spcPct val="140000"/>
              </a:lnSpc>
            </a:pPr>
            <a:endParaRPr lang="en-US">
              <a:sym typeface="+mn-ea"/>
            </a:endParaRPr>
          </a:p>
          <a:p>
            <a:pPr fontAlgn="auto">
              <a:lnSpc>
                <a:spcPct val="140000"/>
              </a:lnSpc>
            </a:pPr>
            <a:endParaRPr lang="en-US">
              <a:sym typeface="+mn-ea"/>
            </a:endParaRPr>
          </a:p>
          <a:p>
            <a:pPr fontAlgn="auto">
              <a:lnSpc>
                <a:spcPct val="140000"/>
              </a:lnSpc>
            </a:pPr>
          </a:p>
          <a:p>
            <a:pPr fontAlgn="auto">
              <a:lnSpc>
                <a:spcPct val="140000"/>
              </a:lnSpc>
            </a:pPr>
          </a:p>
        </p:txBody>
      </p:sp>
      <p:pic>
        <p:nvPicPr>
          <p:cNvPr id="138" name="图片 4"/>
          <p:cNvPicPr>
            <a:picLocks noChangeAspect="1"/>
          </p:cNvPicPr>
          <p:nvPr/>
        </p:nvPicPr>
        <p:blipFill>
          <a:blip r:embed="rId47"/>
          <a:stretch>
            <a:fillRect/>
          </a:stretch>
        </p:blipFill>
        <p:spPr>
          <a:xfrm>
            <a:off x="3459163" y="2917508"/>
            <a:ext cx="5272405" cy="2588895"/>
          </a:xfrm>
          <a:prstGeom prst="rect">
            <a:avLst/>
          </a:prstGeom>
          <a:noFill/>
          <a:ln>
            <a:solidFill>
              <a:schemeClr val="bg1">
                <a:lumMod val="85000"/>
              </a:schemeClr>
            </a:solidFill>
          </a:ln>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dirty="0" smtClean="0">
                <a:latin typeface="+mn-lt"/>
                <a:ea typeface="+mn-ea"/>
                <a:cs typeface="+mn-ea"/>
                <a:sym typeface="+mn-lt"/>
              </a:rPr>
              <a:t>表的创建</a:t>
            </a:r>
            <a:r>
              <a:rPr smtClean="0">
                <a:latin typeface="+mn-lt"/>
                <a:ea typeface="+mn-ea"/>
                <a:cs typeface="+mn-ea"/>
                <a:sym typeface="+mn-lt"/>
              </a:rPr>
              <a:t>（</a:t>
            </a:r>
            <a:r>
              <a:rPr lang="en-US" altLang="zh-CN" smtClean="0">
                <a:latin typeface="+mn-lt"/>
                <a:ea typeface="+mn-ea"/>
                <a:cs typeface="+mn-ea"/>
                <a:sym typeface="+mn-lt"/>
              </a:rPr>
              <a:t>1</a:t>
            </a:r>
            <a:r>
              <a:rPr smtClean="0">
                <a:latin typeface="+mn-lt"/>
                <a:ea typeface="+mn-ea"/>
                <a:cs typeface="+mn-ea"/>
                <a:sym typeface="+mn-lt"/>
              </a:rPr>
              <a:t>）</a:t>
            </a:r>
            <a:endParaRPr lang="zh-CN" dirty="0" smtClean="0">
              <a:latin typeface="+mn-lt"/>
              <a:ea typeface="+mn-ea"/>
              <a:cs typeface="+mn-ea"/>
              <a:sym typeface="+mn-lt"/>
            </a:endParaRPr>
          </a:p>
        </p:txBody>
      </p:sp>
      <p:sp>
        <p:nvSpPr>
          <p:cNvPr id="3" name="文本占位符 2"/>
          <p:cNvSpPr>
            <a:spLocks noGrp="1"/>
          </p:cNvSpPr>
          <p:nvPr>
            <p:ph type="body" sz="quarter" idx="4294967295"/>
          </p:nvPr>
        </p:nvSpPr>
        <p:spPr>
          <a:xfrm>
            <a:off x="884555" y="1247775"/>
            <a:ext cx="11307445" cy="4679950"/>
          </a:xfrm>
        </p:spPr>
        <p:txBody>
          <a:bodyPr/>
          <a:lstStyle/>
          <a:p>
            <a:pPr marL="0" indent="0">
              <a:buNone/>
            </a:pPr>
            <a:r>
              <a:rPr lang="en-US" sz="2000" spc="0" dirty="0" smtClean="0">
                <a:solidFill>
                  <a:schemeClr val="tx1"/>
                </a:solidFill>
                <a:ea typeface="+mn-ea"/>
                <a:cs typeface="+mn-ea"/>
                <a:sym typeface="+mn-lt"/>
              </a:rPr>
              <a:t>    </a:t>
            </a:r>
            <a:r>
              <a:rPr spc="0" dirty="0" smtClean="0">
                <a:solidFill>
                  <a:schemeClr val="tx1"/>
                </a:solidFill>
                <a:ea typeface="+mn-ea"/>
                <a:cs typeface="+mn-ea"/>
                <a:sym typeface="+mn-lt"/>
              </a:rPr>
              <a:t>根据B学校的场景描述，本实验分别针对学生(student)，教师(teacher)，班级(class)，院系(school_department)和课程(course)创建相应的表。具体的实验步骤如下所示。</a:t>
            </a:r>
            <a:endParaRPr spc="0" dirty="0" smtClean="0">
              <a:solidFill>
                <a:schemeClr val="tx1"/>
              </a:solidFill>
              <a:ea typeface="+mn-ea"/>
              <a:cs typeface="+mn-ea"/>
              <a:sym typeface="+mn-lt"/>
            </a:endParaRPr>
          </a:p>
        </p:txBody>
      </p:sp>
      <p:sp>
        <p:nvSpPr>
          <p:cNvPr id="8" name="空心弧 7" hidden="1"/>
          <p:cNvSpPr/>
          <p:nvPr>
            <p:custDataLst>
              <p:tags r:id="rId1"/>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9" name="空心弧 8" hidden="1"/>
          <p:cNvSpPr/>
          <p:nvPr>
            <p:custDataLst>
              <p:tags r:id="rId2"/>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0" name="空心弧 9" hidden="1"/>
          <p:cNvSpPr/>
          <p:nvPr>
            <p:custDataLst>
              <p:tags r:id="rId3"/>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1" name="空心弧 10" hidden="1"/>
          <p:cNvSpPr/>
          <p:nvPr>
            <p:custDataLst>
              <p:tags r:id="rId4"/>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2" name="空心弧 11" hidden="1"/>
          <p:cNvSpPr/>
          <p:nvPr>
            <p:custDataLst>
              <p:tags r:id="rId5"/>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3" name="空心弧 12" hidden="1"/>
          <p:cNvSpPr/>
          <p:nvPr>
            <p:custDataLst>
              <p:tags r:id="rId6"/>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4" name="空心弧 13" hidden="1"/>
          <p:cNvSpPr/>
          <p:nvPr>
            <p:custDataLst>
              <p:tags r:id="rId7"/>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5" name="空心弧 14" hidden="1"/>
          <p:cNvSpPr/>
          <p:nvPr>
            <p:custDataLst>
              <p:tags r:id="rId8"/>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6" name="空心弧 15" hidden="1"/>
          <p:cNvSpPr/>
          <p:nvPr>
            <p:custDataLst>
              <p:tags r:id="rId9"/>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7" name="空心弧 16" hidden="1"/>
          <p:cNvSpPr/>
          <p:nvPr>
            <p:custDataLst>
              <p:tags r:id="rId10"/>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8" name="空心弧 17" hidden="1"/>
          <p:cNvSpPr/>
          <p:nvPr>
            <p:custDataLst>
              <p:tags r:id="rId11"/>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9" name="空心弧 18" hidden="1"/>
          <p:cNvSpPr/>
          <p:nvPr>
            <p:custDataLst>
              <p:tags r:id="rId12"/>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0" name="空心弧 19" hidden="1"/>
          <p:cNvSpPr/>
          <p:nvPr>
            <p:custDataLst>
              <p:tags r:id="rId13"/>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1" name="空心弧 20" hidden="1"/>
          <p:cNvSpPr/>
          <p:nvPr>
            <p:custDataLst>
              <p:tags r:id="rId14"/>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2" name="空心弧 21" hidden="1"/>
          <p:cNvSpPr/>
          <p:nvPr>
            <p:custDataLst>
              <p:tags r:id="rId15"/>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3" name="空心弧 22" hidden="1"/>
          <p:cNvSpPr/>
          <p:nvPr>
            <p:custDataLst>
              <p:tags r:id="rId16"/>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4" name="空心弧 23" hidden="1"/>
          <p:cNvSpPr/>
          <p:nvPr>
            <p:custDataLst>
              <p:tags r:id="rId17"/>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5" name="空心弧 24" hidden="1"/>
          <p:cNvSpPr/>
          <p:nvPr>
            <p:custDataLst>
              <p:tags r:id="rId18"/>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6" name="空心弧 25" hidden="1"/>
          <p:cNvSpPr/>
          <p:nvPr>
            <p:custDataLst>
              <p:tags r:id="rId19"/>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7" name="空心弧 26" hidden="1"/>
          <p:cNvSpPr/>
          <p:nvPr>
            <p:custDataLst>
              <p:tags r:id="rId20"/>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8" name="空心弧 27" hidden="1"/>
          <p:cNvSpPr/>
          <p:nvPr>
            <p:custDataLst>
              <p:tags r:id="rId21"/>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9" name="空心弧 28" hidden="1"/>
          <p:cNvSpPr/>
          <p:nvPr>
            <p:custDataLst>
              <p:tags r:id="rId22"/>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0" name="空心弧 29" hidden="1"/>
          <p:cNvSpPr/>
          <p:nvPr>
            <p:custDataLst>
              <p:tags r:id="rId23"/>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1" name="空心弧 30" hidden="1"/>
          <p:cNvSpPr/>
          <p:nvPr>
            <p:custDataLst>
              <p:tags r:id="rId24"/>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2" name="空心弧 31" hidden="1"/>
          <p:cNvSpPr/>
          <p:nvPr>
            <p:custDataLst>
              <p:tags r:id="rId25"/>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3" name="空心弧 32" hidden="1"/>
          <p:cNvSpPr/>
          <p:nvPr>
            <p:custDataLst>
              <p:tags r:id="rId26"/>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4" name="空心弧 33" hidden="1"/>
          <p:cNvSpPr/>
          <p:nvPr>
            <p:custDataLst>
              <p:tags r:id="rId27"/>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5" name="空心弧 34" hidden="1"/>
          <p:cNvSpPr/>
          <p:nvPr>
            <p:custDataLst>
              <p:tags r:id="rId28"/>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6" name="空心弧 35" hidden="1"/>
          <p:cNvSpPr/>
          <p:nvPr>
            <p:custDataLst>
              <p:tags r:id="rId29"/>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7" name="空心弧 36" hidden="1"/>
          <p:cNvSpPr/>
          <p:nvPr>
            <p:custDataLst>
              <p:tags r:id="rId30"/>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8" name="空心弧 37" hidden="1"/>
          <p:cNvSpPr/>
          <p:nvPr>
            <p:custDataLst>
              <p:tags r:id="rId31"/>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9" name="空心弧 38" hidden="1"/>
          <p:cNvSpPr/>
          <p:nvPr>
            <p:custDataLst>
              <p:tags r:id="rId32"/>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0" name="空心弧 39" hidden="1"/>
          <p:cNvSpPr/>
          <p:nvPr>
            <p:custDataLst>
              <p:tags r:id="rId33"/>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1" name="空心弧 40" hidden="1"/>
          <p:cNvSpPr/>
          <p:nvPr>
            <p:custDataLst>
              <p:tags r:id="rId34"/>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2" name="空心弧 41" hidden="1"/>
          <p:cNvSpPr/>
          <p:nvPr>
            <p:custDataLst>
              <p:tags r:id="rId35"/>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3" name="空心弧 42" hidden="1"/>
          <p:cNvSpPr/>
          <p:nvPr>
            <p:custDataLst>
              <p:tags r:id="rId36"/>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4" name="空心弧 43" hidden="1"/>
          <p:cNvSpPr/>
          <p:nvPr>
            <p:custDataLst>
              <p:tags r:id="rId37"/>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5" name="空心弧 44" hidden="1"/>
          <p:cNvSpPr/>
          <p:nvPr>
            <p:custDataLst>
              <p:tags r:id="rId38"/>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6" name="空心弧 45" hidden="1"/>
          <p:cNvSpPr/>
          <p:nvPr>
            <p:custDataLst>
              <p:tags r:id="rId39"/>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7" name="空心弧 46" hidden="1"/>
          <p:cNvSpPr/>
          <p:nvPr>
            <p:custDataLst>
              <p:tags r:id="rId40"/>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8" name="空心弧 47" hidden="1"/>
          <p:cNvSpPr/>
          <p:nvPr>
            <p:custDataLst>
              <p:tags r:id="rId41"/>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9" name="空心弧 48" hidden="1"/>
          <p:cNvSpPr/>
          <p:nvPr>
            <p:custDataLst>
              <p:tags r:id="rId42"/>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0" name="空心弧 49" hidden="1"/>
          <p:cNvSpPr/>
          <p:nvPr>
            <p:custDataLst>
              <p:tags r:id="rId43"/>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1" name="空心弧 50" hidden="1"/>
          <p:cNvSpPr/>
          <p:nvPr>
            <p:custDataLst>
              <p:tags r:id="rId44"/>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2" name="空心弧 51" hidden="1"/>
          <p:cNvSpPr/>
          <p:nvPr>
            <p:custDataLst>
              <p:tags r:id="rId45"/>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3" name="空心弧 52" hidden="1"/>
          <p:cNvSpPr/>
          <p:nvPr>
            <p:custDataLst>
              <p:tags r:id="rId46"/>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Tree>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smtClean="0">
                <a:latin typeface="+mn-ea"/>
                <a:ea typeface="+mn-ea"/>
                <a:cs typeface="+mn-ea"/>
                <a:sym typeface="+mn-lt"/>
              </a:rPr>
              <a:t>触发器和存储过程的使用</a:t>
            </a:r>
            <a:r>
              <a:rPr smtClean="0">
                <a:latin typeface="+mn-lt"/>
                <a:ea typeface="+mn-ea"/>
                <a:cs typeface="+mn-ea"/>
                <a:sym typeface="+mn-lt"/>
              </a:rPr>
              <a:t>（</a:t>
            </a:r>
            <a:r>
              <a:rPr lang="en-US" altLang="zh-CN" smtClean="0">
                <a:latin typeface="+mn-lt"/>
                <a:ea typeface="+mn-ea"/>
                <a:cs typeface="+mn-ea"/>
                <a:sym typeface="+mn-lt"/>
              </a:rPr>
              <a:t>3</a:t>
            </a:r>
            <a:r>
              <a:rPr smtClean="0">
                <a:latin typeface="+mn-lt"/>
                <a:ea typeface="+mn-ea"/>
                <a:cs typeface="+mn-ea"/>
                <a:sym typeface="+mn-lt"/>
              </a:rPr>
              <a:t>）</a:t>
            </a:r>
            <a:endParaRPr lang="en-US" altLang="zh-CN" dirty="0" smtClean="0">
              <a:latin typeface="+mn-ea"/>
              <a:ea typeface="+mn-ea"/>
              <a:cs typeface="+mn-ea"/>
              <a:sym typeface="+mn-lt"/>
            </a:endParaRPr>
          </a:p>
        </p:txBody>
      </p:sp>
      <p:sp>
        <p:nvSpPr>
          <p:cNvPr id="8" name="空心弧 7" hidden="1"/>
          <p:cNvSpPr/>
          <p:nvPr>
            <p:custDataLst>
              <p:tags r:id="rId1"/>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9" name="空心弧 8" hidden="1"/>
          <p:cNvSpPr/>
          <p:nvPr>
            <p:custDataLst>
              <p:tags r:id="rId2"/>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0" name="空心弧 9" hidden="1"/>
          <p:cNvSpPr/>
          <p:nvPr>
            <p:custDataLst>
              <p:tags r:id="rId3"/>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1" name="空心弧 10" hidden="1"/>
          <p:cNvSpPr/>
          <p:nvPr>
            <p:custDataLst>
              <p:tags r:id="rId4"/>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2" name="空心弧 11" hidden="1"/>
          <p:cNvSpPr/>
          <p:nvPr>
            <p:custDataLst>
              <p:tags r:id="rId5"/>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3" name="空心弧 12" hidden="1"/>
          <p:cNvSpPr/>
          <p:nvPr>
            <p:custDataLst>
              <p:tags r:id="rId6"/>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4" name="空心弧 13" hidden="1"/>
          <p:cNvSpPr/>
          <p:nvPr>
            <p:custDataLst>
              <p:tags r:id="rId7"/>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5" name="空心弧 14" hidden="1"/>
          <p:cNvSpPr/>
          <p:nvPr>
            <p:custDataLst>
              <p:tags r:id="rId8"/>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6" name="空心弧 15" hidden="1"/>
          <p:cNvSpPr/>
          <p:nvPr>
            <p:custDataLst>
              <p:tags r:id="rId9"/>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7" name="空心弧 16" hidden="1"/>
          <p:cNvSpPr/>
          <p:nvPr>
            <p:custDataLst>
              <p:tags r:id="rId10"/>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8" name="空心弧 17" hidden="1"/>
          <p:cNvSpPr/>
          <p:nvPr>
            <p:custDataLst>
              <p:tags r:id="rId11"/>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9" name="空心弧 18" hidden="1"/>
          <p:cNvSpPr/>
          <p:nvPr>
            <p:custDataLst>
              <p:tags r:id="rId12"/>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0" name="空心弧 19" hidden="1"/>
          <p:cNvSpPr/>
          <p:nvPr>
            <p:custDataLst>
              <p:tags r:id="rId13"/>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1" name="空心弧 20" hidden="1"/>
          <p:cNvSpPr/>
          <p:nvPr>
            <p:custDataLst>
              <p:tags r:id="rId14"/>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2" name="空心弧 21" hidden="1"/>
          <p:cNvSpPr/>
          <p:nvPr>
            <p:custDataLst>
              <p:tags r:id="rId15"/>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3" name="空心弧 22" hidden="1"/>
          <p:cNvSpPr/>
          <p:nvPr>
            <p:custDataLst>
              <p:tags r:id="rId16"/>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4" name="空心弧 23" hidden="1"/>
          <p:cNvSpPr/>
          <p:nvPr>
            <p:custDataLst>
              <p:tags r:id="rId17"/>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5" name="空心弧 24" hidden="1"/>
          <p:cNvSpPr/>
          <p:nvPr>
            <p:custDataLst>
              <p:tags r:id="rId18"/>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6" name="空心弧 25" hidden="1"/>
          <p:cNvSpPr/>
          <p:nvPr>
            <p:custDataLst>
              <p:tags r:id="rId19"/>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7" name="空心弧 26" hidden="1"/>
          <p:cNvSpPr/>
          <p:nvPr>
            <p:custDataLst>
              <p:tags r:id="rId20"/>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8" name="空心弧 27" hidden="1"/>
          <p:cNvSpPr/>
          <p:nvPr>
            <p:custDataLst>
              <p:tags r:id="rId21"/>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9" name="空心弧 28" hidden="1"/>
          <p:cNvSpPr/>
          <p:nvPr>
            <p:custDataLst>
              <p:tags r:id="rId22"/>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0" name="空心弧 29" hidden="1"/>
          <p:cNvSpPr/>
          <p:nvPr>
            <p:custDataLst>
              <p:tags r:id="rId23"/>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1" name="空心弧 30" hidden="1"/>
          <p:cNvSpPr/>
          <p:nvPr>
            <p:custDataLst>
              <p:tags r:id="rId24"/>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2" name="空心弧 31" hidden="1"/>
          <p:cNvSpPr/>
          <p:nvPr>
            <p:custDataLst>
              <p:tags r:id="rId25"/>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3" name="空心弧 32" hidden="1"/>
          <p:cNvSpPr/>
          <p:nvPr>
            <p:custDataLst>
              <p:tags r:id="rId26"/>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4" name="空心弧 33" hidden="1"/>
          <p:cNvSpPr/>
          <p:nvPr>
            <p:custDataLst>
              <p:tags r:id="rId27"/>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5" name="空心弧 34" hidden="1"/>
          <p:cNvSpPr/>
          <p:nvPr>
            <p:custDataLst>
              <p:tags r:id="rId28"/>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6" name="空心弧 35" hidden="1"/>
          <p:cNvSpPr/>
          <p:nvPr>
            <p:custDataLst>
              <p:tags r:id="rId29"/>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7" name="空心弧 36" hidden="1"/>
          <p:cNvSpPr/>
          <p:nvPr>
            <p:custDataLst>
              <p:tags r:id="rId30"/>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8" name="空心弧 37" hidden="1"/>
          <p:cNvSpPr/>
          <p:nvPr>
            <p:custDataLst>
              <p:tags r:id="rId31"/>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9" name="空心弧 38" hidden="1"/>
          <p:cNvSpPr/>
          <p:nvPr>
            <p:custDataLst>
              <p:tags r:id="rId32"/>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0" name="空心弧 39" hidden="1"/>
          <p:cNvSpPr/>
          <p:nvPr>
            <p:custDataLst>
              <p:tags r:id="rId33"/>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1" name="空心弧 40" hidden="1"/>
          <p:cNvSpPr/>
          <p:nvPr>
            <p:custDataLst>
              <p:tags r:id="rId34"/>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2" name="空心弧 41" hidden="1"/>
          <p:cNvSpPr/>
          <p:nvPr>
            <p:custDataLst>
              <p:tags r:id="rId35"/>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3" name="空心弧 42" hidden="1"/>
          <p:cNvSpPr/>
          <p:nvPr>
            <p:custDataLst>
              <p:tags r:id="rId36"/>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4" name="空心弧 43" hidden="1"/>
          <p:cNvSpPr/>
          <p:nvPr>
            <p:custDataLst>
              <p:tags r:id="rId37"/>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5" name="空心弧 44" hidden="1"/>
          <p:cNvSpPr/>
          <p:nvPr>
            <p:custDataLst>
              <p:tags r:id="rId38"/>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6" name="空心弧 45" hidden="1"/>
          <p:cNvSpPr/>
          <p:nvPr>
            <p:custDataLst>
              <p:tags r:id="rId39"/>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7" name="空心弧 46" hidden="1"/>
          <p:cNvSpPr/>
          <p:nvPr>
            <p:custDataLst>
              <p:tags r:id="rId40"/>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8" name="空心弧 47" hidden="1"/>
          <p:cNvSpPr/>
          <p:nvPr>
            <p:custDataLst>
              <p:tags r:id="rId41"/>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9" name="空心弧 48" hidden="1"/>
          <p:cNvSpPr/>
          <p:nvPr>
            <p:custDataLst>
              <p:tags r:id="rId42"/>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0" name="空心弧 49" hidden="1"/>
          <p:cNvSpPr/>
          <p:nvPr>
            <p:custDataLst>
              <p:tags r:id="rId43"/>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1" name="空心弧 50" hidden="1"/>
          <p:cNvSpPr/>
          <p:nvPr>
            <p:custDataLst>
              <p:tags r:id="rId44"/>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2" name="空心弧 51" hidden="1"/>
          <p:cNvSpPr/>
          <p:nvPr>
            <p:custDataLst>
              <p:tags r:id="rId45"/>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3" name="空心弧 52" hidden="1"/>
          <p:cNvSpPr/>
          <p:nvPr>
            <p:custDataLst>
              <p:tags r:id="rId46"/>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 name="文本框 2"/>
          <p:cNvSpPr txBox="1"/>
          <p:nvPr/>
        </p:nvSpPr>
        <p:spPr>
          <a:xfrm>
            <a:off x="405765" y="1226820"/>
            <a:ext cx="11015980" cy="5015865"/>
          </a:xfrm>
          <a:prstGeom prst="rect">
            <a:avLst/>
          </a:prstGeom>
          <a:noFill/>
        </p:spPr>
        <p:txBody>
          <a:bodyPr wrap="square" rtlCol="0">
            <a:spAutoFit/>
          </a:bodyPr>
          <a:p>
            <a:r>
              <a:t> </a:t>
            </a:r>
            <a:r>
              <a:rPr lang="en-US"/>
              <a:t>1</a:t>
            </a:r>
            <a:r>
              <a:rPr lang="en-US" sz="2200"/>
              <a:t>.触发器的使用</a:t>
            </a:r>
            <a:endParaRPr lang="en-US"/>
          </a:p>
          <a:p>
            <a:r>
              <a:rPr lang="en-US">
                <a:sym typeface="+mn-ea"/>
              </a:rPr>
              <a:t>(3)  创建changePassword类，编写修改客户密码的代码。如下所示。</a:t>
            </a:r>
            <a:endParaRPr lang="en-US">
              <a:sym typeface="+mn-ea"/>
            </a:endParaRPr>
          </a:p>
          <a:p>
            <a:r>
              <a:rPr sz="1400"/>
              <a:t>import java.sql.*;</a:t>
            </a:r>
            <a:endParaRPr sz="1400"/>
          </a:p>
          <a:p>
            <a:r>
              <a:rPr sz="1400"/>
              <a:t>public class ChangePassword {</a:t>
            </a:r>
            <a:endParaRPr sz="1400"/>
          </a:p>
          <a:p>
            <a:r>
              <a:rPr sz="1400"/>
              <a:t>    public static void main(String[] args) throws ClassNotFoundException, SQLException {</a:t>
            </a:r>
            <a:endParaRPr sz="1400"/>
          </a:p>
          <a:p>
            <a:r>
              <a:rPr sz="1400"/>
              <a:t>            //配置信息</a:t>
            </a:r>
            <a:endParaRPr sz="1400"/>
          </a:p>
          <a:p>
            <a:r>
              <a:rPr sz="1400"/>
              <a:t>            String url = "jdbc:mysql://数据库连接地址:3306/数据库名称?useUnicode=true&amp;characterEncoding=utf-8&amp;useSSL=false&amp;&amp;serverTimezone=Asia/Shanghai";</a:t>
            </a:r>
            <a:endParaRPr sz="1400"/>
          </a:p>
          <a:p>
            <a:r>
              <a:rPr sz="1400"/>
              <a:t>            String username = "数据库连接账号";</a:t>
            </a:r>
            <a:endParaRPr sz="1400"/>
          </a:p>
          <a:p>
            <a:r>
              <a:rPr sz="1400"/>
              <a:t>            String password = "数据库连接密码";</a:t>
            </a:r>
            <a:endParaRPr sz="1400"/>
          </a:p>
          <a:p>
            <a:r>
              <a:rPr sz="1400"/>
              <a:t>            //1.加载驱动</a:t>
            </a:r>
            <a:endParaRPr sz="1400"/>
          </a:p>
          <a:p>
            <a:r>
              <a:rPr sz="1400"/>
              <a:t>            Class.forName("com.mysql.cj.jdbc.Driver");</a:t>
            </a:r>
            <a:endParaRPr sz="1400"/>
          </a:p>
          <a:p>
            <a:r>
              <a:rPr sz="1400"/>
              <a:t>            //2.连接数据库,代表数据库</a:t>
            </a:r>
            <a:endParaRPr sz="1400"/>
          </a:p>
          <a:p>
            <a:r>
              <a:rPr sz="1400"/>
              <a:t>            Connection connection = DriverManager.getConnection(url, username, password);</a:t>
            </a:r>
            <a:endParaRPr sz="1400"/>
          </a:p>
          <a:p>
            <a:r>
              <a:rPr sz="1400"/>
              <a:t>            //更新密码sql</a:t>
            </a:r>
            <a:endParaRPr sz="1400"/>
          </a:p>
          <a:p>
            <a:r>
              <a:rPr sz="1400"/>
              <a:t>            String sql = "UPDATE client SET client.c_password='12306' WHERE c_id=7";</a:t>
            </a:r>
            <a:endParaRPr sz="1400"/>
          </a:p>
          <a:p>
            <a:r>
              <a:rPr sz="1400"/>
              <a:t>            PreparedStatement pstmt = null;</a:t>
            </a:r>
            <a:endParaRPr sz="1400"/>
          </a:p>
          <a:p>
            <a:r>
              <a:rPr sz="1400"/>
              <a:t>            pstmt = connection.prepareStatement(sql);</a:t>
            </a:r>
            <a:endParaRPr sz="1400"/>
          </a:p>
          <a:p>
            <a:r>
              <a:rPr sz="1400"/>
              <a:t>            //执行sql</a:t>
            </a:r>
            <a:endParaRPr sz="1400"/>
          </a:p>
          <a:p>
            <a:r>
              <a:rPr sz="1400"/>
              <a:t>            pstmt.executeUpdate();</a:t>
            </a:r>
            <a:endParaRPr sz="1400"/>
          </a:p>
          <a:p>
            <a:r>
              <a:rPr sz="1400"/>
              <a:t>    }</a:t>
            </a:r>
            <a:endParaRPr sz="1400"/>
          </a:p>
          <a:p>
            <a:r>
              <a:rPr sz="1400"/>
              <a:t>}</a:t>
            </a:r>
            <a:endParaRPr sz="1400"/>
          </a:p>
          <a:p>
            <a:endParaRPr sz="1400"/>
          </a:p>
        </p:txBody>
      </p:sp>
    </p:spTree>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smtClean="0">
                <a:latin typeface="+mn-ea"/>
                <a:ea typeface="+mn-ea"/>
                <a:cs typeface="+mn-ea"/>
                <a:sym typeface="+mn-lt"/>
              </a:rPr>
              <a:t>触发器和存储过程的使用</a:t>
            </a:r>
            <a:r>
              <a:rPr smtClean="0">
                <a:latin typeface="+mn-lt"/>
                <a:ea typeface="+mn-ea"/>
                <a:cs typeface="+mn-ea"/>
                <a:sym typeface="+mn-lt"/>
              </a:rPr>
              <a:t>（</a:t>
            </a:r>
            <a:r>
              <a:rPr lang="en-US" altLang="zh-CN" smtClean="0">
                <a:latin typeface="+mn-lt"/>
                <a:ea typeface="+mn-ea"/>
                <a:cs typeface="+mn-ea"/>
                <a:sym typeface="+mn-lt"/>
              </a:rPr>
              <a:t>4</a:t>
            </a:r>
            <a:r>
              <a:rPr smtClean="0">
                <a:latin typeface="+mn-lt"/>
                <a:ea typeface="+mn-ea"/>
                <a:cs typeface="+mn-ea"/>
                <a:sym typeface="+mn-lt"/>
              </a:rPr>
              <a:t>）</a:t>
            </a:r>
            <a:endParaRPr lang="en-US" altLang="zh-CN" dirty="0" smtClean="0">
              <a:latin typeface="+mn-ea"/>
              <a:ea typeface="+mn-ea"/>
              <a:cs typeface="+mn-ea"/>
              <a:sym typeface="+mn-lt"/>
            </a:endParaRPr>
          </a:p>
        </p:txBody>
      </p:sp>
      <p:sp>
        <p:nvSpPr>
          <p:cNvPr id="8" name="空心弧 7" hidden="1"/>
          <p:cNvSpPr/>
          <p:nvPr>
            <p:custDataLst>
              <p:tags r:id="rId1"/>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9" name="空心弧 8" hidden="1"/>
          <p:cNvSpPr/>
          <p:nvPr>
            <p:custDataLst>
              <p:tags r:id="rId2"/>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0" name="空心弧 9" hidden="1"/>
          <p:cNvSpPr/>
          <p:nvPr>
            <p:custDataLst>
              <p:tags r:id="rId3"/>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1" name="空心弧 10" hidden="1"/>
          <p:cNvSpPr/>
          <p:nvPr>
            <p:custDataLst>
              <p:tags r:id="rId4"/>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2" name="空心弧 11" hidden="1"/>
          <p:cNvSpPr/>
          <p:nvPr>
            <p:custDataLst>
              <p:tags r:id="rId5"/>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3" name="空心弧 12" hidden="1"/>
          <p:cNvSpPr/>
          <p:nvPr>
            <p:custDataLst>
              <p:tags r:id="rId6"/>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4" name="空心弧 13" hidden="1"/>
          <p:cNvSpPr/>
          <p:nvPr>
            <p:custDataLst>
              <p:tags r:id="rId7"/>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5" name="空心弧 14" hidden="1"/>
          <p:cNvSpPr/>
          <p:nvPr>
            <p:custDataLst>
              <p:tags r:id="rId8"/>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6" name="空心弧 15" hidden="1"/>
          <p:cNvSpPr/>
          <p:nvPr>
            <p:custDataLst>
              <p:tags r:id="rId9"/>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7" name="空心弧 16" hidden="1"/>
          <p:cNvSpPr/>
          <p:nvPr>
            <p:custDataLst>
              <p:tags r:id="rId10"/>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8" name="空心弧 17" hidden="1"/>
          <p:cNvSpPr/>
          <p:nvPr>
            <p:custDataLst>
              <p:tags r:id="rId11"/>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9" name="空心弧 18" hidden="1"/>
          <p:cNvSpPr/>
          <p:nvPr>
            <p:custDataLst>
              <p:tags r:id="rId12"/>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0" name="空心弧 19" hidden="1"/>
          <p:cNvSpPr/>
          <p:nvPr>
            <p:custDataLst>
              <p:tags r:id="rId13"/>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1" name="空心弧 20" hidden="1"/>
          <p:cNvSpPr/>
          <p:nvPr>
            <p:custDataLst>
              <p:tags r:id="rId14"/>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2" name="空心弧 21" hidden="1"/>
          <p:cNvSpPr/>
          <p:nvPr>
            <p:custDataLst>
              <p:tags r:id="rId15"/>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3" name="空心弧 22" hidden="1"/>
          <p:cNvSpPr/>
          <p:nvPr>
            <p:custDataLst>
              <p:tags r:id="rId16"/>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4" name="空心弧 23" hidden="1"/>
          <p:cNvSpPr/>
          <p:nvPr>
            <p:custDataLst>
              <p:tags r:id="rId17"/>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5" name="空心弧 24" hidden="1"/>
          <p:cNvSpPr/>
          <p:nvPr>
            <p:custDataLst>
              <p:tags r:id="rId18"/>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6" name="空心弧 25" hidden="1"/>
          <p:cNvSpPr/>
          <p:nvPr>
            <p:custDataLst>
              <p:tags r:id="rId19"/>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7" name="空心弧 26" hidden="1"/>
          <p:cNvSpPr/>
          <p:nvPr>
            <p:custDataLst>
              <p:tags r:id="rId20"/>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8" name="空心弧 27" hidden="1"/>
          <p:cNvSpPr/>
          <p:nvPr>
            <p:custDataLst>
              <p:tags r:id="rId21"/>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9" name="空心弧 28" hidden="1"/>
          <p:cNvSpPr/>
          <p:nvPr>
            <p:custDataLst>
              <p:tags r:id="rId22"/>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0" name="空心弧 29" hidden="1"/>
          <p:cNvSpPr/>
          <p:nvPr>
            <p:custDataLst>
              <p:tags r:id="rId23"/>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1" name="空心弧 30" hidden="1"/>
          <p:cNvSpPr/>
          <p:nvPr>
            <p:custDataLst>
              <p:tags r:id="rId24"/>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2" name="空心弧 31" hidden="1"/>
          <p:cNvSpPr/>
          <p:nvPr>
            <p:custDataLst>
              <p:tags r:id="rId25"/>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3" name="空心弧 32" hidden="1"/>
          <p:cNvSpPr/>
          <p:nvPr>
            <p:custDataLst>
              <p:tags r:id="rId26"/>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4" name="空心弧 33" hidden="1"/>
          <p:cNvSpPr/>
          <p:nvPr>
            <p:custDataLst>
              <p:tags r:id="rId27"/>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5" name="空心弧 34" hidden="1"/>
          <p:cNvSpPr/>
          <p:nvPr>
            <p:custDataLst>
              <p:tags r:id="rId28"/>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6" name="空心弧 35" hidden="1"/>
          <p:cNvSpPr/>
          <p:nvPr>
            <p:custDataLst>
              <p:tags r:id="rId29"/>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7" name="空心弧 36" hidden="1"/>
          <p:cNvSpPr/>
          <p:nvPr>
            <p:custDataLst>
              <p:tags r:id="rId30"/>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8" name="空心弧 37" hidden="1"/>
          <p:cNvSpPr/>
          <p:nvPr>
            <p:custDataLst>
              <p:tags r:id="rId31"/>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9" name="空心弧 38" hidden="1"/>
          <p:cNvSpPr/>
          <p:nvPr>
            <p:custDataLst>
              <p:tags r:id="rId32"/>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0" name="空心弧 39" hidden="1"/>
          <p:cNvSpPr/>
          <p:nvPr>
            <p:custDataLst>
              <p:tags r:id="rId33"/>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1" name="空心弧 40" hidden="1"/>
          <p:cNvSpPr/>
          <p:nvPr>
            <p:custDataLst>
              <p:tags r:id="rId34"/>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2" name="空心弧 41" hidden="1"/>
          <p:cNvSpPr/>
          <p:nvPr>
            <p:custDataLst>
              <p:tags r:id="rId35"/>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3" name="空心弧 42" hidden="1"/>
          <p:cNvSpPr/>
          <p:nvPr>
            <p:custDataLst>
              <p:tags r:id="rId36"/>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4" name="空心弧 43" hidden="1"/>
          <p:cNvSpPr/>
          <p:nvPr>
            <p:custDataLst>
              <p:tags r:id="rId37"/>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5" name="空心弧 44" hidden="1"/>
          <p:cNvSpPr/>
          <p:nvPr>
            <p:custDataLst>
              <p:tags r:id="rId38"/>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6" name="空心弧 45" hidden="1"/>
          <p:cNvSpPr/>
          <p:nvPr>
            <p:custDataLst>
              <p:tags r:id="rId39"/>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7" name="空心弧 46" hidden="1"/>
          <p:cNvSpPr/>
          <p:nvPr>
            <p:custDataLst>
              <p:tags r:id="rId40"/>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8" name="空心弧 47" hidden="1"/>
          <p:cNvSpPr/>
          <p:nvPr>
            <p:custDataLst>
              <p:tags r:id="rId41"/>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9" name="空心弧 48" hidden="1"/>
          <p:cNvSpPr/>
          <p:nvPr>
            <p:custDataLst>
              <p:tags r:id="rId42"/>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0" name="空心弧 49" hidden="1"/>
          <p:cNvSpPr/>
          <p:nvPr>
            <p:custDataLst>
              <p:tags r:id="rId43"/>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1" name="空心弧 50" hidden="1"/>
          <p:cNvSpPr/>
          <p:nvPr>
            <p:custDataLst>
              <p:tags r:id="rId44"/>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2" name="空心弧 51" hidden="1"/>
          <p:cNvSpPr/>
          <p:nvPr>
            <p:custDataLst>
              <p:tags r:id="rId45"/>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3" name="空心弧 52" hidden="1"/>
          <p:cNvSpPr/>
          <p:nvPr>
            <p:custDataLst>
              <p:tags r:id="rId46"/>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 name="文本框 2"/>
          <p:cNvSpPr txBox="1"/>
          <p:nvPr/>
        </p:nvSpPr>
        <p:spPr>
          <a:xfrm>
            <a:off x="405765" y="1226820"/>
            <a:ext cx="11015980" cy="2501265"/>
          </a:xfrm>
          <a:prstGeom prst="rect">
            <a:avLst/>
          </a:prstGeom>
          <a:noFill/>
        </p:spPr>
        <p:txBody>
          <a:bodyPr wrap="square" rtlCol="0">
            <a:spAutoFit/>
          </a:bodyPr>
          <a:p>
            <a:pPr fontAlgn="auto">
              <a:lnSpc>
                <a:spcPct val="140000"/>
              </a:lnSpc>
            </a:pPr>
            <a:r>
              <a:rPr sz="2200"/>
              <a:t> </a:t>
            </a:r>
            <a:r>
              <a:rPr lang="en-US" sz="2200"/>
              <a:t>1.触发器的使用</a:t>
            </a:r>
            <a:endParaRPr lang="en-US" sz="2200"/>
          </a:p>
          <a:p>
            <a:pPr fontAlgn="auto">
              <a:lnSpc>
                <a:spcPct val="140000"/>
              </a:lnSpc>
            </a:pPr>
            <a:r>
              <a:rPr lang="en-US">
                <a:sym typeface="+mn-ea"/>
              </a:rPr>
              <a:t>(4) 测试结果如</a:t>
            </a:r>
            <a:r>
              <a:rPr lang="zh-CN" altLang="en-US">
                <a:sym typeface="+mn-ea"/>
              </a:rPr>
              <a:t>下图所示。</a:t>
            </a:r>
            <a:endParaRPr lang="zh-CN" altLang="en-US">
              <a:sym typeface="+mn-ea"/>
            </a:endParaRPr>
          </a:p>
          <a:p>
            <a:pPr fontAlgn="auto">
              <a:lnSpc>
                <a:spcPct val="140000"/>
              </a:lnSpc>
            </a:pPr>
            <a:r>
              <a:rPr lang="en-US">
                <a:sym typeface="+mn-ea"/>
              </a:rPr>
              <a:t>      Client表编号为7的密码改为了12306。</a:t>
            </a:r>
            <a:endParaRPr lang="en-US">
              <a:sym typeface="+mn-ea"/>
            </a:endParaRPr>
          </a:p>
          <a:p>
            <a:pPr fontAlgn="auto">
              <a:lnSpc>
                <a:spcPct val="140000"/>
              </a:lnSpc>
            </a:pPr>
            <a:endParaRPr lang="en-US">
              <a:sym typeface="+mn-ea"/>
            </a:endParaRPr>
          </a:p>
          <a:p>
            <a:pPr fontAlgn="auto">
              <a:lnSpc>
                <a:spcPct val="140000"/>
              </a:lnSpc>
            </a:pPr>
          </a:p>
          <a:p>
            <a:pPr fontAlgn="auto">
              <a:lnSpc>
                <a:spcPct val="140000"/>
              </a:lnSpc>
            </a:pPr>
          </a:p>
        </p:txBody>
      </p:sp>
      <p:pic>
        <p:nvPicPr>
          <p:cNvPr id="140" name="图片 5"/>
          <p:cNvPicPr>
            <a:picLocks noChangeAspect="1"/>
          </p:cNvPicPr>
          <p:nvPr/>
        </p:nvPicPr>
        <p:blipFill>
          <a:blip r:embed="rId47"/>
          <a:stretch>
            <a:fillRect/>
          </a:stretch>
        </p:blipFill>
        <p:spPr>
          <a:xfrm>
            <a:off x="924560" y="2694305"/>
            <a:ext cx="10356215" cy="3343275"/>
          </a:xfrm>
          <a:prstGeom prst="rect">
            <a:avLst/>
          </a:prstGeom>
          <a:noFill/>
          <a:ln>
            <a:solidFill>
              <a:schemeClr val="bg1">
                <a:lumMod val="85000"/>
              </a:schemeClr>
            </a:solidFill>
          </a:ln>
        </p:spPr>
      </p:pic>
    </p:spTree>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smtClean="0">
                <a:latin typeface="+mn-ea"/>
                <a:ea typeface="+mn-ea"/>
                <a:cs typeface="+mn-ea"/>
                <a:sym typeface="+mn-lt"/>
              </a:rPr>
              <a:t>触发器和存储过程的使用</a:t>
            </a:r>
            <a:r>
              <a:rPr smtClean="0">
                <a:latin typeface="+mn-lt"/>
                <a:ea typeface="+mn-ea"/>
                <a:cs typeface="+mn-ea"/>
                <a:sym typeface="+mn-lt"/>
              </a:rPr>
              <a:t>（</a:t>
            </a:r>
            <a:r>
              <a:rPr lang="en-US" altLang="zh-CN" smtClean="0">
                <a:latin typeface="+mn-lt"/>
                <a:ea typeface="+mn-ea"/>
                <a:cs typeface="+mn-ea"/>
                <a:sym typeface="+mn-lt"/>
              </a:rPr>
              <a:t>5</a:t>
            </a:r>
            <a:r>
              <a:rPr smtClean="0">
                <a:latin typeface="+mn-lt"/>
                <a:ea typeface="+mn-ea"/>
                <a:cs typeface="+mn-ea"/>
                <a:sym typeface="+mn-lt"/>
              </a:rPr>
              <a:t>）</a:t>
            </a:r>
            <a:endParaRPr lang="en-US" altLang="zh-CN" dirty="0" smtClean="0">
              <a:latin typeface="+mn-ea"/>
              <a:ea typeface="+mn-ea"/>
              <a:cs typeface="+mn-ea"/>
              <a:sym typeface="+mn-lt"/>
            </a:endParaRPr>
          </a:p>
        </p:txBody>
      </p:sp>
      <p:sp>
        <p:nvSpPr>
          <p:cNvPr id="8" name="空心弧 7" hidden="1"/>
          <p:cNvSpPr/>
          <p:nvPr>
            <p:custDataLst>
              <p:tags r:id="rId1"/>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9" name="空心弧 8" hidden="1"/>
          <p:cNvSpPr/>
          <p:nvPr>
            <p:custDataLst>
              <p:tags r:id="rId2"/>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0" name="空心弧 9" hidden="1"/>
          <p:cNvSpPr/>
          <p:nvPr>
            <p:custDataLst>
              <p:tags r:id="rId3"/>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1" name="空心弧 10" hidden="1"/>
          <p:cNvSpPr/>
          <p:nvPr>
            <p:custDataLst>
              <p:tags r:id="rId4"/>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2" name="空心弧 11" hidden="1"/>
          <p:cNvSpPr/>
          <p:nvPr>
            <p:custDataLst>
              <p:tags r:id="rId5"/>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3" name="空心弧 12" hidden="1"/>
          <p:cNvSpPr/>
          <p:nvPr>
            <p:custDataLst>
              <p:tags r:id="rId6"/>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4" name="空心弧 13" hidden="1"/>
          <p:cNvSpPr/>
          <p:nvPr>
            <p:custDataLst>
              <p:tags r:id="rId7"/>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5" name="空心弧 14" hidden="1"/>
          <p:cNvSpPr/>
          <p:nvPr>
            <p:custDataLst>
              <p:tags r:id="rId8"/>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6" name="空心弧 15" hidden="1"/>
          <p:cNvSpPr/>
          <p:nvPr>
            <p:custDataLst>
              <p:tags r:id="rId9"/>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7" name="空心弧 16" hidden="1"/>
          <p:cNvSpPr/>
          <p:nvPr>
            <p:custDataLst>
              <p:tags r:id="rId10"/>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8" name="空心弧 17" hidden="1"/>
          <p:cNvSpPr/>
          <p:nvPr>
            <p:custDataLst>
              <p:tags r:id="rId11"/>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9" name="空心弧 18" hidden="1"/>
          <p:cNvSpPr/>
          <p:nvPr>
            <p:custDataLst>
              <p:tags r:id="rId12"/>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0" name="空心弧 19" hidden="1"/>
          <p:cNvSpPr/>
          <p:nvPr>
            <p:custDataLst>
              <p:tags r:id="rId13"/>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1" name="空心弧 20" hidden="1"/>
          <p:cNvSpPr/>
          <p:nvPr>
            <p:custDataLst>
              <p:tags r:id="rId14"/>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2" name="空心弧 21" hidden="1"/>
          <p:cNvSpPr/>
          <p:nvPr>
            <p:custDataLst>
              <p:tags r:id="rId15"/>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3" name="空心弧 22" hidden="1"/>
          <p:cNvSpPr/>
          <p:nvPr>
            <p:custDataLst>
              <p:tags r:id="rId16"/>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4" name="空心弧 23" hidden="1"/>
          <p:cNvSpPr/>
          <p:nvPr>
            <p:custDataLst>
              <p:tags r:id="rId17"/>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5" name="空心弧 24" hidden="1"/>
          <p:cNvSpPr/>
          <p:nvPr>
            <p:custDataLst>
              <p:tags r:id="rId18"/>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6" name="空心弧 25" hidden="1"/>
          <p:cNvSpPr/>
          <p:nvPr>
            <p:custDataLst>
              <p:tags r:id="rId19"/>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7" name="空心弧 26" hidden="1"/>
          <p:cNvSpPr/>
          <p:nvPr>
            <p:custDataLst>
              <p:tags r:id="rId20"/>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8" name="空心弧 27" hidden="1"/>
          <p:cNvSpPr/>
          <p:nvPr>
            <p:custDataLst>
              <p:tags r:id="rId21"/>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9" name="空心弧 28" hidden="1"/>
          <p:cNvSpPr/>
          <p:nvPr>
            <p:custDataLst>
              <p:tags r:id="rId22"/>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0" name="空心弧 29" hidden="1"/>
          <p:cNvSpPr/>
          <p:nvPr>
            <p:custDataLst>
              <p:tags r:id="rId23"/>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1" name="空心弧 30" hidden="1"/>
          <p:cNvSpPr/>
          <p:nvPr>
            <p:custDataLst>
              <p:tags r:id="rId24"/>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2" name="空心弧 31" hidden="1"/>
          <p:cNvSpPr/>
          <p:nvPr>
            <p:custDataLst>
              <p:tags r:id="rId25"/>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3" name="空心弧 32" hidden="1"/>
          <p:cNvSpPr/>
          <p:nvPr>
            <p:custDataLst>
              <p:tags r:id="rId26"/>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4" name="空心弧 33" hidden="1"/>
          <p:cNvSpPr/>
          <p:nvPr>
            <p:custDataLst>
              <p:tags r:id="rId27"/>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5" name="空心弧 34" hidden="1"/>
          <p:cNvSpPr/>
          <p:nvPr>
            <p:custDataLst>
              <p:tags r:id="rId28"/>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6" name="空心弧 35" hidden="1"/>
          <p:cNvSpPr/>
          <p:nvPr>
            <p:custDataLst>
              <p:tags r:id="rId29"/>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7" name="空心弧 36" hidden="1"/>
          <p:cNvSpPr/>
          <p:nvPr>
            <p:custDataLst>
              <p:tags r:id="rId30"/>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8" name="空心弧 37" hidden="1"/>
          <p:cNvSpPr/>
          <p:nvPr>
            <p:custDataLst>
              <p:tags r:id="rId31"/>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9" name="空心弧 38" hidden="1"/>
          <p:cNvSpPr/>
          <p:nvPr>
            <p:custDataLst>
              <p:tags r:id="rId32"/>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0" name="空心弧 39" hidden="1"/>
          <p:cNvSpPr/>
          <p:nvPr>
            <p:custDataLst>
              <p:tags r:id="rId33"/>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1" name="空心弧 40" hidden="1"/>
          <p:cNvSpPr/>
          <p:nvPr>
            <p:custDataLst>
              <p:tags r:id="rId34"/>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2" name="空心弧 41" hidden="1"/>
          <p:cNvSpPr/>
          <p:nvPr>
            <p:custDataLst>
              <p:tags r:id="rId35"/>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3" name="空心弧 42" hidden="1"/>
          <p:cNvSpPr/>
          <p:nvPr>
            <p:custDataLst>
              <p:tags r:id="rId36"/>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4" name="空心弧 43" hidden="1"/>
          <p:cNvSpPr/>
          <p:nvPr>
            <p:custDataLst>
              <p:tags r:id="rId37"/>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5" name="空心弧 44" hidden="1"/>
          <p:cNvSpPr/>
          <p:nvPr>
            <p:custDataLst>
              <p:tags r:id="rId38"/>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6" name="空心弧 45" hidden="1"/>
          <p:cNvSpPr/>
          <p:nvPr>
            <p:custDataLst>
              <p:tags r:id="rId39"/>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7" name="空心弧 46" hidden="1"/>
          <p:cNvSpPr/>
          <p:nvPr>
            <p:custDataLst>
              <p:tags r:id="rId40"/>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8" name="空心弧 47" hidden="1"/>
          <p:cNvSpPr/>
          <p:nvPr>
            <p:custDataLst>
              <p:tags r:id="rId41"/>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9" name="空心弧 48" hidden="1"/>
          <p:cNvSpPr/>
          <p:nvPr>
            <p:custDataLst>
              <p:tags r:id="rId42"/>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0" name="空心弧 49" hidden="1"/>
          <p:cNvSpPr/>
          <p:nvPr>
            <p:custDataLst>
              <p:tags r:id="rId43"/>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1" name="空心弧 50" hidden="1"/>
          <p:cNvSpPr/>
          <p:nvPr>
            <p:custDataLst>
              <p:tags r:id="rId44"/>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2" name="空心弧 51" hidden="1"/>
          <p:cNvSpPr/>
          <p:nvPr>
            <p:custDataLst>
              <p:tags r:id="rId45"/>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3" name="空心弧 52" hidden="1"/>
          <p:cNvSpPr/>
          <p:nvPr>
            <p:custDataLst>
              <p:tags r:id="rId46"/>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 name="文本框 2"/>
          <p:cNvSpPr txBox="1"/>
          <p:nvPr/>
        </p:nvSpPr>
        <p:spPr>
          <a:xfrm>
            <a:off x="405765" y="1226820"/>
            <a:ext cx="11015980" cy="1726565"/>
          </a:xfrm>
          <a:prstGeom prst="rect">
            <a:avLst/>
          </a:prstGeom>
          <a:noFill/>
        </p:spPr>
        <p:txBody>
          <a:bodyPr wrap="square" rtlCol="0">
            <a:spAutoFit/>
          </a:bodyPr>
          <a:p>
            <a:pPr fontAlgn="auto">
              <a:lnSpc>
                <a:spcPct val="140000"/>
              </a:lnSpc>
            </a:pPr>
            <a:r>
              <a:rPr sz="2200"/>
              <a:t> </a:t>
            </a:r>
            <a:r>
              <a:rPr lang="en-US" sz="2200"/>
              <a:t>1.触发器的使用</a:t>
            </a:r>
            <a:endParaRPr lang="en-US" sz="2200"/>
          </a:p>
          <a:p>
            <a:pPr fontAlgn="auto">
              <a:lnSpc>
                <a:spcPct val="140000"/>
              </a:lnSpc>
            </a:pPr>
            <a:r>
              <a:rPr lang="en-US">
                <a:sym typeface="+mn-ea"/>
              </a:rPr>
              <a:t>(4)  Update_password_log中自动插入了一条新数据。如图</a:t>
            </a:r>
            <a:r>
              <a:rPr lang="zh-CN" altLang="en-US">
                <a:sym typeface="+mn-ea"/>
              </a:rPr>
              <a:t>所示</a:t>
            </a:r>
            <a:r>
              <a:rPr lang="en-US">
                <a:sym typeface="+mn-ea"/>
              </a:rPr>
              <a:t>。</a:t>
            </a:r>
            <a:endParaRPr lang="en-US">
              <a:sym typeface="+mn-ea"/>
            </a:endParaRPr>
          </a:p>
          <a:p>
            <a:pPr fontAlgn="auto">
              <a:lnSpc>
                <a:spcPct val="140000"/>
              </a:lnSpc>
            </a:pPr>
          </a:p>
          <a:p>
            <a:pPr fontAlgn="auto">
              <a:lnSpc>
                <a:spcPct val="140000"/>
              </a:lnSpc>
            </a:pPr>
          </a:p>
        </p:txBody>
      </p:sp>
      <p:pic>
        <p:nvPicPr>
          <p:cNvPr id="142" name="图片 6"/>
          <p:cNvPicPr>
            <a:picLocks noChangeAspect="1"/>
          </p:cNvPicPr>
          <p:nvPr/>
        </p:nvPicPr>
        <p:blipFill>
          <a:blip r:embed="rId47"/>
          <a:stretch>
            <a:fillRect/>
          </a:stretch>
        </p:blipFill>
        <p:spPr>
          <a:xfrm>
            <a:off x="426085" y="2569210"/>
            <a:ext cx="11353165" cy="2794635"/>
          </a:xfrm>
          <a:prstGeom prst="rect">
            <a:avLst/>
          </a:prstGeom>
          <a:noFill/>
          <a:ln>
            <a:solidFill>
              <a:schemeClr val="bg1">
                <a:lumMod val="85000"/>
              </a:schemeClr>
            </a:solidFill>
          </a:ln>
        </p:spPr>
      </p:pic>
    </p:spTree>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smtClean="0">
                <a:latin typeface="+mn-ea"/>
                <a:ea typeface="+mn-ea"/>
                <a:cs typeface="+mn-ea"/>
                <a:sym typeface="+mn-lt"/>
              </a:rPr>
              <a:t>触发器和存储过程的使用</a:t>
            </a:r>
            <a:r>
              <a:rPr smtClean="0">
                <a:latin typeface="+mn-lt"/>
                <a:ea typeface="+mn-ea"/>
                <a:cs typeface="+mn-ea"/>
                <a:sym typeface="+mn-lt"/>
              </a:rPr>
              <a:t>（</a:t>
            </a:r>
            <a:r>
              <a:rPr lang="en-US" altLang="zh-CN" smtClean="0">
                <a:latin typeface="+mn-lt"/>
                <a:ea typeface="+mn-ea"/>
                <a:cs typeface="+mn-ea"/>
                <a:sym typeface="+mn-lt"/>
              </a:rPr>
              <a:t>6</a:t>
            </a:r>
            <a:r>
              <a:rPr smtClean="0">
                <a:latin typeface="+mn-lt"/>
                <a:ea typeface="+mn-ea"/>
                <a:cs typeface="+mn-ea"/>
                <a:sym typeface="+mn-lt"/>
              </a:rPr>
              <a:t>）</a:t>
            </a:r>
            <a:endParaRPr lang="en-US" altLang="zh-CN" dirty="0" smtClean="0">
              <a:latin typeface="+mn-ea"/>
              <a:ea typeface="+mn-ea"/>
              <a:cs typeface="+mn-ea"/>
              <a:sym typeface="+mn-lt"/>
            </a:endParaRPr>
          </a:p>
        </p:txBody>
      </p:sp>
      <p:sp>
        <p:nvSpPr>
          <p:cNvPr id="8" name="空心弧 7" hidden="1"/>
          <p:cNvSpPr/>
          <p:nvPr>
            <p:custDataLst>
              <p:tags r:id="rId1"/>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9" name="空心弧 8" hidden="1"/>
          <p:cNvSpPr/>
          <p:nvPr>
            <p:custDataLst>
              <p:tags r:id="rId2"/>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0" name="空心弧 9" hidden="1"/>
          <p:cNvSpPr/>
          <p:nvPr>
            <p:custDataLst>
              <p:tags r:id="rId3"/>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1" name="空心弧 10" hidden="1"/>
          <p:cNvSpPr/>
          <p:nvPr>
            <p:custDataLst>
              <p:tags r:id="rId4"/>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2" name="空心弧 11" hidden="1"/>
          <p:cNvSpPr/>
          <p:nvPr>
            <p:custDataLst>
              <p:tags r:id="rId5"/>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3" name="空心弧 12" hidden="1"/>
          <p:cNvSpPr/>
          <p:nvPr>
            <p:custDataLst>
              <p:tags r:id="rId6"/>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4" name="空心弧 13" hidden="1"/>
          <p:cNvSpPr/>
          <p:nvPr>
            <p:custDataLst>
              <p:tags r:id="rId7"/>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5" name="空心弧 14" hidden="1"/>
          <p:cNvSpPr/>
          <p:nvPr>
            <p:custDataLst>
              <p:tags r:id="rId8"/>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6" name="空心弧 15" hidden="1"/>
          <p:cNvSpPr/>
          <p:nvPr>
            <p:custDataLst>
              <p:tags r:id="rId9"/>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7" name="空心弧 16" hidden="1"/>
          <p:cNvSpPr/>
          <p:nvPr>
            <p:custDataLst>
              <p:tags r:id="rId10"/>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8" name="空心弧 17" hidden="1"/>
          <p:cNvSpPr/>
          <p:nvPr>
            <p:custDataLst>
              <p:tags r:id="rId11"/>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9" name="空心弧 18" hidden="1"/>
          <p:cNvSpPr/>
          <p:nvPr>
            <p:custDataLst>
              <p:tags r:id="rId12"/>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0" name="空心弧 19" hidden="1"/>
          <p:cNvSpPr/>
          <p:nvPr>
            <p:custDataLst>
              <p:tags r:id="rId13"/>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1" name="空心弧 20" hidden="1"/>
          <p:cNvSpPr/>
          <p:nvPr>
            <p:custDataLst>
              <p:tags r:id="rId14"/>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2" name="空心弧 21" hidden="1"/>
          <p:cNvSpPr/>
          <p:nvPr>
            <p:custDataLst>
              <p:tags r:id="rId15"/>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3" name="空心弧 22" hidden="1"/>
          <p:cNvSpPr/>
          <p:nvPr>
            <p:custDataLst>
              <p:tags r:id="rId16"/>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4" name="空心弧 23" hidden="1"/>
          <p:cNvSpPr/>
          <p:nvPr>
            <p:custDataLst>
              <p:tags r:id="rId17"/>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5" name="空心弧 24" hidden="1"/>
          <p:cNvSpPr/>
          <p:nvPr>
            <p:custDataLst>
              <p:tags r:id="rId18"/>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6" name="空心弧 25" hidden="1"/>
          <p:cNvSpPr/>
          <p:nvPr>
            <p:custDataLst>
              <p:tags r:id="rId19"/>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7" name="空心弧 26" hidden="1"/>
          <p:cNvSpPr/>
          <p:nvPr>
            <p:custDataLst>
              <p:tags r:id="rId20"/>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8" name="空心弧 27" hidden="1"/>
          <p:cNvSpPr/>
          <p:nvPr>
            <p:custDataLst>
              <p:tags r:id="rId21"/>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9" name="空心弧 28" hidden="1"/>
          <p:cNvSpPr/>
          <p:nvPr>
            <p:custDataLst>
              <p:tags r:id="rId22"/>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0" name="空心弧 29" hidden="1"/>
          <p:cNvSpPr/>
          <p:nvPr>
            <p:custDataLst>
              <p:tags r:id="rId23"/>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1" name="空心弧 30" hidden="1"/>
          <p:cNvSpPr/>
          <p:nvPr>
            <p:custDataLst>
              <p:tags r:id="rId24"/>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2" name="空心弧 31" hidden="1"/>
          <p:cNvSpPr/>
          <p:nvPr>
            <p:custDataLst>
              <p:tags r:id="rId25"/>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3" name="空心弧 32" hidden="1"/>
          <p:cNvSpPr/>
          <p:nvPr>
            <p:custDataLst>
              <p:tags r:id="rId26"/>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4" name="空心弧 33" hidden="1"/>
          <p:cNvSpPr/>
          <p:nvPr>
            <p:custDataLst>
              <p:tags r:id="rId27"/>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5" name="空心弧 34" hidden="1"/>
          <p:cNvSpPr/>
          <p:nvPr>
            <p:custDataLst>
              <p:tags r:id="rId28"/>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6" name="空心弧 35" hidden="1"/>
          <p:cNvSpPr/>
          <p:nvPr>
            <p:custDataLst>
              <p:tags r:id="rId29"/>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7" name="空心弧 36" hidden="1"/>
          <p:cNvSpPr/>
          <p:nvPr>
            <p:custDataLst>
              <p:tags r:id="rId30"/>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8" name="空心弧 37" hidden="1"/>
          <p:cNvSpPr/>
          <p:nvPr>
            <p:custDataLst>
              <p:tags r:id="rId31"/>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9" name="空心弧 38" hidden="1"/>
          <p:cNvSpPr/>
          <p:nvPr>
            <p:custDataLst>
              <p:tags r:id="rId32"/>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0" name="空心弧 39" hidden="1"/>
          <p:cNvSpPr/>
          <p:nvPr>
            <p:custDataLst>
              <p:tags r:id="rId33"/>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1" name="空心弧 40" hidden="1"/>
          <p:cNvSpPr/>
          <p:nvPr>
            <p:custDataLst>
              <p:tags r:id="rId34"/>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2" name="空心弧 41" hidden="1"/>
          <p:cNvSpPr/>
          <p:nvPr>
            <p:custDataLst>
              <p:tags r:id="rId35"/>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3" name="空心弧 42" hidden="1"/>
          <p:cNvSpPr/>
          <p:nvPr>
            <p:custDataLst>
              <p:tags r:id="rId36"/>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4" name="空心弧 43" hidden="1"/>
          <p:cNvSpPr/>
          <p:nvPr>
            <p:custDataLst>
              <p:tags r:id="rId37"/>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5" name="空心弧 44" hidden="1"/>
          <p:cNvSpPr/>
          <p:nvPr>
            <p:custDataLst>
              <p:tags r:id="rId38"/>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6" name="空心弧 45" hidden="1"/>
          <p:cNvSpPr/>
          <p:nvPr>
            <p:custDataLst>
              <p:tags r:id="rId39"/>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7" name="空心弧 46" hidden="1"/>
          <p:cNvSpPr/>
          <p:nvPr>
            <p:custDataLst>
              <p:tags r:id="rId40"/>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8" name="空心弧 47" hidden="1"/>
          <p:cNvSpPr/>
          <p:nvPr>
            <p:custDataLst>
              <p:tags r:id="rId41"/>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9" name="空心弧 48" hidden="1"/>
          <p:cNvSpPr/>
          <p:nvPr>
            <p:custDataLst>
              <p:tags r:id="rId42"/>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0" name="空心弧 49" hidden="1"/>
          <p:cNvSpPr/>
          <p:nvPr>
            <p:custDataLst>
              <p:tags r:id="rId43"/>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1" name="空心弧 50" hidden="1"/>
          <p:cNvSpPr/>
          <p:nvPr>
            <p:custDataLst>
              <p:tags r:id="rId44"/>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2" name="空心弧 51" hidden="1"/>
          <p:cNvSpPr/>
          <p:nvPr>
            <p:custDataLst>
              <p:tags r:id="rId45"/>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3" name="空心弧 52" hidden="1"/>
          <p:cNvSpPr/>
          <p:nvPr>
            <p:custDataLst>
              <p:tags r:id="rId46"/>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 name="文本框 2"/>
          <p:cNvSpPr txBox="1"/>
          <p:nvPr/>
        </p:nvSpPr>
        <p:spPr>
          <a:xfrm>
            <a:off x="405765" y="1226820"/>
            <a:ext cx="11015980" cy="952500"/>
          </a:xfrm>
          <a:prstGeom prst="rect">
            <a:avLst/>
          </a:prstGeom>
          <a:noFill/>
        </p:spPr>
        <p:txBody>
          <a:bodyPr wrap="square" rtlCol="0">
            <a:spAutoFit/>
          </a:bodyPr>
          <a:p>
            <a:pPr fontAlgn="auto">
              <a:lnSpc>
                <a:spcPct val="140000"/>
              </a:lnSpc>
            </a:pPr>
            <a:r>
              <a:t> </a:t>
            </a:r>
            <a:r>
              <a:rPr lang="en-US" sz="2200"/>
              <a:t>2.存储过程的使用。</a:t>
            </a:r>
            <a:endParaRPr lang="en-US"/>
          </a:p>
          <a:p>
            <a:pPr fontAlgn="auto">
              <a:lnSpc>
                <a:spcPct val="140000"/>
              </a:lnSpc>
            </a:pPr>
            <a:r>
              <a:rPr lang="en-US">
                <a:sym typeface="+mn-ea"/>
              </a:rPr>
              <a:t>(1) 在DAS中创建一个存储过程，用来获取所有的客户信息。</a:t>
            </a:r>
            <a:r>
              <a:rPr lang="zh-CN" altLang="en-US">
                <a:sym typeface="+mn-ea"/>
              </a:rPr>
              <a:t>如下图所示。</a:t>
            </a:r>
          </a:p>
        </p:txBody>
      </p:sp>
      <p:pic>
        <p:nvPicPr>
          <p:cNvPr id="4" name="图片 1"/>
          <p:cNvPicPr>
            <a:picLocks noChangeAspect="1"/>
          </p:cNvPicPr>
          <p:nvPr/>
        </p:nvPicPr>
        <p:blipFill>
          <a:blip r:embed="rId47"/>
          <a:stretch>
            <a:fillRect/>
          </a:stretch>
        </p:blipFill>
        <p:spPr>
          <a:xfrm>
            <a:off x="724535" y="2273300"/>
            <a:ext cx="10742295" cy="3309620"/>
          </a:xfrm>
          <a:prstGeom prst="rect">
            <a:avLst/>
          </a:prstGeom>
          <a:noFill/>
          <a:ln>
            <a:solidFill>
              <a:schemeClr val="bg1">
                <a:lumMod val="85000"/>
              </a:schemeClr>
            </a:solidFill>
          </a:ln>
        </p:spPr>
      </p:pic>
    </p:spTree>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smtClean="0">
                <a:latin typeface="+mn-ea"/>
                <a:ea typeface="+mn-ea"/>
                <a:cs typeface="+mn-ea"/>
                <a:sym typeface="+mn-lt"/>
              </a:rPr>
              <a:t>触发器和存储过程的使用</a:t>
            </a:r>
            <a:r>
              <a:rPr smtClean="0">
                <a:latin typeface="+mn-lt"/>
                <a:ea typeface="+mn-ea"/>
                <a:cs typeface="+mn-ea"/>
                <a:sym typeface="+mn-lt"/>
              </a:rPr>
              <a:t>（</a:t>
            </a:r>
            <a:r>
              <a:rPr lang="en-US" altLang="zh-CN" smtClean="0">
                <a:latin typeface="+mn-lt"/>
                <a:ea typeface="+mn-ea"/>
                <a:cs typeface="+mn-ea"/>
                <a:sym typeface="+mn-lt"/>
              </a:rPr>
              <a:t>7</a:t>
            </a:r>
            <a:r>
              <a:rPr smtClean="0">
                <a:latin typeface="+mn-lt"/>
                <a:ea typeface="+mn-ea"/>
                <a:cs typeface="+mn-ea"/>
                <a:sym typeface="+mn-lt"/>
              </a:rPr>
              <a:t>）</a:t>
            </a:r>
            <a:endParaRPr lang="en-US" altLang="zh-CN" dirty="0" smtClean="0">
              <a:latin typeface="+mn-ea"/>
              <a:ea typeface="+mn-ea"/>
              <a:cs typeface="+mn-ea"/>
              <a:sym typeface="+mn-lt"/>
            </a:endParaRPr>
          </a:p>
        </p:txBody>
      </p:sp>
      <p:sp>
        <p:nvSpPr>
          <p:cNvPr id="8" name="空心弧 7" hidden="1"/>
          <p:cNvSpPr/>
          <p:nvPr>
            <p:custDataLst>
              <p:tags r:id="rId1"/>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9" name="空心弧 8" hidden="1"/>
          <p:cNvSpPr/>
          <p:nvPr>
            <p:custDataLst>
              <p:tags r:id="rId2"/>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0" name="空心弧 9" hidden="1"/>
          <p:cNvSpPr/>
          <p:nvPr>
            <p:custDataLst>
              <p:tags r:id="rId3"/>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1" name="空心弧 10" hidden="1"/>
          <p:cNvSpPr/>
          <p:nvPr>
            <p:custDataLst>
              <p:tags r:id="rId4"/>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2" name="空心弧 11" hidden="1"/>
          <p:cNvSpPr/>
          <p:nvPr>
            <p:custDataLst>
              <p:tags r:id="rId5"/>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3" name="空心弧 12" hidden="1"/>
          <p:cNvSpPr/>
          <p:nvPr>
            <p:custDataLst>
              <p:tags r:id="rId6"/>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4" name="空心弧 13" hidden="1"/>
          <p:cNvSpPr/>
          <p:nvPr>
            <p:custDataLst>
              <p:tags r:id="rId7"/>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5" name="空心弧 14" hidden="1"/>
          <p:cNvSpPr/>
          <p:nvPr>
            <p:custDataLst>
              <p:tags r:id="rId8"/>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6" name="空心弧 15" hidden="1"/>
          <p:cNvSpPr/>
          <p:nvPr>
            <p:custDataLst>
              <p:tags r:id="rId9"/>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7" name="空心弧 16" hidden="1"/>
          <p:cNvSpPr/>
          <p:nvPr>
            <p:custDataLst>
              <p:tags r:id="rId10"/>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8" name="空心弧 17" hidden="1"/>
          <p:cNvSpPr/>
          <p:nvPr>
            <p:custDataLst>
              <p:tags r:id="rId11"/>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9" name="空心弧 18" hidden="1"/>
          <p:cNvSpPr/>
          <p:nvPr>
            <p:custDataLst>
              <p:tags r:id="rId12"/>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0" name="空心弧 19" hidden="1"/>
          <p:cNvSpPr/>
          <p:nvPr>
            <p:custDataLst>
              <p:tags r:id="rId13"/>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1" name="空心弧 20" hidden="1"/>
          <p:cNvSpPr/>
          <p:nvPr>
            <p:custDataLst>
              <p:tags r:id="rId14"/>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2" name="空心弧 21" hidden="1"/>
          <p:cNvSpPr/>
          <p:nvPr>
            <p:custDataLst>
              <p:tags r:id="rId15"/>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3" name="空心弧 22" hidden="1"/>
          <p:cNvSpPr/>
          <p:nvPr>
            <p:custDataLst>
              <p:tags r:id="rId16"/>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4" name="空心弧 23" hidden="1"/>
          <p:cNvSpPr/>
          <p:nvPr>
            <p:custDataLst>
              <p:tags r:id="rId17"/>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5" name="空心弧 24" hidden="1"/>
          <p:cNvSpPr/>
          <p:nvPr>
            <p:custDataLst>
              <p:tags r:id="rId18"/>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6" name="空心弧 25" hidden="1"/>
          <p:cNvSpPr/>
          <p:nvPr>
            <p:custDataLst>
              <p:tags r:id="rId19"/>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7" name="空心弧 26" hidden="1"/>
          <p:cNvSpPr/>
          <p:nvPr>
            <p:custDataLst>
              <p:tags r:id="rId20"/>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8" name="空心弧 27" hidden="1"/>
          <p:cNvSpPr/>
          <p:nvPr>
            <p:custDataLst>
              <p:tags r:id="rId21"/>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9" name="空心弧 28" hidden="1"/>
          <p:cNvSpPr/>
          <p:nvPr>
            <p:custDataLst>
              <p:tags r:id="rId22"/>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0" name="空心弧 29" hidden="1"/>
          <p:cNvSpPr/>
          <p:nvPr>
            <p:custDataLst>
              <p:tags r:id="rId23"/>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1" name="空心弧 30" hidden="1"/>
          <p:cNvSpPr/>
          <p:nvPr>
            <p:custDataLst>
              <p:tags r:id="rId24"/>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2" name="空心弧 31" hidden="1"/>
          <p:cNvSpPr/>
          <p:nvPr>
            <p:custDataLst>
              <p:tags r:id="rId25"/>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3" name="空心弧 32" hidden="1"/>
          <p:cNvSpPr/>
          <p:nvPr>
            <p:custDataLst>
              <p:tags r:id="rId26"/>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4" name="空心弧 33" hidden="1"/>
          <p:cNvSpPr/>
          <p:nvPr>
            <p:custDataLst>
              <p:tags r:id="rId27"/>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5" name="空心弧 34" hidden="1"/>
          <p:cNvSpPr/>
          <p:nvPr>
            <p:custDataLst>
              <p:tags r:id="rId28"/>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6" name="空心弧 35" hidden="1"/>
          <p:cNvSpPr/>
          <p:nvPr>
            <p:custDataLst>
              <p:tags r:id="rId29"/>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7" name="空心弧 36" hidden="1"/>
          <p:cNvSpPr/>
          <p:nvPr>
            <p:custDataLst>
              <p:tags r:id="rId30"/>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8" name="空心弧 37" hidden="1"/>
          <p:cNvSpPr/>
          <p:nvPr>
            <p:custDataLst>
              <p:tags r:id="rId31"/>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9" name="空心弧 38" hidden="1"/>
          <p:cNvSpPr/>
          <p:nvPr>
            <p:custDataLst>
              <p:tags r:id="rId32"/>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0" name="空心弧 39" hidden="1"/>
          <p:cNvSpPr/>
          <p:nvPr>
            <p:custDataLst>
              <p:tags r:id="rId33"/>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1" name="空心弧 40" hidden="1"/>
          <p:cNvSpPr/>
          <p:nvPr>
            <p:custDataLst>
              <p:tags r:id="rId34"/>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2" name="空心弧 41" hidden="1"/>
          <p:cNvSpPr/>
          <p:nvPr>
            <p:custDataLst>
              <p:tags r:id="rId35"/>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3" name="空心弧 42" hidden="1"/>
          <p:cNvSpPr/>
          <p:nvPr>
            <p:custDataLst>
              <p:tags r:id="rId36"/>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4" name="空心弧 43" hidden="1"/>
          <p:cNvSpPr/>
          <p:nvPr>
            <p:custDataLst>
              <p:tags r:id="rId37"/>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5" name="空心弧 44" hidden="1"/>
          <p:cNvSpPr/>
          <p:nvPr>
            <p:custDataLst>
              <p:tags r:id="rId38"/>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6" name="空心弧 45" hidden="1"/>
          <p:cNvSpPr/>
          <p:nvPr>
            <p:custDataLst>
              <p:tags r:id="rId39"/>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7" name="空心弧 46" hidden="1"/>
          <p:cNvSpPr/>
          <p:nvPr>
            <p:custDataLst>
              <p:tags r:id="rId40"/>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8" name="空心弧 47" hidden="1"/>
          <p:cNvSpPr/>
          <p:nvPr>
            <p:custDataLst>
              <p:tags r:id="rId41"/>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9" name="空心弧 48" hidden="1"/>
          <p:cNvSpPr/>
          <p:nvPr>
            <p:custDataLst>
              <p:tags r:id="rId42"/>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0" name="空心弧 49" hidden="1"/>
          <p:cNvSpPr/>
          <p:nvPr>
            <p:custDataLst>
              <p:tags r:id="rId43"/>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1" name="空心弧 50" hidden="1"/>
          <p:cNvSpPr/>
          <p:nvPr>
            <p:custDataLst>
              <p:tags r:id="rId44"/>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2" name="空心弧 51" hidden="1"/>
          <p:cNvSpPr/>
          <p:nvPr>
            <p:custDataLst>
              <p:tags r:id="rId45"/>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3" name="空心弧 52" hidden="1"/>
          <p:cNvSpPr/>
          <p:nvPr>
            <p:custDataLst>
              <p:tags r:id="rId46"/>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 name="文本框 2"/>
          <p:cNvSpPr txBox="1"/>
          <p:nvPr/>
        </p:nvSpPr>
        <p:spPr>
          <a:xfrm>
            <a:off x="405765" y="1226820"/>
            <a:ext cx="11015980" cy="5969635"/>
          </a:xfrm>
          <a:prstGeom prst="rect">
            <a:avLst/>
          </a:prstGeom>
          <a:noFill/>
        </p:spPr>
        <p:txBody>
          <a:bodyPr wrap="square" rtlCol="0">
            <a:spAutoFit/>
          </a:bodyPr>
          <a:p>
            <a:r>
              <a:t> </a:t>
            </a:r>
            <a:r>
              <a:rPr lang="en-US" sz="2200"/>
              <a:t>2.存储过程的使用。</a:t>
            </a:r>
            <a:endParaRPr lang="en-US"/>
          </a:p>
          <a:p>
            <a:r>
              <a:rPr lang="en-US">
                <a:sym typeface="+mn-ea"/>
              </a:rPr>
              <a:t>(2) 创建FindAllClientsByProcedure类，编写调用存储过程代码。如下所示。 </a:t>
            </a:r>
            <a:endParaRPr lang="en-US">
              <a:sym typeface="+mn-ea"/>
            </a:endParaRPr>
          </a:p>
          <a:p>
            <a:endParaRPr lang="en-US">
              <a:sym typeface="+mn-ea"/>
            </a:endParaRPr>
          </a:p>
          <a:p>
            <a:r>
              <a:rPr lang="en-US" sz="1000">
                <a:sym typeface="+mn-ea"/>
              </a:rPr>
              <a:t>import java.sql.*;</a:t>
            </a:r>
            <a:endParaRPr lang="en-US" sz="1000">
              <a:sym typeface="+mn-ea"/>
            </a:endParaRPr>
          </a:p>
          <a:p>
            <a:endParaRPr lang="en-US" sz="1000">
              <a:sym typeface="+mn-ea"/>
            </a:endParaRPr>
          </a:p>
          <a:p>
            <a:r>
              <a:rPr lang="en-US" sz="1000">
                <a:sym typeface="+mn-ea"/>
              </a:rPr>
              <a:t>public class FindAllClientsByProcedure {</a:t>
            </a:r>
            <a:endParaRPr lang="en-US" sz="1000">
              <a:sym typeface="+mn-ea"/>
            </a:endParaRPr>
          </a:p>
          <a:p>
            <a:r>
              <a:rPr lang="en-US" sz="1000">
                <a:sym typeface="+mn-ea"/>
              </a:rPr>
              <a:t>    public static void main(String[] args) throws SQLException, ClassNotFoundException {</a:t>
            </a:r>
            <a:endParaRPr lang="en-US" sz="1000">
              <a:sym typeface="+mn-ea"/>
            </a:endParaRPr>
          </a:p>
          <a:p>
            <a:r>
              <a:rPr lang="en-US" sz="1000">
                <a:sym typeface="+mn-ea"/>
              </a:rPr>
              <a:t>        //配置信息</a:t>
            </a:r>
            <a:endParaRPr lang="en-US" sz="1000">
              <a:sym typeface="+mn-ea"/>
            </a:endParaRPr>
          </a:p>
          <a:p>
            <a:r>
              <a:rPr lang="en-US" sz="1000">
                <a:sym typeface="+mn-ea"/>
              </a:rPr>
              <a:t>        String url = "jdbc:mysql://数据库连接地址:3306/数据库名称?useUnicode=true&amp;characterEncoding=utf-8&amp;useSSL=false";</a:t>
            </a:r>
            <a:endParaRPr lang="en-US" sz="1000">
              <a:sym typeface="+mn-ea"/>
            </a:endParaRPr>
          </a:p>
          <a:p>
            <a:r>
              <a:rPr lang="en-US" sz="1000">
                <a:sym typeface="+mn-ea"/>
              </a:rPr>
              <a:t>        String username = "数据库连接账号";</a:t>
            </a:r>
            <a:endParaRPr lang="en-US" sz="1000">
              <a:sym typeface="+mn-ea"/>
            </a:endParaRPr>
          </a:p>
          <a:p>
            <a:r>
              <a:rPr lang="en-US" sz="1000">
                <a:sym typeface="+mn-ea"/>
              </a:rPr>
              <a:t>        String password = "数据库连接地址";</a:t>
            </a:r>
            <a:endParaRPr lang="en-US" sz="1000">
              <a:sym typeface="+mn-ea"/>
            </a:endParaRPr>
          </a:p>
          <a:p>
            <a:endParaRPr lang="en-US" sz="1000">
              <a:sym typeface="+mn-ea"/>
            </a:endParaRPr>
          </a:p>
          <a:p>
            <a:r>
              <a:rPr lang="en-US" sz="1000">
                <a:sym typeface="+mn-ea"/>
              </a:rPr>
              <a:t>        //1.加载驱动</a:t>
            </a:r>
            <a:endParaRPr lang="en-US" sz="1000">
              <a:sym typeface="+mn-ea"/>
            </a:endParaRPr>
          </a:p>
          <a:p>
            <a:r>
              <a:rPr lang="en-US" sz="1000">
                <a:sym typeface="+mn-ea"/>
              </a:rPr>
              <a:t>        Class.forName("com.mysql.cj.jdbc.Driver");</a:t>
            </a:r>
            <a:endParaRPr lang="en-US" sz="1000">
              <a:sym typeface="+mn-ea"/>
            </a:endParaRPr>
          </a:p>
          <a:p>
            <a:r>
              <a:rPr lang="en-US" sz="1000">
                <a:sym typeface="+mn-ea"/>
              </a:rPr>
              <a:t>        //2.连接数据库,代表数据库</a:t>
            </a:r>
            <a:endParaRPr lang="en-US" sz="1000">
              <a:sym typeface="+mn-ea"/>
            </a:endParaRPr>
          </a:p>
          <a:p>
            <a:r>
              <a:rPr lang="en-US" sz="1000">
                <a:sym typeface="+mn-ea"/>
              </a:rPr>
              <a:t>        Connection connection = DriverManager.getConnection(url, username, password);</a:t>
            </a:r>
            <a:endParaRPr lang="en-US" sz="1000">
              <a:sym typeface="+mn-ea"/>
            </a:endParaRPr>
          </a:p>
          <a:p>
            <a:r>
              <a:rPr lang="en-US" sz="1000">
                <a:sym typeface="+mn-ea"/>
              </a:rPr>
              <a:t>        //更新密码sql</a:t>
            </a:r>
            <a:endParaRPr lang="en-US" sz="1000">
              <a:sym typeface="+mn-ea"/>
            </a:endParaRPr>
          </a:p>
          <a:p>
            <a:r>
              <a:rPr lang="en-US" sz="1000">
                <a:sym typeface="+mn-ea"/>
              </a:rPr>
              <a:t>        CallableStatement cs = connection.prepareCall("{call findAllClient()}");</a:t>
            </a:r>
            <a:endParaRPr lang="en-US" sz="1000">
              <a:sym typeface="+mn-ea"/>
            </a:endParaRPr>
          </a:p>
          <a:p>
            <a:r>
              <a:rPr lang="en-US" sz="1000">
                <a:sym typeface="+mn-ea"/>
              </a:rPr>
              <a:t>        ResultSet resultSet = cs.executeQuery();</a:t>
            </a:r>
            <a:endParaRPr lang="en-US" sz="1000">
              <a:sym typeface="+mn-ea"/>
            </a:endParaRPr>
          </a:p>
          <a:p>
            <a:r>
              <a:rPr lang="en-US" sz="1000">
                <a:sym typeface="+mn-ea"/>
              </a:rPr>
              <a:t>        while (resultSet.next()) {</a:t>
            </a:r>
            <a:endParaRPr lang="en-US" sz="1000">
              <a:sym typeface="+mn-ea"/>
            </a:endParaRPr>
          </a:p>
          <a:p>
            <a:r>
              <a:rPr lang="en-US" sz="1000">
                <a:sym typeface="+mn-ea"/>
              </a:rPr>
              <a:t>            System.out.println(resultSet.getInt("c_id"));</a:t>
            </a:r>
            <a:endParaRPr lang="en-US" sz="1000">
              <a:sym typeface="+mn-ea"/>
            </a:endParaRPr>
          </a:p>
          <a:p>
            <a:r>
              <a:rPr lang="en-US" sz="1000">
                <a:sym typeface="+mn-ea"/>
              </a:rPr>
              <a:t>            System.out.println(resultSet.getString("c_id_card"));;</a:t>
            </a:r>
            <a:endParaRPr lang="en-US" sz="1000">
              <a:sym typeface="+mn-ea"/>
            </a:endParaRPr>
          </a:p>
          <a:p>
            <a:r>
              <a:rPr lang="en-US" sz="1000">
                <a:sym typeface="+mn-ea"/>
              </a:rPr>
              <a:t>            System.out.println(resultSet.getString("c_name"));;</a:t>
            </a:r>
            <a:endParaRPr lang="en-US" sz="1000">
              <a:sym typeface="+mn-ea"/>
            </a:endParaRPr>
          </a:p>
          <a:p>
            <a:r>
              <a:rPr lang="en-US" sz="1000">
                <a:sym typeface="+mn-ea"/>
              </a:rPr>
              <a:t>            System.out.println(resultSet.getString("c_mail"));;</a:t>
            </a:r>
            <a:endParaRPr lang="en-US" sz="1000">
              <a:sym typeface="+mn-ea"/>
            </a:endParaRPr>
          </a:p>
          <a:p>
            <a:r>
              <a:rPr lang="en-US" sz="1000">
                <a:sym typeface="+mn-ea"/>
              </a:rPr>
              <a:t>            System.out.println(resultSet.getString("c_password"));;</a:t>
            </a:r>
            <a:endParaRPr lang="en-US" sz="1000">
              <a:sym typeface="+mn-ea"/>
            </a:endParaRPr>
          </a:p>
          <a:p>
            <a:r>
              <a:rPr lang="en-US" sz="1000">
                <a:sym typeface="+mn-ea"/>
              </a:rPr>
              <a:t>            System.out.println(resultSet.getString("c_phone"));;</a:t>
            </a:r>
            <a:endParaRPr lang="en-US" sz="1000">
              <a:sym typeface="+mn-ea"/>
            </a:endParaRPr>
          </a:p>
          <a:p>
            <a:endParaRPr lang="en-US" sz="1000">
              <a:sym typeface="+mn-ea"/>
            </a:endParaRPr>
          </a:p>
          <a:p>
            <a:r>
              <a:rPr lang="en-US" sz="1000">
                <a:sym typeface="+mn-ea"/>
              </a:rPr>
              <a:t>        }</a:t>
            </a:r>
            <a:endParaRPr lang="en-US" sz="1000">
              <a:sym typeface="+mn-ea"/>
            </a:endParaRPr>
          </a:p>
          <a:p>
            <a:r>
              <a:rPr lang="en-US" sz="1000">
                <a:sym typeface="+mn-ea"/>
              </a:rPr>
              <a:t>    }</a:t>
            </a:r>
            <a:endParaRPr lang="en-US" sz="1000">
              <a:sym typeface="+mn-ea"/>
            </a:endParaRPr>
          </a:p>
          <a:p>
            <a:r>
              <a:rPr lang="en-US" sz="1000">
                <a:sym typeface="+mn-ea"/>
              </a:rPr>
              <a:t>}</a:t>
            </a:r>
            <a:endParaRPr lang="en-US" sz="1000">
              <a:sym typeface="+mn-ea"/>
            </a:endParaRPr>
          </a:p>
          <a:p>
            <a:endParaRPr lang="en-US">
              <a:sym typeface="+mn-ea"/>
            </a:endParaRPr>
          </a:p>
          <a:p/>
          <a:p/>
        </p:txBody>
      </p:sp>
    </p:spTree>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smtClean="0">
                <a:latin typeface="+mn-ea"/>
                <a:ea typeface="+mn-ea"/>
                <a:cs typeface="+mn-ea"/>
                <a:sym typeface="+mn-lt"/>
              </a:rPr>
              <a:t>触发器和存储过程的使用</a:t>
            </a:r>
            <a:r>
              <a:rPr smtClean="0">
                <a:latin typeface="+mn-lt"/>
                <a:ea typeface="+mn-ea"/>
                <a:cs typeface="+mn-ea"/>
                <a:sym typeface="+mn-lt"/>
              </a:rPr>
              <a:t>（</a:t>
            </a:r>
            <a:r>
              <a:rPr lang="en-US" altLang="zh-CN" smtClean="0">
                <a:latin typeface="+mn-lt"/>
                <a:ea typeface="+mn-ea"/>
                <a:cs typeface="+mn-ea"/>
                <a:sym typeface="+mn-lt"/>
              </a:rPr>
              <a:t>8</a:t>
            </a:r>
            <a:r>
              <a:rPr smtClean="0">
                <a:latin typeface="+mn-lt"/>
                <a:ea typeface="+mn-ea"/>
                <a:cs typeface="+mn-ea"/>
                <a:sym typeface="+mn-lt"/>
              </a:rPr>
              <a:t>）</a:t>
            </a:r>
            <a:endParaRPr lang="en-US" altLang="zh-CN" dirty="0" smtClean="0">
              <a:latin typeface="+mn-ea"/>
              <a:ea typeface="+mn-ea"/>
              <a:cs typeface="+mn-ea"/>
              <a:sym typeface="+mn-lt"/>
            </a:endParaRPr>
          </a:p>
        </p:txBody>
      </p:sp>
      <p:sp>
        <p:nvSpPr>
          <p:cNvPr id="8" name="空心弧 7" hidden="1"/>
          <p:cNvSpPr/>
          <p:nvPr>
            <p:custDataLst>
              <p:tags r:id="rId1"/>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9" name="空心弧 8" hidden="1"/>
          <p:cNvSpPr/>
          <p:nvPr>
            <p:custDataLst>
              <p:tags r:id="rId2"/>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0" name="空心弧 9" hidden="1"/>
          <p:cNvSpPr/>
          <p:nvPr>
            <p:custDataLst>
              <p:tags r:id="rId3"/>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1" name="空心弧 10" hidden="1"/>
          <p:cNvSpPr/>
          <p:nvPr>
            <p:custDataLst>
              <p:tags r:id="rId4"/>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2" name="空心弧 11" hidden="1"/>
          <p:cNvSpPr/>
          <p:nvPr>
            <p:custDataLst>
              <p:tags r:id="rId5"/>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3" name="空心弧 12" hidden="1"/>
          <p:cNvSpPr/>
          <p:nvPr>
            <p:custDataLst>
              <p:tags r:id="rId6"/>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4" name="空心弧 13" hidden="1"/>
          <p:cNvSpPr/>
          <p:nvPr>
            <p:custDataLst>
              <p:tags r:id="rId7"/>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5" name="空心弧 14" hidden="1"/>
          <p:cNvSpPr/>
          <p:nvPr>
            <p:custDataLst>
              <p:tags r:id="rId8"/>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6" name="空心弧 15" hidden="1"/>
          <p:cNvSpPr/>
          <p:nvPr>
            <p:custDataLst>
              <p:tags r:id="rId9"/>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7" name="空心弧 16" hidden="1"/>
          <p:cNvSpPr/>
          <p:nvPr>
            <p:custDataLst>
              <p:tags r:id="rId10"/>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8" name="空心弧 17" hidden="1"/>
          <p:cNvSpPr/>
          <p:nvPr>
            <p:custDataLst>
              <p:tags r:id="rId11"/>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9" name="空心弧 18" hidden="1"/>
          <p:cNvSpPr/>
          <p:nvPr>
            <p:custDataLst>
              <p:tags r:id="rId12"/>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0" name="空心弧 19" hidden="1"/>
          <p:cNvSpPr/>
          <p:nvPr>
            <p:custDataLst>
              <p:tags r:id="rId13"/>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1" name="空心弧 20" hidden="1"/>
          <p:cNvSpPr/>
          <p:nvPr>
            <p:custDataLst>
              <p:tags r:id="rId14"/>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2" name="空心弧 21" hidden="1"/>
          <p:cNvSpPr/>
          <p:nvPr>
            <p:custDataLst>
              <p:tags r:id="rId15"/>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3" name="空心弧 22" hidden="1"/>
          <p:cNvSpPr/>
          <p:nvPr>
            <p:custDataLst>
              <p:tags r:id="rId16"/>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4" name="空心弧 23" hidden="1"/>
          <p:cNvSpPr/>
          <p:nvPr>
            <p:custDataLst>
              <p:tags r:id="rId17"/>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5" name="空心弧 24" hidden="1"/>
          <p:cNvSpPr/>
          <p:nvPr>
            <p:custDataLst>
              <p:tags r:id="rId18"/>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6" name="空心弧 25" hidden="1"/>
          <p:cNvSpPr/>
          <p:nvPr>
            <p:custDataLst>
              <p:tags r:id="rId19"/>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7" name="空心弧 26" hidden="1"/>
          <p:cNvSpPr/>
          <p:nvPr>
            <p:custDataLst>
              <p:tags r:id="rId20"/>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8" name="空心弧 27" hidden="1"/>
          <p:cNvSpPr/>
          <p:nvPr>
            <p:custDataLst>
              <p:tags r:id="rId21"/>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9" name="空心弧 28" hidden="1"/>
          <p:cNvSpPr/>
          <p:nvPr>
            <p:custDataLst>
              <p:tags r:id="rId22"/>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0" name="空心弧 29" hidden="1"/>
          <p:cNvSpPr/>
          <p:nvPr>
            <p:custDataLst>
              <p:tags r:id="rId23"/>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1" name="空心弧 30" hidden="1"/>
          <p:cNvSpPr/>
          <p:nvPr>
            <p:custDataLst>
              <p:tags r:id="rId24"/>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2" name="空心弧 31" hidden="1"/>
          <p:cNvSpPr/>
          <p:nvPr>
            <p:custDataLst>
              <p:tags r:id="rId25"/>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3" name="空心弧 32" hidden="1"/>
          <p:cNvSpPr/>
          <p:nvPr>
            <p:custDataLst>
              <p:tags r:id="rId26"/>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4" name="空心弧 33" hidden="1"/>
          <p:cNvSpPr/>
          <p:nvPr>
            <p:custDataLst>
              <p:tags r:id="rId27"/>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5" name="空心弧 34" hidden="1"/>
          <p:cNvSpPr/>
          <p:nvPr>
            <p:custDataLst>
              <p:tags r:id="rId28"/>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6" name="空心弧 35" hidden="1"/>
          <p:cNvSpPr/>
          <p:nvPr>
            <p:custDataLst>
              <p:tags r:id="rId29"/>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7" name="空心弧 36" hidden="1"/>
          <p:cNvSpPr/>
          <p:nvPr>
            <p:custDataLst>
              <p:tags r:id="rId30"/>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8" name="空心弧 37" hidden="1"/>
          <p:cNvSpPr/>
          <p:nvPr>
            <p:custDataLst>
              <p:tags r:id="rId31"/>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9" name="空心弧 38" hidden="1"/>
          <p:cNvSpPr/>
          <p:nvPr>
            <p:custDataLst>
              <p:tags r:id="rId32"/>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0" name="空心弧 39" hidden="1"/>
          <p:cNvSpPr/>
          <p:nvPr>
            <p:custDataLst>
              <p:tags r:id="rId33"/>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1" name="空心弧 40" hidden="1"/>
          <p:cNvSpPr/>
          <p:nvPr>
            <p:custDataLst>
              <p:tags r:id="rId34"/>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2" name="空心弧 41" hidden="1"/>
          <p:cNvSpPr/>
          <p:nvPr>
            <p:custDataLst>
              <p:tags r:id="rId35"/>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3" name="空心弧 42" hidden="1"/>
          <p:cNvSpPr/>
          <p:nvPr>
            <p:custDataLst>
              <p:tags r:id="rId36"/>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4" name="空心弧 43" hidden="1"/>
          <p:cNvSpPr/>
          <p:nvPr>
            <p:custDataLst>
              <p:tags r:id="rId37"/>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5" name="空心弧 44" hidden="1"/>
          <p:cNvSpPr/>
          <p:nvPr>
            <p:custDataLst>
              <p:tags r:id="rId38"/>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6" name="空心弧 45" hidden="1"/>
          <p:cNvSpPr/>
          <p:nvPr>
            <p:custDataLst>
              <p:tags r:id="rId39"/>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7" name="空心弧 46" hidden="1"/>
          <p:cNvSpPr/>
          <p:nvPr>
            <p:custDataLst>
              <p:tags r:id="rId40"/>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8" name="空心弧 47" hidden="1"/>
          <p:cNvSpPr/>
          <p:nvPr>
            <p:custDataLst>
              <p:tags r:id="rId41"/>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9" name="空心弧 48" hidden="1"/>
          <p:cNvSpPr/>
          <p:nvPr>
            <p:custDataLst>
              <p:tags r:id="rId42"/>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0" name="空心弧 49" hidden="1"/>
          <p:cNvSpPr/>
          <p:nvPr>
            <p:custDataLst>
              <p:tags r:id="rId43"/>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1" name="空心弧 50" hidden="1"/>
          <p:cNvSpPr/>
          <p:nvPr>
            <p:custDataLst>
              <p:tags r:id="rId44"/>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2" name="空心弧 51" hidden="1"/>
          <p:cNvSpPr/>
          <p:nvPr>
            <p:custDataLst>
              <p:tags r:id="rId45"/>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3" name="空心弧 52" hidden="1"/>
          <p:cNvSpPr/>
          <p:nvPr>
            <p:custDataLst>
              <p:tags r:id="rId46"/>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 name="文本框 2"/>
          <p:cNvSpPr txBox="1"/>
          <p:nvPr/>
        </p:nvSpPr>
        <p:spPr>
          <a:xfrm>
            <a:off x="405765" y="1226820"/>
            <a:ext cx="11015980" cy="952500"/>
          </a:xfrm>
          <a:prstGeom prst="rect">
            <a:avLst/>
          </a:prstGeom>
          <a:noFill/>
        </p:spPr>
        <p:txBody>
          <a:bodyPr wrap="square" rtlCol="0">
            <a:spAutoFit/>
          </a:bodyPr>
          <a:p>
            <a:pPr fontAlgn="auto">
              <a:lnSpc>
                <a:spcPct val="140000"/>
              </a:lnSpc>
            </a:pPr>
            <a:r>
              <a:t> </a:t>
            </a:r>
            <a:r>
              <a:rPr lang="en-US" sz="2200"/>
              <a:t>2.存储过程的使用。</a:t>
            </a:r>
            <a:endParaRPr lang="en-US"/>
          </a:p>
          <a:p>
            <a:pPr fontAlgn="auto">
              <a:lnSpc>
                <a:spcPct val="140000"/>
              </a:lnSpc>
            </a:pPr>
            <a:r>
              <a:rPr lang="en-US">
                <a:sym typeface="+mn-ea"/>
              </a:rPr>
              <a:t>(3)  运行结果如下，打印出所有客户信息。</a:t>
            </a:r>
            <a:r>
              <a:rPr lang="zh-CN" altLang="en-US">
                <a:sym typeface="+mn-ea"/>
              </a:rPr>
              <a:t>如下图所示。</a:t>
            </a:r>
          </a:p>
        </p:txBody>
      </p:sp>
      <p:pic>
        <p:nvPicPr>
          <p:cNvPr id="144" name="图片 144" descr="fd76f8d0d67a60a75f3bcfd0f4bc9f9"/>
          <p:cNvPicPr>
            <a:picLocks noChangeAspect="1"/>
          </p:cNvPicPr>
          <p:nvPr/>
        </p:nvPicPr>
        <p:blipFill>
          <a:blip r:embed="rId47"/>
          <a:stretch>
            <a:fillRect/>
          </a:stretch>
        </p:blipFill>
        <p:spPr>
          <a:xfrm>
            <a:off x="1784985" y="2270125"/>
            <a:ext cx="8622030" cy="4027805"/>
          </a:xfrm>
          <a:prstGeom prst="rect">
            <a:avLst/>
          </a:prstGeom>
          <a:ln>
            <a:solidFill>
              <a:schemeClr val="bg1">
                <a:lumMod val="85000"/>
              </a:schemeClr>
            </a:solidFill>
          </a:ln>
        </p:spPr>
      </p:pic>
    </p:spTree>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6"/>
          <p:cNvSpPr txBox="1"/>
          <p:nvPr>
            <p:custDataLst>
              <p:tags r:id="rId1"/>
            </p:custDataLst>
          </p:nvPr>
        </p:nvSpPr>
        <p:spPr>
          <a:xfrm>
            <a:off x="608400" y="2376665"/>
            <a:ext cx="10975200" cy="1245195"/>
          </a:xfrm>
          <a:prstGeom prst="rect">
            <a:avLst/>
          </a:prstGeom>
          <a:noFill/>
          <a:ln w="3175">
            <a:noFill/>
            <a:prstDash val="sysDash"/>
          </a:ln>
        </p:spPr>
        <p:txBody>
          <a:bodyPr wrap="square" lIns="72000" tIns="36000" rIns="72000" bIns="108000" anchor="ctr"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ysClr val="windowText" lastClr="000000"/>
                </a:solidFill>
                <a:effectLst/>
                <a:latin typeface="Arial" panose="020B0604020202020204" pitchFamily="34" charset="0"/>
                <a:ea typeface="微软雅黑" panose="020B0503020204020204" pitchFamily="34" charset="-122"/>
                <a:cs typeface="Segoe UI" panose="020B0502040204020203" pitchFamily="34" charset="0"/>
              </a:defRPr>
            </a:lvl1pPr>
          </a:lstStyle>
          <a:p>
            <a:pPr marL="0" marR="0" lvl="0" indent="0" algn="l" defTabSz="913765" rtl="0" eaLnBrk="1" fontAlgn="auto" latinLnBrk="0" hangingPunct="1">
              <a:lnSpc>
                <a:spcPct val="90000"/>
              </a:lnSpc>
              <a:spcBef>
                <a:spcPct val="0"/>
              </a:spcBef>
              <a:spcAft>
                <a:spcPts val="800"/>
              </a:spcAft>
              <a:buClrTx/>
              <a:buSzTx/>
              <a:buFontTx/>
              <a:buNone/>
            </a:pPr>
            <a:r>
              <a:rPr kumimoji="0" altLang="zh-CN" sz="3600" b="1" i="0" spc="300" baseline="0" noProof="0" dirty="0">
                <a:ln w="3175">
                  <a:noFill/>
                  <a:prstDash val="dash"/>
                </a:ln>
                <a:solidFill>
                  <a:sysClr val="windowText" lastClr="000000">
                    <a:lumMod val="75000"/>
                    <a:lumOff val="25000"/>
                  </a:sysClr>
                </a:solidFill>
                <a:effectLst/>
                <a:uLnTx/>
                <a:uFillTx/>
                <a:latin typeface="Arial" panose="020B0604020202020204" pitchFamily="34" charset="0"/>
                <a:ea typeface="微软雅黑" panose="020B0503020204020204" pitchFamily="34" charset="-122"/>
                <a:cs typeface="微软雅黑" panose="020B0503020204020204" pitchFamily="34" charset="-122"/>
              </a:rPr>
              <a:t>               </a:t>
            </a:r>
            <a:r>
              <a:rPr kumimoji="0" lang="zh-CN" altLang="en-US" sz="3600" b="1" i="0" spc="300" baseline="0" noProof="0" dirty="0">
                <a:ln w="3175">
                  <a:noFill/>
                  <a:prstDash val="dash"/>
                </a:ln>
                <a:solidFill>
                  <a:sysClr val="windowText" lastClr="000000">
                    <a:lumMod val="75000"/>
                    <a:lumOff val="25000"/>
                  </a:sysClr>
                </a:solidFill>
                <a:effectLst/>
                <a:uLnTx/>
                <a:uFillTx/>
                <a:latin typeface="Arial" panose="020B0604020202020204" pitchFamily="34" charset="0"/>
                <a:ea typeface="微软雅黑" panose="020B0503020204020204" pitchFamily="34" charset="-122"/>
                <a:cs typeface="微软雅黑" panose="020B0503020204020204" pitchFamily="34" charset="-122"/>
              </a:rPr>
              <a:t>4.</a:t>
            </a:r>
            <a:r>
              <a:rPr kumimoji="0" altLang="zh-CN" sz="3600" b="1" i="0" spc="300" baseline="0" noProof="0" dirty="0">
                <a:ln w="3175">
                  <a:noFill/>
                  <a:prstDash val="dash"/>
                </a:ln>
                <a:solidFill>
                  <a:sysClr val="windowText" lastClr="000000">
                    <a:lumMod val="75000"/>
                    <a:lumOff val="25000"/>
                  </a:sysClr>
                </a:solidFill>
                <a:effectLst/>
                <a:uLnTx/>
                <a:uFillTx/>
                <a:latin typeface="Arial" panose="020B0604020202020204" pitchFamily="34" charset="0"/>
                <a:ea typeface="微软雅黑" panose="020B0503020204020204" pitchFamily="34" charset="-122"/>
                <a:cs typeface="微软雅黑" panose="020B0503020204020204" pitchFamily="34" charset="-122"/>
              </a:rPr>
              <a:t>6 </a:t>
            </a:r>
            <a:r>
              <a:rPr kumimoji="0" lang="zh-CN" altLang="en-US" sz="3600" b="1" i="0" spc="300" baseline="0" noProof="0" dirty="0">
                <a:ln w="3175">
                  <a:noFill/>
                  <a:prstDash val="dash"/>
                </a:ln>
                <a:solidFill>
                  <a:sysClr val="windowText" lastClr="000000">
                    <a:lumMod val="75000"/>
                    <a:lumOff val="25000"/>
                  </a:sysClr>
                </a:solidFill>
                <a:effectLst/>
                <a:uLnTx/>
                <a:uFillTx/>
                <a:latin typeface="Arial" panose="020B0604020202020204" pitchFamily="34" charset="0"/>
                <a:ea typeface="微软雅黑" panose="020B0503020204020204" pitchFamily="34" charset="-122"/>
                <a:cs typeface="微软雅黑" panose="020B0503020204020204" pitchFamily="34" charset="-122"/>
              </a:rPr>
              <a:t>新用户的创建和授权</a:t>
            </a:r>
            <a:r>
              <a:rPr kumimoji="0" lang="zh-CN" altLang="en-US" sz="3600" b="1" i="0" spc="300" baseline="0" noProof="0" dirty="0">
                <a:ln w="3175">
                  <a:noFill/>
                  <a:prstDash val="dash"/>
                </a:ln>
                <a:solidFill>
                  <a:sysClr val="windowText" lastClr="000000">
                    <a:lumMod val="75000"/>
                    <a:lumOff val="25000"/>
                  </a:sysClr>
                </a:solidFill>
                <a:effectLst/>
                <a:uLnTx/>
                <a:uFillTx/>
                <a:latin typeface="Arial" panose="020B0604020202020204" pitchFamily="34" charset="0"/>
                <a:ea typeface="微软雅黑" panose="020B0503020204020204" pitchFamily="34" charset="-122"/>
                <a:cs typeface="微软雅黑" panose="020B0503020204020204" pitchFamily="34" charset="-122"/>
              </a:rPr>
              <a:t> </a:t>
            </a:r>
            <a:endParaRPr kumimoji="0" lang="zh-CN" altLang="en-US" sz="3600" b="1" i="0" spc="300" baseline="0" noProof="0" dirty="0">
              <a:ln w="3175">
                <a:noFill/>
                <a:prstDash val="dash"/>
              </a:ln>
              <a:solidFill>
                <a:sysClr val="windowText" lastClr="000000">
                  <a:lumMod val="75000"/>
                  <a:lumOff val="25000"/>
                </a:sysClr>
              </a:solidFill>
              <a:effectLst/>
              <a:uLnTx/>
              <a:uFillTx/>
              <a:latin typeface="Arial" panose="020B0604020202020204" pitchFamily="34" charset="0"/>
              <a:ea typeface="微软雅黑" panose="020B0503020204020204" pitchFamily="34" charset="-122"/>
              <a:cs typeface="微软雅黑" panose="020B0503020204020204" pitchFamily="34" charset="-122"/>
            </a:endParaRPr>
          </a:p>
        </p:txBody>
      </p:sp>
    </p:spTree>
    <p:custDataLst>
      <p:tags r:id="rId2"/>
    </p:custDataLst>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smtClean="0">
                <a:latin typeface="+mn-ea"/>
                <a:ea typeface="+mn-ea"/>
                <a:cs typeface="+mn-ea"/>
                <a:sym typeface="+mn-lt"/>
              </a:rPr>
              <a:t>新用户的创建和授权</a:t>
            </a:r>
            <a:endParaRPr lang="zh-CN" altLang="en-US" dirty="0" smtClean="0">
              <a:latin typeface="+mn-ea"/>
              <a:ea typeface="+mn-ea"/>
              <a:cs typeface="+mn-ea"/>
              <a:sym typeface="+mn-lt"/>
            </a:endParaRPr>
          </a:p>
        </p:txBody>
      </p:sp>
      <p:sp>
        <p:nvSpPr>
          <p:cNvPr id="8" name="空心弧 7" hidden="1"/>
          <p:cNvSpPr/>
          <p:nvPr>
            <p:custDataLst>
              <p:tags r:id="rId1"/>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9" name="空心弧 8" hidden="1"/>
          <p:cNvSpPr/>
          <p:nvPr>
            <p:custDataLst>
              <p:tags r:id="rId2"/>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0" name="空心弧 9" hidden="1"/>
          <p:cNvSpPr/>
          <p:nvPr>
            <p:custDataLst>
              <p:tags r:id="rId3"/>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1" name="空心弧 10" hidden="1"/>
          <p:cNvSpPr/>
          <p:nvPr>
            <p:custDataLst>
              <p:tags r:id="rId4"/>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2" name="空心弧 11" hidden="1"/>
          <p:cNvSpPr/>
          <p:nvPr>
            <p:custDataLst>
              <p:tags r:id="rId5"/>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3" name="空心弧 12" hidden="1"/>
          <p:cNvSpPr/>
          <p:nvPr>
            <p:custDataLst>
              <p:tags r:id="rId6"/>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4" name="空心弧 13" hidden="1"/>
          <p:cNvSpPr/>
          <p:nvPr>
            <p:custDataLst>
              <p:tags r:id="rId7"/>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5" name="空心弧 14" hidden="1"/>
          <p:cNvSpPr/>
          <p:nvPr>
            <p:custDataLst>
              <p:tags r:id="rId8"/>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6" name="空心弧 15" hidden="1"/>
          <p:cNvSpPr/>
          <p:nvPr>
            <p:custDataLst>
              <p:tags r:id="rId9"/>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7" name="空心弧 16" hidden="1"/>
          <p:cNvSpPr/>
          <p:nvPr>
            <p:custDataLst>
              <p:tags r:id="rId10"/>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8" name="空心弧 17" hidden="1"/>
          <p:cNvSpPr/>
          <p:nvPr>
            <p:custDataLst>
              <p:tags r:id="rId11"/>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9" name="空心弧 18" hidden="1"/>
          <p:cNvSpPr/>
          <p:nvPr>
            <p:custDataLst>
              <p:tags r:id="rId12"/>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0" name="空心弧 19" hidden="1"/>
          <p:cNvSpPr/>
          <p:nvPr>
            <p:custDataLst>
              <p:tags r:id="rId13"/>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1" name="空心弧 20" hidden="1"/>
          <p:cNvSpPr/>
          <p:nvPr>
            <p:custDataLst>
              <p:tags r:id="rId14"/>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2" name="空心弧 21" hidden="1"/>
          <p:cNvSpPr/>
          <p:nvPr>
            <p:custDataLst>
              <p:tags r:id="rId15"/>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3" name="空心弧 22" hidden="1"/>
          <p:cNvSpPr/>
          <p:nvPr>
            <p:custDataLst>
              <p:tags r:id="rId16"/>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4" name="空心弧 23" hidden="1"/>
          <p:cNvSpPr/>
          <p:nvPr>
            <p:custDataLst>
              <p:tags r:id="rId17"/>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5" name="空心弧 24" hidden="1"/>
          <p:cNvSpPr/>
          <p:nvPr>
            <p:custDataLst>
              <p:tags r:id="rId18"/>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6" name="空心弧 25" hidden="1"/>
          <p:cNvSpPr/>
          <p:nvPr>
            <p:custDataLst>
              <p:tags r:id="rId19"/>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7" name="空心弧 26" hidden="1"/>
          <p:cNvSpPr/>
          <p:nvPr>
            <p:custDataLst>
              <p:tags r:id="rId20"/>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8" name="空心弧 27" hidden="1"/>
          <p:cNvSpPr/>
          <p:nvPr>
            <p:custDataLst>
              <p:tags r:id="rId21"/>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9" name="空心弧 28" hidden="1"/>
          <p:cNvSpPr/>
          <p:nvPr>
            <p:custDataLst>
              <p:tags r:id="rId22"/>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0" name="空心弧 29" hidden="1"/>
          <p:cNvSpPr/>
          <p:nvPr>
            <p:custDataLst>
              <p:tags r:id="rId23"/>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1" name="空心弧 30" hidden="1"/>
          <p:cNvSpPr/>
          <p:nvPr>
            <p:custDataLst>
              <p:tags r:id="rId24"/>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2" name="空心弧 31" hidden="1"/>
          <p:cNvSpPr/>
          <p:nvPr>
            <p:custDataLst>
              <p:tags r:id="rId25"/>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3" name="空心弧 32" hidden="1"/>
          <p:cNvSpPr/>
          <p:nvPr>
            <p:custDataLst>
              <p:tags r:id="rId26"/>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4" name="空心弧 33" hidden="1"/>
          <p:cNvSpPr/>
          <p:nvPr>
            <p:custDataLst>
              <p:tags r:id="rId27"/>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5" name="空心弧 34" hidden="1"/>
          <p:cNvSpPr/>
          <p:nvPr>
            <p:custDataLst>
              <p:tags r:id="rId28"/>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6" name="空心弧 35" hidden="1"/>
          <p:cNvSpPr/>
          <p:nvPr>
            <p:custDataLst>
              <p:tags r:id="rId29"/>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7" name="空心弧 36" hidden="1"/>
          <p:cNvSpPr/>
          <p:nvPr>
            <p:custDataLst>
              <p:tags r:id="rId30"/>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8" name="空心弧 37" hidden="1"/>
          <p:cNvSpPr/>
          <p:nvPr>
            <p:custDataLst>
              <p:tags r:id="rId31"/>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9" name="空心弧 38" hidden="1"/>
          <p:cNvSpPr/>
          <p:nvPr>
            <p:custDataLst>
              <p:tags r:id="rId32"/>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0" name="空心弧 39" hidden="1"/>
          <p:cNvSpPr/>
          <p:nvPr>
            <p:custDataLst>
              <p:tags r:id="rId33"/>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1" name="空心弧 40" hidden="1"/>
          <p:cNvSpPr/>
          <p:nvPr>
            <p:custDataLst>
              <p:tags r:id="rId34"/>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2" name="空心弧 41" hidden="1"/>
          <p:cNvSpPr/>
          <p:nvPr>
            <p:custDataLst>
              <p:tags r:id="rId35"/>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3" name="空心弧 42" hidden="1"/>
          <p:cNvSpPr/>
          <p:nvPr>
            <p:custDataLst>
              <p:tags r:id="rId36"/>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4" name="空心弧 43" hidden="1"/>
          <p:cNvSpPr/>
          <p:nvPr>
            <p:custDataLst>
              <p:tags r:id="rId37"/>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5" name="空心弧 44" hidden="1"/>
          <p:cNvSpPr/>
          <p:nvPr>
            <p:custDataLst>
              <p:tags r:id="rId38"/>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6" name="空心弧 45" hidden="1"/>
          <p:cNvSpPr/>
          <p:nvPr>
            <p:custDataLst>
              <p:tags r:id="rId39"/>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7" name="空心弧 46" hidden="1"/>
          <p:cNvSpPr/>
          <p:nvPr>
            <p:custDataLst>
              <p:tags r:id="rId40"/>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8" name="空心弧 47" hidden="1"/>
          <p:cNvSpPr/>
          <p:nvPr>
            <p:custDataLst>
              <p:tags r:id="rId41"/>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9" name="空心弧 48" hidden="1"/>
          <p:cNvSpPr/>
          <p:nvPr>
            <p:custDataLst>
              <p:tags r:id="rId42"/>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0" name="空心弧 49" hidden="1"/>
          <p:cNvSpPr/>
          <p:nvPr>
            <p:custDataLst>
              <p:tags r:id="rId43"/>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1" name="空心弧 50" hidden="1"/>
          <p:cNvSpPr/>
          <p:nvPr>
            <p:custDataLst>
              <p:tags r:id="rId44"/>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2" name="空心弧 51" hidden="1"/>
          <p:cNvSpPr/>
          <p:nvPr>
            <p:custDataLst>
              <p:tags r:id="rId45"/>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3" name="空心弧 52" hidden="1"/>
          <p:cNvSpPr/>
          <p:nvPr>
            <p:custDataLst>
              <p:tags r:id="rId46"/>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 name="文本框 2"/>
          <p:cNvSpPr txBox="1"/>
          <p:nvPr/>
        </p:nvSpPr>
        <p:spPr>
          <a:xfrm>
            <a:off x="405765" y="1226820"/>
            <a:ext cx="11015980" cy="2934335"/>
          </a:xfrm>
          <a:prstGeom prst="rect">
            <a:avLst/>
          </a:prstGeom>
          <a:noFill/>
        </p:spPr>
        <p:txBody>
          <a:bodyPr wrap="square" rtlCol="0">
            <a:spAutoFit/>
          </a:bodyPr>
          <a:p>
            <a:pPr fontAlgn="auto">
              <a:lnSpc>
                <a:spcPct val="140000"/>
              </a:lnSpc>
            </a:pPr>
            <a:r>
              <a:rPr lang="en-US" sz="2200"/>
              <a:t>          </a:t>
            </a:r>
            <a:r>
              <a:rPr sz="2200"/>
              <a:t>前面的实验由浅层到深层向读者介绍了数据库的相关操作，但是B校的学校数据库和C银行的金融数据库都属于root用户。当新的用户想要访问root用户中的表，需要在root用户下给新用户授权。</a:t>
            </a:r>
            <a:endParaRPr sz="2200"/>
          </a:p>
          <a:p>
            <a:pPr fontAlgn="auto">
              <a:lnSpc>
                <a:spcPct val="140000"/>
              </a:lnSpc>
            </a:pPr>
            <a:endParaRPr sz="2200"/>
          </a:p>
          <a:p>
            <a:pPr fontAlgn="auto">
              <a:lnSpc>
                <a:spcPct val="140000"/>
              </a:lnSpc>
            </a:pPr>
            <a:r>
              <a:rPr sz="2200"/>
              <a:t>          在本节中，假设C银行的某新员工想要在自己的用户下去访问root用户下的金融数据库，则该员工需要向root申请添加相关权限，具体操作如下。</a:t>
            </a:r>
            <a:endParaRPr sz="2200"/>
          </a:p>
        </p:txBody>
      </p:sp>
    </p:spTree>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smtClean="0">
                <a:latin typeface="+mn-ea"/>
                <a:ea typeface="+mn-ea"/>
                <a:cs typeface="+mn-ea"/>
                <a:sym typeface="+mn-lt"/>
              </a:rPr>
              <a:t>创建新用户并授权</a:t>
            </a:r>
            <a:endParaRPr lang="en-US" altLang="zh-CN" dirty="0" smtClean="0">
              <a:latin typeface="+mn-ea"/>
              <a:ea typeface="+mn-ea"/>
              <a:cs typeface="+mn-ea"/>
              <a:sym typeface="+mn-lt"/>
            </a:endParaRPr>
          </a:p>
        </p:txBody>
      </p:sp>
      <p:sp>
        <p:nvSpPr>
          <p:cNvPr id="8" name="空心弧 7" hidden="1"/>
          <p:cNvSpPr/>
          <p:nvPr>
            <p:custDataLst>
              <p:tags r:id="rId1"/>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9" name="空心弧 8" hidden="1"/>
          <p:cNvSpPr/>
          <p:nvPr>
            <p:custDataLst>
              <p:tags r:id="rId2"/>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0" name="空心弧 9" hidden="1"/>
          <p:cNvSpPr/>
          <p:nvPr>
            <p:custDataLst>
              <p:tags r:id="rId3"/>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1" name="空心弧 10" hidden="1"/>
          <p:cNvSpPr/>
          <p:nvPr>
            <p:custDataLst>
              <p:tags r:id="rId4"/>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2" name="空心弧 11" hidden="1"/>
          <p:cNvSpPr/>
          <p:nvPr>
            <p:custDataLst>
              <p:tags r:id="rId5"/>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3" name="空心弧 12" hidden="1"/>
          <p:cNvSpPr/>
          <p:nvPr>
            <p:custDataLst>
              <p:tags r:id="rId6"/>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4" name="空心弧 13" hidden="1"/>
          <p:cNvSpPr/>
          <p:nvPr>
            <p:custDataLst>
              <p:tags r:id="rId7"/>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5" name="空心弧 14" hidden="1"/>
          <p:cNvSpPr/>
          <p:nvPr>
            <p:custDataLst>
              <p:tags r:id="rId8"/>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6" name="空心弧 15" hidden="1"/>
          <p:cNvSpPr/>
          <p:nvPr>
            <p:custDataLst>
              <p:tags r:id="rId9"/>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7" name="空心弧 16" hidden="1"/>
          <p:cNvSpPr/>
          <p:nvPr>
            <p:custDataLst>
              <p:tags r:id="rId10"/>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8" name="空心弧 17" hidden="1"/>
          <p:cNvSpPr/>
          <p:nvPr>
            <p:custDataLst>
              <p:tags r:id="rId11"/>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9" name="空心弧 18" hidden="1"/>
          <p:cNvSpPr/>
          <p:nvPr>
            <p:custDataLst>
              <p:tags r:id="rId12"/>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0" name="空心弧 19" hidden="1"/>
          <p:cNvSpPr/>
          <p:nvPr>
            <p:custDataLst>
              <p:tags r:id="rId13"/>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1" name="空心弧 20" hidden="1"/>
          <p:cNvSpPr/>
          <p:nvPr>
            <p:custDataLst>
              <p:tags r:id="rId14"/>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2" name="空心弧 21" hidden="1"/>
          <p:cNvSpPr/>
          <p:nvPr>
            <p:custDataLst>
              <p:tags r:id="rId15"/>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3" name="空心弧 22" hidden="1"/>
          <p:cNvSpPr/>
          <p:nvPr>
            <p:custDataLst>
              <p:tags r:id="rId16"/>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4" name="空心弧 23" hidden="1"/>
          <p:cNvSpPr/>
          <p:nvPr>
            <p:custDataLst>
              <p:tags r:id="rId17"/>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5" name="空心弧 24" hidden="1"/>
          <p:cNvSpPr/>
          <p:nvPr>
            <p:custDataLst>
              <p:tags r:id="rId18"/>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6" name="空心弧 25" hidden="1"/>
          <p:cNvSpPr/>
          <p:nvPr>
            <p:custDataLst>
              <p:tags r:id="rId19"/>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7" name="空心弧 26" hidden="1"/>
          <p:cNvSpPr/>
          <p:nvPr>
            <p:custDataLst>
              <p:tags r:id="rId20"/>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8" name="空心弧 27" hidden="1"/>
          <p:cNvSpPr/>
          <p:nvPr>
            <p:custDataLst>
              <p:tags r:id="rId21"/>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9" name="空心弧 28" hidden="1"/>
          <p:cNvSpPr/>
          <p:nvPr>
            <p:custDataLst>
              <p:tags r:id="rId22"/>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0" name="空心弧 29" hidden="1"/>
          <p:cNvSpPr/>
          <p:nvPr>
            <p:custDataLst>
              <p:tags r:id="rId23"/>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1" name="空心弧 30" hidden="1"/>
          <p:cNvSpPr/>
          <p:nvPr>
            <p:custDataLst>
              <p:tags r:id="rId24"/>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2" name="空心弧 31" hidden="1"/>
          <p:cNvSpPr/>
          <p:nvPr>
            <p:custDataLst>
              <p:tags r:id="rId25"/>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3" name="空心弧 32" hidden="1"/>
          <p:cNvSpPr/>
          <p:nvPr>
            <p:custDataLst>
              <p:tags r:id="rId26"/>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4" name="空心弧 33" hidden="1"/>
          <p:cNvSpPr/>
          <p:nvPr>
            <p:custDataLst>
              <p:tags r:id="rId27"/>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5" name="空心弧 34" hidden="1"/>
          <p:cNvSpPr/>
          <p:nvPr>
            <p:custDataLst>
              <p:tags r:id="rId28"/>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6" name="空心弧 35" hidden="1"/>
          <p:cNvSpPr/>
          <p:nvPr>
            <p:custDataLst>
              <p:tags r:id="rId29"/>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7" name="空心弧 36" hidden="1"/>
          <p:cNvSpPr/>
          <p:nvPr>
            <p:custDataLst>
              <p:tags r:id="rId30"/>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8" name="空心弧 37" hidden="1"/>
          <p:cNvSpPr/>
          <p:nvPr>
            <p:custDataLst>
              <p:tags r:id="rId31"/>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9" name="空心弧 38" hidden="1"/>
          <p:cNvSpPr/>
          <p:nvPr>
            <p:custDataLst>
              <p:tags r:id="rId32"/>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0" name="空心弧 39" hidden="1"/>
          <p:cNvSpPr/>
          <p:nvPr>
            <p:custDataLst>
              <p:tags r:id="rId33"/>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1" name="空心弧 40" hidden="1"/>
          <p:cNvSpPr/>
          <p:nvPr>
            <p:custDataLst>
              <p:tags r:id="rId34"/>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2" name="空心弧 41" hidden="1"/>
          <p:cNvSpPr/>
          <p:nvPr>
            <p:custDataLst>
              <p:tags r:id="rId35"/>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3" name="空心弧 42" hidden="1"/>
          <p:cNvSpPr/>
          <p:nvPr>
            <p:custDataLst>
              <p:tags r:id="rId36"/>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4" name="空心弧 43" hidden="1"/>
          <p:cNvSpPr/>
          <p:nvPr>
            <p:custDataLst>
              <p:tags r:id="rId37"/>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5" name="空心弧 44" hidden="1"/>
          <p:cNvSpPr/>
          <p:nvPr>
            <p:custDataLst>
              <p:tags r:id="rId38"/>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6" name="空心弧 45" hidden="1"/>
          <p:cNvSpPr/>
          <p:nvPr>
            <p:custDataLst>
              <p:tags r:id="rId39"/>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7" name="空心弧 46" hidden="1"/>
          <p:cNvSpPr/>
          <p:nvPr>
            <p:custDataLst>
              <p:tags r:id="rId40"/>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8" name="空心弧 47" hidden="1"/>
          <p:cNvSpPr/>
          <p:nvPr>
            <p:custDataLst>
              <p:tags r:id="rId41"/>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9" name="空心弧 48" hidden="1"/>
          <p:cNvSpPr/>
          <p:nvPr>
            <p:custDataLst>
              <p:tags r:id="rId42"/>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0" name="空心弧 49" hidden="1"/>
          <p:cNvSpPr/>
          <p:nvPr>
            <p:custDataLst>
              <p:tags r:id="rId43"/>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1" name="空心弧 50" hidden="1"/>
          <p:cNvSpPr/>
          <p:nvPr>
            <p:custDataLst>
              <p:tags r:id="rId44"/>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2" name="空心弧 51" hidden="1"/>
          <p:cNvSpPr/>
          <p:nvPr>
            <p:custDataLst>
              <p:tags r:id="rId45"/>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3" name="空心弧 52" hidden="1"/>
          <p:cNvSpPr/>
          <p:nvPr>
            <p:custDataLst>
              <p:tags r:id="rId46"/>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 name="文本框 2"/>
          <p:cNvSpPr txBox="1"/>
          <p:nvPr/>
        </p:nvSpPr>
        <p:spPr>
          <a:xfrm>
            <a:off x="405765" y="1226820"/>
            <a:ext cx="11015980" cy="4224020"/>
          </a:xfrm>
          <a:prstGeom prst="rect">
            <a:avLst/>
          </a:prstGeom>
          <a:noFill/>
        </p:spPr>
        <p:txBody>
          <a:bodyPr wrap="square" rtlCol="0">
            <a:spAutoFit/>
          </a:bodyPr>
          <a:p>
            <a:pPr fontAlgn="auto">
              <a:lnSpc>
                <a:spcPct val="140000"/>
              </a:lnSpc>
            </a:pPr>
            <a:r>
              <a:rPr sz="2200"/>
              <a:t> </a:t>
            </a:r>
            <a:r>
              <a:rPr lang="en-US" sz="2200"/>
              <a:t>1. 连接数据库后，进入SQL命令界面。创建用户dbuser，密码为Huawei_123。代码如下。</a:t>
            </a:r>
            <a:r>
              <a:rPr lang="en-US"/>
              <a:t> </a:t>
            </a:r>
            <a:endParaRPr lang="en-US">
              <a:sym typeface="+mn-ea"/>
            </a:endParaRPr>
          </a:p>
          <a:p>
            <a:pPr fontAlgn="auto">
              <a:lnSpc>
                <a:spcPct val="140000"/>
              </a:lnSpc>
            </a:pPr>
          </a:p>
          <a:p>
            <a:pPr fontAlgn="auto">
              <a:lnSpc>
                <a:spcPct val="140000"/>
              </a:lnSpc>
            </a:pPr>
            <a:r>
              <a:t>CREATE USER 'dbuser'@'%' IDENTIFIED BY 'Huawei_123';</a:t>
            </a:r>
          </a:p>
          <a:p>
            <a:pPr fontAlgn="auto">
              <a:lnSpc>
                <a:spcPct val="140000"/>
              </a:lnSpc>
            </a:pPr>
          </a:p>
          <a:p>
            <a:pPr fontAlgn="auto">
              <a:lnSpc>
                <a:spcPct val="140000"/>
              </a:lnSpc>
            </a:pPr>
            <a:r>
              <a:rPr lang="en-US" sz="2200"/>
              <a:t>2. 给用户dbuser授予权限。代码如下</a:t>
            </a:r>
            <a:endParaRPr lang="en-US" sz="2200"/>
          </a:p>
          <a:p>
            <a:pPr fontAlgn="auto">
              <a:lnSpc>
                <a:spcPct val="140000"/>
              </a:lnSpc>
            </a:pPr>
            <a:endParaRPr lang="en-US"/>
          </a:p>
          <a:p>
            <a:pPr fontAlgn="auto">
              <a:lnSpc>
                <a:spcPct val="140000"/>
              </a:lnSpc>
            </a:pPr>
            <a:r>
              <a:rPr lang="en-US"/>
              <a:t>GRANT SELECT, INSERT ON school.* TO 'dbuser'@'%';</a:t>
            </a:r>
            <a:endParaRPr lang="en-US"/>
          </a:p>
          <a:p>
            <a:pPr fontAlgn="auto">
              <a:lnSpc>
                <a:spcPct val="140000"/>
              </a:lnSpc>
            </a:pPr>
            <a:r>
              <a:rPr lang="en-US"/>
              <a:t>flush privileges;</a:t>
            </a:r>
            <a:endParaRPr lang="en-US"/>
          </a:p>
          <a:p>
            <a:pPr fontAlgn="auto">
              <a:lnSpc>
                <a:spcPct val="140000"/>
              </a:lnSpc>
            </a:pPr>
          </a:p>
        </p:txBody>
      </p:sp>
    </p:spTree>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smtClean="0">
                <a:latin typeface="+mn-ea"/>
                <a:ea typeface="+mn-ea"/>
                <a:cs typeface="+mn-ea"/>
                <a:sym typeface="+mn-lt"/>
              </a:rPr>
              <a:t>新用户连接数据库</a:t>
            </a:r>
            <a:r>
              <a:rPr smtClean="0">
                <a:latin typeface="+mn-lt"/>
                <a:ea typeface="+mn-ea"/>
                <a:cs typeface="+mn-ea"/>
                <a:sym typeface="+mn-lt"/>
              </a:rPr>
              <a:t>（</a:t>
            </a:r>
            <a:r>
              <a:rPr lang="en-US" altLang="zh-CN" smtClean="0">
                <a:latin typeface="+mn-lt"/>
                <a:ea typeface="+mn-ea"/>
                <a:cs typeface="+mn-ea"/>
                <a:sym typeface="+mn-lt"/>
              </a:rPr>
              <a:t>1</a:t>
            </a:r>
            <a:r>
              <a:rPr smtClean="0">
                <a:latin typeface="+mn-lt"/>
                <a:ea typeface="+mn-ea"/>
                <a:cs typeface="+mn-ea"/>
                <a:sym typeface="+mn-lt"/>
              </a:rPr>
              <a:t>）</a:t>
            </a:r>
            <a:endParaRPr lang="en-US" altLang="zh-CN" dirty="0" smtClean="0">
              <a:latin typeface="+mn-ea"/>
              <a:ea typeface="+mn-ea"/>
              <a:cs typeface="+mn-ea"/>
              <a:sym typeface="+mn-lt"/>
            </a:endParaRPr>
          </a:p>
        </p:txBody>
      </p:sp>
      <p:sp>
        <p:nvSpPr>
          <p:cNvPr id="8" name="空心弧 7" hidden="1"/>
          <p:cNvSpPr/>
          <p:nvPr>
            <p:custDataLst>
              <p:tags r:id="rId1"/>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9" name="空心弧 8" hidden="1"/>
          <p:cNvSpPr/>
          <p:nvPr>
            <p:custDataLst>
              <p:tags r:id="rId2"/>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0" name="空心弧 9" hidden="1"/>
          <p:cNvSpPr/>
          <p:nvPr>
            <p:custDataLst>
              <p:tags r:id="rId3"/>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1" name="空心弧 10" hidden="1"/>
          <p:cNvSpPr/>
          <p:nvPr>
            <p:custDataLst>
              <p:tags r:id="rId4"/>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2" name="空心弧 11" hidden="1"/>
          <p:cNvSpPr/>
          <p:nvPr>
            <p:custDataLst>
              <p:tags r:id="rId5"/>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3" name="空心弧 12" hidden="1"/>
          <p:cNvSpPr/>
          <p:nvPr>
            <p:custDataLst>
              <p:tags r:id="rId6"/>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4" name="空心弧 13" hidden="1"/>
          <p:cNvSpPr/>
          <p:nvPr>
            <p:custDataLst>
              <p:tags r:id="rId7"/>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5" name="空心弧 14" hidden="1"/>
          <p:cNvSpPr/>
          <p:nvPr>
            <p:custDataLst>
              <p:tags r:id="rId8"/>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6" name="空心弧 15" hidden="1"/>
          <p:cNvSpPr/>
          <p:nvPr>
            <p:custDataLst>
              <p:tags r:id="rId9"/>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7" name="空心弧 16" hidden="1"/>
          <p:cNvSpPr/>
          <p:nvPr>
            <p:custDataLst>
              <p:tags r:id="rId10"/>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8" name="空心弧 17" hidden="1"/>
          <p:cNvSpPr/>
          <p:nvPr>
            <p:custDataLst>
              <p:tags r:id="rId11"/>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9" name="空心弧 18" hidden="1"/>
          <p:cNvSpPr/>
          <p:nvPr>
            <p:custDataLst>
              <p:tags r:id="rId12"/>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0" name="空心弧 19" hidden="1"/>
          <p:cNvSpPr/>
          <p:nvPr>
            <p:custDataLst>
              <p:tags r:id="rId13"/>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1" name="空心弧 20" hidden="1"/>
          <p:cNvSpPr/>
          <p:nvPr>
            <p:custDataLst>
              <p:tags r:id="rId14"/>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2" name="空心弧 21" hidden="1"/>
          <p:cNvSpPr/>
          <p:nvPr>
            <p:custDataLst>
              <p:tags r:id="rId15"/>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3" name="空心弧 22" hidden="1"/>
          <p:cNvSpPr/>
          <p:nvPr>
            <p:custDataLst>
              <p:tags r:id="rId16"/>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4" name="空心弧 23" hidden="1"/>
          <p:cNvSpPr/>
          <p:nvPr>
            <p:custDataLst>
              <p:tags r:id="rId17"/>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5" name="空心弧 24" hidden="1"/>
          <p:cNvSpPr/>
          <p:nvPr>
            <p:custDataLst>
              <p:tags r:id="rId18"/>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6" name="空心弧 25" hidden="1"/>
          <p:cNvSpPr/>
          <p:nvPr>
            <p:custDataLst>
              <p:tags r:id="rId19"/>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7" name="空心弧 26" hidden="1"/>
          <p:cNvSpPr/>
          <p:nvPr>
            <p:custDataLst>
              <p:tags r:id="rId20"/>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8" name="空心弧 27" hidden="1"/>
          <p:cNvSpPr/>
          <p:nvPr>
            <p:custDataLst>
              <p:tags r:id="rId21"/>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9" name="空心弧 28" hidden="1"/>
          <p:cNvSpPr/>
          <p:nvPr>
            <p:custDataLst>
              <p:tags r:id="rId22"/>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0" name="空心弧 29" hidden="1"/>
          <p:cNvSpPr/>
          <p:nvPr>
            <p:custDataLst>
              <p:tags r:id="rId23"/>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1" name="空心弧 30" hidden="1"/>
          <p:cNvSpPr/>
          <p:nvPr>
            <p:custDataLst>
              <p:tags r:id="rId24"/>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2" name="空心弧 31" hidden="1"/>
          <p:cNvSpPr/>
          <p:nvPr>
            <p:custDataLst>
              <p:tags r:id="rId25"/>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3" name="空心弧 32" hidden="1"/>
          <p:cNvSpPr/>
          <p:nvPr>
            <p:custDataLst>
              <p:tags r:id="rId26"/>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4" name="空心弧 33" hidden="1"/>
          <p:cNvSpPr/>
          <p:nvPr>
            <p:custDataLst>
              <p:tags r:id="rId27"/>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5" name="空心弧 34" hidden="1"/>
          <p:cNvSpPr/>
          <p:nvPr>
            <p:custDataLst>
              <p:tags r:id="rId28"/>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6" name="空心弧 35" hidden="1"/>
          <p:cNvSpPr/>
          <p:nvPr>
            <p:custDataLst>
              <p:tags r:id="rId29"/>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7" name="空心弧 36" hidden="1"/>
          <p:cNvSpPr/>
          <p:nvPr>
            <p:custDataLst>
              <p:tags r:id="rId30"/>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8" name="空心弧 37" hidden="1"/>
          <p:cNvSpPr/>
          <p:nvPr>
            <p:custDataLst>
              <p:tags r:id="rId31"/>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9" name="空心弧 38" hidden="1"/>
          <p:cNvSpPr/>
          <p:nvPr>
            <p:custDataLst>
              <p:tags r:id="rId32"/>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0" name="空心弧 39" hidden="1"/>
          <p:cNvSpPr/>
          <p:nvPr>
            <p:custDataLst>
              <p:tags r:id="rId33"/>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1" name="空心弧 40" hidden="1"/>
          <p:cNvSpPr/>
          <p:nvPr>
            <p:custDataLst>
              <p:tags r:id="rId34"/>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2" name="空心弧 41" hidden="1"/>
          <p:cNvSpPr/>
          <p:nvPr>
            <p:custDataLst>
              <p:tags r:id="rId35"/>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3" name="空心弧 42" hidden="1"/>
          <p:cNvSpPr/>
          <p:nvPr>
            <p:custDataLst>
              <p:tags r:id="rId36"/>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4" name="空心弧 43" hidden="1"/>
          <p:cNvSpPr/>
          <p:nvPr>
            <p:custDataLst>
              <p:tags r:id="rId37"/>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5" name="空心弧 44" hidden="1"/>
          <p:cNvSpPr/>
          <p:nvPr>
            <p:custDataLst>
              <p:tags r:id="rId38"/>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6" name="空心弧 45" hidden="1"/>
          <p:cNvSpPr/>
          <p:nvPr>
            <p:custDataLst>
              <p:tags r:id="rId39"/>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7" name="空心弧 46" hidden="1"/>
          <p:cNvSpPr/>
          <p:nvPr>
            <p:custDataLst>
              <p:tags r:id="rId40"/>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8" name="空心弧 47" hidden="1"/>
          <p:cNvSpPr/>
          <p:nvPr>
            <p:custDataLst>
              <p:tags r:id="rId41"/>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9" name="空心弧 48" hidden="1"/>
          <p:cNvSpPr/>
          <p:nvPr>
            <p:custDataLst>
              <p:tags r:id="rId42"/>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0" name="空心弧 49" hidden="1"/>
          <p:cNvSpPr/>
          <p:nvPr>
            <p:custDataLst>
              <p:tags r:id="rId43"/>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1" name="空心弧 50" hidden="1"/>
          <p:cNvSpPr/>
          <p:nvPr>
            <p:custDataLst>
              <p:tags r:id="rId44"/>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2" name="空心弧 51" hidden="1"/>
          <p:cNvSpPr/>
          <p:nvPr>
            <p:custDataLst>
              <p:tags r:id="rId45"/>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3" name="空心弧 52" hidden="1"/>
          <p:cNvSpPr/>
          <p:nvPr>
            <p:custDataLst>
              <p:tags r:id="rId46"/>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 name="文本框 2"/>
          <p:cNvSpPr txBox="1"/>
          <p:nvPr/>
        </p:nvSpPr>
        <p:spPr>
          <a:xfrm>
            <a:off x="405765" y="1226820"/>
            <a:ext cx="11015980" cy="983615"/>
          </a:xfrm>
          <a:prstGeom prst="rect">
            <a:avLst/>
          </a:prstGeom>
          <a:noFill/>
        </p:spPr>
        <p:txBody>
          <a:bodyPr wrap="square" rtlCol="0">
            <a:spAutoFit/>
          </a:bodyPr>
          <a:p>
            <a:r>
              <a:rPr sz="2200"/>
              <a:t> </a:t>
            </a:r>
            <a:r>
              <a:rPr lang="en-US" sz="2200"/>
              <a:t>1.  在DAS登录数据库界面中使用新用户连接。如图</a:t>
            </a:r>
            <a:r>
              <a:rPr lang="zh-CN" altLang="en-US" sz="2200"/>
              <a:t>下图</a:t>
            </a:r>
            <a:r>
              <a:rPr lang="en-US" sz="2200"/>
              <a:t>所示</a:t>
            </a:r>
            <a:r>
              <a:rPr lang="zh-CN" altLang="en-US" sz="2200"/>
              <a:t>。</a:t>
            </a:r>
            <a:endParaRPr lang="en-US" sz="2200"/>
          </a:p>
          <a:p>
            <a:endParaRPr sz="2200"/>
          </a:p>
          <a:p>
            <a:endParaRPr sz="2200"/>
          </a:p>
        </p:txBody>
      </p:sp>
      <p:pic>
        <p:nvPicPr>
          <p:cNvPr id="4" name="图片 49"/>
          <p:cNvPicPr>
            <a:picLocks noChangeAspect="1"/>
          </p:cNvPicPr>
          <p:nvPr/>
        </p:nvPicPr>
        <p:blipFill>
          <a:blip r:embed="rId47"/>
          <a:stretch>
            <a:fillRect/>
          </a:stretch>
        </p:blipFill>
        <p:spPr>
          <a:xfrm>
            <a:off x="2578100" y="1805940"/>
            <a:ext cx="6671310" cy="3881120"/>
          </a:xfrm>
          <a:prstGeom prst="rect">
            <a:avLst/>
          </a:prstGeom>
          <a:ln w="12700">
            <a:solidFill>
              <a:schemeClr val="bg1">
                <a:lumMod val="85000"/>
              </a:schemeClr>
            </a:solidFill>
          </a:ln>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dirty="0" smtClean="0">
                <a:latin typeface="+mn-ea"/>
                <a:ea typeface="+mn-ea"/>
                <a:cs typeface="+mn-ea"/>
                <a:sym typeface="+mn-lt"/>
              </a:rPr>
              <a:t>表的创建</a:t>
            </a:r>
            <a:r>
              <a:rPr smtClean="0">
                <a:latin typeface="+mn-lt"/>
                <a:ea typeface="+mn-ea"/>
                <a:cs typeface="+mn-ea"/>
                <a:sym typeface="+mn-lt"/>
              </a:rPr>
              <a:t>（</a:t>
            </a:r>
            <a:r>
              <a:rPr lang="en-US" altLang="zh-CN" smtClean="0">
                <a:latin typeface="+mn-lt"/>
                <a:ea typeface="+mn-ea"/>
                <a:cs typeface="+mn-ea"/>
                <a:sym typeface="+mn-lt"/>
              </a:rPr>
              <a:t>2</a:t>
            </a:r>
            <a:r>
              <a:rPr smtClean="0">
                <a:latin typeface="+mn-lt"/>
                <a:ea typeface="+mn-ea"/>
                <a:cs typeface="+mn-ea"/>
                <a:sym typeface="+mn-lt"/>
              </a:rPr>
              <a:t>）</a:t>
            </a:r>
            <a:endParaRPr dirty="0" smtClean="0">
              <a:latin typeface="+mn-ea"/>
              <a:ea typeface="+mn-ea"/>
              <a:cs typeface="+mn-ea"/>
              <a:sym typeface="+mn-lt"/>
            </a:endParaRPr>
          </a:p>
        </p:txBody>
      </p:sp>
      <p:sp>
        <p:nvSpPr>
          <p:cNvPr id="8" name="空心弧 7" hidden="1"/>
          <p:cNvSpPr/>
          <p:nvPr>
            <p:custDataLst>
              <p:tags r:id="rId1"/>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9" name="空心弧 8" hidden="1"/>
          <p:cNvSpPr/>
          <p:nvPr>
            <p:custDataLst>
              <p:tags r:id="rId2"/>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0" name="空心弧 9" hidden="1"/>
          <p:cNvSpPr/>
          <p:nvPr>
            <p:custDataLst>
              <p:tags r:id="rId3"/>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1" name="空心弧 10" hidden="1"/>
          <p:cNvSpPr/>
          <p:nvPr>
            <p:custDataLst>
              <p:tags r:id="rId4"/>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2" name="空心弧 11" hidden="1"/>
          <p:cNvSpPr/>
          <p:nvPr>
            <p:custDataLst>
              <p:tags r:id="rId5"/>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3" name="空心弧 12" hidden="1"/>
          <p:cNvSpPr/>
          <p:nvPr>
            <p:custDataLst>
              <p:tags r:id="rId6"/>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4" name="空心弧 13" hidden="1"/>
          <p:cNvSpPr/>
          <p:nvPr>
            <p:custDataLst>
              <p:tags r:id="rId7"/>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5" name="空心弧 14" hidden="1"/>
          <p:cNvSpPr/>
          <p:nvPr>
            <p:custDataLst>
              <p:tags r:id="rId8"/>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6" name="空心弧 15" hidden="1"/>
          <p:cNvSpPr/>
          <p:nvPr>
            <p:custDataLst>
              <p:tags r:id="rId9"/>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7" name="空心弧 16" hidden="1"/>
          <p:cNvSpPr/>
          <p:nvPr>
            <p:custDataLst>
              <p:tags r:id="rId10"/>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8" name="空心弧 17" hidden="1"/>
          <p:cNvSpPr/>
          <p:nvPr>
            <p:custDataLst>
              <p:tags r:id="rId11"/>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9" name="空心弧 18" hidden="1"/>
          <p:cNvSpPr/>
          <p:nvPr>
            <p:custDataLst>
              <p:tags r:id="rId12"/>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0" name="空心弧 19" hidden="1"/>
          <p:cNvSpPr/>
          <p:nvPr>
            <p:custDataLst>
              <p:tags r:id="rId13"/>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1" name="空心弧 20" hidden="1"/>
          <p:cNvSpPr/>
          <p:nvPr>
            <p:custDataLst>
              <p:tags r:id="rId14"/>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2" name="空心弧 21" hidden="1"/>
          <p:cNvSpPr/>
          <p:nvPr>
            <p:custDataLst>
              <p:tags r:id="rId15"/>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3" name="空心弧 22" hidden="1"/>
          <p:cNvSpPr/>
          <p:nvPr>
            <p:custDataLst>
              <p:tags r:id="rId16"/>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4" name="空心弧 23" hidden="1"/>
          <p:cNvSpPr/>
          <p:nvPr>
            <p:custDataLst>
              <p:tags r:id="rId17"/>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5" name="空心弧 24" hidden="1"/>
          <p:cNvSpPr/>
          <p:nvPr>
            <p:custDataLst>
              <p:tags r:id="rId18"/>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6" name="空心弧 25" hidden="1"/>
          <p:cNvSpPr/>
          <p:nvPr>
            <p:custDataLst>
              <p:tags r:id="rId19"/>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7" name="空心弧 26" hidden="1"/>
          <p:cNvSpPr/>
          <p:nvPr>
            <p:custDataLst>
              <p:tags r:id="rId20"/>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8" name="空心弧 27" hidden="1"/>
          <p:cNvSpPr/>
          <p:nvPr>
            <p:custDataLst>
              <p:tags r:id="rId21"/>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9" name="空心弧 28" hidden="1"/>
          <p:cNvSpPr/>
          <p:nvPr>
            <p:custDataLst>
              <p:tags r:id="rId22"/>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0" name="空心弧 29" hidden="1"/>
          <p:cNvSpPr/>
          <p:nvPr>
            <p:custDataLst>
              <p:tags r:id="rId23"/>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1" name="空心弧 30" hidden="1"/>
          <p:cNvSpPr/>
          <p:nvPr>
            <p:custDataLst>
              <p:tags r:id="rId24"/>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2" name="空心弧 31" hidden="1"/>
          <p:cNvSpPr/>
          <p:nvPr>
            <p:custDataLst>
              <p:tags r:id="rId25"/>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3" name="空心弧 32" hidden="1"/>
          <p:cNvSpPr/>
          <p:nvPr>
            <p:custDataLst>
              <p:tags r:id="rId26"/>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4" name="空心弧 33" hidden="1"/>
          <p:cNvSpPr/>
          <p:nvPr>
            <p:custDataLst>
              <p:tags r:id="rId27"/>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5" name="空心弧 34" hidden="1"/>
          <p:cNvSpPr/>
          <p:nvPr>
            <p:custDataLst>
              <p:tags r:id="rId28"/>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6" name="空心弧 35" hidden="1"/>
          <p:cNvSpPr/>
          <p:nvPr>
            <p:custDataLst>
              <p:tags r:id="rId29"/>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7" name="空心弧 36" hidden="1"/>
          <p:cNvSpPr/>
          <p:nvPr>
            <p:custDataLst>
              <p:tags r:id="rId30"/>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8" name="空心弧 37" hidden="1"/>
          <p:cNvSpPr/>
          <p:nvPr>
            <p:custDataLst>
              <p:tags r:id="rId31"/>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9" name="空心弧 38" hidden="1"/>
          <p:cNvSpPr/>
          <p:nvPr>
            <p:custDataLst>
              <p:tags r:id="rId32"/>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0" name="空心弧 39" hidden="1"/>
          <p:cNvSpPr/>
          <p:nvPr>
            <p:custDataLst>
              <p:tags r:id="rId33"/>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1" name="空心弧 40" hidden="1"/>
          <p:cNvSpPr/>
          <p:nvPr>
            <p:custDataLst>
              <p:tags r:id="rId34"/>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2" name="空心弧 41" hidden="1"/>
          <p:cNvSpPr/>
          <p:nvPr>
            <p:custDataLst>
              <p:tags r:id="rId35"/>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3" name="空心弧 42" hidden="1"/>
          <p:cNvSpPr/>
          <p:nvPr>
            <p:custDataLst>
              <p:tags r:id="rId36"/>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4" name="空心弧 43" hidden="1"/>
          <p:cNvSpPr/>
          <p:nvPr>
            <p:custDataLst>
              <p:tags r:id="rId37"/>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5" name="空心弧 44" hidden="1"/>
          <p:cNvSpPr/>
          <p:nvPr>
            <p:custDataLst>
              <p:tags r:id="rId38"/>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6" name="空心弧 45" hidden="1"/>
          <p:cNvSpPr/>
          <p:nvPr>
            <p:custDataLst>
              <p:tags r:id="rId39"/>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7" name="空心弧 46" hidden="1"/>
          <p:cNvSpPr/>
          <p:nvPr>
            <p:custDataLst>
              <p:tags r:id="rId40"/>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8" name="空心弧 47" hidden="1"/>
          <p:cNvSpPr/>
          <p:nvPr>
            <p:custDataLst>
              <p:tags r:id="rId41"/>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9" name="空心弧 48" hidden="1"/>
          <p:cNvSpPr/>
          <p:nvPr>
            <p:custDataLst>
              <p:tags r:id="rId42"/>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0" name="空心弧 49" hidden="1"/>
          <p:cNvSpPr/>
          <p:nvPr>
            <p:custDataLst>
              <p:tags r:id="rId43"/>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1" name="空心弧 50" hidden="1"/>
          <p:cNvSpPr/>
          <p:nvPr>
            <p:custDataLst>
              <p:tags r:id="rId44"/>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2" name="空心弧 51" hidden="1"/>
          <p:cNvSpPr/>
          <p:nvPr>
            <p:custDataLst>
              <p:tags r:id="rId45"/>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3" name="空心弧 52" hidden="1"/>
          <p:cNvSpPr/>
          <p:nvPr>
            <p:custDataLst>
              <p:tags r:id="rId46"/>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pic>
        <p:nvPicPr>
          <p:cNvPr id="4" name="图片 3"/>
          <p:cNvPicPr>
            <a:picLocks noChangeAspect="1"/>
          </p:cNvPicPr>
          <p:nvPr/>
        </p:nvPicPr>
        <p:blipFill>
          <a:blip r:embed="rId47"/>
          <a:stretch>
            <a:fillRect/>
          </a:stretch>
        </p:blipFill>
        <p:spPr>
          <a:xfrm>
            <a:off x="778510" y="2134870"/>
            <a:ext cx="10648315" cy="3552190"/>
          </a:xfrm>
          <a:prstGeom prst="rect">
            <a:avLst/>
          </a:prstGeom>
          <a:ln w="12700">
            <a:solidFill>
              <a:schemeClr val="bg1">
                <a:lumMod val="85000"/>
              </a:schemeClr>
            </a:solidFill>
          </a:ln>
        </p:spPr>
      </p:pic>
      <p:sp>
        <p:nvSpPr>
          <p:cNvPr id="7" name="文本框 6"/>
          <p:cNvSpPr txBox="1"/>
          <p:nvPr/>
        </p:nvSpPr>
        <p:spPr>
          <a:xfrm>
            <a:off x="455930" y="1449705"/>
            <a:ext cx="3531235" cy="429895"/>
          </a:xfrm>
          <a:prstGeom prst="rect">
            <a:avLst/>
          </a:prstGeom>
          <a:noFill/>
        </p:spPr>
        <p:txBody>
          <a:bodyPr wrap="square" rtlCol="0">
            <a:spAutoFit/>
          </a:bodyPr>
          <a:p>
            <a:r>
              <a:rPr lang="en-US" altLang="zh-CN" sz="2200"/>
              <a:t>1.</a:t>
            </a:r>
            <a:r>
              <a:rPr lang="zh-CN" altLang="en-US" sz="2200"/>
              <a:t>连接数据库</a:t>
            </a:r>
            <a:endParaRPr lang="zh-CN" altLang="en-US" sz="2200"/>
          </a:p>
        </p:txBody>
      </p:sp>
    </p:spTree>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smtClean="0">
                <a:latin typeface="+mn-ea"/>
                <a:ea typeface="+mn-ea"/>
                <a:cs typeface="+mn-ea"/>
                <a:sym typeface="+mn-lt"/>
              </a:rPr>
              <a:t>新用户连接数据库</a:t>
            </a:r>
            <a:r>
              <a:rPr smtClean="0">
                <a:latin typeface="+mn-lt"/>
                <a:ea typeface="+mn-ea"/>
                <a:cs typeface="+mn-ea"/>
                <a:sym typeface="+mn-lt"/>
              </a:rPr>
              <a:t>（</a:t>
            </a:r>
            <a:r>
              <a:rPr lang="en-US" altLang="zh-CN" smtClean="0">
                <a:latin typeface="+mn-lt"/>
                <a:ea typeface="+mn-ea"/>
                <a:cs typeface="+mn-ea"/>
                <a:sym typeface="+mn-lt"/>
              </a:rPr>
              <a:t>2</a:t>
            </a:r>
            <a:r>
              <a:rPr smtClean="0">
                <a:latin typeface="+mn-lt"/>
                <a:ea typeface="+mn-ea"/>
                <a:cs typeface="+mn-ea"/>
                <a:sym typeface="+mn-lt"/>
              </a:rPr>
              <a:t>）</a:t>
            </a:r>
            <a:endParaRPr lang="en-US" altLang="zh-CN" dirty="0" smtClean="0">
              <a:latin typeface="+mn-ea"/>
              <a:ea typeface="+mn-ea"/>
              <a:cs typeface="+mn-ea"/>
              <a:sym typeface="+mn-lt"/>
            </a:endParaRPr>
          </a:p>
        </p:txBody>
      </p:sp>
      <p:sp>
        <p:nvSpPr>
          <p:cNvPr id="8" name="空心弧 7" hidden="1"/>
          <p:cNvSpPr/>
          <p:nvPr>
            <p:custDataLst>
              <p:tags r:id="rId1"/>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9" name="空心弧 8" hidden="1"/>
          <p:cNvSpPr/>
          <p:nvPr>
            <p:custDataLst>
              <p:tags r:id="rId2"/>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0" name="空心弧 9" hidden="1"/>
          <p:cNvSpPr/>
          <p:nvPr>
            <p:custDataLst>
              <p:tags r:id="rId3"/>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1" name="空心弧 10" hidden="1"/>
          <p:cNvSpPr/>
          <p:nvPr>
            <p:custDataLst>
              <p:tags r:id="rId4"/>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2" name="空心弧 11" hidden="1"/>
          <p:cNvSpPr/>
          <p:nvPr>
            <p:custDataLst>
              <p:tags r:id="rId5"/>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3" name="空心弧 12" hidden="1"/>
          <p:cNvSpPr/>
          <p:nvPr>
            <p:custDataLst>
              <p:tags r:id="rId6"/>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4" name="空心弧 13" hidden="1"/>
          <p:cNvSpPr/>
          <p:nvPr>
            <p:custDataLst>
              <p:tags r:id="rId7"/>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5" name="空心弧 14" hidden="1"/>
          <p:cNvSpPr/>
          <p:nvPr>
            <p:custDataLst>
              <p:tags r:id="rId8"/>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6" name="空心弧 15" hidden="1"/>
          <p:cNvSpPr/>
          <p:nvPr>
            <p:custDataLst>
              <p:tags r:id="rId9"/>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7" name="空心弧 16" hidden="1"/>
          <p:cNvSpPr/>
          <p:nvPr>
            <p:custDataLst>
              <p:tags r:id="rId10"/>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8" name="空心弧 17" hidden="1"/>
          <p:cNvSpPr/>
          <p:nvPr>
            <p:custDataLst>
              <p:tags r:id="rId11"/>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9" name="空心弧 18" hidden="1"/>
          <p:cNvSpPr/>
          <p:nvPr>
            <p:custDataLst>
              <p:tags r:id="rId12"/>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0" name="空心弧 19" hidden="1"/>
          <p:cNvSpPr/>
          <p:nvPr>
            <p:custDataLst>
              <p:tags r:id="rId13"/>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1" name="空心弧 20" hidden="1"/>
          <p:cNvSpPr/>
          <p:nvPr>
            <p:custDataLst>
              <p:tags r:id="rId14"/>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2" name="空心弧 21" hidden="1"/>
          <p:cNvSpPr/>
          <p:nvPr>
            <p:custDataLst>
              <p:tags r:id="rId15"/>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3" name="空心弧 22" hidden="1"/>
          <p:cNvSpPr/>
          <p:nvPr>
            <p:custDataLst>
              <p:tags r:id="rId16"/>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4" name="空心弧 23" hidden="1"/>
          <p:cNvSpPr/>
          <p:nvPr>
            <p:custDataLst>
              <p:tags r:id="rId17"/>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5" name="空心弧 24" hidden="1"/>
          <p:cNvSpPr/>
          <p:nvPr>
            <p:custDataLst>
              <p:tags r:id="rId18"/>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6" name="空心弧 25" hidden="1"/>
          <p:cNvSpPr/>
          <p:nvPr>
            <p:custDataLst>
              <p:tags r:id="rId19"/>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7" name="空心弧 26" hidden="1"/>
          <p:cNvSpPr/>
          <p:nvPr>
            <p:custDataLst>
              <p:tags r:id="rId20"/>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8" name="空心弧 27" hidden="1"/>
          <p:cNvSpPr/>
          <p:nvPr>
            <p:custDataLst>
              <p:tags r:id="rId21"/>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9" name="空心弧 28" hidden="1"/>
          <p:cNvSpPr/>
          <p:nvPr>
            <p:custDataLst>
              <p:tags r:id="rId22"/>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0" name="空心弧 29" hidden="1"/>
          <p:cNvSpPr/>
          <p:nvPr>
            <p:custDataLst>
              <p:tags r:id="rId23"/>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1" name="空心弧 30" hidden="1"/>
          <p:cNvSpPr/>
          <p:nvPr>
            <p:custDataLst>
              <p:tags r:id="rId24"/>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2" name="空心弧 31" hidden="1"/>
          <p:cNvSpPr/>
          <p:nvPr>
            <p:custDataLst>
              <p:tags r:id="rId25"/>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3" name="空心弧 32" hidden="1"/>
          <p:cNvSpPr/>
          <p:nvPr>
            <p:custDataLst>
              <p:tags r:id="rId26"/>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4" name="空心弧 33" hidden="1"/>
          <p:cNvSpPr/>
          <p:nvPr>
            <p:custDataLst>
              <p:tags r:id="rId27"/>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5" name="空心弧 34" hidden="1"/>
          <p:cNvSpPr/>
          <p:nvPr>
            <p:custDataLst>
              <p:tags r:id="rId28"/>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6" name="空心弧 35" hidden="1"/>
          <p:cNvSpPr/>
          <p:nvPr>
            <p:custDataLst>
              <p:tags r:id="rId29"/>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7" name="空心弧 36" hidden="1"/>
          <p:cNvSpPr/>
          <p:nvPr>
            <p:custDataLst>
              <p:tags r:id="rId30"/>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8" name="空心弧 37" hidden="1"/>
          <p:cNvSpPr/>
          <p:nvPr>
            <p:custDataLst>
              <p:tags r:id="rId31"/>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9" name="空心弧 38" hidden="1"/>
          <p:cNvSpPr/>
          <p:nvPr>
            <p:custDataLst>
              <p:tags r:id="rId32"/>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0" name="空心弧 39" hidden="1"/>
          <p:cNvSpPr/>
          <p:nvPr>
            <p:custDataLst>
              <p:tags r:id="rId33"/>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1" name="空心弧 40" hidden="1"/>
          <p:cNvSpPr/>
          <p:nvPr>
            <p:custDataLst>
              <p:tags r:id="rId34"/>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2" name="空心弧 41" hidden="1"/>
          <p:cNvSpPr/>
          <p:nvPr>
            <p:custDataLst>
              <p:tags r:id="rId35"/>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3" name="空心弧 42" hidden="1"/>
          <p:cNvSpPr/>
          <p:nvPr>
            <p:custDataLst>
              <p:tags r:id="rId36"/>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4" name="空心弧 43" hidden="1"/>
          <p:cNvSpPr/>
          <p:nvPr>
            <p:custDataLst>
              <p:tags r:id="rId37"/>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5" name="空心弧 44" hidden="1"/>
          <p:cNvSpPr/>
          <p:nvPr>
            <p:custDataLst>
              <p:tags r:id="rId38"/>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6" name="空心弧 45" hidden="1"/>
          <p:cNvSpPr/>
          <p:nvPr>
            <p:custDataLst>
              <p:tags r:id="rId39"/>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7" name="空心弧 46" hidden="1"/>
          <p:cNvSpPr/>
          <p:nvPr>
            <p:custDataLst>
              <p:tags r:id="rId40"/>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8" name="空心弧 47" hidden="1"/>
          <p:cNvSpPr/>
          <p:nvPr>
            <p:custDataLst>
              <p:tags r:id="rId41"/>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9" name="空心弧 48" hidden="1"/>
          <p:cNvSpPr/>
          <p:nvPr>
            <p:custDataLst>
              <p:tags r:id="rId42"/>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0" name="空心弧 49" hidden="1"/>
          <p:cNvSpPr/>
          <p:nvPr>
            <p:custDataLst>
              <p:tags r:id="rId43"/>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1" name="空心弧 50" hidden="1"/>
          <p:cNvSpPr/>
          <p:nvPr>
            <p:custDataLst>
              <p:tags r:id="rId44"/>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2" name="空心弧 51" hidden="1"/>
          <p:cNvSpPr/>
          <p:nvPr>
            <p:custDataLst>
              <p:tags r:id="rId45"/>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3" name="空心弧 52" hidden="1"/>
          <p:cNvSpPr/>
          <p:nvPr>
            <p:custDataLst>
              <p:tags r:id="rId46"/>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 name="文本框 2"/>
          <p:cNvSpPr txBox="1"/>
          <p:nvPr/>
        </p:nvSpPr>
        <p:spPr>
          <a:xfrm>
            <a:off x="405765" y="1226820"/>
            <a:ext cx="11015980" cy="1512570"/>
          </a:xfrm>
          <a:prstGeom prst="rect">
            <a:avLst/>
          </a:prstGeom>
          <a:noFill/>
        </p:spPr>
        <p:txBody>
          <a:bodyPr wrap="square" rtlCol="0">
            <a:spAutoFit/>
          </a:bodyPr>
          <a:p>
            <a:pPr fontAlgn="auto">
              <a:lnSpc>
                <a:spcPct val="140000"/>
              </a:lnSpc>
            </a:pPr>
            <a:r>
              <a:rPr sz="2200"/>
              <a:t>修改用户名为dbuser，密码为Huawei_123。点击“登录”。此时数据库列表中只有school数据库。如图</a:t>
            </a:r>
            <a:r>
              <a:rPr lang="zh-CN" sz="2200"/>
              <a:t>下图</a:t>
            </a:r>
            <a:r>
              <a:rPr sz="2200"/>
              <a:t>所示。</a:t>
            </a:r>
            <a:endParaRPr sz="2200"/>
          </a:p>
          <a:p>
            <a:pPr fontAlgn="auto">
              <a:lnSpc>
                <a:spcPct val="140000"/>
              </a:lnSpc>
            </a:pPr>
            <a:endParaRPr sz="2200"/>
          </a:p>
        </p:txBody>
      </p:sp>
      <p:pic>
        <p:nvPicPr>
          <p:cNvPr id="5" name="图片 50"/>
          <p:cNvPicPr>
            <a:picLocks noChangeAspect="1"/>
          </p:cNvPicPr>
          <p:nvPr/>
        </p:nvPicPr>
        <p:blipFill>
          <a:blip r:embed="rId47"/>
          <a:stretch>
            <a:fillRect/>
          </a:stretch>
        </p:blipFill>
        <p:spPr>
          <a:xfrm>
            <a:off x="2024380" y="2590165"/>
            <a:ext cx="8143240" cy="2801620"/>
          </a:xfrm>
          <a:prstGeom prst="rect">
            <a:avLst/>
          </a:prstGeom>
          <a:ln w="12700">
            <a:solidFill>
              <a:schemeClr val="bg1">
                <a:lumMod val="85000"/>
              </a:schemeClr>
            </a:solidFill>
          </a:ln>
        </p:spPr>
      </p:pic>
    </p:spTree>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smtClean="0">
                <a:latin typeface="+mn-ea"/>
                <a:ea typeface="+mn-ea"/>
                <a:cs typeface="+mn-ea"/>
                <a:sym typeface="+mn-lt"/>
              </a:rPr>
              <a:t>新用户连接数据库</a:t>
            </a:r>
            <a:r>
              <a:rPr smtClean="0">
                <a:latin typeface="+mn-lt"/>
                <a:ea typeface="+mn-ea"/>
                <a:cs typeface="+mn-ea"/>
                <a:sym typeface="+mn-lt"/>
              </a:rPr>
              <a:t>（</a:t>
            </a:r>
            <a:r>
              <a:rPr lang="en-US" altLang="zh-CN" smtClean="0">
                <a:latin typeface="+mn-lt"/>
                <a:ea typeface="+mn-ea"/>
                <a:cs typeface="+mn-ea"/>
                <a:sym typeface="+mn-lt"/>
              </a:rPr>
              <a:t>3</a:t>
            </a:r>
            <a:r>
              <a:rPr smtClean="0">
                <a:latin typeface="+mn-lt"/>
                <a:ea typeface="+mn-ea"/>
                <a:cs typeface="+mn-ea"/>
                <a:sym typeface="+mn-lt"/>
              </a:rPr>
              <a:t>）</a:t>
            </a:r>
            <a:endParaRPr lang="en-US" altLang="zh-CN" dirty="0" smtClean="0">
              <a:latin typeface="+mn-ea"/>
              <a:ea typeface="+mn-ea"/>
              <a:cs typeface="+mn-ea"/>
              <a:sym typeface="+mn-lt"/>
            </a:endParaRPr>
          </a:p>
        </p:txBody>
      </p:sp>
      <p:sp>
        <p:nvSpPr>
          <p:cNvPr id="8" name="空心弧 7" hidden="1"/>
          <p:cNvSpPr/>
          <p:nvPr>
            <p:custDataLst>
              <p:tags r:id="rId1"/>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9" name="空心弧 8" hidden="1"/>
          <p:cNvSpPr/>
          <p:nvPr>
            <p:custDataLst>
              <p:tags r:id="rId2"/>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0" name="空心弧 9" hidden="1"/>
          <p:cNvSpPr/>
          <p:nvPr>
            <p:custDataLst>
              <p:tags r:id="rId3"/>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1" name="空心弧 10" hidden="1"/>
          <p:cNvSpPr/>
          <p:nvPr>
            <p:custDataLst>
              <p:tags r:id="rId4"/>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2" name="空心弧 11" hidden="1"/>
          <p:cNvSpPr/>
          <p:nvPr>
            <p:custDataLst>
              <p:tags r:id="rId5"/>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3" name="空心弧 12" hidden="1"/>
          <p:cNvSpPr/>
          <p:nvPr>
            <p:custDataLst>
              <p:tags r:id="rId6"/>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4" name="空心弧 13" hidden="1"/>
          <p:cNvSpPr/>
          <p:nvPr>
            <p:custDataLst>
              <p:tags r:id="rId7"/>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5" name="空心弧 14" hidden="1"/>
          <p:cNvSpPr/>
          <p:nvPr>
            <p:custDataLst>
              <p:tags r:id="rId8"/>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6" name="空心弧 15" hidden="1"/>
          <p:cNvSpPr/>
          <p:nvPr>
            <p:custDataLst>
              <p:tags r:id="rId9"/>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7" name="空心弧 16" hidden="1"/>
          <p:cNvSpPr/>
          <p:nvPr>
            <p:custDataLst>
              <p:tags r:id="rId10"/>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8" name="空心弧 17" hidden="1"/>
          <p:cNvSpPr/>
          <p:nvPr>
            <p:custDataLst>
              <p:tags r:id="rId11"/>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9" name="空心弧 18" hidden="1"/>
          <p:cNvSpPr/>
          <p:nvPr>
            <p:custDataLst>
              <p:tags r:id="rId12"/>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0" name="空心弧 19" hidden="1"/>
          <p:cNvSpPr/>
          <p:nvPr>
            <p:custDataLst>
              <p:tags r:id="rId13"/>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1" name="空心弧 20" hidden="1"/>
          <p:cNvSpPr/>
          <p:nvPr>
            <p:custDataLst>
              <p:tags r:id="rId14"/>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2" name="空心弧 21" hidden="1"/>
          <p:cNvSpPr/>
          <p:nvPr>
            <p:custDataLst>
              <p:tags r:id="rId15"/>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3" name="空心弧 22" hidden="1"/>
          <p:cNvSpPr/>
          <p:nvPr>
            <p:custDataLst>
              <p:tags r:id="rId16"/>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4" name="空心弧 23" hidden="1"/>
          <p:cNvSpPr/>
          <p:nvPr>
            <p:custDataLst>
              <p:tags r:id="rId17"/>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5" name="空心弧 24" hidden="1"/>
          <p:cNvSpPr/>
          <p:nvPr>
            <p:custDataLst>
              <p:tags r:id="rId18"/>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6" name="空心弧 25" hidden="1"/>
          <p:cNvSpPr/>
          <p:nvPr>
            <p:custDataLst>
              <p:tags r:id="rId19"/>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7" name="空心弧 26" hidden="1"/>
          <p:cNvSpPr/>
          <p:nvPr>
            <p:custDataLst>
              <p:tags r:id="rId20"/>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8" name="空心弧 27" hidden="1"/>
          <p:cNvSpPr/>
          <p:nvPr>
            <p:custDataLst>
              <p:tags r:id="rId21"/>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9" name="空心弧 28" hidden="1"/>
          <p:cNvSpPr/>
          <p:nvPr>
            <p:custDataLst>
              <p:tags r:id="rId22"/>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0" name="空心弧 29" hidden="1"/>
          <p:cNvSpPr/>
          <p:nvPr>
            <p:custDataLst>
              <p:tags r:id="rId23"/>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1" name="空心弧 30" hidden="1"/>
          <p:cNvSpPr/>
          <p:nvPr>
            <p:custDataLst>
              <p:tags r:id="rId24"/>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2" name="空心弧 31" hidden="1"/>
          <p:cNvSpPr/>
          <p:nvPr>
            <p:custDataLst>
              <p:tags r:id="rId25"/>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3" name="空心弧 32" hidden="1"/>
          <p:cNvSpPr/>
          <p:nvPr>
            <p:custDataLst>
              <p:tags r:id="rId26"/>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4" name="空心弧 33" hidden="1"/>
          <p:cNvSpPr/>
          <p:nvPr>
            <p:custDataLst>
              <p:tags r:id="rId27"/>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5" name="空心弧 34" hidden="1"/>
          <p:cNvSpPr/>
          <p:nvPr>
            <p:custDataLst>
              <p:tags r:id="rId28"/>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6" name="空心弧 35" hidden="1"/>
          <p:cNvSpPr/>
          <p:nvPr>
            <p:custDataLst>
              <p:tags r:id="rId29"/>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7" name="空心弧 36" hidden="1"/>
          <p:cNvSpPr/>
          <p:nvPr>
            <p:custDataLst>
              <p:tags r:id="rId30"/>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8" name="空心弧 37" hidden="1"/>
          <p:cNvSpPr/>
          <p:nvPr>
            <p:custDataLst>
              <p:tags r:id="rId31"/>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9" name="空心弧 38" hidden="1"/>
          <p:cNvSpPr/>
          <p:nvPr>
            <p:custDataLst>
              <p:tags r:id="rId32"/>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0" name="空心弧 39" hidden="1"/>
          <p:cNvSpPr/>
          <p:nvPr>
            <p:custDataLst>
              <p:tags r:id="rId33"/>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1" name="空心弧 40" hidden="1"/>
          <p:cNvSpPr/>
          <p:nvPr>
            <p:custDataLst>
              <p:tags r:id="rId34"/>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2" name="空心弧 41" hidden="1"/>
          <p:cNvSpPr/>
          <p:nvPr>
            <p:custDataLst>
              <p:tags r:id="rId35"/>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3" name="空心弧 42" hidden="1"/>
          <p:cNvSpPr/>
          <p:nvPr>
            <p:custDataLst>
              <p:tags r:id="rId36"/>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4" name="空心弧 43" hidden="1"/>
          <p:cNvSpPr/>
          <p:nvPr>
            <p:custDataLst>
              <p:tags r:id="rId37"/>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5" name="空心弧 44" hidden="1"/>
          <p:cNvSpPr/>
          <p:nvPr>
            <p:custDataLst>
              <p:tags r:id="rId38"/>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6" name="空心弧 45" hidden="1"/>
          <p:cNvSpPr/>
          <p:nvPr>
            <p:custDataLst>
              <p:tags r:id="rId39"/>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7" name="空心弧 46" hidden="1"/>
          <p:cNvSpPr/>
          <p:nvPr>
            <p:custDataLst>
              <p:tags r:id="rId40"/>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8" name="空心弧 47" hidden="1"/>
          <p:cNvSpPr/>
          <p:nvPr>
            <p:custDataLst>
              <p:tags r:id="rId41"/>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9" name="空心弧 48" hidden="1"/>
          <p:cNvSpPr/>
          <p:nvPr>
            <p:custDataLst>
              <p:tags r:id="rId42"/>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0" name="空心弧 49" hidden="1"/>
          <p:cNvSpPr/>
          <p:nvPr>
            <p:custDataLst>
              <p:tags r:id="rId43"/>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1" name="空心弧 50" hidden="1"/>
          <p:cNvSpPr/>
          <p:nvPr>
            <p:custDataLst>
              <p:tags r:id="rId44"/>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2" name="空心弧 51" hidden="1"/>
          <p:cNvSpPr/>
          <p:nvPr>
            <p:custDataLst>
              <p:tags r:id="rId45"/>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3" name="空心弧 52" hidden="1"/>
          <p:cNvSpPr/>
          <p:nvPr>
            <p:custDataLst>
              <p:tags r:id="rId46"/>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 name="文本框 2"/>
          <p:cNvSpPr txBox="1"/>
          <p:nvPr/>
        </p:nvSpPr>
        <p:spPr>
          <a:xfrm>
            <a:off x="405765" y="1226820"/>
            <a:ext cx="11015980" cy="4984750"/>
          </a:xfrm>
          <a:prstGeom prst="rect">
            <a:avLst/>
          </a:prstGeom>
          <a:noFill/>
        </p:spPr>
        <p:txBody>
          <a:bodyPr wrap="square" rtlCol="0">
            <a:spAutoFit/>
          </a:bodyPr>
          <a:p>
            <a:r>
              <a:t> </a:t>
            </a:r>
            <a:r>
              <a:rPr lang="en-US" sz="2200"/>
              <a:t>2</a:t>
            </a:r>
            <a:r>
              <a:rPr lang="en-US" sz="2200"/>
              <a:t>.   访问school数据库的表class。</a:t>
            </a:r>
            <a:endParaRPr lang="en-US" sz="2200"/>
          </a:p>
          <a:p>
            <a:r>
              <a:rPr lang="en-US" sz="2200"/>
              <a:t> 进入school数据库，并在SQL窗口中敲击如下SQL语句</a:t>
            </a:r>
            <a:r>
              <a:rPr lang="zh-CN" altLang="en-US"/>
              <a:t>。</a:t>
            </a:r>
            <a:endParaRPr lang="en-US"/>
          </a:p>
          <a:p>
            <a:endParaRPr lang="en-US"/>
          </a:p>
          <a:p>
            <a:r>
              <a:t>select * from school.class where cla_id &lt; 10;</a:t>
            </a:r>
          </a:p>
          <a:p/>
          <a:p>
            <a:r>
              <a:rPr sz="1800"/>
              <a:t>结果如下</a:t>
            </a:r>
            <a:endParaRPr sz="1800"/>
          </a:p>
          <a:p>
            <a:endParaRPr lang="zh-CN"/>
          </a:p>
          <a:p>
            <a:r>
              <a:rPr lang="zh-CN"/>
              <a:t># cla_id, cla_name, cla_teacher</a:t>
            </a:r>
            <a:endParaRPr lang="zh-CN"/>
          </a:p>
          <a:p>
            <a:r>
              <a:rPr lang="zh-CN"/>
              <a:t>1, 计算机, 1</a:t>
            </a:r>
            <a:endParaRPr lang="zh-CN"/>
          </a:p>
          <a:p>
            <a:r>
              <a:rPr lang="zh-CN"/>
              <a:t>2, 自动化, 3</a:t>
            </a:r>
            <a:endParaRPr lang="zh-CN"/>
          </a:p>
          <a:p>
            <a:r>
              <a:rPr lang="zh-CN"/>
              <a:t>3, 飞行器设计, 5</a:t>
            </a:r>
            <a:endParaRPr lang="zh-CN"/>
          </a:p>
          <a:p>
            <a:r>
              <a:rPr lang="zh-CN"/>
              <a:t>4, 大学物理, 7</a:t>
            </a:r>
            <a:endParaRPr lang="zh-CN"/>
          </a:p>
          <a:p>
            <a:r>
              <a:rPr lang="zh-CN"/>
              <a:t>5, 高等数学, 9</a:t>
            </a:r>
            <a:endParaRPr lang="zh-CN"/>
          </a:p>
          <a:p>
            <a:r>
              <a:rPr lang="zh-CN"/>
              <a:t>6, 大学化学, 12</a:t>
            </a:r>
            <a:endParaRPr lang="zh-CN"/>
          </a:p>
          <a:p>
            <a:r>
              <a:rPr lang="zh-CN"/>
              <a:t>7, 表演, 14</a:t>
            </a:r>
            <a:endParaRPr lang="zh-CN"/>
          </a:p>
          <a:p>
            <a:r>
              <a:rPr lang="zh-CN"/>
              <a:t>8, 服装设计, 16</a:t>
            </a:r>
            <a:endParaRPr lang="zh-CN"/>
          </a:p>
          <a:p>
            <a:r>
              <a:rPr lang="zh-CN"/>
              <a:t>9, 工业设计, 18</a:t>
            </a:r>
            <a:endParaRPr lang="zh-CN"/>
          </a:p>
        </p:txBody>
      </p:sp>
    </p:spTree>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6"/>
          <p:cNvSpPr txBox="1"/>
          <p:nvPr>
            <p:custDataLst>
              <p:tags r:id="rId1"/>
            </p:custDataLst>
          </p:nvPr>
        </p:nvSpPr>
        <p:spPr>
          <a:xfrm>
            <a:off x="608400" y="2376665"/>
            <a:ext cx="10975200" cy="1245195"/>
          </a:xfrm>
          <a:prstGeom prst="rect">
            <a:avLst/>
          </a:prstGeom>
          <a:noFill/>
          <a:ln w="3175">
            <a:noFill/>
            <a:prstDash val="sysDash"/>
          </a:ln>
        </p:spPr>
        <p:txBody>
          <a:bodyPr wrap="square" lIns="72000" tIns="36000" rIns="72000" bIns="108000" anchor="ctr"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ysClr val="windowText" lastClr="000000"/>
                </a:solidFill>
                <a:effectLst/>
                <a:latin typeface="Arial" panose="020B0604020202020204" pitchFamily="34" charset="0"/>
                <a:ea typeface="微软雅黑" panose="020B0503020204020204" pitchFamily="34" charset="-122"/>
                <a:cs typeface="Segoe UI" panose="020B0502040204020203" pitchFamily="34" charset="0"/>
              </a:defRPr>
            </a:lvl1pPr>
          </a:lstStyle>
          <a:p>
            <a:pPr marL="0" marR="0" lvl="0" indent="0" algn="l" defTabSz="913765" rtl="0" eaLnBrk="1" fontAlgn="auto" latinLnBrk="0" hangingPunct="1">
              <a:lnSpc>
                <a:spcPct val="90000"/>
              </a:lnSpc>
              <a:spcBef>
                <a:spcPct val="0"/>
              </a:spcBef>
              <a:spcAft>
                <a:spcPts val="800"/>
              </a:spcAft>
              <a:buClrTx/>
              <a:buSzTx/>
              <a:buFontTx/>
              <a:buNone/>
            </a:pPr>
            <a:r>
              <a:rPr kumimoji="0" altLang="zh-CN" sz="3600" b="1" i="0" spc="300" baseline="0" noProof="0" dirty="0">
                <a:ln w="3175">
                  <a:noFill/>
                  <a:prstDash val="dash"/>
                </a:ln>
                <a:solidFill>
                  <a:sysClr val="windowText" lastClr="000000">
                    <a:lumMod val="75000"/>
                    <a:lumOff val="25000"/>
                  </a:sysClr>
                </a:solidFill>
                <a:effectLst/>
                <a:uLnTx/>
                <a:uFillTx/>
                <a:latin typeface="Arial" panose="020B0604020202020204" pitchFamily="34" charset="0"/>
                <a:ea typeface="微软雅黑" panose="020B0503020204020204" pitchFamily="34" charset="-122"/>
                <a:cs typeface="微软雅黑" panose="020B0503020204020204" pitchFamily="34" charset="-122"/>
              </a:rPr>
              <a:t>                     </a:t>
            </a:r>
            <a:r>
              <a:rPr kumimoji="0" lang="zh-CN" altLang="en-US" sz="3600" b="1" i="0" spc="300" baseline="0" noProof="0" dirty="0">
                <a:ln w="3175">
                  <a:noFill/>
                  <a:prstDash val="dash"/>
                </a:ln>
                <a:solidFill>
                  <a:sysClr val="windowText" lastClr="000000">
                    <a:lumMod val="75000"/>
                    <a:lumOff val="25000"/>
                  </a:sysClr>
                </a:solidFill>
                <a:effectLst/>
                <a:uLnTx/>
                <a:uFillTx/>
                <a:latin typeface="Arial" panose="020B0604020202020204" pitchFamily="34" charset="0"/>
                <a:ea typeface="微软雅黑" panose="020B0503020204020204" pitchFamily="34" charset="-122"/>
                <a:cs typeface="微软雅黑" panose="020B0503020204020204" pitchFamily="34" charset="-122"/>
              </a:rPr>
              <a:t>4.</a:t>
            </a:r>
            <a:r>
              <a:rPr kumimoji="0" altLang="zh-CN" sz="3600" b="1" i="0" spc="300" baseline="0" noProof="0" dirty="0">
                <a:ln w="3175">
                  <a:noFill/>
                  <a:prstDash val="dash"/>
                </a:ln>
                <a:solidFill>
                  <a:sysClr val="windowText" lastClr="000000">
                    <a:lumMod val="75000"/>
                    <a:lumOff val="25000"/>
                  </a:sysClr>
                </a:solidFill>
                <a:effectLst/>
                <a:uLnTx/>
                <a:uFillTx/>
                <a:latin typeface="Arial" panose="020B0604020202020204" pitchFamily="34" charset="0"/>
                <a:ea typeface="微软雅黑" panose="020B0503020204020204" pitchFamily="34" charset="-122"/>
                <a:cs typeface="微软雅黑" panose="020B0503020204020204" pitchFamily="34" charset="-122"/>
              </a:rPr>
              <a:t>7</a:t>
            </a:r>
            <a:r>
              <a:rPr kumimoji="0" lang="zh-CN" altLang="en-US" sz="3600" b="1" i="0" spc="300" baseline="0" noProof="0" dirty="0">
                <a:ln w="3175">
                  <a:noFill/>
                  <a:prstDash val="dash"/>
                </a:ln>
                <a:solidFill>
                  <a:sysClr val="windowText" lastClr="000000">
                    <a:lumMod val="75000"/>
                    <a:lumOff val="25000"/>
                  </a:sysClr>
                </a:solidFill>
                <a:effectLst/>
                <a:uLnTx/>
                <a:uFillTx/>
                <a:latin typeface="Arial" panose="020B0604020202020204" pitchFamily="34" charset="0"/>
                <a:ea typeface="微软雅黑" panose="020B0503020204020204" pitchFamily="34" charset="-122"/>
                <a:cs typeface="微软雅黑" panose="020B0503020204020204" pitchFamily="34" charset="-122"/>
              </a:rPr>
              <a:t> 实验小结</a:t>
            </a:r>
            <a:endParaRPr kumimoji="0" lang="zh-CN" altLang="en-US" sz="3600" b="1" i="0" spc="300" baseline="0" noProof="0" dirty="0">
              <a:ln w="3175">
                <a:noFill/>
                <a:prstDash val="dash"/>
              </a:ln>
              <a:solidFill>
                <a:sysClr val="windowText" lastClr="000000">
                  <a:lumMod val="75000"/>
                  <a:lumOff val="25000"/>
                </a:sysClr>
              </a:solidFill>
              <a:effectLst/>
              <a:uLnTx/>
              <a:uFillTx/>
              <a:latin typeface="Arial" panose="020B0604020202020204" pitchFamily="34" charset="0"/>
              <a:ea typeface="微软雅黑" panose="020B0503020204020204" pitchFamily="34" charset="-122"/>
              <a:cs typeface="微软雅黑" panose="020B0503020204020204" pitchFamily="34" charset="-122"/>
            </a:endParaRPr>
          </a:p>
        </p:txBody>
      </p:sp>
    </p:spTree>
    <p:custDataLst>
      <p:tags r:id="rId2"/>
    </p:custDataLst>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smtClean="0">
                <a:latin typeface="+mn-ea"/>
                <a:ea typeface="+mn-ea"/>
                <a:cs typeface="+mn-ea"/>
                <a:sym typeface="+mn-lt"/>
              </a:rPr>
              <a:t>实验小结</a:t>
            </a:r>
            <a:endParaRPr lang="zh-CN" altLang="en-US" dirty="0" smtClean="0">
              <a:latin typeface="+mn-ea"/>
              <a:ea typeface="+mn-ea"/>
              <a:cs typeface="+mn-ea"/>
              <a:sym typeface="+mn-lt"/>
            </a:endParaRPr>
          </a:p>
        </p:txBody>
      </p:sp>
      <p:sp>
        <p:nvSpPr>
          <p:cNvPr id="8" name="空心弧 7" hidden="1"/>
          <p:cNvSpPr/>
          <p:nvPr>
            <p:custDataLst>
              <p:tags r:id="rId1"/>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9" name="空心弧 8" hidden="1"/>
          <p:cNvSpPr/>
          <p:nvPr>
            <p:custDataLst>
              <p:tags r:id="rId2"/>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0" name="空心弧 9" hidden="1"/>
          <p:cNvSpPr/>
          <p:nvPr>
            <p:custDataLst>
              <p:tags r:id="rId3"/>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1" name="空心弧 10" hidden="1"/>
          <p:cNvSpPr/>
          <p:nvPr>
            <p:custDataLst>
              <p:tags r:id="rId4"/>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2" name="空心弧 11" hidden="1"/>
          <p:cNvSpPr/>
          <p:nvPr>
            <p:custDataLst>
              <p:tags r:id="rId5"/>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3" name="空心弧 12" hidden="1"/>
          <p:cNvSpPr/>
          <p:nvPr>
            <p:custDataLst>
              <p:tags r:id="rId6"/>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4" name="空心弧 13" hidden="1"/>
          <p:cNvSpPr/>
          <p:nvPr>
            <p:custDataLst>
              <p:tags r:id="rId7"/>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5" name="空心弧 14" hidden="1"/>
          <p:cNvSpPr/>
          <p:nvPr>
            <p:custDataLst>
              <p:tags r:id="rId8"/>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6" name="空心弧 15" hidden="1"/>
          <p:cNvSpPr/>
          <p:nvPr>
            <p:custDataLst>
              <p:tags r:id="rId9"/>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7" name="空心弧 16" hidden="1"/>
          <p:cNvSpPr/>
          <p:nvPr>
            <p:custDataLst>
              <p:tags r:id="rId10"/>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8" name="空心弧 17" hidden="1"/>
          <p:cNvSpPr/>
          <p:nvPr>
            <p:custDataLst>
              <p:tags r:id="rId11"/>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9" name="空心弧 18" hidden="1"/>
          <p:cNvSpPr/>
          <p:nvPr>
            <p:custDataLst>
              <p:tags r:id="rId12"/>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0" name="空心弧 19" hidden="1"/>
          <p:cNvSpPr/>
          <p:nvPr>
            <p:custDataLst>
              <p:tags r:id="rId13"/>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1" name="空心弧 20" hidden="1"/>
          <p:cNvSpPr/>
          <p:nvPr>
            <p:custDataLst>
              <p:tags r:id="rId14"/>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2" name="空心弧 21" hidden="1"/>
          <p:cNvSpPr/>
          <p:nvPr>
            <p:custDataLst>
              <p:tags r:id="rId15"/>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3" name="空心弧 22" hidden="1"/>
          <p:cNvSpPr/>
          <p:nvPr>
            <p:custDataLst>
              <p:tags r:id="rId16"/>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4" name="空心弧 23" hidden="1"/>
          <p:cNvSpPr/>
          <p:nvPr>
            <p:custDataLst>
              <p:tags r:id="rId17"/>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5" name="空心弧 24" hidden="1"/>
          <p:cNvSpPr/>
          <p:nvPr>
            <p:custDataLst>
              <p:tags r:id="rId18"/>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6" name="空心弧 25" hidden="1"/>
          <p:cNvSpPr/>
          <p:nvPr>
            <p:custDataLst>
              <p:tags r:id="rId19"/>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7" name="空心弧 26" hidden="1"/>
          <p:cNvSpPr/>
          <p:nvPr>
            <p:custDataLst>
              <p:tags r:id="rId20"/>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8" name="空心弧 27" hidden="1"/>
          <p:cNvSpPr/>
          <p:nvPr>
            <p:custDataLst>
              <p:tags r:id="rId21"/>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9" name="空心弧 28" hidden="1"/>
          <p:cNvSpPr/>
          <p:nvPr>
            <p:custDataLst>
              <p:tags r:id="rId22"/>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0" name="空心弧 29" hidden="1"/>
          <p:cNvSpPr/>
          <p:nvPr>
            <p:custDataLst>
              <p:tags r:id="rId23"/>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1" name="空心弧 30" hidden="1"/>
          <p:cNvSpPr/>
          <p:nvPr>
            <p:custDataLst>
              <p:tags r:id="rId24"/>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2" name="空心弧 31" hidden="1"/>
          <p:cNvSpPr/>
          <p:nvPr>
            <p:custDataLst>
              <p:tags r:id="rId25"/>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3" name="空心弧 32" hidden="1"/>
          <p:cNvSpPr/>
          <p:nvPr>
            <p:custDataLst>
              <p:tags r:id="rId26"/>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4" name="空心弧 33" hidden="1"/>
          <p:cNvSpPr/>
          <p:nvPr>
            <p:custDataLst>
              <p:tags r:id="rId27"/>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5" name="空心弧 34" hidden="1"/>
          <p:cNvSpPr/>
          <p:nvPr>
            <p:custDataLst>
              <p:tags r:id="rId28"/>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6" name="空心弧 35" hidden="1"/>
          <p:cNvSpPr/>
          <p:nvPr>
            <p:custDataLst>
              <p:tags r:id="rId29"/>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7" name="空心弧 36" hidden="1"/>
          <p:cNvSpPr/>
          <p:nvPr>
            <p:custDataLst>
              <p:tags r:id="rId30"/>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8" name="空心弧 37" hidden="1"/>
          <p:cNvSpPr/>
          <p:nvPr>
            <p:custDataLst>
              <p:tags r:id="rId31"/>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9" name="空心弧 38" hidden="1"/>
          <p:cNvSpPr/>
          <p:nvPr>
            <p:custDataLst>
              <p:tags r:id="rId32"/>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0" name="空心弧 39" hidden="1"/>
          <p:cNvSpPr/>
          <p:nvPr>
            <p:custDataLst>
              <p:tags r:id="rId33"/>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1" name="空心弧 40" hidden="1"/>
          <p:cNvSpPr/>
          <p:nvPr>
            <p:custDataLst>
              <p:tags r:id="rId34"/>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2" name="空心弧 41" hidden="1"/>
          <p:cNvSpPr/>
          <p:nvPr>
            <p:custDataLst>
              <p:tags r:id="rId35"/>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3" name="空心弧 42" hidden="1"/>
          <p:cNvSpPr/>
          <p:nvPr>
            <p:custDataLst>
              <p:tags r:id="rId36"/>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4" name="空心弧 43" hidden="1"/>
          <p:cNvSpPr/>
          <p:nvPr>
            <p:custDataLst>
              <p:tags r:id="rId37"/>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5" name="空心弧 44" hidden="1"/>
          <p:cNvSpPr/>
          <p:nvPr>
            <p:custDataLst>
              <p:tags r:id="rId38"/>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6" name="空心弧 45" hidden="1"/>
          <p:cNvSpPr/>
          <p:nvPr>
            <p:custDataLst>
              <p:tags r:id="rId39"/>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7" name="空心弧 46" hidden="1"/>
          <p:cNvSpPr/>
          <p:nvPr>
            <p:custDataLst>
              <p:tags r:id="rId40"/>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8" name="空心弧 47" hidden="1"/>
          <p:cNvSpPr/>
          <p:nvPr>
            <p:custDataLst>
              <p:tags r:id="rId41"/>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9" name="空心弧 48" hidden="1"/>
          <p:cNvSpPr/>
          <p:nvPr>
            <p:custDataLst>
              <p:tags r:id="rId42"/>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0" name="空心弧 49" hidden="1"/>
          <p:cNvSpPr/>
          <p:nvPr>
            <p:custDataLst>
              <p:tags r:id="rId43"/>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1" name="空心弧 50" hidden="1"/>
          <p:cNvSpPr/>
          <p:nvPr>
            <p:custDataLst>
              <p:tags r:id="rId44"/>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2" name="空心弧 51" hidden="1"/>
          <p:cNvSpPr/>
          <p:nvPr>
            <p:custDataLst>
              <p:tags r:id="rId45"/>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3" name="空心弧 52" hidden="1"/>
          <p:cNvSpPr/>
          <p:nvPr>
            <p:custDataLst>
              <p:tags r:id="rId46"/>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 name="文本框 2"/>
          <p:cNvSpPr txBox="1"/>
          <p:nvPr/>
        </p:nvSpPr>
        <p:spPr>
          <a:xfrm>
            <a:off x="405765" y="1226820"/>
            <a:ext cx="11015980" cy="1038860"/>
          </a:xfrm>
          <a:prstGeom prst="rect">
            <a:avLst/>
          </a:prstGeom>
          <a:noFill/>
        </p:spPr>
        <p:txBody>
          <a:bodyPr wrap="square" rtlCol="0">
            <a:spAutoFit/>
          </a:bodyPr>
          <a:p>
            <a:pPr fontAlgn="auto">
              <a:lnSpc>
                <a:spcPct val="140000"/>
              </a:lnSpc>
            </a:pPr>
            <a:r>
              <a:rPr sz="2200"/>
              <a:t>        </a:t>
            </a:r>
            <a:r>
              <a:rPr lang="en-US" sz="2200"/>
              <a:t>本实验通过ER模型加深对数据库的理解和数据库设计知识的掌握，通过SQL语句的联系，使熟练掌握SQL语法。</a:t>
            </a:r>
            <a:r>
              <a:rPr lang="en-US"/>
              <a:t>  </a:t>
            </a:r>
            <a:endParaRPr lang="zh-CN"/>
          </a:p>
        </p:txBody>
      </p:sp>
    </p:spTree>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dirty="0" smtClean="0">
                <a:latin typeface="+mn-lt"/>
                <a:ea typeface="+mn-ea"/>
                <a:cs typeface="+mn-ea"/>
                <a:sym typeface="+mn-lt"/>
              </a:rPr>
              <a:t>表的创建</a:t>
            </a:r>
            <a:r>
              <a:rPr smtClean="0">
                <a:latin typeface="+mn-lt"/>
                <a:ea typeface="+mn-ea"/>
                <a:cs typeface="+mn-ea"/>
                <a:sym typeface="+mn-lt"/>
              </a:rPr>
              <a:t>（</a:t>
            </a:r>
            <a:r>
              <a:rPr lang="en-US" altLang="zh-CN" smtClean="0">
                <a:latin typeface="+mn-lt"/>
                <a:ea typeface="+mn-ea"/>
                <a:cs typeface="+mn-ea"/>
                <a:sym typeface="+mn-lt"/>
              </a:rPr>
              <a:t>3</a:t>
            </a:r>
            <a:r>
              <a:rPr smtClean="0">
                <a:latin typeface="+mn-lt"/>
                <a:ea typeface="+mn-ea"/>
                <a:cs typeface="+mn-ea"/>
                <a:sym typeface="+mn-lt"/>
              </a:rPr>
              <a:t>）</a:t>
            </a:r>
            <a:endParaRPr dirty="0" smtClean="0">
              <a:latin typeface="+mn-lt"/>
              <a:ea typeface="+mn-ea"/>
              <a:cs typeface="+mn-ea"/>
              <a:sym typeface="+mn-lt"/>
            </a:endParaRPr>
          </a:p>
        </p:txBody>
      </p:sp>
      <p:sp>
        <p:nvSpPr>
          <p:cNvPr id="8" name="空心弧 7" hidden="1"/>
          <p:cNvSpPr/>
          <p:nvPr>
            <p:custDataLst>
              <p:tags r:id="rId1"/>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9" name="空心弧 8" hidden="1"/>
          <p:cNvSpPr/>
          <p:nvPr>
            <p:custDataLst>
              <p:tags r:id="rId2"/>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0" name="空心弧 9" hidden="1"/>
          <p:cNvSpPr/>
          <p:nvPr>
            <p:custDataLst>
              <p:tags r:id="rId3"/>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1" name="空心弧 10" hidden="1"/>
          <p:cNvSpPr/>
          <p:nvPr>
            <p:custDataLst>
              <p:tags r:id="rId4"/>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2" name="空心弧 11" hidden="1"/>
          <p:cNvSpPr/>
          <p:nvPr>
            <p:custDataLst>
              <p:tags r:id="rId5"/>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3" name="空心弧 12" hidden="1"/>
          <p:cNvSpPr/>
          <p:nvPr>
            <p:custDataLst>
              <p:tags r:id="rId6"/>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4" name="空心弧 13" hidden="1"/>
          <p:cNvSpPr/>
          <p:nvPr>
            <p:custDataLst>
              <p:tags r:id="rId7"/>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5" name="空心弧 14" hidden="1"/>
          <p:cNvSpPr/>
          <p:nvPr>
            <p:custDataLst>
              <p:tags r:id="rId8"/>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6" name="空心弧 15" hidden="1"/>
          <p:cNvSpPr/>
          <p:nvPr>
            <p:custDataLst>
              <p:tags r:id="rId9"/>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7" name="空心弧 16" hidden="1"/>
          <p:cNvSpPr/>
          <p:nvPr>
            <p:custDataLst>
              <p:tags r:id="rId10"/>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8" name="空心弧 17" hidden="1"/>
          <p:cNvSpPr/>
          <p:nvPr>
            <p:custDataLst>
              <p:tags r:id="rId11"/>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9" name="空心弧 18" hidden="1"/>
          <p:cNvSpPr/>
          <p:nvPr>
            <p:custDataLst>
              <p:tags r:id="rId12"/>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0" name="空心弧 19" hidden="1"/>
          <p:cNvSpPr/>
          <p:nvPr>
            <p:custDataLst>
              <p:tags r:id="rId13"/>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1" name="空心弧 20" hidden="1"/>
          <p:cNvSpPr/>
          <p:nvPr>
            <p:custDataLst>
              <p:tags r:id="rId14"/>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2" name="空心弧 21" hidden="1"/>
          <p:cNvSpPr/>
          <p:nvPr>
            <p:custDataLst>
              <p:tags r:id="rId15"/>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3" name="空心弧 22" hidden="1"/>
          <p:cNvSpPr/>
          <p:nvPr>
            <p:custDataLst>
              <p:tags r:id="rId16"/>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4" name="空心弧 23" hidden="1"/>
          <p:cNvSpPr/>
          <p:nvPr>
            <p:custDataLst>
              <p:tags r:id="rId17"/>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5" name="空心弧 24" hidden="1"/>
          <p:cNvSpPr/>
          <p:nvPr>
            <p:custDataLst>
              <p:tags r:id="rId18"/>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6" name="空心弧 25" hidden="1"/>
          <p:cNvSpPr/>
          <p:nvPr>
            <p:custDataLst>
              <p:tags r:id="rId19"/>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7" name="空心弧 26" hidden="1"/>
          <p:cNvSpPr/>
          <p:nvPr>
            <p:custDataLst>
              <p:tags r:id="rId20"/>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8" name="空心弧 27" hidden="1"/>
          <p:cNvSpPr/>
          <p:nvPr>
            <p:custDataLst>
              <p:tags r:id="rId21"/>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9" name="空心弧 28" hidden="1"/>
          <p:cNvSpPr/>
          <p:nvPr>
            <p:custDataLst>
              <p:tags r:id="rId22"/>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0" name="空心弧 29" hidden="1"/>
          <p:cNvSpPr/>
          <p:nvPr>
            <p:custDataLst>
              <p:tags r:id="rId23"/>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1" name="空心弧 30" hidden="1"/>
          <p:cNvSpPr/>
          <p:nvPr>
            <p:custDataLst>
              <p:tags r:id="rId24"/>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2" name="空心弧 31" hidden="1"/>
          <p:cNvSpPr/>
          <p:nvPr>
            <p:custDataLst>
              <p:tags r:id="rId25"/>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3" name="空心弧 32" hidden="1"/>
          <p:cNvSpPr/>
          <p:nvPr>
            <p:custDataLst>
              <p:tags r:id="rId26"/>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4" name="空心弧 33" hidden="1"/>
          <p:cNvSpPr/>
          <p:nvPr>
            <p:custDataLst>
              <p:tags r:id="rId27"/>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5" name="空心弧 34" hidden="1"/>
          <p:cNvSpPr/>
          <p:nvPr>
            <p:custDataLst>
              <p:tags r:id="rId28"/>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6" name="空心弧 35" hidden="1"/>
          <p:cNvSpPr/>
          <p:nvPr>
            <p:custDataLst>
              <p:tags r:id="rId29"/>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7" name="空心弧 36" hidden="1"/>
          <p:cNvSpPr/>
          <p:nvPr>
            <p:custDataLst>
              <p:tags r:id="rId30"/>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8" name="空心弧 37" hidden="1"/>
          <p:cNvSpPr/>
          <p:nvPr>
            <p:custDataLst>
              <p:tags r:id="rId31"/>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9" name="空心弧 38" hidden="1"/>
          <p:cNvSpPr/>
          <p:nvPr>
            <p:custDataLst>
              <p:tags r:id="rId32"/>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0" name="空心弧 39" hidden="1"/>
          <p:cNvSpPr/>
          <p:nvPr>
            <p:custDataLst>
              <p:tags r:id="rId33"/>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1" name="空心弧 40" hidden="1"/>
          <p:cNvSpPr/>
          <p:nvPr>
            <p:custDataLst>
              <p:tags r:id="rId34"/>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2" name="空心弧 41" hidden="1"/>
          <p:cNvSpPr/>
          <p:nvPr>
            <p:custDataLst>
              <p:tags r:id="rId35"/>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3" name="空心弧 42" hidden="1"/>
          <p:cNvSpPr/>
          <p:nvPr>
            <p:custDataLst>
              <p:tags r:id="rId36"/>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4" name="空心弧 43" hidden="1"/>
          <p:cNvSpPr/>
          <p:nvPr>
            <p:custDataLst>
              <p:tags r:id="rId37"/>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5" name="空心弧 44" hidden="1"/>
          <p:cNvSpPr/>
          <p:nvPr>
            <p:custDataLst>
              <p:tags r:id="rId38"/>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6" name="空心弧 45" hidden="1"/>
          <p:cNvSpPr/>
          <p:nvPr>
            <p:custDataLst>
              <p:tags r:id="rId39"/>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7" name="空心弧 46" hidden="1"/>
          <p:cNvSpPr/>
          <p:nvPr>
            <p:custDataLst>
              <p:tags r:id="rId40"/>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8" name="空心弧 47" hidden="1"/>
          <p:cNvSpPr/>
          <p:nvPr>
            <p:custDataLst>
              <p:tags r:id="rId41"/>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9" name="空心弧 48" hidden="1"/>
          <p:cNvSpPr/>
          <p:nvPr>
            <p:custDataLst>
              <p:tags r:id="rId42"/>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0" name="空心弧 49" hidden="1"/>
          <p:cNvSpPr/>
          <p:nvPr>
            <p:custDataLst>
              <p:tags r:id="rId43"/>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1" name="空心弧 50" hidden="1"/>
          <p:cNvSpPr/>
          <p:nvPr>
            <p:custDataLst>
              <p:tags r:id="rId44"/>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2" name="空心弧 51" hidden="1"/>
          <p:cNvSpPr/>
          <p:nvPr>
            <p:custDataLst>
              <p:tags r:id="rId45"/>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3" name="空心弧 52" hidden="1"/>
          <p:cNvSpPr/>
          <p:nvPr>
            <p:custDataLst>
              <p:tags r:id="rId46"/>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 name="文本框 2"/>
          <p:cNvSpPr txBox="1"/>
          <p:nvPr/>
        </p:nvSpPr>
        <p:spPr>
          <a:xfrm>
            <a:off x="436880" y="1255395"/>
            <a:ext cx="11362055" cy="1038860"/>
          </a:xfrm>
          <a:prstGeom prst="rect">
            <a:avLst/>
          </a:prstGeom>
          <a:noFill/>
        </p:spPr>
        <p:txBody>
          <a:bodyPr wrap="square" rtlCol="0">
            <a:spAutoFit/>
          </a:bodyPr>
          <a:p>
            <a:pPr fontAlgn="auto">
              <a:lnSpc>
                <a:spcPct val="140000"/>
              </a:lnSpc>
            </a:pPr>
            <a:r>
              <a:rPr lang="en-US" altLang="zh-CN" sz="2200"/>
              <a:t>2. </a:t>
            </a:r>
            <a:r>
              <a:rPr lang="zh-CN" altLang="en-US" sz="2200"/>
              <a:t>创建学校数据库。</a:t>
            </a:r>
            <a:endParaRPr lang="zh-CN" altLang="en-US" sz="2200"/>
          </a:p>
          <a:p>
            <a:pPr fontAlgn="auto">
              <a:lnSpc>
                <a:spcPct val="140000"/>
              </a:lnSpc>
            </a:pPr>
            <a:r>
              <a:rPr lang="zh-CN" altLang="en-US" sz="2200"/>
              <a:t>    为保证各个实验之间数据不会混乱，创建学校数据库school。</a:t>
            </a:r>
            <a:endParaRPr lang="en-US" altLang="zh-CN" sz="2200"/>
          </a:p>
        </p:txBody>
      </p:sp>
      <p:pic>
        <p:nvPicPr>
          <p:cNvPr id="5" name="图片 26"/>
          <p:cNvPicPr>
            <a:picLocks noChangeAspect="1"/>
          </p:cNvPicPr>
          <p:nvPr/>
        </p:nvPicPr>
        <p:blipFill>
          <a:blip r:embed="rId47"/>
          <a:stretch>
            <a:fillRect/>
          </a:stretch>
        </p:blipFill>
        <p:spPr>
          <a:xfrm>
            <a:off x="3061970" y="2513330"/>
            <a:ext cx="6111875" cy="3072130"/>
          </a:xfrm>
          <a:prstGeom prst="rect">
            <a:avLst/>
          </a:prstGeom>
          <a:ln w="12700">
            <a:solidFill>
              <a:schemeClr val="bg1">
                <a:lumMod val="85000"/>
              </a:schemeClr>
            </a:solidFill>
          </a:ln>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dirty="0" smtClean="0">
                <a:latin typeface="+mn-lt"/>
                <a:ea typeface="+mn-ea"/>
                <a:cs typeface="+mn-ea"/>
                <a:sym typeface="+mn-lt"/>
              </a:rPr>
              <a:t>表的创建</a:t>
            </a:r>
            <a:r>
              <a:rPr smtClean="0">
                <a:latin typeface="+mn-lt"/>
                <a:ea typeface="+mn-ea"/>
                <a:cs typeface="+mn-ea"/>
                <a:sym typeface="+mn-lt"/>
              </a:rPr>
              <a:t>（</a:t>
            </a:r>
            <a:r>
              <a:rPr lang="en-US" altLang="zh-CN" smtClean="0">
                <a:latin typeface="+mn-lt"/>
                <a:ea typeface="+mn-ea"/>
                <a:cs typeface="+mn-ea"/>
                <a:sym typeface="+mn-lt"/>
              </a:rPr>
              <a:t>4</a:t>
            </a:r>
            <a:r>
              <a:rPr smtClean="0">
                <a:latin typeface="+mn-lt"/>
                <a:ea typeface="+mn-ea"/>
                <a:cs typeface="+mn-ea"/>
                <a:sym typeface="+mn-lt"/>
              </a:rPr>
              <a:t>）</a:t>
            </a:r>
            <a:endParaRPr dirty="0" smtClean="0">
              <a:latin typeface="+mn-lt"/>
              <a:ea typeface="+mn-ea"/>
              <a:cs typeface="+mn-ea"/>
              <a:sym typeface="+mn-lt"/>
            </a:endParaRPr>
          </a:p>
        </p:txBody>
      </p:sp>
      <p:sp>
        <p:nvSpPr>
          <p:cNvPr id="8" name="空心弧 7" hidden="1"/>
          <p:cNvSpPr/>
          <p:nvPr>
            <p:custDataLst>
              <p:tags r:id="rId1"/>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9" name="空心弧 8" hidden="1"/>
          <p:cNvSpPr/>
          <p:nvPr>
            <p:custDataLst>
              <p:tags r:id="rId2"/>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0" name="空心弧 9" hidden="1"/>
          <p:cNvSpPr/>
          <p:nvPr>
            <p:custDataLst>
              <p:tags r:id="rId3"/>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1" name="空心弧 10" hidden="1"/>
          <p:cNvSpPr/>
          <p:nvPr>
            <p:custDataLst>
              <p:tags r:id="rId4"/>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2" name="空心弧 11" hidden="1"/>
          <p:cNvSpPr/>
          <p:nvPr>
            <p:custDataLst>
              <p:tags r:id="rId5"/>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3" name="空心弧 12" hidden="1"/>
          <p:cNvSpPr/>
          <p:nvPr>
            <p:custDataLst>
              <p:tags r:id="rId6"/>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4" name="空心弧 13" hidden="1"/>
          <p:cNvSpPr/>
          <p:nvPr>
            <p:custDataLst>
              <p:tags r:id="rId7"/>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5" name="空心弧 14" hidden="1"/>
          <p:cNvSpPr/>
          <p:nvPr>
            <p:custDataLst>
              <p:tags r:id="rId8"/>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6" name="空心弧 15" hidden="1"/>
          <p:cNvSpPr/>
          <p:nvPr>
            <p:custDataLst>
              <p:tags r:id="rId9"/>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7" name="空心弧 16" hidden="1"/>
          <p:cNvSpPr/>
          <p:nvPr>
            <p:custDataLst>
              <p:tags r:id="rId10"/>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8" name="空心弧 17" hidden="1"/>
          <p:cNvSpPr/>
          <p:nvPr>
            <p:custDataLst>
              <p:tags r:id="rId11"/>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9" name="空心弧 18" hidden="1"/>
          <p:cNvSpPr/>
          <p:nvPr>
            <p:custDataLst>
              <p:tags r:id="rId12"/>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0" name="空心弧 19" hidden="1"/>
          <p:cNvSpPr/>
          <p:nvPr>
            <p:custDataLst>
              <p:tags r:id="rId13"/>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1" name="空心弧 20" hidden="1"/>
          <p:cNvSpPr/>
          <p:nvPr>
            <p:custDataLst>
              <p:tags r:id="rId14"/>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2" name="空心弧 21" hidden="1"/>
          <p:cNvSpPr/>
          <p:nvPr>
            <p:custDataLst>
              <p:tags r:id="rId15"/>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3" name="空心弧 22" hidden="1"/>
          <p:cNvSpPr/>
          <p:nvPr>
            <p:custDataLst>
              <p:tags r:id="rId16"/>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4" name="空心弧 23" hidden="1"/>
          <p:cNvSpPr/>
          <p:nvPr>
            <p:custDataLst>
              <p:tags r:id="rId17"/>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5" name="空心弧 24" hidden="1"/>
          <p:cNvSpPr/>
          <p:nvPr>
            <p:custDataLst>
              <p:tags r:id="rId18"/>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6" name="空心弧 25" hidden="1"/>
          <p:cNvSpPr/>
          <p:nvPr>
            <p:custDataLst>
              <p:tags r:id="rId19"/>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7" name="空心弧 26" hidden="1"/>
          <p:cNvSpPr/>
          <p:nvPr>
            <p:custDataLst>
              <p:tags r:id="rId20"/>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8" name="空心弧 27" hidden="1"/>
          <p:cNvSpPr/>
          <p:nvPr>
            <p:custDataLst>
              <p:tags r:id="rId21"/>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9" name="空心弧 28" hidden="1"/>
          <p:cNvSpPr/>
          <p:nvPr>
            <p:custDataLst>
              <p:tags r:id="rId22"/>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0" name="空心弧 29" hidden="1"/>
          <p:cNvSpPr/>
          <p:nvPr>
            <p:custDataLst>
              <p:tags r:id="rId23"/>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1" name="空心弧 30" hidden="1"/>
          <p:cNvSpPr/>
          <p:nvPr>
            <p:custDataLst>
              <p:tags r:id="rId24"/>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2" name="空心弧 31" hidden="1"/>
          <p:cNvSpPr/>
          <p:nvPr>
            <p:custDataLst>
              <p:tags r:id="rId25"/>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3" name="空心弧 32" hidden="1"/>
          <p:cNvSpPr/>
          <p:nvPr>
            <p:custDataLst>
              <p:tags r:id="rId26"/>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4" name="空心弧 33" hidden="1"/>
          <p:cNvSpPr/>
          <p:nvPr>
            <p:custDataLst>
              <p:tags r:id="rId27"/>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5" name="空心弧 34" hidden="1"/>
          <p:cNvSpPr/>
          <p:nvPr>
            <p:custDataLst>
              <p:tags r:id="rId28"/>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6" name="空心弧 35" hidden="1"/>
          <p:cNvSpPr/>
          <p:nvPr>
            <p:custDataLst>
              <p:tags r:id="rId29"/>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7" name="空心弧 36" hidden="1"/>
          <p:cNvSpPr/>
          <p:nvPr>
            <p:custDataLst>
              <p:tags r:id="rId30"/>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8" name="空心弧 37" hidden="1"/>
          <p:cNvSpPr/>
          <p:nvPr>
            <p:custDataLst>
              <p:tags r:id="rId31"/>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9" name="空心弧 38" hidden="1"/>
          <p:cNvSpPr/>
          <p:nvPr>
            <p:custDataLst>
              <p:tags r:id="rId32"/>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0" name="空心弧 39" hidden="1"/>
          <p:cNvSpPr/>
          <p:nvPr>
            <p:custDataLst>
              <p:tags r:id="rId33"/>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1" name="空心弧 40" hidden="1"/>
          <p:cNvSpPr/>
          <p:nvPr>
            <p:custDataLst>
              <p:tags r:id="rId34"/>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2" name="空心弧 41" hidden="1"/>
          <p:cNvSpPr/>
          <p:nvPr>
            <p:custDataLst>
              <p:tags r:id="rId35"/>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3" name="空心弧 42" hidden="1"/>
          <p:cNvSpPr/>
          <p:nvPr>
            <p:custDataLst>
              <p:tags r:id="rId36"/>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4" name="空心弧 43" hidden="1"/>
          <p:cNvSpPr/>
          <p:nvPr>
            <p:custDataLst>
              <p:tags r:id="rId37"/>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5" name="空心弧 44" hidden="1"/>
          <p:cNvSpPr/>
          <p:nvPr>
            <p:custDataLst>
              <p:tags r:id="rId38"/>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6" name="空心弧 45" hidden="1"/>
          <p:cNvSpPr/>
          <p:nvPr>
            <p:custDataLst>
              <p:tags r:id="rId39"/>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7" name="空心弧 46" hidden="1"/>
          <p:cNvSpPr/>
          <p:nvPr>
            <p:custDataLst>
              <p:tags r:id="rId40"/>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8" name="空心弧 47" hidden="1"/>
          <p:cNvSpPr/>
          <p:nvPr>
            <p:custDataLst>
              <p:tags r:id="rId41"/>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9" name="空心弧 48" hidden="1"/>
          <p:cNvSpPr/>
          <p:nvPr>
            <p:custDataLst>
              <p:tags r:id="rId42"/>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0" name="空心弧 49" hidden="1"/>
          <p:cNvSpPr/>
          <p:nvPr>
            <p:custDataLst>
              <p:tags r:id="rId43"/>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1" name="空心弧 50" hidden="1"/>
          <p:cNvSpPr/>
          <p:nvPr>
            <p:custDataLst>
              <p:tags r:id="rId44"/>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2" name="空心弧 51" hidden="1"/>
          <p:cNvSpPr/>
          <p:nvPr>
            <p:custDataLst>
              <p:tags r:id="rId45"/>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3" name="空心弧 52" hidden="1"/>
          <p:cNvSpPr/>
          <p:nvPr>
            <p:custDataLst>
              <p:tags r:id="rId46"/>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 name="文本框 2"/>
          <p:cNvSpPr txBox="1"/>
          <p:nvPr/>
        </p:nvSpPr>
        <p:spPr>
          <a:xfrm>
            <a:off x="436880" y="1255395"/>
            <a:ext cx="11362055" cy="429895"/>
          </a:xfrm>
          <a:prstGeom prst="rect">
            <a:avLst/>
          </a:prstGeom>
          <a:noFill/>
        </p:spPr>
        <p:txBody>
          <a:bodyPr wrap="square" rtlCol="0">
            <a:spAutoFit/>
          </a:bodyPr>
          <a:p>
            <a:r>
              <a:rPr lang="zh-CN" altLang="en-US" sz="2200"/>
              <a:t>点击确定，创建数据库。点击库名称，进入数据库。</a:t>
            </a:r>
            <a:endParaRPr lang="zh-CN" altLang="en-US" sz="2200"/>
          </a:p>
        </p:txBody>
      </p:sp>
      <p:pic>
        <p:nvPicPr>
          <p:cNvPr id="64" name="图片 64"/>
          <p:cNvPicPr>
            <a:picLocks noChangeAspect="1"/>
          </p:cNvPicPr>
          <p:nvPr/>
        </p:nvPicPr>
        <p:blipFill>
          <a:blip r:embed="rId47"/>
          <a:stretch>
            <a:fillRect/>
          </a:stretch>
        </p:blipFill>
        <p:spPr>
          <a:xfrm>
            <a:off x="4681220" y="2011045"/>
            <a:ext cx="2829560" cy="4237990"/>
          </a:xfrm>
          <a:prstGeom prst="rect">
            <a:avLst/>
          </a:prstGeom>
          <a:ln w="12700">
            <a:solidFill>
              <a:schemeClr val="bg1">
                <a:lumMod val="85000"/>
              </a:schemeClr>
            </a:solidFill>
          </a:ln>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dirty="0" smtClean="0">
                <a:latin typeface="+mn-lt"/>
                <a:ea typeface="+mn-ea"/>
                <a:cs typeface="+mn-ea"/>
                <a:sym typeface="+mn-lt"/>
              </a:rPr>
              <a:t>表的创建</a:t>
            </a:r>
            <a:r>
              <a:rPr smtClean="0">
                <a:latin typeface="+mn-lt"/>
                <a:ea typeface="+mn-ea"/>
                <a:cs typeface="+mn-ea"/>
                <a:sym typeface="+mn-lt"/>
              </a:rPr>
              <a:t>（</a:t>
            </a:r>
            <a:r>
              <a:rPr lang="en-US" altLang="zh-CN" smtClean="0">
                <a:latin typeface="+mn-lt"/>
                <a:ea typeface="+mn-ea"/>
                <a:cs typeface="+mn-ea"/>
                <a:sym typeface="+mn-lt"/>
              </a:rPr>
              <a:t>5</a:t>
            </a:r>
            <a:r>
              <a:rPr smtClean="0">
                <a:latin typeface="+mn-lt"/>
                <a:ea typeface="+mn-ea"/>
                <a:cs typeface="+mn-ea"/>
                <a:sym typeface="+mn-lt"/>
              </a:rPr>
              <a:t>）</a:t>
            </a:r>
            <a:endParaRPr dirty="0" smtClean="0">
              <a:latin typeface="+mn-lt"/>
              <a:ea typeface="+mn-ea"/>
              <a:cs typeface="+mn-ea"/>
              <a:sym typeface="+mn-lt"/>
            </a:endParaRPr>
          </a:p>
        </p:txBody>
      </p:sp>
      <p:sp>
        <p:nvSpPr>
          <p:cNvPr id="8" name="空心弧 7" hidden="1"/>
          <p:cNvSpPr/>
          <p:nvPr>
            <p:custDataLst>
              <p:tags r:id="rId1"/>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9" name="空心弧 8" hidden="1"/>
          <p:cNvSpPr/>
          <p:nvPr>
            <p:custDataLst>
              <p:tags r:id="rId2"/>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0" name="空心弧 9" hidden="1"/>
          <p:cNvSpPr/>
          <p:nvPr>
            <p:custDataLst>
              <p:tags r:id="rId3"/>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1" name="空心弧 10" hidden="1"/>
          <p:cNvSpPr/>
          <p:nvPr>
            <p:custDataLst>
              <p:tags r:id="rId4"/>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2" name="空心弧 11" hidden="1"/>
          <p:cNvSpPr/>
          <p:nvPr>
            <p:custDataLst>
              <p:tags r:id="rId5"/>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3" name="空心弧 12" hidden="1"/>
          <p:cNvSpPr/>
          <p:nvPr>
            <p:custDataLst>
              <p:tags r:id="rId6"/>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4" name="空心弧 13" hidden="1"/>
          <p:cNvSpPr/>
          <p:nvPr>
            <p:custDataLst>
              <p:tags r:id="rId7"/>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5" name="空心弧 14" hidden="1"/>
          <p:cNvSpPr/>
          <p:nvPr>
            <p:custDataLst>
              <p:tags r:id="rId8"/>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6" name="空心弧 15" hidden="1"/>
          <p:cNvSpPr/>
          <p:nvPr>
            <p:custDataLst>
              <p:tags r:id="rId9"/>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7" name="空心弧 16" hidden="1"/>
          <p:cNvSpPr/>
          <p:nvPr>
            <p:custDataLst>
              <p:tags r:id="rId10"/>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8" name="空心弧 17" hidden="1"/>
          <p:cNvSpPr/>
          <p:nvPr>
            <p:custDataLst>
              <p:tags r:id="rId11"/>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9" name="空心弧 18" hidden="1"/>
          <p:cNvSpPr/>
          <p:nvPr>
            <p:custDataLst>
              <p:tags r:id="rId12"/>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0" name="空心弧 19" hidden="1"/>
          <p:cNvSpPr/>
          <p:nvPr>
            <p:custDataLst>
              <p:tags r:id="rId13"/>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1" name="空心弧 20" hidden="1"/>
          <p:cNvSpPr/>
          <p:nvPr>
            <p:custDataLst>
              <p:tags r:id="rId14"/>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2" name="空心弧 21" hidden="1"/>
          <p:cNvSpPr/>
          <p:nvPr>
            <p:custDataLst>
              <p:tags r:id="rId15"/>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3" name="空心弧 22" hidden="1"/>
          <p:cNvSpPr/>
          <p:nvPr>
            <p:custDataLst>
              <p:tags r:id="rId16"/>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4" name="空心弧 23" hidden="1"/>
          <p:cNvSpPr/>
          <p:nvPr>
            <p:custDataLst>
              <p:tags r:id="rId17"/>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5" name="空心弧 24" hidden="1"/>
          <p:cNvSpPr/>
          <p:nvPr>
            <p:custDataLst>
              <p:tags r:id="rId18"/>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6" name="空心弧 25" hidden="1"/>
          <p:cNvSpPr/>
          <p:nvPr>
            <p:custDataLst>
              <p:tags r:id="rId19"/>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7" name="空心弧 26" hidden="1"/>
          <p:cNvSpPr/>
          <p:nvPr>
            <p:custDataLst>
              <p:tags r:id="rId20"/>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8" name="空心弧 27" hidden="1"/>
          <p:cNvSpPr/>
          <p:nvPr>
            <p:custDataLst>
              <p:tags r:id="rId21"/>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9" name="空心弧 28" hidden="1"/>
          <p:cNvSpPr/>
          <p:nvPr>
            <p:custDataLst>
              <p:tags r:id="rId22"/>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0" name="空心弧 29" hidden="1"/>
          <p:cNvSpPr/>
          <p:nvPr>
            <p:custDataLst>
              <p:tags r:id="rId23"/>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1" name="空心弧 30" hidden="1"/>
          <p:cNvSpPr/>
          <p:nvPr>
            <p:custDataLst>
              <p:tags r:id="rId24"/>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2" name="空心弧 31" hidden="1"/>
          <p:cNvSpPr/>
          <p:nvPr>
            <p:custDataLst>
              <p:tags r:id="rId25"/>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3" name="空心弧 32" hidden="1"/>
          <p:cNvSpPr/>
          <p:nvPr>
            <p:custDataLst>
              <p:tags r:id="rId26"/>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4" name="空心弧 33" hidden="1"/>
          <p:cNvSpPr/>
          <p:nvPr>
            <p:custDataLst>
              <p:tags r:id="rId27"/>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5" name="空心弧 34" hidden="1"/>
          <p:cNvSpPr/>
          <p:nvPr>
            <p:custDataLst>
              <p:tags r:id="rId28"/>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6" name="空心弧 35" hidden="1"/>
          <p:cNvSpPr/>
          <p:nvPr>
            <p:custDataLst>
              <p:tags r:id="rId29"/>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7" name="空心弧 36" hidden="1"/>
          <p:cNvSpPr/>
          <p:nvPr>
            <p:custDataLst>
              <p:tags r:id="rId30"/>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8" name="空心弧 37" hidden="1"/>
          <p:cNvSpPr/>
          <p:nvPr>
            <p:custDataLst>
              <p:tags r:id="rId31"/>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9" name="空心弧 38" hidden="1"/>
          <p:cNvSpPr/>
          <p:nvPr>
            <p:custDataLst>
              <p:tags r:id="rId32"/>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0" name="空心弧 39" hidden="1"/>
          <p:cNvSpPr/>
          <p:nvPr>
            <p:custDataLst>
              <p:tags r:id="rId33"/>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1" name="空心弧 40" hidden="1"/>
          <p:cNvSpPr/>
          <p:nvPr>
            <p:custDataLst>
              <p:tags r:id="rId34"/>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2" name="空心弧 41" hidden="1"/>
          <p:cNvSpPr/>
          <p:nvPr>
            <p:custDataLst>
              <p:tags r:id="rId35"/>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3" name="空心弧 42" hidden="1"/>
          <p:cNvSpPr/>
          <p:nvPr>
            <p:custDataLst>
              <p:tags r:id="rId36"/>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4" name="空心弧 43" hidden="1"/>
          <p:cNvSpPr/>
          <p:nvPr>
            <p:custDataLst>
              <p:tags r:id="rId37"/>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5" name="空心弧 44" hidden="1"/>
          <p:cNvSpPr/>
          <p:nvPr>
            <p:custDataLst>
              <p:tags r:id="rId38"/>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6" name="空心弧 45" hidden="1"/>
          <p:cNvSpPr/>
          <p:nvPr>
            <p:custDataLst>
              <p:tags r:id="rId39"/>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7" name="空心弧 46" hidden="1"/>
          <p:cNvSpPr/>
          <p:nvPr>
            <p:custDataLst>
              <p:tags r:id="rId40"/>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8" name="空心弧 47" hidden="1"/>
          <p:cNvSpPr/>
          <p:nvPr>
            <p:custDataLst>
              <p:tags r:id="rId41"/>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9" name="空心弧 48" hidden="1"/>
          <p:cNvSpPr/>
          <p:nvPr>
            <p:custDataLst>
              <p:tags r:id="rId42"/>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0" name="空心弧 49" hidden="1"/>
          <p:cNvSpPr/>
          <p:nvPr>
            <p:custDataLst>
              <p:tags r:id="rId43"/>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1" name="空心弧 50" hidden="1"/>
          <p:cNvSpPr/>
          <p:nvPr>
            <p:custDataLst>
              <p:tags r:id="rId44"/>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2" name="空心弧 51" hidden="1"/>
          <p:cNvSpPr/>
          <p:nvPr>
            <p:custDataLst>
              <p:tags r:id="rId45"/>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3" name="空心弧 52" hidden="1"/>
          <p:cNvSpPr/>
          <p:nvPr>
            <p:custDataLst>
              <p:tags r:id="rId46"/>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 name="文本框 2"/>
          <p:cNvSpPr txBox="1"/>
          <p:nvPr/>
        </p:nvSpPr>
        <p:spPr>
          <a:xfrm>
            <a:off x="455930" y="1255395"/>
            <a:ext cx="11362055" cy="1038860"/>
          </a:xfrm>
          <a:prstGeom prst="rect">
            <a:avLst/>
          </a:prstGeom>
          <a:noFill/>
        </p:spPr>
        <p:txBody>
          <a:bodyPr wrap="square" rtlCol="0">
            <a:spAutoFit/>
          </a:bodyPr>
          <a:p>
            <a:pPr fontAlgn="auto">
              <a:lnSpc>
                <a:spcPct val="140000"/>
              </a:lnSpc>
            </a:pPr>
            <a:r>
              <a:rPr lang="en-US" altLang="zh-CN" sz="2200"/>
              <a:t>3. </a:t>
            </a:r>
            <a:r>
              <a:rPr lang="zh-CN" altLang="en-US" sz="2200"/>
              <a:t>学生信息表创建。</a:t>
            </a:r>
            <a:endParaRPr lang="zh-CN" altLang="en-US" sz="2200"/>
          </a:p>
          <a:p>
            <a:pPr fontAlgn="auto">
              <a:lnSpc>
                <a:spcPct val="140000"/>
              </a:lnSpc>
            </a:pPr>
            <a:r>
              <a:rPr lang="zh-CN" altLang="en-US" sz="2200"/>
              <a:t>点击“SQL窗口”，进入SQL编辑界面，在SQL编辑框中输入如下语句，创建学生表student。</a:t>
            </a:r>
            <a:endParaRPr lang="zh-CN" altLang="en-US" sz="2200"/>
          </a:p>
        </p:txBody>
      </p:sp>
      <p:pic>
        <p:nvPicPr>
          <p:cNvPr id="65" name="图片 65"/>
          <p:cNvPicPr>
            <a:picLocks noChangeAspect="1"/>
          </p:cNvPicPr>
          <p:nvPr/>
        </p:nvPicPr>
        <p:blipFill>
          <a:blip r:embed="rId47"/>
          <a:stretch>
            <a:fillRect/>
          </a:stretch>
        </p:blipFill>
        <p:spPr>
          <a:xfrm>
            <a:off x="1412240" y="2947035"/>
            <a:ext cx="9449435" cy="963930"/>
          </a:xfrm>
          <a:prstGeom prst="rect">
            <a:avLst/>
          </a:prstGeom>
          <a:ln w="12700">
            <a:solidFill>
              <a:schemeClr val="bg1">
                <a:lumMod val="85000"/>
              </a:schemeClr>
            </a:solidFill>
          </a:ln>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dirty="0" smtClean="0">
                <a:latin typeface="+mn-lt"/>
                <a:ea typeface="+mn-ea"/>
                <a:cs typeface="+mn-ea"/>
                <a:sym typeface="+mn-lt"/>
              </a:rPr>
              <a:t>表的创建</a:t>
            </a:r>
            <a:r>
              <a:rPr smtClean="0">
                <a:latin typeface="+mn-lt"/>
                <a:ea typeface="+mn-ea"/>
                <a:cs typeface="+mn-ea"/>
                <a:sym typeface="+mn-lt"/>
              </a:rPr>
              <a:t>（</a:t>
            </a:r>
            <a:r>
              <a:rPr lang="en-US" altLang="zh-CN" smtClean="0">
                <a:latin typeface="+mn-lt"/>
                <a:ea typeface="+mn-ea"/>
                <a:cs typeface="+mn-ea"/>
                <a:sym typeface="+mn-lt"/>
              </a:rPr>
              <a:t>6</a:t>
            </a:r>
            <a:r>
              <a:rPr smtClean="0">
                <a:latin typeface="+mn-lt"/>
                <a:ea typeface="+mn-ea"/>
                <a:cs typeface="+mn-ea"/>
                <a:sym typeface="+mn-lt"/>
              </a:rPr>
              <a:t>）</a:t>
            </a:r>
            <a:endParaRPr dirty="0" smtClean="0">
              <a:latin typeface="+mn-lt"/>
              <a:ea typeface="+mn-ea"/>
              <a:cs typeface="+mn-ea"/>
              <a:sym typeface="+mn-lt"/>
            </a:endParaRPr>
          </a:p>
        </p:txBody>
      </p:sp>
      <p:sp>
        <p:nvSpPr>
          <p:cNvPr id="8" name="空心弧 7" hidden="1"/>
          <p:cNvSpPr/>
          <p:nvPr>
            <p:custDataLst>
              <p:tags r:id="rId1"/>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9" name="空心弧 8" hidden="1"/>
          <p:cNvSpPr/>
          <p:nvPr>
            <p:custDataLst>
              <p:tags r:id="rId2"/>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0" name="空心弧 9" hidden="1"/>
          <p:cNvSpPr/>
          <p:nvPr>
            <p:custDataLst>
              <p:tags r:id="rId3"/>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1" name="空心弧 10" hidden="1"/>
          <p:cNvSpPr/>
          <p:nvPr>
            <p:custDataLst>
              <p:tags r:id="rId4"/>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2" name="空心弧 11" hidden="1"/>
          <p:cNvSpPr/>
          <p:nvPr>
            <p:custDataLst>
              <p:tags r:id="rId5"/>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3" name="空心弧 12" hidden="1"/>
          <p:cNvSpPr/>
          <p:nvPr>
            <p:custDataLst>
              <p:tags r:id="rId6"/>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4" name="空心弧 13" hidden="1"/>
          <p:cNvSpPr/>
          <p:nvPr>
            <p:custDataLst>
              <p:tags r:id="rId7"/>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5" name="空心弧 14" hidden="1"/>
          <p:cNvSpPr/>
          <p:nvPr>
            <p:custDataLst>
              <p:tags r:id="rId8"/>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6" name="空心弧 15" hidden="1"/>
          <p:cNvSpPr/>
          <p:nvPr>
            <p:custDataLst>
              <p:tags r:id="rId9"/>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7" name="空心弧 16" hidden="1"/>
          <p:cNvSpPr/>
          <p:nvPr>
            <p:custDataLst>
              <p:tags r:id="rId10"/>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8" name="空心弧 17" hidden="1"/>
          <p:cNvSpPr/>
          <p:nvPr>
            <p:custDataLst>
              <p:tags r:id="rId11"/>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9" name="空心弧 18" hidden="1"/>
          <p:cNvSpPr/>
          <p:nvPr>
            <p:custDataLst>
              <p:tags r:id="rId12"/>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0" name="空心弧 19" hidden="1"/>
          <p:cNvSpPr/>
          <p:nvPr>
            <p:custDataLst>
              <p:tags r:id="rId13"/>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1" name="空心弧 20" hidden="1"/>
          <p:cNvSpPr/>
          <p:nvPr>
            <p:custDataLst>
              <p:tags r:id="rId14"/>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2" name="空心弧 21" hidden="1"/>
          <p:cNvSpPr/>
          <p:nvPr>
            <p:custDataLst>
              <p:tags r:id="rId15"/>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3" name="空心弧 22" hidden="1"/>
          <p:cNvSpPr/>
          <p:nvPr>
            <p:custDataLst>
              <p:tags r:id="rId16"/>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4" name="空心弧 23" hidden="1"/>
          <p:cNvSpPr/>
          <p:nvPr>
            <p:custDataLst>
              <p:tags r:id="rId17"/>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5" name="空心弧 24" hidden="1"/>
          <p:cNvSpPr/>
          <p:nvPr>
            <p:custDataLst>
              <p:tags r:id="rId18"/>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6" name="空心弧 25" hidden="1"/>
          <p:cNvSpPr/>
          <p:nvPr>
            <p:custDataLst>
              <p:tags r:id="rId19"/>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7" name="空心弧 26" hidden="1"/>
          <p:cNvSpPr/>
          <p:nvPr>
            <p:custDataLst>
              <p:tags r:id="rId20"/>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8" name="空心弧 27" hidden="1"/>
          <p:cNvSpPr/>
          <p:nvPr>
            <p:custDataLst>
              <p:tags r:id="rId21"/>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9" name="空心弧 28" hidden="1"/>
          <p:cNvSpPr/>
          <p:nvPr>
            <p:custDataLst>
              <p:tags r:id="rId22"/>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0" name="空心弧 29" hidden="1"/>
          <p:cNvSpPr/>
          <p:nvPr>
            <p:custDataLst>
              <p:tags r:id="rId23"/>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1" name="空心弧 30" hidden="1"/>
          <p:cNvSpPr/>
          <p:nvPr>
            <p:custDataLst>
              <p:tags r:id="rId24"/>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2" name="空心弧 31" hidden="1"/>
          <p:cNvSpPr/>
          <p:nvPr>
            <p:custDataLst>
              <p:tags r:id="rId25"/>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3" name="空心弧 32" hidden="1"/>
          <p:cNvSpPr/>
          <p:nvPr>
            <p:custDataLst>
              <p:tags r:id="rId26"/>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4" name="空心弧 33" hidden="1"/>
          <p:cNvSpPr/>
          <p:nvPr>
            <p:custDataLst>
              <p:tags r:id="rId27"/>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5" name="空心弧 34" hidden="1"/>
          <p:cNvSpPr/>
          <p:nvPr>
            <p:custDataLst>
              <p:tags r:id="rId28"/>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6" name="空心弧 35" hidden="1"/>
          <p:cNvSpPr/>
          <p:nvPr>
            <p:custDataLst>
              <p:tags r:id="rId29"/>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7" name="空心弧 36" hidden="1"/>
          <p:cNvSpPr/>
          <p:nvPr>
            <p:custDataLst>
              <p:tags r:id="rId30"/>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8" name="空心弧 37" hidden="1"/>
          <p:cNvSpPr/>
          <p:nvPr>
            <p:custDataLst>
              <p:tags r:id="rId31"/>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9" name="空心弧 38" hidden="1"/>
          <p:cNvSpPr/>
          <p:nvPr>
            <p:custDataLst>
              <p:tags r:id="rId32"/>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0" name="空心弧 39" hidden="1"/>
          <p:cNvSpPr/>
          <p:nvPr>
            <p:custDataLst>
              <p:tags r:id="rId33"/>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1" name="空心弧 40" hidden="1"/>
          <p:cNvSpPr/>
          <p:nvPr>
            <p:custDataLst>
              <p:tags r:id="rId34"/>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2" name="空心弧 41" hidden="1"/>
          <p:cNvSpPr/>
          <p:nvPr>
            <p:custDataLst>
              <p:tags r:id="rId35"/>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3" name="空心弧 42" hidden="1"/>
          <p:cNvSpPr/>
          <p:nvPr>
            <p:custDataLst>
              <p:tags r:id="rId36"/>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4" name="空心弧 43" hidden="1"/>
          <p:cNvSpPr/>
          <p:nvPr>
            <p:custDataLst>
              <p:tags r:id="rId37"/>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5" name="空心弧 44" hidden="1"/>
          <p:cNvSpPr/>
          <p:nvPr>
            <p:custDataLst>
              <p:tags r:id="rId38"/>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6" name="空心弧 45" hidden="1"/>
          <p:cNvSpPr/>
          <p:nvPr>
            <p:custDataLst>
              <p:tags r:id="rId39"/>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7" name="空心弧 46" hidden="1"/>
          <p:cNvSpPr/>
          <p:nvPr>
            <p:custDataLst>
              <p:tags r:id="rId40"/>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8" name="空心弧 47" hidden="1"/>
          <p:cNvSpPr/>
          <p:nvPr>
            <p:custDataLst>
              <p:tags r:id="rId41"/>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9" name="空心弧 48" hidden="1"/>
          <p:cNvSpPr/>
          <p:nvPr>
            <p:custDataLst>
              <p:tags r:id="rId42"/>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0" name="空心弧 49" hidden="1"/>
          <p:cNvSpPr/>
          <p:nvPr>
            <p:custDataLst>
              <p:tags r:id="rId43"/>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1" name="空心弧 50" hidden="1"/>
          <p:cNvSpPr/>
          <p:nvPr>
            <p:custDataLst>
              <p:tags r:id="rId44"/>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2" name="空心弧 51" hidden="1"/>
          <p:cNvSpPr/>
          <p:nvPr>
            <p:custDataLst>
              <p:tags r:id="rId45"/>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3" name="空心弧 52" hidden="1"/>
          <p:cNvSpPr/>
          <p:nvPr>
            <p:custDataLst>
              <p:tags r:id="rId46"/>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 name="文本框 2"/>
          <p:cNvSpPr txBox="1"/>
          <p:nvPr/>
        </p:nvSpPr>
        <p:spPr>
          <a:xfrm>
            <a:off x="414655" y="1255395"/>
            <a:ext cx="11015980" cy="4739005"/>
          </a:xfrm>
          <a:prstGeom prst="rect">
            <a:avLst/>
          </a:prstGeom>
          <a:noFill/>
        </p:spPr>
        <p:txBody>
          <a:bodyPr wrap="square" rtlCol="0">
            <a:spAutoFit/>
          </a:bodyPr>
          <a:p>
            <a:pPr fontAlgn="auto">
              <a:lnSpc>
                <a:spcPct val="140000"/>
              </a:lnSpc>
            </a:pPr>
            <a:r>
              <a:rPr lang="zh-CN" altLang="en-US"/>
              <a:t># 删除表student</a:t>
            </a:r>
            <a:endParaRPr lang="zh-CN" altLang="en-US"/>
          </a:p>
          <a:p>
            <a:pPr fontAlgn="auto">
              <a:lnSpc>
                <a:spcPct val="140000"/>
              </a:lnSpc>
            </a:pPr>
            <a:r>
              <a:rPr lang="zh-CN" altLang="en-US"/>
              <a:t>DROP TABLE IF EXISTS student;</a:t>
            </a:r>
            <a:endParaRPr lang="zh-CN" altLang="en-US"/>
          </a:p>
          <a:p>
            <a:pPr fontAlgn="auto">
              <a:lnSpc>
                <a:spcPct val="140000"/>
              </a:lnSpc>
            </a:pPr>
            <a:r>
              <a:rPr lang="zh-CN" altLang="en-US"/>
              <a:t># 创建表student</a:t>
            </a:r>
            <a:endParaRPr lang="zh-CN" altLang="en-US"/>
          </a:p>
          <a:p>
            <a:pPr fontAlgn="auto">
              <a:lnSpc>
                <a:spcPct val="140000"/>
              </a:lnSpc>
            </a:pPr>
            <a:r>
              <a:rPr lang="zh-CN" altLang="en-US"/>
              <a:t>CREATE TABLE student</a:t>
            </a:r>
            <a:endParaRPr lang="zh-CN" altLang="en-US"/>
          </a:p>
          <a:p>
            <a:pPr fontAlgn="auto">
              <a:lnSpc>
                <a:spcPct val="140000"/>
              </a:lnSpc>
            </a:pPr>
            <a:r>
              <a:rPr lang="zh-CN" altLang="en-US"/>
              <a:t>(</a:t>
            </a:r>
            <a:endParaRPr lang="zh-CN" altLang="en-US"/>
          </a:p>
          <a:p>
            <a:pPr fontAlgn="auto">
              <a:lnSpc>
                <a:spcPct val="140000"/>
              </a:lnSpc>
            </a:pPr>
            <a:r>
              <a:rPr lang="zh-CN" altLang="en-US"/>
              <a:t>        std_id INT PRIMARY KEY,</a:t>
            </a:r>
            <a:endParaRPr lang="zh-CN" altLang="en-US"/>
          </a:p>
          <a:p>
            <a:pPr fontAlgn="auto">
              <a:lnSpc>
                <a:spcPct val="140000"/>
              </a:lnSpc>
            </a:pPr>
            <a:r>
              <a:rPr lang="zh-CN" altLang="en-US"/>
              <a:t>        std_name VARCHAR(20) NOT NULL,</a:t>
            </a:r>
            <a:endParaRPr lang="zh-CN" altLang="en-US"/>
          </a:p>
          <a:p>
            <a:pPr fontAlgn="auto">
              <a:lnSpc>
                <a:spcPct val="140000"/>
              </a:lnSpc>
            </a:pPr>
            <a:r>
              <a:rPr lang="zh-CN" altLang="en-US"/>
              <a:t>        std_sex VARCHAR(6),</a:t>
            </a:r>
            <a:endParaRPr lang="zh-CN" altLang="en-US"/>
          </a:p>
          <a:p>
            <a:pPr fontAlgn="auto">
              <a:lnSpc>
                <a:spcPct val="140000"/>
              </a:lnSpc>
            </a:pPr>
            <a:r>
              <a:rPr lang="zh-CN" altLang="en-US"/>
              <a:t>        std_birth DATETIME,</a:t>
            </a:r>
            <a:endParaRPr lang="zh-CN" altLang="en-US"/>
          </a:p>
          <a:p>
            <a:pPr fontAlgn="auto">
              <a:lnSpc>
                <a:spcPct val="140000"/>
              </a:lnSpc>
            </a:pPr>
            <a:r>
              <a:rPr lang="zh-CN" altLang="en-US"/>
              <a:t>        std_in DATETIME NOT NULL,</a:t>
            </a:r>
            <a:endParaRPr lang="zh-CN" altLang="en-US"/>
          </a:p>
          <a:p>
            <a:pPr fontAlgn="auto">
              <a:lnSpc>
                <a:spcPct val="140000"/>
              </a:lnSpc>
            </a:pPr>
            <a:r>
              <a:rPr lang="zh-CN" altLang="en-US"/>
              <a:t>        std_address VARCHAR(100)</a:t>
            </a:r>
            <a:endParaRPr lang="zh-CN" altLang="en-US"/>
          </a:p>
          <a:p>
            <a:pPr fontAlgn="auto">
              <a:lnSpc>
                <a:spcPct val="140000"/>
              </a:lnSpc>
            </a:pPr>
            <a:r>
              <a:rPr lang="zh-CN" altLang="en-US"/>
              <a:t>);</a:t>
            </a:r>
            <a:endParaRPr lang="zh-CN" altLang="en-US"/>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pPr algn="just"/>
            <a:r>
              <a:rPr lang="zh-CN" altLang="en-US" sz="2200" dirty="0" smtClean="0">
                <a:sym typeface="+mn-lt"/>
              </a:rPr>
              <a:t>本部分主要是针对《数据库技术与GaussDB应用》教材的数据库技术场景化综合实验，通过3个实验让学习者能够综合掌握GaussDB(for MySQL)的应用。</a:t>
            </a:r>
            <a:endParaRPr lang="zh-CN" altLang="en-US" sz="2200" dirty="0" smtClean="0">
              <a:sym typeface="+mn-lt"/>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dirty="0" smtClean="0">
                <a:latin typeface="+mn-lt"/>
                <a:ea typeface="+mn-ea"/>
                <a:cs typeface="+mn-ea"/>
                <a:sym typeface="+mn-lt"/>
              </a:rPr>
              <a:t>表的创建</a:t>
            </a:r>
            <a:r>
              <a:rPr smtClean="0">
                <a:latin typeface="+mn-lt"/>
                <a:ea typeface="+mn-ea"/>
                <a:cs typeface="+mn-ea"/>
                <a:sym typeface="+mn-lt"/>
              </a:rPr>
              <a:t>（</a:t>
            </a:r>
            <a:r>
              <a:rPr lang="en-US" altLang="zh-CN" smtClean="0">
                <a:latin typeface="+mn-lt"/>
                <a:ea typeface="+mn-ea"/>
                <a:cs typeface="+mn-ea"/>
                <a:sym typeface="+mn-lt"/>
              </a:rPr>
              <a:t>7</a:t>
            </a:r>
            <a:r>
              <a:rPr smtClean="0">
                <a:latin typeface="+mn-lt"/>
                <a:ea typeface="+mn-ea"/>
                <a:cs typeface="+mn-ea"/>
                <a:sym typeface="+mn-lt"/>
              </a:rPr>
              <a:t>）</a:t>
            </a:r>
            <a:endParaRPr dirty="0" smtClean="0">
              <a:latin typeface="+mn-lt"/>
              <a:ea typeface="+mn-ea"/>
              <a:cs typeface="+mn-ea"/>
              <a:sym typeface="+mn-lt"/>
            </a:endParaRPr>
          </a:p>
        </p:txBody>
      </p:sp>
      <p:sp>
        <p:nvSpPr>
          <p:cNvPr id="8" name="空心弧 7" hidden="1"/>
          <p:cNvSpPr/>
          <p:nvPr>
            <p:custDataLst>
              <p:tags r:id="rId1"/>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9" name="空心弧 8" hidden="1"/>
          <p:cNvSpPr/>
          <p:nvPr>
            <p:custDataLst>
              <p:tags r:id="rId2"/>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0" name="空心弧 9" hidden="1"/>
          <p:cNvSpPr/>
          <p:nvPr>
            <p:custDataLst>
              <p:tags r:id="rId3"/>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1" name="空心弧 10" hidden="1"/>
          <p:cNvSpPr/>
          <p:nvPr>
            <p:custDataLst>
              <p:tags r:id="rId4"/>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2" name="空心弧 11" hidden="1"/>
          <p:cNvSpPr/>
          <p:nvPr>
            <p:custDataLst>
              <p:tags r:id="rId5"/>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3" name="空心弧 12" hidden="1"/>
          <p:cNvSpPr/>
          <p:nvPr>
            <p:custDataLst>
              <p:tags r:id="rId6"/>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4" name="空心弧 13" hidden="1"/>
          <p:cNvSpPr/>
          <p:nvPr>
            <p:custDataLst>
              <p:tags r:id="rId7"/>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5" name="空心弧 14" hidden="1"/>
          <p:cNvSpPr/>
          <p:nvPr>
            <p:custDataLst>
              <p:tags r:id="rId8"/>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6" name="空心弧 15" hidden="1"/>
          <p:cNvSpPr/>
          <p:nvPr>
            <p:custDataLst>
              <p:tags r:id="rId9"/>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7" name="空心弧 16" hidden="1"/>
          <p:cNvSpPr/>
          <p:nvPr>
            <p:custDataLst>
              <p:tags r:id="rId10"/>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8" name="空心弧 17" hidden="1"/>
          <p:cNvSpPr/>
          <p:nvPr>
            <p:custDataLst>
              <p:tags r:id="rId11"/>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9" name="空心弧 18" hidden="1"/>
          <p:cNvSpPr/>
          <p:nvPr>
            <p:custDataLst>
              <p:tags r:id="rId12"/>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0" name="空心弧 19" hidden="1"/>
          <p:cNvSpPr/>
          <p:nvPr>
            <p:custDataLst>
              <p:tags r:id="rId13"/>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1" name="空心弧 20" hidden="1"/>
          <p:cNvSpPr/>
          <p:nvPr>
            <p:custDataLst>
              <p:tags r:id="rId14"/>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2" name="空心弧 21" hidden="1"/>
          <p:cNvSpPr/>
          <p:nvPr>
            <p:custDataLst>
              <p:tags r:id="rId15"/>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3" name="空心弧 22" hidden="1"/>
          <p:cNvSpPr/>
          <p:nvPr>
            <p:custDataLst>
              <p:tags r:id="rId16"/>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4" name="空心弧 23" hidden="1"/>
          <p:cNvSpPr/>
          <p:nvPr>
            <p:custDataLst>
              <p:tags r:id="rId17"/>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5" name="空心弧 24" hidden="1"/>
          <p:cNvSpPr/>
          <p:nvPr>
            <p:custDataLst>
              <p:tags r:id="rId18"/>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6" name="空心弧 25" hidden="1"/>
          <p:cNvSpPr/>
          <p:nvPr>
            <p:custDataLst>
              <p:tags r:id="rId19"/>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7" name="空心弧 26" hidden="1"/>
          <p:cNvSpPr/>
          <p:nvPr>
            <p:custDataLst>
              <p:tags r:id="rId20"/>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8" name="空心弧 27" hidden="1"/>
          <p:cNvSpPr/>
          <p:nvPr>
            <p:custDataLst>
              <p:tags r:id="rId21"/>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9" name="空心弧 28" hidden="1"/>
          <p:cNvSpPr/>
          <p:nvPr>
            <p:custDataLst>
              <p:tags r:id="rId22"/>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0" name="空心弧 29" hidden="1"/>
          <p:cNvSpPr/>
          <p:nvPr>
            <p:custDataLst>
              <p:tags r:id="rId23"/>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1" name="空心弧 30" hidden="1"/>
          <p:cNvSpPr/>
          <p:nvPr>
            <p:custDataLst>
              <p:tags r:id="rId24"/>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2" name="空心弧 31" hidden="1"/>
          <p:cNvSpPr/>
          <p:nvPr>
            <p:custDataLst>
              <p:tags r:id="rId25"/>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3" name="空心弧 32" hidden="1"/>
          <p:cNvSpPr/>
          <p:nvPr>
            <p:custDataLst>
              <p:tags r:id="rId26"/>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4" name="空心弧 33" hidden="1"/>
          <p:cNvSpPr/>
          <p:nvPr>
            <p:custDataLst>
              <p:tags r:id="rId27"/>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5" name="空心弧 34" hidden="1"/>
          <p:cNvSpPr/>
          <p:nvPr>
            <p:custDataLst>
              <p:tags r:id="rId28"/>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6" name="空心弧 35" hidden="1"/>
          <p:cNvSpPr/>
          <p:nvPr>
            <p:custDataLst>
              <p:tags r:id="rId29"/>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7" name="空心弧 36" hidden="1"/>
          <p:cNvSpPr/>
          <p:nvPr>
            <p:custDataLst>
              <p:tags r:id="rId30"/>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8" name="空心弧 37" hidden="1"/>
          <p:cNvSpPr/>
          <p:nvPr>
            <p:custDataLst>
              <p:tags r:id="rId31"/>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9" name="空心弧 38" hidden="1"/>
          <p:cNvSpPr/>
          <p:nvPr>
            <p:custDataLst>
              <p:tags r:id="rId32"/>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0" name="空心弧 39" hidden="1"/>
          <p:cNvSpPr/>
          <p:nvPr>
            <p:custDataLst>
              <p:tags r:id="rId33"/>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1" name="空心弧 40" hidden="1"/>
          <p:cNvSpPr/>
          <p:nvPr>
            <p:custDataLst>
              <p:tags r:id="rId34"/>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2" name="空心弧 41" hidden="1"/>
          <p:cNvSpPr/>
          <p:nvPr>
            <p:custDataLst>
              <p:tags r:id="rId35"/>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3" name="空心弧 42" hidden="1"/>
          <p:cNvSpPr/>
          <p:nvPr>
            <p:custDataLst>
              <p:tags r:id="rId36"/>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4" name="空心弧 43" hidden="1"/>
          <p:cNvSpPr/>
          <p:nvPr>
            <p:custDataLst>
              <p:tags r:id="rId37"/>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5" name="空心弧 44" hidden="1"/>
          <p:cNvSpPr/>
          <p:nvPr>
            <p:custDataLst>
              <p:tags r:id="rId38"/>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6" name="空心弧 45" hidden="1"/>
          <p:cNvSpPr/>
          <p:nvPr>
            <p:custDataLst>
              <p:tags r:id="rId39"/>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7" name="空心弧 46" hidden="1"/>
          <p:cNvSpPr/>
          <p:nvPr>
            <p:custDataLst>
              <p:tags r:id="rId40"/>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8" name="空心弧 47" hidden="1"/>
          <p:cNvSpPr/>
          <p:nvPr>
            <p:custDataLst>
              <p:tags r:id="rId41"/>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9" name="空心弧 48" hidden="1"/>
          <p:cNvSpPr/>
          <p:nvPr>
            <p:custDataLst>
              <p:tags r:id="rId42"/>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0" name="空心弧 49" hidden="1"/>
          <p:cNvSpPr/>
          <p:nvPr>
            <p:custDataLst>
              <p:tags r:id="rId43"/>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1" name="空心弧 50" hidden="1"/>
          <p:cNvSpPr/>
          <p:nvPr>
            <p:custDataLst>
              <p:tags r:id="rId44"/>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2" name="空心弧 51" hidden="1"/>
          <p:cNvSpPr/>
          <p:nvPr>
            <p:custDataLst>
              <p:tags r:id="rId45"/>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3" name="空心弧 52" hidden="1"/>
          <p:cNvSpPr/>
          <p:nvPr>
            <p:custDataLst>
              <p:tags r:id="rId46"/>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 name="文本框 2"/>
          <p:cNvSpPr txBox="1"/>
          <p:nvPr/>
        </p:nvSpPr>
        <p:spPr>
          <a:xfrm>
            <a:off x="414655" y="1255395"/>
            <a:ext cx="11015980" cy="429895"/>
          </a:xfrm>
          <a:prstGeom prst="rect">
            <a:avLst/>
          </a:prstGeom>
          <a:noFill/>
        </p:spPr>
        <p:txBody>
          <a:bodyPr wrap="square" rtlCol="0">
            <a:spAutoFit/>
          </a:bodyPr>
          <a:p>
            <a:r>
              <a:rPr lang="zh-CN" altLang="en-US" sz="2200"/>
              <a:t>点击“执行SQL”，完成SQL语句执行。效果如图</a:t>
            </a:r>
            <a:endParaRPr lang="zh-CN" altLang="en-US" sz="2200"/>
          </a:p>
        </p:txBody>
      </p:sp>
      <p:pic>
        <p:nvPicPr>
          <p:cNvPr id="66" name="图片 66"/>
          <p:cNvPicPr>
            <a:picLocks noChangeAspect="1"/>
          </p:cNvPicPr>
          <p:nvPr/>
        </p:nvPicPr>
        <p:blipFill>
          <a:blip r:embed="rId47"/>
          <a:stretch>
            <a:fillRect/>
          </a:stretch>
        </p:blipFill>
        <p:spPr>
          <a:xfrm>
            <a:off x="3655060" y="2026920"/>
            <a:ext cx="4895850" cy="4083685"/>
          </a:xfrm>
          <a:prstGeom prst="rect">
            <a:avLst/>
          </a:prstGeom>
          <a:ln w="12700">
            <a:solidFill>
              <a:schemeClr val="bg1">
                <a:lumMod val="85000"/>
              </a:schemeClr>
            </a:solidFill>
          </a:ln>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dirty="0" smtClean="0">
                <a:latin typeface="+mn-lt"/>
                <a:ea typeface="+mn-ea"/>
                <a:cs typeface="+mn-ea"/>
                <a:sym typeface="+mn-lt"/>
              </a:rPr>
              <a:t>表的创建</a:t>
            </a:r>
            <a:r>
              <a:rPr smtClean="0">
                <a:latin typeface="+mn-lt"/>
                <a:ea typeface="+mn-ea"/>
                <a:cs typeface="+mn-ea"/>
                <a:sym typeface="+mn-lt"/>
              </a:rPr>
              <a:t>（</a:t>
            </a:r>
            <a:r>
              <a:rPr lang="en-US" altLang="zh-CN" smtClean="0">
                <a:latin typeface="+mn-lt"/>
                <a:ea typeface="+mn-ea"/>
                <a:cs typeface="+mn-ea"/>
                <a:sym typeface="+mn-lt"/>
              </a:rPr>
              <a:t>8</a:t>
            </a:r>
            <a:r>
              <a:rPr smtClean="0">
                <a:latin typeface="+mn-lt"/>
                <a:ea typeface="+mn-ea"/>
                <a:cs typeface="+mn-ea"/>
                <a:sym typeface="+mn-lt"/>
              </a:rPr>
              <a:t>）</a:t>
            </a:r>
            <a:endParaRPr dirty="0" smtClean="0">
              <a:latin typeface="+mn-lt"/>
              <a:ea typeface="+mn-ea"/>
              <a:cs typeface="+mn-ea"/>
              <a:sym typeface="+mn-lt"/>
            </a:endParaRPr>
          </a:p>
        </p:txBody>
      </p:sp>
      <p:sp>
        <p:nvSpPr>
          <p:cNvPr id="8" name="空心弧 7" hidden="1"/>
          <p:cNvSpPr/>
          <p:nvPr>
            <p:custDataLst>
              <p:tags r:id="rId1"/>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9" name="空心弧 8" hidden="1"/>
          <p:cNvSpPr/>
          <p:nvPr>
            <p:custDataLst>
              <p:tags r:id="rId2"/>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0" name="空心弧 9" hidden="1"/>
          <p:cNvSpPr/>
          <p:nvPr>
            <p:custDataLst>
              <p:tags r:id="rId3"/>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1" name="空心弧 10" hidden="1"/>
          <p:cNvSpPr/>
          <p:nvPr>
            <p:custDataLst>
              <p:tags r:id="rId4"/>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2" name="空心弧 11" hidden="1"/>
          <p:cNvSpPr/>
          <p:nvPr>
            <p:custDataLst>
              <p:tags r:id="rId5"/>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3" name="空心弧 12" hidden="1"/>
          <p:cNvSpPr/>
          <p:nvPr>
            <p:custDataLst>
              <p:tags r:id="rId6"/>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4" name="空心弧 13" hidden="1"/>
          <p:cNvSpPr/>
          <p:nvPr>
            <p:custDataLst>
              <p:tags r:id="rId7"/>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5" name="空心弧 14" hidden="1"/>
          <p:cNvSpPr/>
          <p:nvPr>
            <p:custDataLst>
              <p:tags r:id="rId8"/>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6" name="空心弧 15" hidden="1"/>
          <p:cNvSpPr/>
          <p:nvPr>
            <p:custDataLst>
              <p:tags r:id="rId9"/>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7" name="空心弧 16" hidden="1"/>
          <p:cNvSpPr/>
          <p:nvPr>
            <p:custDataLst>
              <p:tags r:id="rId10"/>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8" name="空心弧 17" hidden="1"/>
          <p:cNvSpPr/>
          <p:nvPr>
            <p:custDataLst>
              <p:tags r:id="rId11"/>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9" name="空心弧 18" hidden="1"/>
          <p:cNvSpPr/>
          <p:nvPr>
            <p:custDataLst>
              <p:tags r:id="rId12"/>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0" name="空心弧 19" hidden="1"/>
          <p:cNvSpPr/>
          <p:nvPr>
            <p:custDataLst>
              <p:tags r:id="rId13"/>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1" name="空心弧 20" hidden="1"/>
          <p:cNvSpPr/>
          <p:nvPr>
            <p:custDataLst>
              <p:tags r:id="rId14"/>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2" name="空心弧 21" hidden="1"/>
          <p:cNvSpPr/>
          <p:nvPr>
            <p:custDataLst>
              <p:tags r:id="rId15"/>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3" name="空心弧 22" hidden="1"/>
          <p:cNvSpPr/>
          <p:nvPr>
            <p:custDataLst>
              <p:tags r:id="rId16"/>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4" name="空心弧 23" hidden="1"/>
          <p:cNvSpPr/>
          <p:nvPr>
            <p:custDataLst>
              <p:tags r:id="rId17"/>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5" name="空心弧 24" hidden="1"/>
          <p:cNvSpPr/>
          <p:nvPr>
            <p:custDataLst>
              <p:tags r:id="rId18"/>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6" name="空心弧 25" hidden="1"/>
          <p:cNvSpPr/>
          <p:nvPr>
            <p:custDataLst>
              <p:tags r:id="rId19"/>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7" name="空心弧 26" hidden="1"/>
          <p:cNvSpPr/>
          <p:nvPr>
            <p:custDataLst>
              <p:tags r:id="rId20"/>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8" name="空心弧 27" hidden="1"/>
          <p:cNvSpPr/>
          <p:nvPr>
            <p:custDataLst>
              <p:tags r:id="rId21"/>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9" name="空心弧 28" hidden="1"/>
          <p:cNvSpPr/>
          <p:nvPr>
            <p:custDataLst>
              <p:tags r:id="rId22"/>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0" name="空心弧 29" hidden="1"/>
          <p:cNvSpPr/>
          <p:nvPr>
            <p:custDataLst>
              <p:tags r:id="rId23"/>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1" name="空心弧 30" hidden="1"/>
          <p:cNvSpPr/>
          <p:nvPr>
            <p:custDataLst>
              <p:tags r:id="rId24"/>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2" name="空心弧 31" hidden="1"/>
          <p:cNvSpPr/>
          <p:nvPr>
            <p:custDataLst>
              <p:tags r:id="rId25"/>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3" name="空心弧 32" hidden="1"/>
          <p:cNvSpPr/>
          <p:nvPr>
            <p:custDataLst>
              <p:tags r:id="rId26"/>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4" name="空心弧 33" hidden="1"/>
          <p:cNvSpPr/>
          <p:nvPr>
            <p:custDataLst>
              <p:tags r:id="rId27"/>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5" name="空心弧 34" hidden="1"/>
          <p:cNvSpPr/>
          <p:nvPr>
            <p:custDataLst>
              <p:tags r:id="rId28"/>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6" name="空心弧 35" hidden="1"/>
          <p:cNvSpPr/>
          <p:nvPr>
            <p:custDataLst>
              <p:tags r:id="rId29"/>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7" name="空心弧 36" hidden="1"/>
          <p:cNvSpPr/>
          <p:nvPr>
            <p:custDataLst>
              <p:tags r:id="rId30"/>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8" name="空心弧 37" hidden="1"/>
          <p:cNvSpPr/>
          <p:nvPr>
            <p:custDataLst>
              <p:tags r:id="rId31"/>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9" name="空心弧 38" hidden="1"/>
          <p:cNvSpPr/>
          <p:nvPr>
            <p:custDataLst>
              <p:tags r:id="rId32"/>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0" name="空心弧 39" hidden="1"/>
          <p:cNvSpPr/>
          <p:nvPr>
            <p:custDataLst>
              <p:tags r:id="rId33"/>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1" name="空心弧 40" hidden="1"/>
          <p:cNvSpPr/>
          <p:nvPr>
            <p:custDataLst>
              <p:tags r:id="rId34"/>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2" name="空心弧 41" hidden="1"/>
          <p:cNvSpPr/>
          <p:nvPr>
            <p:custDataLst>
              <p:tags r:id="rId35"/>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3" name="空心弧 42" hidden="1"/>
          <p:cNvSpPr/>
          <p:nvPr>
            <p:custDataLst>
              <p:tags r:id="rId36"/>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4" name="空心弧 43" hidden="1"/>
          <p:cNvSpPr/>
          <p:nvPr>
            <p:custDataLst>
              <p:tags r:id="rId37"/>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5" name="空心弧 44" hidden="1"/>
          <p:cNvSpPr/>
          <p:nvPr>
            <p:custDataLst>
              <p:tags r:id="rId38"/>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6" name="空心弧 45" hidden="1"/>
          <p:cNvSpPr/>
          <p:nvPr>
            <p:custDataLst>
              <p:tags r:id="rId39"/>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7" name="空心弧 46" hidden="1"/>
          <p:cNvSpPr/>
          <p:nvPr>
            <p:custDataLst>
              <p:tags r:id="rId40"/>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8" name="空心弧 47" hidden="1"/>
          <p:cNvSpPr/>
          <p:nvPr>
            <p:custDataLst>
              <p:tags r:id="rId41"/>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9" name="空心弧 48" hidden="1"/>
          <p:cNvSpPr/>
          <p:nvPr>
            <p:custDataLst>
              <p:tags r:id="rId42"/>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0" name="空心弧 49" hidden="1"/>
          <p:cNvSpPr/>
          <p:nvPr>
            <p:custDataLst>
              <p:tags r:id="rId43"/>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1" name="空心弧 50" hidden="1"/>
          <p:cNvSpPr/>
          <p:nvPr>
            <p:custDataLst>
              <p:tags r:id="rId44"/>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2" name="空心弧 51" hidden="1"/>
          <p:cNvSpPr/>
          <p:nvPr>
            <p:custDataLst>
              <p:tags r:id="rId45"/>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3" name="空心弧 52" hidden="1"/>
          <p:cNvSpPr/>
          <p:nvPr>
            <p:custDataLst>
              <p:tags r:id="rId46"/>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 name="文本框 2"/>
          <p:cNvSpPr txBox="1"/>
          <p:nvPr/>
        </p:nvSpPr>
        <p:spPr>
          <a:xfrm>
            <a:off x="414655" y="1255395"/>
            <a:ext cx="11015980" cy="429895"/>
          </a:xfrm>
          <a:prstGeom prst="rect">
            <a:avLst/>
          </a:prstGeom>
          <a:noFill/>
        </p:spPr>
        <p:txBody>
          <a:bodyPr wrap="square" rtlCol="0">
            <a:spAutoFit/>
          </a:bodyPr>
          <a:p>
            <a:r>
              <a:rPr lang="zh-CN" altLang="en-US" sz="2200"/>
              <a:t>鼠标点击刷新，查看表。如图所示，表student已成功创建。</a:t>
            </a:r>
            <a:endParaRPr lang="zh-CN" altLang="en-US" sz="2200"/>
          </a:p>
        </p:txBody>
      </p:sp>
      <p:pic>
        <p:nvPicPr>
          <p:cNvPr id="67" name="图片 67"/>
          <p:cNvPicPr>
            <a:picLocks noChangeAspect="1"/>
          </p:cNvPicPr>
          <p:nvPr/>
        </p:nvPicPr>
        <p:blipFill>
          <a:blip r:embed="rId47"/>
          <a:stretch>
            <a:fillRect/>
          </a:stretch>
        </p:blipFill>
        <p:spPr>
          <a:xfrm>
            <a:off x="4768850" y="2159635"/>
            <a:ext cx="2653665" cy="3272155"/>
          </a:xfrm>
          <a:prstGeom prst="rect">
            <a:avLst/>
          </a:prstGeom>
          <a:ln>
            <a:solidFill>
              <a:schemeClr val="bg1">
                <a:lumMod val="85000"/>
              </a:schemeClr>
            </a:solidFill>
          </a:ln>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dirty="0" smtClean="0">
                <a:latin typeface="+mn-lt"/>
                <a:ea typeface="+mn-ea"/>
                <a:cs typeface="+mn-ea"/>
                <a:sym typeface="+mn-lt"/>
              </a:rPr>
              <a:t>表的创建</a:t>
            </a:r>
            <a:r>
              <a:rPr smtClean="0">
                <a:latin typeface="+mn-lt"/>
                <a:ea typeface="+mn-ea"/>
                <a:cs typeface="+mn-ea"/>
                <a:sym typeface="+mn-lt"/>
              </a:rPr>
              <a:t>（</a:t>
            </a:r>
            <a:r>
              <a:rPr lang="en-US" altLang="zh-CN" smtClean="0">
                <a:latin typeface="+mn-lt"/>
                <a:ea typeface="+mn-ea"/>
                <a:cs typeface="+mn-ea"/>
                <a:sym typeface="+mn-lt"/>
              </a:rPr>
              <a:t>9</a:t>
            </a:r>
            <a:r>
              <a:rPr smtClean="0">
                <a:latin typeface="+mn-lt"/>
                <a:ea typeface="+mn-ea"/>
                <a:cs typeface="+mn-ea"/>
                <a:sym typeface="+mn-lt"/>
              </a:rPr>
              <a:t>）</a:t>
            </a:r>
            <a:endParaRPr dirty="0" smtClean="0">
              <a:latin typeface="+mn-lt"/>
              <a:ea typeface="+mn-ea"/>
              <a:cs typeface="+mn-ea"/>
              <a:sym typeface="+mn-lt"/>
            </a:endParaRPr>
          </a:p>
        </p:txBody>
      </p:sp>
      <p:sp>
        <p:nvSpPr>
          <p:cNvPr id="8" name="空心弧 7" hidden="1"/>
          <p:cNvSpPr/>
          <p:nvPr>
            <p:custDataLst>
              <p:tags r:id="rId1"/>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9" name="空心弧 8" hidden="1"/>
          <p:cNvSpPr/>
          <p:nvPr>
            <p:custDataLst>
              <p:tags r:id="rId2"/>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0" name="空心弧 9" hidden="1"/>
          <p:cNvSpPr/>
          <p:nvPr>
            <p:custDataLst>
              <p:tags r:id="rId3"/>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1" name="空心弧 10" hidden="1"/>
          <p:cNvSpPr/>
          <p:nvPr>
            <p:custDataLst>
              <p:tags r:id="rId4"/>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2" name="空心弧 11" hidden="1"/>
          <p:cNvSpPr/>
          <p:nvPr>
            <p:custDataLst>
              <p:tags r:id="rId5"/>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3" name="空心弧 12" hidden="1"/>
          <p:cNvSpPr/>
          <p:nvPr>
            <p:custDataLst>
              <p:tags r:id="rId6"/>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4" name="空心弧 13" hidden="1"/>
          <p:cNvSpPr/>
          <p:nvPr>
            <p:custDataLst>
              <p:tags r:id="rId7"/>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5" name="空心弧 14" hidden="1"/>
          <p:cNvSpPr/>
          <p:nvPr>
            <p:custDataLst>
              <p:tags r:id="rId8"/>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6" name="空心弧 15" hidden="1"/>
          <p:cNvSpPr/>
          <p:nvPr>
            <p:custDataLst>
              <p:tags r:id="rId9"/>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7" name="空心弧 16" hidden="1"/>
          <p:cNvSpPr/>
          <p:nvPr>
            <p:custDataLst>
              <p:tags r:id="rId10"/>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8" name="空心弧 17" hidden="1"/>
          <p:cNvSpPr/>
          <p:nvPr>
            <p:custDataLst>
              <p:tags r:id="rId11"/>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9" name="空心弧 18" hidden="1"/>
          <p:cNvSpPr/>
          <p:nvPr>
            <p:custDataLst>
              <p:tags r:id="rId12"/>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0" name="空心弧 19" hidden="1"/>
          <p:cNvSpPr/>
          <p:nvPr>
            <p:custDataLst>
              <p:tags r:id="rId13"/>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1" name="空心弧 20" hidden="1"/>
          <p:cNvSpPr/>
          <p:nvPr>
            <p:custDataLst>
              <p:tags r:id="rId14"/>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2" name="空心弧 21" hidden="1"/>
          <p:cNvSpPr/>
          <p:nvPr>
            <p:custDataLst>
              <p:tags r:id="rId15"/>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3" name="空心弧 22" hidden="1"/>
          <p:cNvSpPr/>
          <p:nvPr>
            <p:custDataLst>
              <p:tags r:id="rId16"/>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4" name="空心弧 23" hidden="1"/>
          <p:cNvSpPr/>
          <p:nvPr>
            <p:custDataLst>
              <p:tags r:id="rId17"/>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5" name="空心弧 24" hidden="1"/>
          <p:cNvSpPr/>
          <p:nvPr>
            <p:custDataLst>
              <p:tags r:id="rId18"/>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6" name="空心弧 25" hidden="1"/>
          <p:cNvSpPr/>
          <p:nvPr>
            <p:custDataLst>
              <p:tags r:id="rId19"/>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7" name="空心弧 26" hidden="1"/>
          <p:cNvSpPr/>
          <p:nvPr>
            <p:custDataLst>
              <p:tags r:id="rId20"/>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8" name="空心弧 27" hidden="1"/>
          <p:cNvSpPr/>
          <p:nvPr>
            <p:custDataLst>
              <p:tags r:id="rId21"/>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9" name="空心弧 28" hidden="1"/>
          <p:cNvSpPr/>
          <p:nvPr>
            <p:custDataLst>
              <p:tags r:id="rId22"/>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0" name="空心弧 29" hidden="1"/>
          <p:cNvSpPr/>
          <p:nvPr>
            <p:custDataLst>
              <p:tags r:id="rId23"/>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1" name="空心弧 30" hidden="1"/>
          <p:cNvSpPr/>
          <p:nvPr>
            <p:custDataLst>
              <p:tags r:id="rId24"/>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2" name="空心弧 31" hidden="1"/>
          <p:cNvSpPr/>
          <p:nvPr>
            <p:custDataLst>
              <p:tags r:id="rId25"/>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3" name="空心弧 32" hidden="1"/>
          <p:cNvSpPr/>
          <p:nvPr>
            <p:custDataLst>
              <p:tags r:id="rId26"/>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4" name="空心弧 33" hidden="1"/>
          <p:cNvSpPr/>
          <p:nvPr>
            <p:custDataLst>
              <p:tags r:id="rId27"/>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5" name="空心弧 34" hidden="1"/>
          <p:cNvSpPr/>
          <p:nvPr>
            <p:custDataLst>
              <p:tags r:id="rId28"/>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6" name="空心弧 35" hidden="1"/>
          <p:cNvSpPr/>
          <p:nvPr>
            <p:custDataLst>
              <p:tags r:id="rId29"/>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7" name="空心弧 36" hidden="1"/>
          <p:cNvSpPr/>
          <p:nvPr>
            <p:custDataLst>
              <p:tags r:id="rId30"/>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8" name="空心弧 37" hidden="1"/>
          <p:cNvSpPr/>
          <p:nvPr>
            <p:custDataLst>
              <p:tags r:id="rId31"/>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9" name="空心弧 38" hidden="1"/>
          <p:cNvSpPr/>
          <p:nvPr>
            <p:custDataLst>
              <p:tags r:id="rId32"/>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0" name="空心弧 39" hidden="1"/>
          <p:cNvSpPr/>
          <p:nvPr>
            <p:custDataLst>
              <p:tags r:id="rId33"/>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1" name="空心弧 40" hidden="1"/>
          <p:cNvSpPr/>
          <p:nvPr>
            <p:custDataLst>
              <p:tags r:id="rId34"/>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2" name="空心弧 41" hidden="1"/>
          <p:cNvSpPr/>
          <p:nvPr>
            <p:custDataLst>
              <p:tags r:id="rId35"/>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3" name="空心弧 42" hidden="1"/>
          <p:cNvSpPr/>
          <p:nvPr>
            <p:custDataLst>
              <p:tags r:id="rId36"/>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4" name="空心弧 43" hidden="1"/>
          <p:cNvSpPr/>
          <p:nvPr>
            <p:custDataLst>
              <p:tags r:id="rId37"/>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5" name="空心弧 44" hidden="1"/>
          <p:cNvSpPr/>
          <p:nvPr>
            <p:custDataLst>
              <p:tags r:id="rId38"/>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6" name="空心弧 45" hidden="1"/>
          <p:cNvSpPr/>
          <p:nvPr>
            <p:custDataLst>
              <p:tags r:id="rId39"/>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7" name="空心弧 46" hidden="1"/>
          <p:cNvSpPr/>
          <p:nvPr>
            <p:custDataLst>
              <p:tags r:id="rId40"/>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8" name="空心弧 47" hidden="1"/>
          <p:cNvSpPr/>
          <p:nvPr>
            <p:custDataLst>
              <p:tags r:id="rId41"/>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9" name="空心弧 48" hidden="1"/>
          <p:cNvSpPr/>
          <p:nvPr>
            <p:custDataLst>
              <p:tags r:id="rId42"/>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0" name="空心弧 49" hidden="1"/>
          <p:cNvSpPr/>
          <p:nvPr>
            <p:custDataLst>
              <p:tags r:id="rId43"/>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1" name="空心弧 50" hidden="1"/>
          <p:cNvSpPr/>
          <p:nvPr>
            <p:custDataLst>
              <p:tags r:id="rId44"/>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2" name="空心弧 51" hidden="1"/>
          <p:cNvSpPr/>
          <p:nvPr>
            <p:custDataLst>
              <p:tags r:id="rId45"/>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3" name="空心弧 52" hidden="1"/>
          <p:cNvSpPr/>
          <p:nvPr>
            <p:custDataLst>
              <p:tags r:id="rId46"/>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 name="文本框 2"/>
          <p:cNvSpPr txBox="1"/>
          <p:nvPr/>
        </p:nvSpPr>
        <p:spPr>
          <a:xfrm>
            <a:off x="455930" y="1276985"/>
            <a:ext cx="11015980" cy="5686425"/>
          </a:xfrm>
          <a:prstGeom prst="rect">
            <a:avLst/>
          </a:prstGeom>
          <a:noFill/>
        </p:spPr>
        <p:txBody>
          <a:bodyPr wrap="square" rtlCol="0">
            <a:spAutoFit/>
          </a:bodyPr>
          <a:p>
            <a:pPr fontAlgn="auto">
              <a:lnSpc>
                <a:spcPct val="140000"/>
              </a:lnSpc>
            </a:pPr>
            <a:r>
              <a:rPr lang="en-US" altLang="zh-CN" sz="2200"/>
              <a:t>4. </a:t>
            </a:r>
            <a:r>
              <a:rPr lang="zh-CN" altLang="en-US" sz="2200"/>
              <a:t>教师信息表的创建。</a:t>
            </a:r>
            <a:endParaRPr lang="zh-CN" altLang="en-US" sz="2200"/>
          </a:p>
          <a:p>
            <a:pPr fontAlgn="auto">
              <a:lnSpc>
                <a:spcPct val="140000"/>
              </a:lnSpc>
            </a:pPr>
            <a:r>
              <a:rPr lang="zh-CN" altLang="en-US" sz="2200"/>
              <a:t>在SQL编辑框中输入如下语句，创建老师表teacher。</a:t>
            </a:r>
            <a:endParaRPr lang="zh-CN" altLang="en-US"/>
          </a:p>
          <a:p>
            <a:pPr fontAlgn="auto">
              <a:lnSpc>
                <a:spcPct val="140000"/>
              </a:lnSpc>
            </a:pPr>
            <a:r>
              <a:rPr lang="zh-CN" altLang="en-US"/>
              <a:t># 删除表teacher</a:t>
            </a:r>
            <a:endParaRPr lang="zh-CN" altLang="en-US"/>
          </a:p>
          <a:p>
            <a:pPr fontAlgn="auto">
              <a:lnSpc>
                <a:spcPct val="140000"/>
              </a:lnSpc>
            </a:pPr>
            <a:r>
              <a:rPr lang="zh-CN" altLang="en-US"/>
              <a:t>DROP TABLE IF EXISTS teacher;</a:t>
            </a:r>
            <a:endParaRPr lang="zh-CN" altLang="en-US"/>
          </a:p>
          <a:p>
            <a:pPr fontAlgn="auto">
              <a:lnSpc>
                <a:spcPct val="140000"/>
              </a:lnSpc>
            </a:pPr>
            <a:r>
              <a:rPr lang="zh-CN" altLang="en-US"/>
              <a:t># 创建表teacher</a:t>
            </a:r>
            <a:endParaRPr lang="zh-CN" altLang="en-US"/>
          </a:p>
          <a:p>
            <a:pPr fontAlgn="auto">
              <a:lnSpc>
                <a:spcPct val="140000"/>
              </a:lnSpc>
            </a:pPr>
            <a:r>
              <a:rPr lang="zh-CN" altLang="en-US"/>
              <a:t>CREATE TABLE teacher</a:t>
            </a:r>
            <a:endParaRPr lang="zh-CN" altLang="en-US"/>
          </a:p>
          <a:p>
            <a:pPr fontAlgn="auto">
              <a:lnSpc>
                <a:spcPct val="140000"/>
              </a:lnSpc>
            </a:pPr>
            <a:r>
              <a:rPr lang="zh-CN" altLang="en-US"/>
              <a:t>(</a:t>
            </a:r>
            <a:endParaRPr lang="zh-CN" altLang="en-US"/>
          </a:p>
          <a:p>
            <a:pPr fontAlgn="auto">
              <a:lnSpc>
                <a:spcPct val="140000"/>
              </a:lnSpc>
            </a:pPr>
            <a:r>
              <a:rPr lang="zh-CN" altLang="en-US"/>
              <a:t>        tec_id INT PRIMARY KEY,</a:t>
            </a:r>
            <a:endParaRPr lang="zh-CN" altLang="en-US"/>
          </a:p>
          <a:p>
            <a:pPr fontAlgn="auto">
              <a:lnSpc>
                <a:spcPct val="140000"/>
              </a:lnSpc>
            </a:pPr>
            <a:r>
              <a:rPr lang="zh-CN" altLang="en-US"/>
              <a:t>        tec_name VARCHAR(20) NOT NULL,</a:t>
            </a:r>
            <a:endParaRPr lang="zh-CN" altLang="en-US"/>
          </a:p>
          <a:p>
            <a:pPr fontAlgn="auto">
              <a:lnSpc>
                <a:spcPct val="140000"/>
              </a:lnSpc>
            </a:pPr>
            <a:r>
              <a:rPr lang="zh-CN" altLang="en-US"/>
              <a:t>        tec_job VARCHAR(15),</a:t>
            </a:r>
            <a:endParaRPr lang="zh-CN" altLang="en-US"/>
          </a:p>
          <a:p>
            <a:pPr fontAlgn="auto">
              <a:lnSpc>
                <a:spcPct val="140000"/>
              </a:lnSpc>
            </a:pPr>
            <a:r>
              <a:rPr lang="zh-CN" altLang="en-US"/>
              <a:t>        tec_sex VARCHAR(6),</a:t>
            </a:r>
            <a:endParaRPr lang="zh-CN" altLang="en-US"/>
          </a:p>
          <a:p>
            <a:pPr fontAlgn="auto">
              <a:lnSpc>
                <a:spcPct val="140000"/>
              </a:lnSpc>
            </a:pPr>
            <a:r>
              <a:rPr lang="zh-CN" altLang="en-US"/>
              <a:t>        tec_age INT,</a:t>
            </a:r>
            <a:endParaRPr lang="zh-CN" altLang="en-US"/>
          </a:p>
          <a:p>
            <a:pPr fontAlgn="auto">
              <a:lnSpc>
                <a:spcPct val="140000"/>
              </a:lnSpc>
            </a:pPr>
            <a:r>
              <a:rPr lang="zh-CN" altLang="en-US"/>
              <a:t>        tec_in DATETIME NOT NULL</a:t>
            </a:r>
            <a:endParaRPr lang="zh-CN" altLang="en-US"/>
          </a:p>
          <a:p>
            <a:pPr fontAlgn="auto">
              <a:lnSpc>
                <a:spcPct val="140000"/>
              </a:lnSpc>
            </a:pPr>
            <a:r>
              <a:rPr lang="zh-CN" altLang="en-US"/>
              <a:t>);</a:t>
            </a:r>
            <a:endParaRPr lang="zh-CN" altLang="en-US"/>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dirty="0" smtClean="0">
                <a:latin typeface="+mn-lt"/>
                <a:ea typeface="+mn-ea"/>
                <a:cs typeface="+mn-ea"/>
                <a:sym typeface="+mn-lt"/>
              </a:rPr>
              <a:t>表的创建</a:t>
            </a:r>
            <a:r>
              <a:rPr smtClean="0">
                <a:latin typeface="+mn-lt"/>
                <a:ea typeface="+mn-ea"/>
                <a:cs typeface="+mn-ea"/>
                <a:sym typeface="+mn-lt"/>
              </a:rPr>
              <a:t>（</a:t>
            </a:r>
            <a:r>
              <a:rPr lang="en-US" altLang="zh-CN" smtClean="0">
                <a:latin typeface="+mn-lt"/>
                <a:ea typeface="+mn-ea"/>
                <a:cs typeface="+mn-ea"/>
                <a:sym typeface="+mn-lt"/>
              </a:rPr>
              <a:t>10</a:t>
            </a:r>
            <a:r>
              <a:rPr smtClean="0">
                <a:latin typeface="+mn-lt"/>
                <a:ea typeface="+mn-ea"/>
                <a:cs typeface="+mn-ea"/>
                <a:sym typeface="+mn-lt"/>
              </a:rPr>
              <a:t>）</a:t>
            </a:r>
            <a:endParaRPr dirty="0" smtClean="0">
              <a:latin typeface="+mn-lt"/>
              <a:ea typeface="+mn-ea"/>
              <a:cs typeface="+mn-ea"/>
              <a:sym typeface="+mn-lt"/>
            </a:endParaRPr>
          </a:p>
        </p:txBody>
      </p:sp>
      <p:sp>
        <p:nvSpPr>
          <p:cNvPr id="8" name="空心弧 7" hidden="1"/>
          <p:cNvSpPr/>
          <p:nvPr>
            <p:custDataLst>
              <p:tags r:id="rId1"/>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9" name="空心弧 8" hidden="1"/>
          <p:cNvSpPr/>
          <p:nvPr>
            <p:custDataLst>
              <p:tags r:id="rId2"/>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0" name="空心弧 9" hidden="1"/>
          <p:cNvSpPr/>
          <p:nvPr>
            <p:custDataLst>
              <p:tags r:id="rId3"/>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1" name="空心弧 10" hidden="1"/>
          <p:cNvSpPr/>
          <p:nvPr>
            <p:custDataLst>
              <p:tags r:id="rId4"/>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2" name="空心弧 11" hidden="1"/>
          <p:cNvSpPr/>
          <p:nvPr>
            <p:custDataLst>
              <p:tags r:id="rId5"/>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3" name="空心弧 12" hidden="1"/>
          <p:cNvSpPr/>
          <p:nvPr>
            <p:custDataLst>
              <p:tags r:id="rId6"/>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4" name="空心弧 13" hidden="1"/>
          <p:cNvSpPr/>
          <p:nvPr>
            <p:custDataLst>
              <p:tags r:id="rId7"/>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5" name="空心弧 14" hidden="1"/>
          <p:cNvSpPr/>
          <p:nvPr>
            <p:custDataLst>
              <p:tags r:id="rId8"/>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6" name="空心弧 15" hidden="1"/>
          <p:cNvSpPr/>
          <p:nvPr>
            <p:custDataLst>
              <p:tags r:id="rId9"/>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7" name="空心弧 16" hidden="1"/>
          <p:cNvSpPr/>
          <p:nvPr>
            <p:custDataLst>
              <p:tags r:id="rId10"/>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8" name="空心弧 17" hidden="1"/>
          <p:cNvSpPr/>
          <p:nvPr>
            <p:custDataLst>
              <p:tags r:id="rId11"/>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9" name="空心弧 18" hidden="1"/>
          <p:cNvSpPr/>
          <p:nvPr>
            <p:custDataLst>
              <p:tags r:id="rId12"/>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0" name="空心弧 19" hidden="1"/>
          <p:cNvSpPr/>
          <p:nvPr>
            <p:custDataLst>
              <p:tags r:id="rId13"/>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1" name="空心弧 20" hidden="1"/>
          <p:cNvSpPr/>
          <p:nvPr>
            <p:custDataLst>
              <p:tags r:id="rId14"/>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2" name="空心弧 21" hidden="1"/>
          <p:cNvSpPr/>
          <p:nvPr>
            <p:custDataLst>
              <p:tags r:id="rId15"/>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3" name="空心弧 22" hidden="1"/>
          <p:cNvSpPr/>
          <p:nvPr>
            <p:custDataLst>
              <p:tags r:id="rId16"/>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4" name="空心弧 23" hidden="1"/>
          <p:cNvSpPr/>
          <p:nvPr>
            <p:custDataLst>
              <p:tags r:id="rId17"/>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5" name="空心弧 24" hidden="1"/>
          <p:cNvSpPr/>
          <p:nvPr>
            <p:custDataLst>
              <p:tags r:id="rId18"/>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6" name="空心弧 25" hidden="1"/>
          <p:cNvSpPr/>
          <p:nvPr>
            <p:custDataLst>
              <p:tags r:id="rId19"/>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7" name="空心弧 26" hidden="1"/>
          <p:cNvSpPr/>
          <p:nvPr>
            <p:custDataLst>
              <p:tags r:id="rId20"/>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8" name="空心弧 27" hidden="1"/>
          <p:cNvSpPr/>
          <p:nvPr>
            <p:custDataLst>
              <p:tags r:id="rId21"/>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9" name="空心弧 28" hidden="1"/>
          <p:cNvSpPr/>
          <p:nvPr>
            <p:custDataLst>
              <p:tags r:id="rId22"/>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0" name="空心弧 29" hidden="1"/>
          <p:cNvSpPr/>
          <p:nvPr>
            <p:custDataLst>
              <p:tags r:id="rId23"/>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1" name="空心弧 30" hidden="1"/>
          <p:cNvSpPr/>
          <p:nvPr>
            <p:custDataLst>
              <p:tags r:id="rId24"/>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2" name="空心弧 31" hidden="1"/>
          <p:cNvSpPr/>
          <p:nvPr>
            <p:custDataLst>
              <p:tags r:id="rId25"/>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3" name="空心弧 32" hidden="1"/>
          <p:cNvSpPr/>
          <p:nvPr>
            <p:custDataLst>
              <p:tags r:id="rId26"/>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4" name="空心弧 33" hidden="1"/>
          <p:cNvSpPr/>
          <p:nvPr>
            <p:custDataLst>
              <p:tags r:id="rId27"/>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5" name="空心弧 34" hidden="1"/>
          <p:cNvSpPr/>
          <p:nvPr>
            <p:custDataLst>
              <p:tags r:id="rId28"/>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6" name="空心弧 35" hidden="1"/>
          <p:cNvSpPr/>
          <p:nvPr>
            <p:custDataLst>
              <p:tags r:id="rId29"/>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7" name="空心弧 36" hidden="1"/>
          <p:cNvSpPr/>
          <p:nvPr>
            <p:custDataLst>
              <p:tags r:id="rId30"/>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8" name="空心弧 37" hidden="1"/>
          <p:cNvSpPr/>
          <p:nvPr>
            <p:custDataLst>
              <p:tags r:id="rId31"/>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9" name="空心弧 38" hidden="1"/>
          <p:cNvSpPr/>
          <p:nvPr>
            <p:custDataLst>
              <p:tags r:id="rId32"/>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0" name="空心弧 39" hidden="1"/>
          <p:cNvSpPr/>
          <p:nvPr>
            <p:custDataLst>
              <p:tags r:id="rId33"/>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1" name="空心弧 40" hidden="1"/>
          <p:cNvSpPr/>
          <p:nvPr>
            <p:custDataLst>
              <p:tags r:id="rId34"/>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2" name="空心弧 41" hidden="1"/>
          <p:cNvSpPr/>
          <p:nvPr>
            <p:custDataLst>
              <p:tags r:id="rId35"/>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3" name="空心弧 42" hidden="1"/>
          <p:cNvSpPr/>
          <p:nvPr>
            <p:custDataLst>
              <p:tags r:id="rId36"/>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4" name="空心弧 43" hidden="1"/>
          <p:cNvSpPr/>
          <p:nvPr>
            <p:custDataLst>
              <p:tags r:id="rId37"/>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5" name="空心弧 44" hidden="1"/>
          <p:cNvSpPr/>
          <p:nvPr>
            <p:custDataLst>
              <p:tags r:id="rId38"/>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6" name="空心弧 45" hidden="1"/>
          <p:cNvSpPr/>
          <p:nvPr>
            <p:custDataLst>
              <p:tags r:id="rId39"/>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7" name="空心弧 46" hidden="1"/>
          <p:cNvSpPr/>
          <p:nvPr>
            <p:custDataLst>
              <p:tags r:id="rId40"/>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8" name="空心弧 47" hidden="1"/>
          <p:cNvSpPr/>
          <p:nvPr>
            <p:custDataLst>
              <p:tags r:id="rId41"/>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9" name="空心弧 48" hidden="1"/>
          <p:cNvSpPr/>
          <p:nvPr>
            <p:custDataLst>
              <p:tags r:id="rId42"/>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0" name="空心弧 49" hidden="1"/>
          <p:cNvSpPr/>
          <p:nvPr>
            <p:custDataLst>
              <p:tags r:id="rId43"/>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1" name="空心弧 50" hidden="1"/>
          <p:cNvSpPr/>
          <p:nvPr>
            <p:custDataLst>
              <p:tags r:id="rId44"/>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2" name="空心弧 51" hidden="1"/>
          <p:cNvSpPr/>
          <p:nvPr>
            <p:custDataLst>
              <p:tags r:id="rId45"/>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3" name="空心弧 52" hidden="1"/>
          <p:cNvSpPr/>
          <p:nvPr>
            <p:custDataLst>
              <p:tags r:id="rId46"/>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 name="文本框 2"/>
          <p:cNvSpPr txBox="1"/>
          <p:nvPr/>
        </p:nvSpPr>
        <p:spPr>
          <a:xfrm>
            <a:off x="455930" y="1266190"/>
            <a:ext cx="11015980" cy="4916805"/>
          </a:xfrm>
          <a:prstGeom prst="rect">
            <a:avLst/>
          </a:prstGeom>
          <a:noFill/>
        </p:spPr>
        <p:txBody>
          <a:bodyPr wrap="square" rtlCol="0">
            <a:spAutoFit/>
          </a:bodyPr>
          <a:p>
            <a:pPr fontAlgn="auto">
              <a:lnSpc>
                <a:spcPct val="140000"/>
              </a:lnSpc>
            </a:pPr>
            <a:r>
              <a:rPr lang="en-US" altLang="zh-CN" sz="2200"/>
              <a:t>5. </a:t>
            </a:r>
            <a:r>
              <a:rPr lang="zh-CN" altLang="en-US" sz="2200"/>
              <a:t>班级信息表的创建</a:t>
            </a:r>
            <a:endParaRPr lang="zh-CN" altLang="en-US" sz="2200"/>
          </a:p>
          <a:p>
            <a:pPr fontAlgn="auto">
              <a:lnSpc>
                <a:spcPct val="140000"/>
              </a:lnSpc>
            </a:pPr>
            <a:r>
              <a:rPr lang="zh-CN" altLang="en-US" sz="2200"/>
              <a:t>在SQL编辑框中输入如下语句，创建班级表class。</a:t>
            </a:r>
            <a:endParaRPr lang="zh-CN" altLang="en-US"/>
          </a:p>
          <a:p>
            <a:pPr fontAlgn="auto">
              <a:lnSpc>
                <a:spcPct val="100000"/>
              </a:lnSpc>
            </a:pPr>
            <a:r>
              <a:rPr lang="zh-CN" altLang="en-US"/>
              <a:t># 删除表class</a:t>
            </a:r>
            <a:endParaRPr lang="zh-CN" altLang="en-US"/>
          </a:p>
          <a:p>
            <a:pPr fontAlgn="auto">
              <a:lnSpc>
                <a:spcPct val="100000"/>
              </a:lnSpc>
            </a:pPr>
            <a:r>
              <a:rPr lang="zh-CN" altLang="en-US"/>
              <a:t>DROP TABLE IF EXISTS class;</a:t>
            </a:r>
            <a:endParaRPr lang="zh-CN" altLang="en-US"/>
          </a:p>
          <a:p>
            <a:pPr fontAlgn="auto">
              <a:lnSpc>
                <a:spcPct val="100000"/>
              </a:lnSpc>
            </a:pPr>
            <a:r>
              <a:rPr lang="zh-CN" altLang="en-US"/>
              <a:t># 创建表class</a:t>
            </a:r>
            <a:endParaRPr lang="zh-CN" altLang="en-US"/>
          </a:p>
          <a:p>
            <a:pPr fontAlgn="auto">
              <a:lnSpc>
                <a:spcPct val="100000"/>
              </a:lnSpc>
            </a:pPr>
            <a:r>
              <a:rPr lang="zh-CN" altLang="en-US"/>
              <a:t>CREATE TABLE class</a:t>
            </a:r>
            <a:endParaRPr lang="zh-CN" altLang="en-US"/>
          </a:p>
          <a:p>
            <a:pPr fontAlgn="auto">
              <a:lnSpc>
                <a:spcPct val="100000"/>
              </a:lnSpc>
            </a:pPr>
            <a:r>
              <a:rPr lang="zh-CN" altLang="en-US"/>
              <a:t>(</a:t>
            </a:r>
            <a:endParaRPr lang="zh-CN" altLang="en-US"/>
          </a:p>
          <a:p>
            <a:pPr fontAlgn="auto">
              <a:lnSpc>
                <a:spcPct val="100000"/>
              </a:lnSpc>
            </a:pPr>
            <a:r>
              <a:rPr lang="zh-CN" altLang="en-US"/>
              <a:t>        cla_id INT PRIMARY KEY,</a:t>
            </a:r>
            <a:endParaRPr lang="zh-CN" altLang="en-US"/>
          </a:p>
          <a:p>
            <a:pPr fontAlgn="auto">
              <a:lnSpc>
                <a:spcPct val="100000"/>
              </a:lnSpc>
            </a:pPr>
            <a:r>
              <a:rPr lang="zh-CN" altLang="en-US"/>
              <a:t>        cla_name VARCHAR(20) NOT NULL,</a:t>
            </a:r>
            <a:endParaRPr lang="zh-CN" altLang="en-US"/>
          </a:p>
          <a:p>
            <a:pPr fontAlgn="auto">
              <a:lnSpc>
                <a:spcPct val="100000"/>
              </a:lnSpc>
            </a:pPr>
            <a:r>
              <a:rPr lang="zh-CN" altLang="en-US"/>
              <a:t>        cla_teacher INT NOT NULL</a:t>
            </a:r>
            <a:endParaRPr lang="zh-CN" altLang="en-US"/>
          </a:p>
          <a:p>
            <a:pPr fontAlgn="auto">
              <a:lnSpc>
                <a:spcPct val="100000"/>
              </a:lnSpc>
            </a:pPr>
            <a:r>
              <a:rPr lang="zh-CN" altLang="en-US"/>
              <a:t>);</a:t>
            </a:r>
            <a:endParaRPr lang="zh-CN" altLang="en-US"/>
          </a:p>
          <a:p>
            <a:pPr fontAlgn="auto">
              <a:lnSpc>
                <a:spcPct val="100000"/>
              </a:lnSpc>
            </a:pPr>
            <a:r>
              <a:rPr lang="zh-CN" altLang="en-US"/>
              <a:t># 给表class添加外键约束</a:t>
            </a:r>
            <a:endParaRPr lang="zh-CN" altLang="en-US"/>
          </a:p>
          <a:p>
            <a:pPr fontAlgn="auto">
              <a:lnSpc>
                <a:spcPct val="100000"/>
              </a:lnSpc>
            </a:pPr>
            <a:r>
              <a:rPr lang="zh-CN" altLang="en-US"/>
              <a:t>ALTER TABLE class ADD CONSTRAINT fk_tec_id FOREIGN KEY (cla_teacher) REFERENCES teacher(tec_id) ON DELETE CASCADE;</a:t>
            </a:r>
            <a:endParaRPr lang="zh-CN" altLang="en-US"/>
          </a:p>
          <a:p>
            <a:pPr fontAlgn="auto">
              <a:lnSpc>
                <a:spcPct val="100000"/>
              </a:lnSpc>
            </a:pPr>
            <a:r>
              <a:rPr lang="en-US" altLang="zh-CN" dirty="0" smtClean="0">
                <a:sym typeface="+mn-ea"/>
              </a:rPr>
              <a:t>备注：班级信息表中的cla_teacher与教师信息表中的tec_id一致，且每个班级都 必须有一个班主任。在进行表删除时，需要先删除class表，再删除teacher表，因为两个表存在约束。</a:t>
            </a:r>
            <a:endParaRPr lang="zh-CN" altLang="en-US"/>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dirty="0" smtClean="0">
                <a:latin typeface="+mn-lt"/>
                <a:ea typeface="+mn-ea"/>
                <a:cs typeface="+mn-ea"/>
                <a:sym typeface="+mn-lt"/>
              </a:rPr>
              <a:t>表的创建</a:t>
            </a:r>
            <a:r>
              <a:rPr smtClean="0">
                <a:latin typeface="+mn-lt"/>
                <a:ea typeface="+mn-ea"/>
                <a:cs typeface="+mn-ea"/>
                <a:sym typeface="+mn-lt"/>
              </a:rPr>
              <a:t>（</a:t>
            </a:r>
            <a:r>
              <a:rPr lang="en-US" altLang="zh-CN" smtClean="0">
                <a:latin typeface="+mn-lt"/>
                <a:ea typeface="+mn-ea"/>
                <a:cs typeface="+mn-ea"/>
                <a:sym typeface="+mn-lt"/>
              </a:rPr>
              <a:t>11</a:t>
            </a:r>
            <a:r>
              <a:rPr smtClean="0">
                <a:latin typeface="+mn-lt"/>
                <a:ea typeface="+mn-ea"/>
                <a:cs typeface="+mn-ea"/>
                <a:sym typeface="+mn-lt"/>
              </a:rPr>
              <a:t>）</a:t>
            </a:r>
            <a:endParaRPr dirty="0" smtClean="0">
              <a:latin typeface="+mn-lt"/>
              <a:ea typeface="+mn-ea"/>
              <a:cs typeface="+mn-ea"/>
              <a:sym typeface="+mn-lt"/>
            </a:endParaRPr>
          </a:p>
        </p:txBody>
      </p:sp>
      <p:sp>
        <p:nvSpPr>
          <p:cNvPr id="8" name="空心弧 7" hidden="1"/>
          <p:cNvSpPr/>
          <p:nvPr>
            <p:custDataLst>
              <p:tags r:id="rId1"/>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9" name="空心弧 8" hidden="1"/>
          <p:cNvSpPr/>
          <p:nvPr>
            <p:custDataLst>
              <p:tags r:id="rId2"/>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0" name="空心弧 9" hidden="1"/>
          <p:cNvSpPr/>
          <p:nvPr>
            <p:custDataLst>
              <p:tags r:id="rId3"/>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1" name="空心弧 10" hidden="1"/>
          <p:cNvSpPr/>
          <p:nvPr>
            <p:custDataLst>
              <p:tags r:id="rId4"/>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2" name="空心弧 11" hidden="1"/>
          <p:cNvSpPr/>
          <p:nvPr>
            <p:custDataLst>
              <p:tags r:id="rId5"/>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3" name="空心弧 12" hidden="1"/>
          <p:cNvSpPr/>
          <p:nvPr>
            <p:custDataLst>
              <p:tags r:id="rId6"/>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4" name="空心弧 13" hidden="1"/>
          <p:cNvSpPr/>
          <p:nvPr>
            <p:custDataLst>
              <p:tags r:id="rId7"/>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5" name="空心弧 14" hidden="1"/>
          <p:cNvSpPr/>
          <p:nvPr>
            <p:custDataLst>
              <p:tags r:id="rId8"/>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6" name="空心弧 15" hidden="1"/>
          <p:cNvSpPr/>
          <p:nvPr>
            <p:custDataLst>
              <p:tags r:id="rId9"/>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7" name="空心弧 16" hidden="1"/>
          <p:cNvSpPr/>
          <p:nvPr>
            <p:custDataLst>
              <p:tags r:id="rId10"/>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8" name="空心弧 17" hidden="1"/>
          <p:cNvSpPr/>
          <p:nvPr>
            <p:custDataLst>
              <p:tags r:id="rId11"/>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9" name="空心弧 18" hidden="1"/>
          <p:cNvSpPr/>
          <p:nvPr>
            <p:custDataLst>
              <p:tags r:id="rId12"/>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0" name="空心弧 19" hidden="1"/>
          <p:cNvSpPr/>
          <p:nvPr>
            <p:custDataLst>
              <p:tags r:id="rId13"/>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1" name="空心弧 20" hidden="1"/>
          <p:cNvSpPr/>
          <p:nvPr>
            <p:custDataLst>
              <p:tags r:id="rId14"/>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2" name="空心弧 21" hidden="1"/>
          <p:cNvSpPr/>
          <p:nvPr>
            <p:custDataLst>
              <p:tags r:id="rId15"/>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3" name="空心弧 22" hidden="1"/>
          <p:cNvSpPr/>
          <p:nvPr>
            <p:custDataLst>
              <p:tags r:id="rId16"/>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4" name="空心弧 23" hidden="1"/>
          <p:cNvSpPr/>
          <p:nvPr>
            <p:custDataLst>
              <p:tags r:id="rId17"/>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5" name="空心弧 24" hidden="1"/>
          <p:cNvSpPr/>
          <p:nvPr>
            <p:custDataLst>
              <p:tags r:id="rId18"/>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6" name="空心弧 25" hidden="1"/>
          <p:cNvSpPr/>
          <p:nvPr>
            <p:custDataLst>
              <p:tags r:id="rId19"/>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7" name="空心弧 26" hidden="1"/>
          <p:cNvSpPr/>
          <p:nvPr>
            <p:custDataLst>
              <p:tags r:id="rId20"/>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8" name="空心弧 27" hidden="1"/>
          <p:cNvSpPr/>
          <p:nvPr>
            <p:custDataLst>
              <p:tags r:id="rId21"/>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9" name="空心弧 28" hidden="1"/>
          <p:cNvSpPr/>
          <p:nvPr>
            <p:custDataLst>
              <p:tags r:id="rId22"/>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0" name="空心弧 29" hidden="1"/>
          <p:cNvSpPr/>
          <p:nvPr>
            <p:custDataLst>
              <p:tags r:id="rId23"/>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1" name="空心弧 30" hidden="1"/>
          <p:cNvSpPr/>
          <p:nvPr>
            <p:custDataLst>
              <p:tags r:id="rId24"/>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2" name="空心弧 31" hidden="1"/>
          <p:cNvSpPr/>
          <p:nvPr>
            <p:custDataLst>
              <p:tags r:id="rId25"/>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3" name="空心弧 32" hidden="1"/>
          <p:cNvSpPr/>
          <p:nvPr>
            <p:custDataLst>
              <p:tags r:id="rId26"/>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4" name="空心弧 33" hidden="1"/>
          <p:cNvSpPr/>
          <p:nvPr>
            <p:custDataLst>
              <p:tags r:id="rId27"/>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5" name="空心弧 34" hidden="1"/>
          <p:cNvSpPr/>
          <p:nvPr>
            <p:custDataLst>
              <p:tags r:id="rId28"/>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6" name="空心弧 35" hidden="1"/>
          <p:cNvSpPr/>
          <p:nvPr>
            <p:custDataLst>
              <p:tags r:id="rId29"/>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7" name="空心弧 36" hidden="1"/>
          <p:cNvSpPr/>
          <p:nvPr>
            <p:custDataLst>
              <p:tags r:id="rId30"/>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8" name="空心弧 37" hidden="1"/>
          <p:cNvSpPr/>
          <p:nvPr>
            <p:custDataLst>
              <p:tags r:id="rId31"/>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9" name="空心弧 38" hidden="1"/>
          <p:cNvSpPr/>
          <p:nvPr>
            <p:custDataLst>
              <p:tags r:id="rId32"/>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0" name="空心弧 39" hidden="1"/>
          <p:cNvSpPr/>
          <p:nvPr>
            <p:custDataLst>
              <p:tags r:id="rId33"/>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1" name="空心弧 40" hidden="1"/>
          <p:cNvSpPr/>
          <p:nvPr>
            <p:custDataLst>
              <p:tags r:id="rId34"/>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2" name="空心弧 41" hidden="1"/>
          <p:cNvSpPr/>
          <p:nvPr>
            <p:custDataLst>
              <p:tags r:id="rId35"/>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3" name="空心弧 42" hidden="1"/>
          <p:cNvSpPr/>
          <p:nvPr>
            <p:custDataLst>
              <p:tags r:id="rId36"/>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4" name="空心弧 43" hidden="1"/>
          <p:cNvSpPr/>
          <p:nvPr>
            <p:custDataLst>
              <p:tags r:id="rId37"/>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5" name="空心弧 44" hidden="1"/>
          <p:cNvSpPr/>
          <p:nvPr>
            <p:custDataLst>
              <p:tags r:id="rId38"/>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6" name="空心弧 45" hidden="1"/>
          <p:cNvSpPr/>
          <p:nvPr>
            <p:custDataLst>
              <p:tags r:id="rId39"/>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7" name="空心弧 46" hidden="1"/>
          <p:cNvSpPr/>
          <p:nvPr>
            <p:custDataLst>
              <p:tags r:id="rId40"/>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8" name="空心弧 47" hidden="1"/>
          <p:cNvSpPr/>
          <p:nvPr>
            <p:custDataLst>
              <p:tags r:id="rId41"/>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9" name="空心弧 48" hidden="1"/>
          <p:cNvSpPr/>
          <p:nvPr>
            <p:custDataLst>
              <p:tags r:id="rId42"/>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0" name="空心弧 49" hidden="1"/>
          <p:cNvSpPr/>
          <p:nvPr>
            <p:custDataLst>
              <p:tags r:id="rId43"/>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1" name="空心弧 50" hidden="1"/>
          <p:cNvSpPr/>
          <p:nvPr>
            <p:custDataLst>
              <p:tags r:id="rId44"/>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2" name="空心弧 51" hidden="1"/>
          <p:cNvSpPr/>
          <p:nvPr>
            <p:custDataLst>
              <p:tags r:id="rId45"/>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3" name="空心弧 52" hidden="1"/>
          <p:cNvSpPr/>
          <p:nvPr>
            <p:custDataLst>
              <p:tags r:id="rId46"/>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 name="文本框 2"/>
          <p:cNvSpPr txBox="1"/>
          <p:nvPr/>
        </p:nvSpPr>
        <p:spPr>
          <a:xfrm>
            <a:off x="455930" y="1233805"/>
            <a:ext cx="11015980" cy="4916805"/>
          </a:xfrm>
          <a:prstGeom prst="rect">
            <a:avLst/>
          </a:prstGeom>
          <a:noFill/>
        </p:spPr>
        <p:txBody>
          <a:bodyPr wrap="square" rtlCol="0">
            <a:spAutoFit/>
          </a:bodyPr>
          <a:p>
            <a:pPr fontAlgn="auto">
              <a:lnSpc>
                <a:spcPct val="140000"/>
              </a:lnSpc>
            </a:pPr>
            <a:r>
              <a:rPr lang="en-US" altLang="zh-CN" sz="2200"/>
              <a:t>6. </a:t>
            </a:r>
            <a:r>
              <a:rPr lang="zh-CN" altLang="en-US" sz="2200"/>
              <a:t>院系信息表的创建。</a:t>
            </a:r>
            <a:endParaRPr lang="zh-CN" altLang="en-US" sz="2200"/>
          </a:p>
          <a:p>
            <a:pPr fontAlgn="auto">
              <a:lnSpc>
                <a:spcPct val="140000"/>
              </a:lnSpc>
            </a:pPr>
            <a:r>
              <a:rPr lang="zh-CN" altLang="en-US" sz="2200"/>
              <a:t>在SQL编辑框中输入如下语句，创建院校信息表school_department。</a:t>
            </a:r>
            <a:endParaRPr lang="zh-CN" altLang="en-US" sz="2200"/>
          </a:p>
          <a:p>
            <a:pPr fontAlgn="auto">
              <a:lnSpc>
                <a:spcPct val="100000"/>
              </a:lnSpc>
            </a:pPr>
            <a:r>
              <a:rPr lang="zh-CN" altLang="en-US"/>
              <a:t># 删除表school_department</a:t>
            </a:r>
            <a:endParaRPr lang="zh-CN" altLang="en-US"/>
          </a:p>
          <a:p>
            <a:pPr fontAlgn="auto">
              <a:lnSpc>
                <a:spcPct val="100000"/>
              </a:lnSpc>
            </a:pPr>
            <a:r>
              <a:rPr lang="zh-CN" altLang="en-US"/>
              <a:t>DROP TABLE IF EXISTS school_department;</a:t>
            </a:r>
            <a:endParaRPr lang="zh-CN" altLang="en-US"/>
          </a:p>
          <a:p>
            <a:pPr fontAlgn="auto">
              <a:lnSpc>
                <a:spcPct val="100000"/>
              </a:lnSpc>
            </a:pPr>
            <a:r>
              <a:rPr lang="zh-CN" altLang="en-US"/>
              <a:t># 创建表school_department</a:t>
            </a:r>
            <a:endParaRPr lang="zh-CN" altLang="en-US"/>
          </a:p>
          <a:p>
            <a:pPr fontAlgn="auto">
              <a:lnSpc>
                <a:spcPct val="100000"/>
              </a:lnSpc>
            </a:pPr>
            <a:r>
              <a:rPr lang="zh-CN" altLang="en-US"/>
              <a:t>CREATE TABLE school_department</a:t>
            </a:r>
            <a:endParaRPr lang="zh-CN" altLang="en-US"/>
          </a:p>
          <a:p>
            <a:pPr fontAlgn="auto">
              <a:lnSpc>
                <a:spcPct val="100000"/>
              </a:lnSpc>
            </a:pPr>
            <a:r>
              <a:rPr lang="zh-CN" altLang="en-US"/>
              <a:t>(</a:t>
            </a:r>
            <a:endParaRPr lang="zh-CN" altLang="en-US"/>
          </a:p>
          <a:p>
            <a:pPr fontAlgn="auto">
              <a:lnSpc>
                <a:spcPct val="100000"/>
              </a:lnSpc>
            </a:pPr>
            <a:r>
              <a:rPr lang="zh-CN" altLang="en-US"/>
              <a:t>        depart_id INT PRIMARY KEY,</a:t>
            </a:r>
            <a:endParaRPr lang="zh-CN" altLang="en-US"/>
          </a:p>
          <a:p>
            <a:pPr fontAlgn="auto">
              <a:lnSpc>
                <a:spcPct val="100000"/>
              </a:lnSpc>
            </a:pPr>
            <a:r>
              <a:rPr lang="zh-CN" altLang="en-US"/>
              <a:t>        depart_name VARCHAR(30) NOT NULL,</a:t>
            </a:r>
            <a:endParaRPr lang="zh-CN" altLang="en-US"/>
          </a:p>
          <a:p>
            <a:pPr fontAlgn="auto">
              <a:lnSpc>
                <a:spcPct val="100000"/>
              </a:lnSpc>
            </a:pPr>
            <a:r>
              <a:rPr lang="zh-CN" altLang="en-US"/>
              <a:t>        depart_teacher INT NOT NULL</a:t>
            </a:r>
            <a:endParaRPr lang="zh-CN" altLang="en-US"/>
          </a:p>
          <a:p>
            <a:pPr fontAlgn="auto">
              <a:lnSpc>
                <a:spcPct val="100000"/>
              </a:lnSpc>
            </a:pPr>
            <a:r>
              <a:rPr lang="zh-CN" altLang="en-US"/>
              <a:t>);</a:t>
            </a:r>
            <a:endParaRPr lang="zh-CN" altLang="en-US"/>
          </a:p>
          <a:p>
            <a:pPr fontAlgn="auto">
              <a:lnSpc>
                <a:spcPct val="100000"/>
              </a:lnSpc>
            </a:pPr>
            <a:r>
              <a:rPr lang="zh-CN" altLang="en-US"/>
              <a:t># 给表school_department添加外键约束</a:t>
            </a:r>
            <a:endParaRPr lang="zh-CN" altLang="en-US"/>
          </a:p>
          <a:p>
            <a:pPr fontAlgn="auto">
              <a:lnSpc>
                <a:spcPct val="100000"/>
              </a:lnSpc>
            </a:pPr>
            <a:r>
              <a:rPr lang="zh-CN" altLang="en-US"/>
              <a:t>ALTER TABLE school_department ADD CONSTRAINT fk_depart_tec_id FOREIGN KEY (depart_teacher) REFERENCES teacher(tec_id) ON DELETE CASCADE;</a:t>
            </a:r>
            <a:endParaRPr lang="zh-CN" altLang="en-US"/>
          </a:p>
          <a:p>
            <a:pPr fontAlgn="auto">
              <a:lnSpc>
                <a:spcPct val="100000"/>
              </a:lnSpc>
            </a:pPr>
            <a:r>
              <a:rPr lang="zh-CN" altLang="en-US"/>
              <a:t>备注：院系信息表中的depart_teacher与教师信息表中的tec_id一致，且每个院系都必须有一个系主任。在进行表删除时，需要先删除school_department表，再删除teacher表，因为两个表存在约束。</a:t>
            </a:r>
            <a:endParaRPr lang="zh-CN" altLang="en-US"/>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dirty="0" smtClean="0">
                <a:latin typeface="+mn-lt"/>
                <a:ea typeface="+mn-ea"/>
                <a:cs typeface="+mn-ea"/>
                <a:sym typeface="+mn-lt"/>
              </a:rPr>
              <a:t>表的创建</a:t>
            </a:r>
            <a:r>
              <a:rPr smtClean="0">
                <a:latin typeface="+mn-lt"/>
                <a:ea typeface="+mn-ea"/>
                <a:cs typeface="+mn-ea"/>
                <a:sym typeface="+mn-lt"/>
              </a:rPr>
              <a:t>（</a:t>
            </a:r>
            <a:r>
              <a:rPr lang="en-US" altLang="zh-CN" smtClean="0">
                <a:latin typeface="+mn-lt"/>
                <a:ea typeface="+mn-ea"/>
                <a:cs typeface="+mn-ea"/>
                <a:sym typeface="+mn-lt"/>
              </a:rPr>
              <a:t>12</a:t>
            </a:r>
            <a:r>
              <a:rPr smtClean="0">
                <a:latin typeface="+mn-lt"/>
                <a:ea typeface="+mn-ea"/>
                <a:cs typeface="+mn-ea"/>
                <a:sym typeface="+mn-lt"/>
              </a:rPr>
              <a:t>）</a:t>
            </a:r>
            <a:endParaRPr dirty="0" smtClean="0">
              <a:latin typeface="+mn-lt"/>
              <a:ea typeface="+mn-ea"/>
              <a:cs typeface="+mn-ea"/>
              <a:sym typeface="+mn-lt"/>
            </a:endParaRPr>
          </a:p>
        </p:txBody>
      </p:sp>
      <p:sp>
        <p:nvSpPr>
          <p:cNvPr id="8" name="空心弧 7" hidden="1"/>
          <p:cNvSpPr/>
          <p:nvPr>
            <p:custDataLst>
              <p:tags r:id="rId1"/>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9" name="空心弧 8" hidden="1"/>
          <p:cNvSpPr/>
          <p:nvPr>
            <p:custDataLst>
              <p:tags r:id="rId2"/>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0" name="空心弧 9" hidden="1"/>
          <p:cNvSpPr/>
          <p:nvPr>
            <p:custDataLst>
              <p:tags r:id="rId3"/>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1" name="空心弧 10" hidden="1"/>
          <p:cNvSpPr/>
          <p:nvPr>
            <p:custDataLst>
              <p:tags r:id="rId4"/>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2" name="空心弧 11" hidden="1"/>
          <p:cNvSpPr/>
          <p:nvPr>
            <p:custDataLst>
              <p:tags r:id="rId5"/>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3" name="空心弧 12" hidden="1"/>
          <p:cNvSpPr/>
          <p:nvPr>
            <p:custDataLst>
              <p:tags r:id="rId6"/>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4" name="空心弧 13" hidden="1"/>
          <p:cNvSpPr/>
          <p:nvPr>
            <p:custDataLst>
              <p:tags r:id="rId7"/>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5" name="空心弧 14" hidden="1"/>
          <p:cNvSpPr/>
          <p:nvPr>
            <p:custDataLst>
              <p:tags r:id="rId8"/>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6" name="空心弧 15" hidden="1"/>
          <p:cNvSpPr/>
          <p:nvPr>
            <p:custDataLst>
              <p:tags r:id="rId9"/>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7" name="空心弧 16" hidden="1"/>
          <p:cNvSpPr/>
          <p:nvPr>
            <p:custDataLst>
              <p:tags r:id="rId10"/>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8" name="空心弧 17" hidden="1"/>
          <p:cNvSpPr/>
          <p:nvPr>
            <p:custDataLst>
              <p:tags r:id="rId11"/>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9" name="空心弧 18" hidden="1"/>
          <p:cNvSpPr/>
          <p:nvPr>
            <p:custDataLst>
              <p:tags r:id="rId12"/>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0" name="空心弧 19" hidden="1"/>
          <p:cNvSpPr/>
          <p:nvPr>
            <p:custDataLst>
              <p:tags r:id="rId13"/>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1" name="空心弧 20" hidden="1"/>
          <p:cNvSpPr/>
          <p:nvPr>
            <p:custDataLst>
              <p:tags r:id="rId14"/>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2" name="空心弧 21" hidden="1"/>
          <p:cNvSpPr/>
          <p:nvPr>
            <p:custDataLst>
              <p:tags r:id="rId15"/>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3" name="空心弧 22" hidden="1"/>
          <p:cNvSpPr/>
          <p:nvPr>
            <p:custDataLst>
              <p:tags r:id="rId16"/>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4" name="空心弧 23" hidden="1"/>
          <p:cNvSpPr/>
          <p:nvPr>
            <p:custDataLst>
              <p:tags r:id="rId17"/>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5" name="空心弧 24" hidden="1"/>
          <p:cNvSpPr/>
          <p:nvPr>
            <p:custDataLst>
              <p:tags r:id="rId18"/>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6" name="空心弧 25" hidden="1"/>
          <p:cNvSpPr/>
          <p:nvPr>
            <p:custDataLst>
              <p:tags r:id="rId19"/>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7" name="空心弧 26" hidden="1"/>
          <p:cNvSpPr/>
          <p:nvPr>
            <p:custDataLst>
              <p:tags r:id="rId20"/>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8" name="空心弧 27" hidden="1"/>
          <p:cNvSpPr/>
          <p:nvPr>
            <p:custDataLst>
              <p:tags r:id="rId21"/>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9" name="空心弧 28" hidden="1"/>
          <p:cNvSpPr/>
          <p:nvPr>
            <p:custDataLst>
              <p:tags r:id="rId22"/>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0" name="空心弧 29" hidden="1"/>
          <p:cNvSpPr/>
          <p:nvPr>
            <p:custDataLst>
              <p:tags r:id="rId23"/>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1" name="空心弧 30" hidden="1"/>
          <p:cNvSpPr/>
          <p:nvPr>
            <p:custDataLst>
              <p:tags r:id="rId24"/>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2" name="空心弧 31" hidden="1"/>
          <p:cNvSpPr/>
          <p:nvPr>
            <p:custDataLst>
              <p:tags r:id="rId25"/>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3" name="空心弧 32" hidden="1"/>
          <p:cNvSpPr/>
          <p:nvPr>
            <p:custDataLst>
              <p:tags r:id="rId26"/>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4" name="空心弧 33" hidden="1"/>
          <p:cNvSpPr/>
          <p:nvPr>
            <p:custDataLst>
              <p:tags r:id="rId27"/>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5" name="空心弧 34" hidden="1"/>
          <p:cNvSpPr/>
          <p:nvPr>
            <p:custDataLst>
              <p:tags r:id="rId28"/>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6" name="空心弧 35" hidden="1"/>
          <p:cNvSpPr/>
          <p:nvPr>
            <p:custDataLst>
              <p:tags r:id="rId29"/>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7" name="空心弧 36" hidden="1"/>
          <p:cNvSpPr/>
          <p:nvPr>
            <p:custDataLst>
              <p:tags r:id="rId30"/>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8" name="空心弧 37" hidden="1"/>
          <p:cNvSpPr/>
          <p:nvPr>
            <p:custDataLst>
              <p:tags r:id="rId31"/>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9" name="空心弧 38" hidden="1"/>
          <p:cNvSpPr/>
          <p:nvPr>
            <p:custDataLst>
              <p:tags r:id="rId32"/>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0" name="空心弧 39" hidden="1"/>
          <p:cNvSpPr/>
          <p:nvPr>
            <p:custDataLst>
              <p:tags r:id="rId33"/>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1" name="空心弧 40" hidden="1"/>
          <p:cNvSpPr/>
          <p:nvPr>
            <p:custDataLst>
              <p:tags r:id="rId34"/>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2" name="空心弧 41" hidden="1"/>
          <p:cNvSpPr/>
          <p:nvPr>
            <p:custDataLst>
              <p:tags r:id="rId35"/>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3" name="空心弧 42" hidden="1"/>
          <p:cNvSpPr/>
          <p:nvPr>
            <p:custDataLst>
              <p:tags r:id="rId36"/>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4" name="空心弧 43" hidden="1"/>
          <p:cNvSpPr/>
          <p:nvPr>
            <p:custDataLst>
              <p:tags r:id="rId37"/>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5" name="空心弧 44" hidden="1"/>
          <p:cNvSpPr/>
          <p:nvPr>
            <p:custDataLst>
              <p:tags r:id="rId38"/>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6" name="空心弧 45" hidden="1"/>
          <p:cNvSpPr/>
          <p:nvPr>
            <p:custDataLst>
              <p:tags r:id="rId39"/>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7" name="空心弧 46" hidden="1"/>
          <p:cNvSpPr/>
          <p:nvPr>
            <p:custDataLst>
              <p:tags r:id="rId40"/>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8" name="空心弧 47" hidden="1"/>
          <p:cNvSpPr/>
          <p:nvPr>
            <p:custDataLst>
              <p:tags r:id="rId41"/>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9" name="空心弧 48" hidden="1"/>
          <p:cNvSpPr/>
          <p:nvPr>
            <p:custDataLst>
              <p:tags r:id="rId42"/>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0" name="空心弧 49" hidden="1"/>
          <p:cNvSpPr/>
          <p:nvPr>
            <p:custDataLst>
              <p:tags r:id="rId43"/>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1" name="空心弧 50" hidden="1"/>
          <p:cNvSpPr/>
          <p:nvPr>
            <p:custDataLst>
              <p:tags r:id="rId44"/>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2" name="空心弧 51" hidden="1"/>
          <p:cNvSpPr/>
          <p:nvPr>
            <p:custDataLst>
              <p:tags r:id="rId45"/>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3" name="空心弧 52" hidden="1"/>
          <p:cNvSpPr/>
          <p:nvPr>
            <p:custDataLst>
              <p:tags r:id="rId46"/>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 name="文本框 2"/>
          <p:cNvSpPr txBox="1"/>
          <p:nvPr/>
        </p:nvSpPr>
        <p:spPr>
          <a:xfrm>
            <a:off x="414655" y="1255395"/>
            <a:ext cx="11015980" cy="5299075"/>
          </a:xfrm>
          <a:prstGeom prst="rect">
            <a:avLst/>
          </a:prstGeom>
          <a:noFill/>
        </p:spPr>
        <p:txBody>
          <a:bodyPr wrap="square" rtlCol="0">
            <a:spAutoFit/>
          </a:bodyPr>
          <a:p>
            <a:pPr fontAlgn="auto">
              <a:lnSpc>
                <a:spcPct val="140000"/>
              </a:lnSpc>
            </a:pPr>
            <a:r>
              <a:rPr lang="en-US" altLang="zh-CN" sz="2200"/>
              <a:t>7. </a:t>
            </a:r>
            <a:r>
              <a:rPr lang="zh-CN" altLang="en-US" sz="2200"/>
              <a:t>课程信息表的创建。</a:t>
            </a:r>
            <a:endParaRPr lang="zh-CN" altLang="en-US" sz="2200"/>
          </a:p>
          <a:p>
            <a:pPr fontAlgn="auto">
              <a:lnSpc>
                <a:spcPct val="140000"/>
              </a:lnSpc>
            </a:pPr>
            <a:r>
              <a:rPr lang="zh-CN" altLang="en-US" sz="2200"/>
              <a:t>在SQL编辑框中输入如下语句，创建课程信息表course。</a:t>
            </a:r>
            <a:endParaRPr lang="zh-CN" altLang="en-US" sz="2200"/>
          </a:p>
          <a:p>
            <a:pPr fontAlgn="auto">
              <a:lnSpc>
                <a:spcPct val="140000"/>
              </a:lnSpc>
            </a:pPr>
            <a:r>
              <a:rPr lang="zh-CN" altLang="en-US"/>
              <a:t># 删除表course</a:t>
            </a:r>
            <a:endParaRPr lang="zh-CN" altLang="en-US"/>
          </a:p>
          <a:p>
            <a:pPr fontAlgn="auto">
              <a:lnSpc>
                <a:spcPct val="140000"/>
              </a:lnSpc>
            </a:pPr>
            <a:r>
              <a:rPr lang="zh-CN" altLang="en-US"/>
              <a:t>DROP TABLE IF EXISTS course;</a:t>
            </a:r>
            <a:endParaRPr lang="zh-CN" altLang="en-US"/>
          </a:p>
          <a:p>
            <a:pPr fontAlgn="auto">
              <a:lnSpc>
                <a:spcPct val="140000"/>
              </a:lnSpc>
            </a:pPr>
            <a:r>
              <a:rPr lang="zh-CN" altLang="en-US"/>
              <a:t># 创建表course</a:t>
            </a:r>
            <a:endParaRPr lang="zh-CN" altLang="en-US"/>
          </a:p>
          <a:p>
            <a:pPr fontAlgn="auto">
              <a:lnSpc>
                <a:spcPct val="140000"/>
              </a:lnSpc>
            </a:pPr>
            <a:r>
              <a:rPr lang="zh-CN" altLang="en-US"/>
              <a:t>CREATE TABLE course</a:t>
            </a:r>
            <a:endParaRPr lang="zh-CN" altLang="en-US"/>
          </a:p>
          <a:p>
            <a:pPr fontAlgn="auto">
              <a:lnSpc>
                <a:spcPct val="140000"/>
              </a:lnSpc>
            </a:pPr>
            <a:r>
              <a:rPr lang="zh-CN" altLang="en-US"/>
              <a:t>(</a:t>
            </a:r>
            <a:endParaRPr lang="zh-CN" altLang="en-US"/>
          </a:p>
          <a:p>
            <a:pPr fontAlgn="auto">
              <a:lnSpc>
                <a:spcPct val="140000"/>
              </a:lnSpc>
            </a:pPr>
            <a:r>
              <a:rPr lang="zh-CN" altLang="en-US"/>
              <a:t>        cor_id INT PRIMARY KEY,</a:t>
            </a:r>
            <a:endParaRPr lang="zh-CN" altLang="en-US"/>
          </a:p>
          <a:p>
            <a:pPr fontAlgn="auto">
              <a:lnSpc>
                <a:spcPct val="140000"/>
              </a:lnSpc>
            </a:pPr>
            <a:r>
              <a:rPr lang="zh-CN" altLang="en-US"/>
              <a:t>        cor_name VARCHAR(30) NOT NULL,</a:t>
            </a:r>
            <a:endParaRPr lang="zh-CN" altLang="en-US"/>
          </a:p>
          <a:p>
            <a:pPr fontAlgn="auto">
              <a:lnSpc>
                <a:spcPct val="140000"/>
              </a:lnSpc>
            </a:pPr>
            <a:r>
              <a:rPr lang="zh-CN" altLang="en-US"/>
              <a:t>        cor_type VARCHAR(20),</a:t>
            </a:r>
            <a:endParaRPr lang="zh-CN" altLang="en-US"/>
          </a:p>
          <a:p>
            <a:pPr fontAlgn="auto">
              <a:lnSpc>
                <a:spcPct val="140000"/>
              </a:lnSpc>
            </a:pPr>
            <a:r>
              <a:rPr lang="zh-CN" altLang="en-US"/>
              <a:t>        credit DOUBLE</a:t>
            </a:r>
            <a:endParaRPr lang="zh-CN" altLang="en-US"/>
          </a:p>
          <a:p>
            <a:pPr fontAlgn="auto">
              <a:lnSpc>
                <a:spcPct val="140000"/>
              </a:lnSpc>
            </a:pPr>
            <a:r>
              <a:rPr lang="zh-CN" altLang="en-US"/>
              <a:t>);</a:t>
            </a:r>
            <a:endParaRPr lang="zh-CN" altLang="en-US"/>
          </a:p>
          <a:p>
            <a:pPr fontAlgn="auto">
              <a:lnSpc>
                <a:spcPct val="140000"/>
              </a:lnSpc>
            </a:pPr>
            <a:endParaRPr lang="zh-CN" altLang="en-US"/>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dirty="0" smtClean="0">
                <a:latin typeface="+mn-lt"/>
                <a:ea typeface="+mn-ea"/>
                <a:cs typeface="+mn-ea"/>
                <a:sym typeface="+mn-lt"/>
              </a:rPr>
              <a:t>表的创建</a:t>
            </a:r>
            <a:r>
              <a:rPr smtClean="0">
                <a:latin typeface="+mn-lt"/>
                <a:ea typeface="+mn-ea"/>
                <a:cs typeface="+mn-ea"/>
                <a:sym typeface="+mn-lt"/>
              </a:rPr>
              <a:t>（</a:t>
            </a:r>
            <a:r>
              <a:rPr lang="en-US" altLang="zh-CN" smtClean="0">
                <a:latin typeface="+mn-lt"/>
                <a:ea typeface="+mn-ea"/>
                <a:cs typeface="+mn-ea"/>
                <a:sym typeface="+mn-lt"/>
              </a:rPr>
              <a:t>13</a:t>
            </a:r>
            <a:r>
              <a:rPr smtClean="0">
                <a:latin typeface="+mn-lt"/>
                <a:ea typeface="+mn-ea"/>
                <a:cs typeface="+mn-ea"/>
                <a:sym typeface="+mn-lt"/>
              </a:rPr>
              <a:t>）</a:t>
            </a:r>
            <a:endParaRPr dirty="0" smtClean="0">
              <a:latin typeface="+mn-lt"/>
              <a:ea typeface="+mn-ea"/>
              <a:cs typeface="+mn-ea"/>
              <a:sym typeface="+mn-lt"/>
            </a:endParaRPr>
          </a:p>
        </p:txBody>
      </p:sp>
      <p:sp>
        <p:nvSpPr>
          <p:cNvPr id="8" name="空心弧 7" hidden="1"/>
          <p:cNvSpPr/>
          <p:nvPr>
            <p:custDataLst>
              <p:tags r:id="rId1"/>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9" name="空心弧 8" hidden="1"/>
          <p:cNvSpPr/>
          <p:nvPr>
            <p:custDataLst>
              <p:tags r:id="rId2"/>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0" name="空心弧 9" hidden="1"/>
          <p:cNvSpPr/>
          <p:nvPr>
            <p:custDataLst>
              <p:tags r:id="rId3"/>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1" name="空心弧 10" hidden="1"/>
          <p:cNvSpPr/>
          <p:nvPr>
            <p:custDataLst>
              <p:tags r:id="rId4"/>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2" name="空心弧 11" hidden="1"/>
          <p:cNvSpPr/>
          <p:nvPr>
            <p:custDataLst>
              <p:tags r:id="rId5"/>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3" name="空心弧 12" hidden="1"/>
          <p:cNvSpPr/>
          <p:nvPr>
            <p:custDataLst>
              <p:tags r:id="rId6"/>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4" name="空心弧 13" hidden="1"/>
          <p:cNvSpPr/>
          <p:nvPr>
            <p:custDataLst>
              <p:tags r:id="rId7"/>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5" name="空心弧 14" hidden="1"/>
          <p:cNvSpPr/>
          <p:nvPr>
            <p:custDataLst>
              <p:tags r:id="rId8"/>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6" name="空心弧 15" hidden="1"/>
          <p:cNvSpPr/>
          <p:nvPr>
            <p:custDataLst>
              <p:tags r:id="rId9"/>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7" name="空心弧 16" hidden="1"/>
          <p:cNvSpPr/>
          <p:nvPr>
            <p:custDataLst>
              <p:tags r:id="rId10"/>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8" name="空心弧 17" hidden="1"/>
          <p:cNvSpPr/>
          <p:nvPr>
            <p:custDataLst>
              <p:tags r:id="rId11"/>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9" name="空心弧 18" hidden="1"/>
          <p:cNvSpPr/>
          <p:nvPr>
            <p:custDataLst>
              <p:tags r:id="rId12"/>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0" name="空心弧 19" hidden="1"/>
          <p:cNvSpPr/>
          <p:nvPr>
            <p:custDataLst>
              <p:tags r:id="rId13"/>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1" name="空心弧 20" hidden="1"/>
          <p:cNvSpPr/>
          <p:nvPr>
            <p:custDataLst>
              <p:tags r:id="rId14"/>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2" name="空心弧 21" hidden="1"/>
          <p:cNvSpPr/>
          <p:nvPr>
            <p:custDataLst>
              <p:tags r:id="rId15"/>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3" name="空心弧 22" hidden="1"/>
          <p:cNvSpPr/>
          <p:nvPr>
            <p:custDataLst>
              <p:tags r:id="rId16"/>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4" name="空心弧 23" hidden="1"/>
          <p:cNvSpPr/>
          <p:nvPr>
            <p:custDataLst>
              <p:tags r:id="rId17"/>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5" name="空心弧 24" hidden="1"/>
          <p:cNvSpPr/>
          <p:nvPr>
            <p:custDataLst>
              <p:tags r:id="rId18"/>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6" name="空心弧 25" hidden="1"/>
          <p:cNvSpPr/>
          <p:nvPr>
            <p:custDataLst>
              <p:tags r:id="rId19"/>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7" name="空心弧 26" hidden="1"/>
          <p:cNvSpPr/>
          <p:nvPr>
            <p:custDataLst>
              <p:tags r:id="rId20"/>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8" name="空心弧 27" hidden="1"/>
          <p:cNvSpPr/>
          <p:nvPr>
            <p:custDataLst>
              <p:tags r:id="rId21"/>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9" name="空心弧 28" hidden="1"/>
          <p:cNvSpPr/>
          <p:nvPr>
            <p:custDataLst>
              <p:tags r:id="rId22"/>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0" name="空心弧 29" hidden="1"/>
          <p:cNvSpPr/>
          <p:nvPr>
            <p:custDataLst>
              <p:tags r:id="rId23"/>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1" name="空心弧 30" hidden="1"/>
          <p:cNvSpPr/>
          <p:nvPr>
            <p:custDataLst>
              <p:tags r:id="rId24"/>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2" name="空心弧 31" hidden="1"/>
          <p:cNvSpPr/>
          <p:nvPr>
            <p:custDataLst>
              <p:tags r:id="rId25"/>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3" name="空心弧 32" hidden="1"/>
          <p:cNvSpPr/>
          <p:nvPr>
            <p:custDataLst>
              <p:tags r:id="rId26"/>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4" name="空心弧 33" hidden="1"/>
          <p:cNvSpPr/>
          <p:nvPr>
            <p:custDataLst>
              <p:tags r:id="rId27"/>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5" name="空心弧 34" hidden="1"/>
          <p:cNvSpPr/>
          <p:nvPr>
            <p:custDataLst>
              <p:tags r:id="rId28"/>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6" name="空心弧 35" hidden="1"/>
          <p:cNvSpPr/>
          <p:nvPr>
            <p:custDataLst>
              <p:tags r:id="rId29"/>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7" name="空心弧 36" hidden="1"/>
          <p:cNvSpPr/>
          <p:nvPr>
            <p:custDataLst>
              <p:tags r:id="rId30"/>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8" name="空心弧 37" hidden="1"/>
          <p:cNvSpPr/>
          <p:nvPr>
            <p:custDataLst>
              <p:tags r:id="rId31"/>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9" name="空心弧 38" hidden="1"/>
          <p:cNvSpPr/>
          <p:nvPr>
            <p:custDataLst>
              <p:tags r:id="rId32"/>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0" name="空心弧 39" hidden="1"/>
          <p:cNvSpPr/>
          <p:nvPr>
            <p:custDataLst>
              <p:tags r:id="rId33"/>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1" name="空心弧 40" hidden="1"/>
          <p:cNvSpPr/>
          <p:nvPr>
            <p:custDataLst>
              <p:tags r:id="rId34"/>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2" name="空心弧 41" hidden="1"/>
          <p:cNvSpPr/>
          <p:nvPr>
            <p:custDataLst>
              <p:tags r:id="rId35"/>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3" name="空心弧 42" hidden="1"/>
          <p:cNvSpPr/>
          <p:nvPr>
            <p:custDataLst>
              <p:tags r:id="rId36"/>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4" name="空心弧 43" hidden="1"/>
          <p:cNvSpPr/>
          <p:nvPr>
            <p:custDataLst>
              <p:tags r:id="rId37"/>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5" name="空心弧 44" hidden="1"/>
          <p:cNvSpPr/>
          <p:nvPr>
            <p:custDataLst>
              <p:tags r:id="rId38"/>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6" name="空心弧 45" hidden="1"/>
          <p:cNvSpPr/>
          <p:nvPr>
            <p:custDataLst>
              <p:tags r:id="rId39"/>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7" name="空心弧 46" hidden="1"/>
          <p:cNvSpPr/>
          <p:nvPr>
            <p:custDataLst>
              <p:tags r:id="rId40"/>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8" name="空心弧 47" hidden="1"/>
          <p:cNvSpPr/>
          <p:nvPr>
            <p:custDataLst>
              <p:tags r:id="rId41"/>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9" name="空心弧 48" hidden="1"/>
          <p:cNvSpPr/>
          <p:nvPr>
            <p:custDataLst>
              <p:tags r:id="rId42"/>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0" name="空心弧 49" hidden="1"/>
          <p:cNvSpPr/>
          <p:nvPr>
            <p:custDataLst>
              <p:tags r:id="rId43"/>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1" name="空心弧 50" hidden="1"/>
          <p:cNvSpPr/>
          <p:nvPr>
            <p:custDataLst>
              <p:tags r:id="rId44"/>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2" name="空心弧 51" hidden="1"/>
          <p:cNvSpPr/>
          <p:nvPr>
            <p:custDataLst>
              <p:tags r:id="rId45"/>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3" name="空心弧 52" hidden="1"/>
          <p:cNvSpPr/>
          <p:nvPr>
            <p:custDataLst>
              <p:tags r:id="rId46"/>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 name="文本框 2"/>
          <p:cNvSpPr txBox="1"/>
          <p:nvPr/>
        </p:nvSpPr>
        <p:spPr>
          <a:xfrm>
            <a:off x="455930" y="1255395"/>
            <a:ext cx="11015980" cy="429895"/>
          </a:xfrm>
          <a:prstGeom prst="rect">
            <a:avLst/>
          </a:prstGeom>
          <a:noFill/>
        </p:spPr>
        <p:txBody>
          <a:bodyPr wrap="square" rtlCol="0">
            <a:spAutoFit/>
          </a:bodyPr>
          <a:p>
            <a:r>
              <a:rPr lang="zh-CN" altLang="en-US" sz="2200"/>
              <a:t>鼠标刷新表信息。如图所示，表信息已经成功创建。</a:t>
            </a:r>
            <a:endParaRPr lang="zh-CN" altLang="en-US" sz="2200"/>
          </a:p>
        </p:txBody>
      </p:sp>
      <p:pic>
        <p:nvPicPr>
          <p:cNvPr id="68" name="图片 68"/>
          <p:cNvPicPr>
            <a:picLocks noChangeAspect="1"/>
          </p:cNvPicPr>
          <p:nvPr/>
        </p:nvPicPr>
        <p:blipFill>
          <a:blip r:embed="rId47"/>
          <a:stretch>
            <a:fillRect/>
          </a:stretch>
        </p:blipFill>
        <p:spPr>
          <a:xfrm>
            <a:off x="4803140" y="2023745"/>
            <a:ext cx="2585085" cy="3409315"/>
          </a:xfrm>
          <a:prstGeom prst="rect">
            <a:avLst/>
          </a:prstGeom>
          <a:ln w="12700">
            <a:solidFill>
              <a:schemeClr val="bg1">
                <a:lumMod val="85000"/>
              </a:schemeClr>
            </a:solidFill>
          </a:ln>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dirty="0" smtClean="0">
                <a:latin typeface="+mn-lt"/>
                <a:ea typeface="+mn-ea"/>
                <a:cs typeface="+mn-ea"/>
                <a:sym typeface="+mn-lt"/>
              </a:rPr>
              <a:t>表数据的插入</a:t>
            </a:r>
            <a:r>
              <a:rPr smtClean="0">
                <a:latin typeface="+mn-lt"/>
                <a:ea typeface="+mn-ea"/>
                <a:cs typeface="+mn-ea"/>
                <a:sym typeface="+mn-lt"/>
              </a:rPr>
              <a:t>（</a:t>
            </a:r>
            <a:r>
              <a:rPr lang="en-US" altLang="zh-CN" smtClean="0">
                <a:latin typeface="+mn-lt"/>
                <a:ea typeface="+mn-ea"/>
                <a:cs typeface="+mn-ea"/>
                <a:sym typeface="+mn-lt"/>
              </a:rPr>
              <a:t>1</a:t>
            </a:r>
            <a:r>
              <a:rPr smtClean="0">
                <a:latin typeface="+mn-lt"/>
                <a:ea typeface="+mn-ea"/>
                <a:cs typeface="+mn-ea"/>
                <a:sym typeface="+mn-lt"/>
              </a:rPr>
              <a:t>）</a:t>
            </a:r>
            <a:endParaRPr lang="zh-CN" dirty="0" smtClean="0">
              <a:latin typeface="+mn-lt"/>
              <a:ea typeface="+mn-ea"/>
              <a:cs typeface="+mn-ea"/>
              <a:sym typeface="+mn-lt"/>
            </a:endParaRPr>
          </a:p>
        </p:txBody>
      </p:sp>
      <p:sp>
        <p:nvSpPr>
          <p:cNvPr id="8" name="空心弧 7" hidden="1"/>
          <p:cNvSpPr/>
          <p:nvPr>
            <p:custDataLst>
              <p:tags r:id="rId1"/>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9" name="空心弧 8" hidden="1"/>
          <p:cNvSpPr/>
          <p:nvPr>
            <p:custDataLst>
              <p:tags r:id="rId2"/>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0" name="空心弧 9" hidden="1"/>
          <p:cNvSpPr/>
          <p:nvPr>
            <p:custDataLst>
              <p:tags r:id="rId3"/>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1" name="空心弧 10" hidden="1"/>
          <p:cNvSpPr/>
          <p:nvPr>
            <p:custDataLst>
              <p:tags r:id="rId4"/>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2" name="空心弧 11" hidden="1"/>
          <p:cNvSpPr/>
          <p:nvPr>
            <p:custDataLst>
              <p:tags r:id="rId5"/>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3" name="空心弧 12" hidden="1"/>
          <p:cNvSpPr/>
          <p:nvPr>
            <p:custDataLst>
              <p:tags r:id="rId6"/>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4" name="空心弧 13" hidden="1"/>
          <p:cNvSpPr/>
          <p:nvPr>
            <p:custDataLst>
              <p:tags r:id="rId7"/>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5" name="空心弧 14" hidden="1"/>
          <p:cNvSpPr/>
          <p:nvPr>
            <p:custDataLst>
              <p:tags r:id="rId8"/>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6" name="空心弧 15" hidden="1"/>
          <p:cNvSpPr/>
          <p:nvPr>
            <p:custDataLst>
              <p:tags r:id="rId9"/>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7" name="空心弧 16" hidden="1"/>
          <p:cNvSpPr/>
          <p:nvPr>
            <p:custDataLst>
              <p:tags r:id="rId10"/>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8" name="空心弧 17" hidden="1"/>
          <p:cNvSpPr/>
          <p:nvPr>
            <p:custDataLst>
              <p:tags r:id="rId11"/>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9" name="空心弧 18" hidden="1"/>
          <p:cNvSpPr/>
          <p:nvPr>
            <p:custDataLst>
              <p:tags r:id="rId12"/>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0" name="空心弧 19" hidden="1"/>
          <p:cNvSpPr/>
          <p:nvPr>
            <p:custDataLst>
              <p:tags r:id="rId13"/>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1" name="空心弧 20" hidden="1"/>
          <p:cNvSpPr/>
          <p:nvPr>
            <p:custDataLst>
              <p:tags r:id="rId14"/>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2" name="空心弧 21" hidden="1"/>
          <p:cNvSpPr/>
          <p:nvPr>
            <p:custDataLst>
              <p:tags r:id="rId15"/>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3" name="空心弧 22" hidden="1"/>
          <p:cNvSpPr/>
          <p:nvPr>
            <p:custDataLst>
              <p:tags r:id="rId16"/>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4" name="空心弧 23" hidden="1"/>
          <p:cNvSpPr/>
          <p:nvPr>
            <p:custDataLst>
              <p:tags r:id="rId17"/>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5" name="空心弧 24" hidden="1"/>
          <p:cNvSpPr/>
          <p:nvPr>
            <p:custDataLst>
              <p:tags r:id="rId18"/>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6" name="空心弧 25" hidden="1"/>
          <p:cNvSpPr/>
          <p:nvPr>
            <p:custDataLst>
              <p:tags r:id="rId19"/>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7" name="空心弧 26" hidden="1"/>
          <p:cNvSpPr/>
          <p:nvPr>
            <p:custDataLst>
              <p:tags r:id="rId20"/>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8" name="空心弧 27" hidden="1"/>
          <p:cNvSpPr/>
          <p:nvPr>
            <p:custDataLst>
              <p:tags r:id="rId21"/>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9" name="空心弧 28" hidden="1"/>
          <p:cNvSpPr/>
          <p:nvPr>
            <p:custDataLst>
              <p:tags r:id="rId22"/>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0" name="空心弧 29" hidden="1"/>
          <p:cNvSpPr/>
          <p:nvPr>
            <p:custDataLst>
              <p:tags r:id="rId23"/>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1" name="空心弧 30" hidden="1"/>
          <p:cNvSpPr/>
          <p:nvPr>
            <p:custDataLst>
              <p:tags r:id="rId24"/>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2" name="空心弧 31" hidden="1"/>
          <p:cNvSpPr/>
          <p:nvPr>
            <p:custDataLst>
              <p:tags r:id="rId25"/>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3" name="空心弧 32" hidden="1"/>
          <p:cNvSpPr/>
          <p:nvPr>
            <p:custDataLst>
              <p:tags r:id="rId26"/>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4" name="空心弧 33" hidden="1"/>
          <p:cNvSpPr/>
          <p:nvPr>
            <p:custDataLst>
              <p:tags r:id="rId27"/>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5" name="空心弧 34" hidden="1"/>
          <p:cNvSpPr/>
          <p:nvPr>
            <p:custDataLst>
              <p:tags r:id="rId28"/>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6" name="空心弧 35" hidden="1"/>
          <p:cNvSpPr/>
          <p:nvPr>
            <p:custDataLst>
              <p:tags r:id="rId29"/>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7" name="空心弧 36" hidden="1"/>
          <p:cNvSpPr/>
          <p:nvPr>
            <p:custDataLst>
              <p:tags r:id="rId30"/>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8" name="空心弧 37" hidden="1"/>
          <p:cNvSpPr/>
          <p:nvPr>
            <p:custDataLst>
              <p:tags r:id="rId31"/>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9" name="空心弧 38" hidden="1"/>
          <p:cNvSpPr/>
          <p:nvPr>
            <p:custDataLst>
              <p:tags r:id="rId32"/>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0" name="空心弧 39" hidden="1"/>
          <p:cNvSpPr/>
          <p:nvPr>
            <p:custDataLst>
              <p:tags r:id="rId33"/>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1" name="空心弧 40" hidden="1"/>
          <p:cNvSpPr/>
          <p:nvPr>
            <p:custDataLst>
              <p:tags r:id="rId34"/>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2" name="空心弧 41" hidden="1"/>
          <p:cNvSpPr/>
          <p:nvPr>
            <p:custDataLst>
              <p:tags r:id="rId35"/>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3" name="空心弧 42" hidden="1"/>
          <p:cNvSpPr/>
          <p:nvPr>
            <p:custDataLst>
              <p:tags r:id="rId36"/>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4" name="空心弧 43" hidden="1"/>
          <p:cNvSpPr/>
          <p:nvPr>
            <p:custDataLst>
              <p:tags r:id="rId37"/>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5" name="空心弧 44" hidden="1"/>
          <p:cNvSpPr/>
          <p:nvPr>
            <p:custDataLst>
              <p:tags r:id="rId38"/>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6" name="空心弧 45" hidden="1"/>
          <p:cNvSpPr/>
          <p:nvPr>
            <p:custDataLst>
              <p:tags r:id="rId39"/>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7" name="空心弧 46" hidden="1"/>
          <p:cNvSpPr/>
          <p:nvPr>
            <p:custDataLst>
              <p:tags r:id="rId40"/>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8" name="空心弧 47" hidden="1"/>
          <p:cNvSpPr/>
          <p:nvPr>
            <p:custDataLst>
              <p:tags r:id="rId41"/>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9" name="空心弧 48" hidden="1"/>
          <p:cNvSpPr/>
          <p:nvPr>
            <p:custDataLst>
              <p:tags r:id="rId42"/>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0" name="空心弧 49" hidden="1"/>
          <p:cNvSpPr/>
          <p:nvPr>
            <p:custDataLst>
              <p:tags r:id="rId43"/>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1" name="空心弧 50" hidden="1"/>
          <p:cNvSpPr/>
          <p:nvPr>
            <p:custDataLst>
              <p:tags r:id="rId44"/>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2" name="空心弧 51" hidden="1"/>
          <p:cNvSpPr/>
          <p:nvPr>
            <p:custDataLst>
              <p:tags r:id="rId45"/>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3" name="空心弧 52" hidden="1"/>
          <p:cNvSpPr/>
          <p:nvPr>
            <p:custDataLst>
              <p:tags r:id="rId46"/>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 name="文本框 2"/>
          <p:cNvSpPr txBox="1"/>
          <p:nvPr/>
        </p:nvSpPr>
        <p:spPr>
          <a:xfrm>
            <a:off x="414655" y="1255395"/>
            <a:ext cx="11015980" cy="1038860"/>
          </a:xfrm>
          <a:prstGeom prst="rect">
            <a:avLst/>
          </a:prstGeom>
          <a:noFill/>
        </p:spPr>
        <p:txBody>
          <a:bodyPr wrap="square" rtlCol="0">
            <a:spAutoFit/>
          </a:bodyPr>
          <a:p>
            <a:pPr fontAlgn="auto">
              <a:lnSpc>
                <a:spcPct val="140000"/>
              </a:lnSpc>
            </a:pPr>
            <a:r>
              <a:rPr lang="zh-CN" altLang="en-US" sz="2200"/>
              <a:t>为了实现对表数据的相关操作，本实验需要以执行SQL脚本的方式对学校数据库的相关表插入部分数据。</a:t>
            </a:r>
            <a:endParaRPr lang="zh-CN" altLang="en-US" sz="2200"/>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dirty="0" smtClean="0">
                <a:latin typeface="+mn-lt"/>
                <a:ea typeface="+mn-ea"/>
                <a:cs typeface="+mn-ea"/>
                <a:sym typeface="+mn-lt"/>
              </a:rPr>
              <a:t>表数据的插入</a:t>
            </a:r>
            <a:r>
              <a:rPr smtClean="0">
                <a:latin typeface="+mn-lt"/>
                <a:ea typeface="+mn-ea"/>
                <a:cs typeface="+mn-ea"/>
                <a:sym typeface="+mn-lt"/>
              </a:rPr>
              <a:t>（</a:t>
            </a:r>
            <a:r>
              <a:rPr lang="en-US" altLang="zh-CN" smtClean="0">
                <a:latin typeface="+mn-lt"/>
                <a:ea typeface="+mn-ea"/>
                <a:cs typeface="+mn-ea"/>
                <a:sym typeface="+mn-lt"/>
              </a:rPr>
              <a:t>2</a:t>
            </a:r>
            <a:r>
              <a:rPr smtClean="0">
                <a:latin typeface="+mn-lt"/>
                <a:ea typeface="+mn-ea"/>
                <a:cs typeface="+mn-ea"/>
                <a:sym typeface="+mn-lt"/>
              </a:rPr>
              <a:t>）</a:t>
            </a:r>
            <a:endParaRPr dirty="0" smtClean="0">
              <a:latin typeface="+mn-lt"/>
              <a:ea typeface="+mn-ea"/>
              <a:cs typeface="+mn-ea"/>
              <a:sym typeface="+mn-lt"/>
            </a:endParaRPr>
          </a:p>
        </p:txBody>
      </p:sp>
      <p:sp>
        <p:nvSpPr>
          <p:cNvPr id="8" name="空心弧 7" hidden="1"/>
          <p:cNvSpPr/>
          <p:nvPr>
            <p:custDataLst>
              <p:tags r:id="rId1"/>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9" name="空心弧 8" hidden="1"/>
          <p:cNvSpPr/>
          <p:nvPr>
            <p:custDataLst>
              <p:tags r:id="rId2"/>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0" name="空心弧 9" hidden="1"/>
          <p:cNvSpPr/>
          <p:nvPr>
            <p:custDataLst>
              <p:tags r:id="rId3"/>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1" name="空心弧 10" hidden="1"/>
          <p:cNvSpPr/>
          <p:nvPr>
            <p:custDataLst>
              <p:tags r:id="rId4"/>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2" name="空心弧 11" hidden="1"/>
          <p:cNvSpPr/>
          <p:nvPr>
            <p:custDataLst>
              <p:tags r:id="rId5"/>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3" name="空心弧 12" hidden="1"/>
          <p:cNvSpPr/>
          <p:nvPr>
            <p:custDataLst>
              <p:tags r:id="rId6"/>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4" name="空心弧 13" hidden="1"/>
          <p:cNvSpPr/>
          <p:nvPr>
            <p:custDataLst>
              <p:tags r:id="rId7"/>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5" name="空心弧 14" hidden="1"/>
          <p:cNvSpPr/>
          <p:nvPr>
            <p:custDataLst>
              <p:tags r:id="rId8"/>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6" name="空心弧 15" hidden="1"/>
          <p:cNvSpPr/>
          <p:nvPr>
            <p:custDataLst>
              <p:tags r:id="rId9"/>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7" name="空心弧 16" hidden="1"/>
          <p:cNvSpPr/>
          <p:nvPr>
            <p:custDataLst>
              <p:tags r:id="rId10"/>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8" name="空心弧 17" hidden="1"/>
          <p:cNvSpPr/>
          <p:nvPr>
            <p:custDataLst>
              <p:tags r:id="rId11"/>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9" name="空心弧 18" hidden="1"/>
          <p:cNvSpPr/>
          <p:nvPr>
            <p:custDataLst>
              <p:tags r:id="rId12"/>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0" name="空心弧 19" hidden="1"/>
          <p:cNvSpPr/>
          <p:nvPr>
            <p:custDataLst>
              <p:tags r:id="rId13"/>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1" name="空心弧 20" hidden="1"/>
          <p:cNvSpPr/>
          <p:nvPr>
            <p:custDataLst>
              <p:tags r:id="rId14"/>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2" name="空心弧 21" hidden="1"/>
          <p:cNvSpPr/>
          <p:nvPr>
            <p:custDataLst>
              <p:tags r:id="rId15"/>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3" name="空心弧 22" hidden="1"/>
          <p:cNvSpPr/>
          <p:nvPr>
            <p:custDataLst>
              <p:tags r:id="rId16"/>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4" name="空心弧 23" hidden="1"/>
          <p:cNvSpPr/>
          <p:nvPr>
            <p:custDataLst>
              <p:tags r:id="rId17"/>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5" name="空心弧 24" hidden="1"/>
          <p:cNvSpPr/>
          <p:nvPr>
            <p:custDataLst>
              <p:tags r:id="rId18"/>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6" name="空心弧 25" hidden="1"/>
          <p:cNvSpPr/>
          <p:nvPr>
            <p:custDataLst>
              <p:tags r:id="rId19"/>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7" name="空心弧 26" hidden="1"/>
          <p:cNvSpPr/>
          <p:nvPr>
            <p:custDataLst>
              <p:tags r:id="rId20"/>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8" name="空心弧 27" hidden="1"/>
          <p:cNvSpPr/>
          <p:nvPr>
            <p:custDataLst>
              <p:tags r:id="rId21"/>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9" name="空心弧 28" hidden="1"/>
          <p:cNvSpPr/>
          <p:nvPr>
            <p:custDataLst>
              <p:tags r:id="rId22"/>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0" name="空心弧 29" hidden="1"/>
          <p:cNvSpPr/>
          <p:nvPr>
            <p:custDataLst>
              <p:tags r:id="rId23"/>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1" name="空心弧 30" hidden="1"/>
          <p:cNvSpPr/>
          <p:nvPr>
            <p:custDataLst>
              <p:tags r:id="rId24"/>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2" name="空心弧 31" hidden="1"/>
          <p:cNvSpPr/>
          <p:nvPr>
            <p:custDataLst>
              <p:tags r:id="rId25"/>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3" name="空心弧 32" hidden="1"/>
          <p:cNvSpPr/>
          <p:nvPr>
            <p:custDataLst>
              <p:tags r:id="rId26"/>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4" name="空心弧 33" hidden="1"/>
          <p:cNvSpPr/>
          <p:nvPr>
            <p:custDataLst>
              <p:tags r:id="rId27"/>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5" name="空心弧 34" hidden="1"/>
          <p:cNvSpPr/>
          <p:nvPr>
            <p:custDataLst>
              <p:tags r:id="rId28"/>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6" name="空心弧 35" hidden="1"/>
          <p:cNvSpPr/>
          <p:nvPr>
            <p:custDataLst>
              <p:tags r:id="rId29"/>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7" name="空心弧 36" hidden="1"/>
          <p:cNvSpPr/>
          <p:nvPr>
            <p:custDataLst>
              <p:tags r:id="rId30"/>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8" name="空心弧 37" hidden="1"/>
          <p:cNvSpPr/>
          <p:nvPr>
            <p:custDataLst>
              <p:tags r:id="rId31"/>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9" name="空心弧 38" hidden="1"/>
          <p:cNvSpPr/>
          <p:nvPr>
            <p:custDataLst>
              <p:tags r:id="rId32"/>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0" name="空心弧 39" hidden="1"/>
          <p:cNvSpPr/>
          <p:nvPr>
            <p:custDataLst>
              <p:tags r:id="rId33"/>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1" name="空心弧 40" hidden="1"/>
          <p:cNvSpPr/>
          <p:nvPr>
            <p:custDataLst>
              <p:tags r:id="rId34"/>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2" name="空心弧 41" hidden="1"/>
          <p:cNvSpPr/>
          <p:nvPr>
            <p:custDataLst>
              <p:tags r:id="rId35"/>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3" name="空心弧 42" hidden="1"/>
          <p:cNvSpPr/>
          <p:nvPr>
            <p:custDataLst>
              <p:tags r:id="rId36"/>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4" name="空心弧 43" hidden="1"/>
          <p:cNvSpPr/>
          <p:nvPr>
            <p:custDataLst>
              <p:tags r:id="rId37"/>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5" name="空心弧 44" hidden="1"/>
          <p:cNvSpPr/>
          <p:nvPr>
            <p:custDataLst>
              <p:tags r:id="rId38"/>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6" name="空心弧 45" hidden="1"/>
          <p:cNvSpPr/>
          <p:nvPr>
            <p:custDataLst>
              <p:tags r:id="rId39"/>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7" name="空心弧 46" hidden="1"/>
          <p:cNvSpPr/>
          <p:nvPr>
            <p:custDataLst>
              <p:tags r:id="rId40"/>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8" name="空心弧 47" hidden="1"/>
          <p:cNvSpPr/>
          <p:nvPr>
            <p:custDataLst>
              <p:tags r:id="rId41"/>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9" name="空心弧 48" hidden="1"/>
          <p:cNvSpPr/>
          <p:nvPr>
            <p:custDataLst>
              <p:tags r:id="rId42"/>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0" name="空心弧 49" hidden="1"/>
          <p:cNvSpPr/>
          <p:nvPr>
            <p:custDataLst>
              <p:tags r:id="rId43"/>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1" name="空心弧 50" hidden="1"/>
          <p:cNvSpPr/>
          <p:nvPr>
            <p:custDataLst>
              <p:tags r:id="rId44"/>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2" name="空心弧 51" hidden="1"/>
          <p:cNvSpPr/>
          <p:nvPr>
            <p:custDataLst>
              <p:tags r:id="rId45"/>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3" name="空心弧 52" hidden="1"/>
          <p:cNvSpPr/>
          <p:nvPr>
            <p:custDataLst>
              <p:tags r:id="rId46"/>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 name="文本框 2"/>
          <p:cNvSpPr txBox="1"/>
          <p:nvPr/>
        </p:nvSpPr>
        <p:spPr>
          <a:xfrm>
            <a:off x="405765" y="1228725"/>
            <a:ext cx="11015980" cy="5304155"/>
          </a:xfrm>
          <a:prstGeom prst="rect">
            <a:avLst/>
          </a:prstGeom>
          <a:noFill/>
        </p:spPr>
        <p:txBody>
          <a:bodyPr wrap="square" rtlCol="0">
            <a:spAutoFit/>
          </a:bodyPr>
          <a:p>
            <a:pPr fontAlgn="auto">
              <a:lnSpc>
                <a:spcPct val="140000"/>
              </a:lnSpc>
            </a:pPr>
            <a:r>
              <a:rPr lang="en-US" altLang="zh-CN" sz="2200"/>
              <a:t>1. </a:t>
            </a:r>
            <a:r>
              <a:rPr lang="zh-CN" altLang="en-US" sz="2200"/>
              <a:t>编辑</a:t>
            </a:r>
            <a:r>
              <a:rPr lang="en-US" altLang="zh-CN" sz="2200"/>
              <a:t>stuent.sql</a:t>
            </a:r>
            <a:r>
              <a:rPr lang="zh-CN" altLang="en-US" sz="2200"/>
              <a:t>。</a:t>
            </a:r>
            <a:endParaRPr lang="zh-CN" altLang="en-US" sz="2200"/>
          </a:p>
          <a:p>
            <a:pPr fontAlgn="auto">
              <a:lnSpc>
                <a:spcPct val="140000"/>
              </a:lnSpc>
            </a:pPr>
            <a:r>
              <a:rPr lang="zh-CN" altLang="en-US" sz="2200"/>
              <a:t>在SQL界面执行脚本student.sql。代码如下。</a:t>
            </a:r>
            <a:endParaRPr lang="zh-CN" altLang="en-US" sz="2200"/>
          </a:p>
          <a:p>
            <a:pPr fontAlgn="auto">
              <a:lnSpc>
                <a:spcPct val="140000"/>
              </a:lnSpc>
            </a:pPr>
            <a:endParaRPr lang="zh-CN" altLang="en-US"/>
          </a:p>
          <a:p>
            <a:r>
              <a:rPr lang="zh-CN" altLang="en-US"/>
              <a:t>INSERT INTO student(std_id,std_name,std_sex,std_birth,std_in,std_address) VALUES (1,'张一','男','1993-01-01','2011-09-01','江苏省南京市雨花台区');</a:t>
            </a:r>
            <a:endParaRPr lang="zh-CN" altLang="en-US"/>
          </a:p>
          <a:p>
            <a:r>
              <a:rPr lang="zh-CN" altLang="en-US"/>
              <a:t>INSERT INTO student(std_id,std_name,std_sex,std_birth,std_in,std_address) VALUES (2,'张二','男','1993-01-02','2011-09-01','江苏省南京市雨花台区');</a:t>
            </a:r>
            <a:endParaRPr lang="zh-CN" altLang="en-US"/>
          </a:p>
          <a:p>
            <a:r>
              <a:rPr lang="zh-CN" altLang="en-US"/>
              <a:t>INSERT INTO student(std_id,std_name,std_sex,std_birth,std_in,std_address) VALUES (3,'张三','男','1993-01-03','2011-09-01','江苏省南京市雨花台区');</a:t>
            </a:r>
            <a:endParaRPr lang="zh-CN" altLang="en-US"/>
          </a:p>
          <a:p>
            <a:r>
              <a:rPr lang="zh-CN" altLang="en-US"/>
              <a:t>INSERT INTO student(std_id,std_name,std_sex,std_birth,std_in,std_address) VALUES (4,'张四','男','1993-01-04','2011-09-01','江苏省南京市雨花台区');</a:t>
            </a:r>
            <a:endParaRPr lang="zh-CN" altLang="en-US"/>
          </a:p>
          <a:p>
            <a:r>
              <a:rPr lang="zh-CN" altLang="en-US"/>
              <a:t>INSERT INTO student(std_id,std_name,std_sex,std_birth,std_in,std_address) VALUES (5,'张五','男','1993-01-05','2011-09-01','江苏省南京市雨花台区');</a:t>
            </a:r>
            <a:endParaRPr lang="zh-CN" altLang="en-US"/>
          </a:p>
          <a:p>
            <a:r>
              <a:rPr lang="zh-CN" altLang="en-US"/>
              <a:t>INSERT INTO student(std_id,std_name,std_sex,std_birth,std_in,std_address) VALUES (6,'张六','男','1993-01-06','2011-09-01','江苏省南京市雨花台区');</a:t>
            </a:r>
            <a:endParaRPr lang="zh-CN" altLang="en-US"/>
          </a:p>
          <a:p>
            <a:r>
              <a:rPr lang="zh-CN" altLang="en-US"/>
              <a:t>INSERT INTO student(std_id,std_name,std_sex,std_birth,std_in,std_address) VALUES (7,'张七','男','1993-01-07','2011-09-01','江苏省南京市雨花台区');</a:t>
            </a:r>
            <a:endParaRPr lang="zh-CN" altLang="en-US"/>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dirty="0" smtClean="0">
                <a:latin typeface="+mn-lt"/>
                <a:ea typeface="+mn-ea"/>
                <a:cs typeface="+mn-ea"/>
                <a:sym typeface="+mn-lt"/>
              </a:rPr>
              <a:t>表数据的插入</a:t>
            </a:r>
            <a:r>
              <a:rPr smtClean="0">
                <a:latin typeface="+mn-lt"/>
                <a:ea typeface="+mn-ea"/>
                <a:cs typeface="+mn-ea"/>
                <a:sym typeface="+mn-lt"/>
              </a:rPr>
              <a:t>（</a:t>
            </a:r>
            <a:r>
              <a:rPr lang="en-US" altLang="zh-CN" smtClean="0">
                <a:latin typeface="+mn-lt"/>
                <a:ea typeface="+mn-ea"/>
                <a:cs typeface="+mn-ea"/>
                <a:sym typeface="+mn-lt"/>
              </a:rPr>
              <a:t>4</a:t>
            </a:r>
            <a:r>
              <a:rPr smtClean="0">
                <a:latin typeface="+mn-lt"/>
                <a:ea typeface="+mn-ea"/>
                <a:cs typeface="+mn-ea"/>
                <a:sym typeface="+mn-lt"/>
              </a:rPr>
              <a:t>）</a:t>
            </a:r>
            <a:endParaRPr dirty="0" smtClean="0">
              <a:latin typeface="+mn-lt"/>
              <a:ea typeface="+mn-ea"/>
              <a:cs typeface="+mn-ea"/>
              <a:sym typeface="+mn-lt"/>
            </a:endParaRPr>
          </a:p>
        </p:txBody>
      </p:sp>
      <p:sp>
        <p:nvSpPr>
          <p:cNvPr id="8" name="空心弧 7" hidden="1"/>
          <p:cNvSpPr/>
          <p:nvPr>
            <p:custDataLst>
              <p:tags r:id="rId1"/>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9" name="空心弧 8" hidden="1"/>
          <p:cNvSpPr/>
          <p:nvPr>
            <p:custDataLst>
              <p:tags r:id="rId2"/>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0" name="空心弧 9" hidden="1"/>
          <p:cNvSpPr/>
          <p:nvPr>
            <p:custDataLst>
              <p:tags r:id="rId3"/>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1" name="空心弧 10" hidden="1"/>
          <p:cNvSpPr/>
          <p:nvPr>
            <p:custDataLst>
              <p:tags r:id="rId4"/>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2" name="空心弧 11" hidden="1"/>
          <p:cNvSpPr/>
          <p:nvPr>
            <p:custDataLst>
              <p:tags r:id="rId5"/>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3" name="空心弧 12" hidden="1"/>
          <p:cNvSpPr/>
          <p:nvPr>
            <p:custDataLst>
              <p:tags r:id="rId6"/>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4" name="空心弧 13" hidden="1"/>
          <p:cNvSpPr/>
          <p:nvPr>
            <p:custDataLst>
              <p:tags r:id="rId7"/>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5" name="空心弧 14" hidden="1"/>
          <p:cNvSpPr/>
          <p:nvPr>
            <p:custDataLst>
              <p:tags r:id="rId8"/>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6" name="空心弧 15" hidden="1"/>
          <p:cNvSpPr/>
          <p:nvPr>
            <p:custDataLst>
              <p:tags r:id="rId9"/>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7" name="空心弧 16" hidden="1"/>
          <p:cNvSpPr/>
          <p:nvPr>
            <p:custDataLst>
              <p:tags r:id="rId10"/>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8" name="空心弧 17" hidden="1"/>
          <p:cNvSpPr/>
          <p:nvPr>
            <p:custDataLst>
              <p:tags r:id="rId11"/>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9" name="空心弧 18" hidden="1"/>
          <p:cNvSpPr/>
          <p:nvPr>
            <p:custDataLst>
              <p:tags r:id="rId12"/>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0" name="空心弧 19" hidden="1"/>
          <p:cNvSpPr/>
          <p:nvPr>
            <p:custDataLst>
              <p:tags r:id="rId13"/>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1" name="空心弧 20" hidden="1"/>
          <p:cNvSpPr/>
          <p:nvPr>
            <p:custDataLst>
              <p:tags r:id="rId14"/>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2" name="空心弧 21" hidden="1"/>
          <p:cNvSpPr/>
          <p:nvPr>
            <p:custDataLst>
              <p:tags r:id="rId15"/>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3" name="空心弧 22" hidden="1"/>
          <p:cNvSpPr/>
          <p:nvPr>
            <p:custDataLst>
              <p:tags r:id="rId16"/>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4" name="空心弧 23" hidden="1"/>
          <p:cNvSpPr/>
          <p:nvPr>
            <p:custDataLst>
              <p:tags r:id="rId17"/>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5" name="空心弧 24" hidden="1"/>
          <p:cNvSpPr/>
          <p:nvPr>
            <p:custDataLst>
              <p:tags r:id="rId18"/>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6" name="空心弧 25" hidden="1"/>
          <p:cNvSpPr/>
          <p:nvPr>
            <p:custDataLst>
              <p:tags r:id="rId19"/>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7" name="空心弧 26" hidden="1"/>
          <p:cNvSpPr/>
          <p:nvPr>
            <p:custDataLst>
              <p:tags r:id="rId20"/>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8" name="空心弧 27" hidden="1"/>
          <p:cNvSpPr/>
          <p:nvPr>
            <p:custDataLst>
              <p:tags r:id="rId21"/>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9" name="空心弧 28" hidden="1"/>
          <p:cNvSpPr/>
          <p:nvPr>
            <p:custDataLst>
              <p:tags r:id="rId22"/>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0" name="空心弧 29" hidden="1"/>
          <p:cNvSpPr/>
          <p:nvPr>
            <p:custDataLst>
              <p:tags r:id="rId23"/>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1" name="空心弧 30" hidden="1"/>
          <p:cNvSpPr/>
          <p:nvPr>
            <p:custDataLst>
              <p:tags r:id="rId24"/>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2" name="空心弧 31" hidden="1"/>
          <p:cNvSpPr/>
          <p:nvPr>
            <p:custDataLst>
              <p:tags r:id="rId25"/>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3" name="空心弧 32" hidden="1"/>
          <p:cNvSpPr/>
          <p:nvPr>
            <p:custDataLst>
              <p:tags r:id="rId26"/>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4" name="空心弧 33" hidden="1"/>
          <p:cNvSpPr/>
          <p:nvPr>
            <p:custDataLst>
              <p:tags r:id="rId27"/>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5" name="空心弧 34" hidden="1"/>
          <p:cNvSpPr/>
          <p:nvPr>
            <p:custDataLst>
              <p:tags r:id="rId28"/>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6" name="空心弧 35" hidden="1"/>
          <p:cNvSpPr/>
          <p:nvPr>
            <p:custDataLst>
              <p:tags r:id="rId29"/>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7" name="空心弧 36" hidden="1"/>
          <p:cNvSpPr/>
          <p:nvPr>
            <p:custDataLst>
              <p:tags r:id="rId30"/>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8" name="空心弧 37" hidden="1"/>
          <p:cNvSpPr/>
          <p:nvPr>
            <p:custDataLst>
              <p:tags r:id="rId31"/>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9" name="空心弧 38" hidden="1"/>
          <p:cNvSpPr/>
          <p:nvPr>
            <p:custDataLst>
              <p:tags r:id="rId32"/>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0" name="空心弧 39" hidden="1"/>
          <p:cNvSpPr/>
          <p:nvPr>
            <p:custDataLst>
              <p:tags r:id="rId33"/>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1" name="空心弧 40" hidden="1"/>
          <p:cNvSpPr/>
          <p:nvPr>
            <p:custDataLst>
              <p:tags r:id="rId34"/>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2" name="空心弧 41" hidden="1"/>
          <p:cNvSpPr/>
          <p:nvPr>
            <p:custDataLst>
              <p:tags r:id="rId35"/>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3" name="空心弧 42" hidden="1"/>
          <p:cNvSpPr/>
          <p:nvPr>
            <p:custDataLst>
              <p:tags r:id="rId36"/>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4" name="空心弧 43" hidden="1"/>
          <p:cNvSpPr/>
          <p:nvPr>
            <p:custDataLst>
              <p:tags r:id="rId37"/>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5" name="空心弧 44" hidden="1"/>
          <p:cNvSpPr/>
          <p:nvPr>
            <p:custDataLst>
              <p:tags r:id="rId38"/>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6" name="空心弧 45" hidden="1"/>
          <p:cNvSpPr/>
          <p:nvPr>
            <p:custDataLst>
              <p:tags r:id="rId39"/>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7" name="空心弧 46" hidden="1"/>
          <p:cNvSpPr/>
          <p:nvPr>
            <p:custDataLst>
              <p:tags r:id="rId40"/>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8" name="空心弧 47" hidden="1"/>
          <p:cNvSpPr/>
          <p:nvPr>
            <p:custDataLst>
              <p:tags r:id="rId41"/>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9" name="空心弧 48" hidden="1"/>
          <p:cNvSpPr/>
          <p:nvPr>
            <p:custDataLst>
              <p:tags r:id="rId42"/>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0" name="空心弧 49" hidden="1"/>
          <p:cNvSpPr/>
          <p:nvPr>
            <p:custDataLst>
              <p:tags r:id="rId43"/>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1" name="空心弧 50" hidden="1"/>
          <p:cNvSpPr/>
          <p:nvPr>
            <p:custDataLst>
              <p:tags r:id="rId44"/>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2" name="空心弧 51" hidden="1"/>
          <p:cNvSpPr/>
          <p:nvPr>
            <p:custDataLst>
              <p:tags r:id="rId45"/>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3" name="空心弧 52" hidden="1"/>
          <p:cNvSpPr/>
          <p:nvPr>
            <p:custDataLst>
              <p:tags r:id="rId46"/>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 name="文本框 2"/>
          <p:cNvSpPr txBox="1"/>
          <p:nvPr/>
        </p:nvSpPr>
        <p:spPr>
          <a:xfrm>
            <a:off x="405765" y="1228725"/>
            <a:ext cx="11015980" cy="4523105"/>
          </a:xfrm>
          <a:prstGeom prst="rect">
            <a:avLst/>
          </a:prstGeom>
          <a:noFill/>
        </p:spPr>
        <p:txBody>
          <a:bodyPr wrap="square" rtlCol="0">
            <a:spAutoFit/>
          </a:bodyPr>
          <a:p>
            <a:r>
              <a:rPr lang="zh-CN" altLang="en-US"/>
              <a:t>INSERT INTO student(std_id,std_name,std_sex,std_birth,std_in,std_address) VALUES (8,'张八','男','1993-01-08','2011-09-01','江苏省南京市雨花台区');</a:t>
            </a:r>
            <a:endParaRPr lang="zh-CN" altLang="en-US"/>
          </a:p>
          <a:p>
            <a:r>
              <a:rPr lang="zh-CN" altLang="en-US"/>
              <a:t>INSERT INTO student(std_id,std_name,std_sex,std_birth,std_in,std_address) VALUES (9,'张九','男','1993-01-09','2011-09-01','江苏省南京市雨花台区');</a:t>
            </a:r>
            <a:endParaRPr lang="zh-CN" altLang="en-US"/>
          </a:p>
          <a:p>
            <a:r>
              <a:rPr lang="zh-CN" altLang="en-US"/>
              <a:t>INSERT INTO student(std_id,std_name,std_sex,std_birth,std_in,std_address) VALUES (10,'李一','男','1993-01-10','2011-09-01','江苏省南京市雨花台区');</a:t>
            </a:r>
            <a:endParaRPr lang="zh-CN" altLang="en-US"/>
          </a:p>
          <a:p>
            <a:r>
              <a:rPr lang="zh-CN" altLang="en-US"/>
              <a:t>INSERT INTO student(std_id,std_name,std_sex,std_birth,std_in,std_address) VALUES (11,'李二','男','1993-01-11','2011-09-01','江苏省南京市雨花台区');</a:t>
            </a:r>
            <a:endParaRPr lang="zh-CN" altLang="en-US"/>
          </a:p>
          <a:p>
            <a:r>
              <a:rPr lang="zh-CN" altLang="en-US"/>
              <a:t>INSERT INTO student(std_id,std_name,std_sex,std_birth,std_in,std_address) VALUES (12,'李三','男','1993-01-12','2011-09-01','江苏省南京市雨花台区');</a:t>
            </a:r>
            <a:endParaRPr lang="zh-CN" altLang="en-US"/>
          </a:p>
          <a:p>
            <a:r>
              <a:rPr lang="zh-CN" altLang="en-US"/>
              <a:t>INSERT INTO student(std_id,std_name,std_sex,std_birth,std_in,std_address) VALUES (13,'李四','男','1993-01-13','2011-09-01','江苏省南京市雨花台区');</a:t>
            </a:r>
            <a:endParaRPr lang="zh-CN" altLang="en-US"/>
          </a:p>
          <a:p>
            <a:r>
              <a:rPr lang="zh-CN" altLang="en-US"/>
              <a:t>INSERT INTO student(std_id,std_name,std_sex,std_birth,std_in,std_address) VALUES (14,'李五','男','1993-01-14','2011-09-01','江苏省南京市雨花台区');</a:t>
            </a:r>
            <a:endParaRPr lang="zh-CN" altLang="en-US"/>
          </a:p>
          <a:p>
            <a:r>
              <a:rPr lang="zh-CN" altLang="en-US"/>
              <a:t>INSERT INTO student(std_id,std_name,std_sex,std_birth,std_in,std_address) VALUES (15,'李六','男','1993-01-15','2011-09-01','江苏省南京市雨花台区');</a:t>
            </a:r>
            <a:endParaRPr lang="zh-CN" altLang="en-US"/>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pPr marL="0" indent="0">
              <a:buNone/>
            </a:pPr>
            <a:r>
              <a:rPr lang="en-US" altLang="zh-CN" b="1" dirty="0" smtClean="0">
                <a:cs typeface="+mn-ea"/>
                <a:sym typeface="+mn-lt"/>
              </a:rPr>
              <a:t>4.1 </a:t>
            </a:r>
            <a:r>
              <a:rPr lang="zh-CN" altLang="en-US" b="1" dirty="0" smtClean="0">
                <a:cs typeface="+mn-ea"/>
                <a:sym typeface="+mn-lt"/>
              </a:rPr>
              <a:t>实验介绍</a:t>
            </a:r>
            <a:endParaRPr lang="zh-CN" altLang="en-US" dirty="0">
              <a:solidFill>
                <a:schemeClr val="bg1">
                  <a:lumMod val="50000"/>
                </a:schemeClr>
              </a:solidFill>
              <a:cs typeface="+mn-ea"/>
              <a:sym typeface="+mn-lt"/>
            </a:endParaRPr>
          </a:p>
          <a:p>
            <a:pPr marL="0" indent="0">
              <a:buNone/>
            </a:pPr>
            <a:r>
              <a:rPr lang="en-US" altLang="zh-CN" dirty="0" smtClean="0">
                <a:solidFill>
                  <a:schemeClr val="bg1">
                    <a:lumMod val="50000"/>
                  </a:schemeClr>
                </a:solidFill>
                <a:cs typeface="+mn-ea"/>
                <a:sym typeface="+mn-lt"/>
              </a:rPr>
              <a:t>4.2 </a:t>
            </a:r>
            <a:r>
              <a:rPr lang="zh-CN" altLang="en-US" dirty="0" smtClean="0">
                <a:solidFill>
                  <a:schemeClr val="bg1">
                    <a:lumMod val="50000"/>
                  </a:schemeClr>
                </a:solidFill>
                <a:cs typeface="+mn-ea"/>
                <a:sym typeface="+mn-lt"/>
              </a:rPr>
              <a:t>学校数据</a:t>
            </a:r>
            <a:r>
              <a:rPr lang="zh-CN" altLang="en-US" dirty="0" smtClean="0">
                <a:solidFill>
                  <a:schemeClr val="bg1">
                    <a:lumMod val="50000"/>
                  </a:schemeClr>
                </a:solidFill>
                <a:cs typeface="+mn-ea"/>
                <a:sym typeface="+mn-lt"/>
              </a:rPr>
              <a:t>模型</a:t>
            </a:r>
            <a:endParaRPr lang="zh-CN" altLang="en-US" dirty="0" smtClean="0">
              <a:solidFill>
                <a:schemeClr val="bg1">
                  <a:lumMod val="50000"/>
                </a:schemeClr>
              </a:solidFill>
              <a:cs typeface="+mn-ea"/>
              <a:sym typeface="+mn-lt"/>
            </a:endParaRPr>
          </a:p>
          <a:p>
            <a:pPr marL="0" indent="0">
              <a:buNone/>
            </a:pPr>
            <a:r>
              <a:rPr lang="en-US" altLang="zh-CN" dirty="0" smtClean="0">
                <a:solidFill>
                  <a:schemeClr val="bg1">
                    <a:lumMod val="50000"/>
                  </a:schemeClr>
                </a:solidFill>
                <a:cs typeface="+mn-ea"/>
                <a:sym typeface="+mn-lt"/>
              </a:rPr>
              <a:t>4.3 </a:t>
            </a:r>
            <a:r>
              <a:rPr lang="zh-CN" altLang="en-US" dirty="0" smtClean="0">
                <a:solidFill>
                  <a:schemeClr val="bg1">
                    <a:lumMod val="50000"/>
                  </a:schemeClr>
                </a:solidFill>
                <a:cs typeface="+mn-ea"/>
                <a:sym typeface="+mn-lt"/>
              </a:rPr>
              <a:t>学校数据模型</a:t>
            </a:r>
            <a:r>
              <a:rPr lang="zh-CN" altLang="en-US" dirty="0" smtClean="0">
                <a:solidFill>
                  <a:schemeClr val="bg1">
                    <a:lumMod val="50000"/>
                  </a:schemeClr>
                </a:solidFill>
                <a:cs typeface="+mn-ea"/>
                <a:sym typeface="+mn-lt"/>
              </a:rPr>
              <a:t>表操作</a:t>
            </a:r>
            <a:endParaRPr lang="zh-CN" altLang="en-US" dirty="0" smtClean="0">
              <a:solidFill>
                <a:schemeClr val="bg1">
                  <a:lumMod val="50000"/>
                </a:schemeClr>
              </a:solidFill>
              <a:cs typeface="+mn-ea"/>
              <a:sym typeface="+mn-lt"/>
            </a:endParaRPr>
          </a:p>
          <a:p>
            <a:pPr marL="0" indent="0">
              <a:buNone/>
            </a:pPr>
            <a:r>
              <a:rPr lang="en-US" altLang="zh-CN" dirty="0" smtClean="0">
                <a:solidFill>
                  <a:schemeClr val="bg1">
                    <a:lumMod val="50000"/>
                  </a:schemeClr>
                </a:solidFill>
                <a:cs typeface="+mn-ea"/>
                <a:sym typeface="+mn-lt"/>
              </a:rPr>
              <a:t>4.4 </a:t>
            </a:r>
            <a:r>
              <a:rPr lang="zh-CN" altLang="en-US" dirty="0" smtClean="0">
                <a:solidFill>
                  <a:schemeClr val="bg1">
                    <a:lumMod val="50000"/>
                  </a:schemeClr>
                </a:solidFill>
                <a:cs typeface="+mn-ea"/>
                <a:sym typeface="+mn-lt"/>
              </a:rPr>
              <a:t>金融数据</a:t>
            </a:r>
            <a:r>
              <a:rPr lang="zh-CN" altLang="en-US" dirty="0" smtClean="0">
                <a:solidFill>
                  <a:schemeClr val="bg1">
                    <a:lumMod val="50000"/>
                  </a:schemeClr>
                </a:solidFill>
                <a:cs typeface="+mn-ea"/>
                <a:sym typeface="+mn-lt"/>
              </a:rPr>
              <a:t>模型</a:t>
            </a:r>
            <a:endParaRPr lang="zh-CN" altLang="en-US" dirty="0" smtClean="0">
              <a:solidFill>
                <a:schemeClr val="bg1">
                  <a:lumMod val="50000"/>
                </a:schemeClr>
              </a:solidFill>
              <a:cs typeface="+mn-ea"/>
              <a:sym typeface="+mn-lt"/>
            </a:endParaRPr>
          </a:p>
          <a:p>
            <a:pPr marL="0" indent="0">
              <a:buNone/>
            </a:pPr>
            <a:r>
              <a:rPr lang="en-US" altLang="zh-CN" dirty="0" smtClean="0">
                <a:solidFill>
                  <a:schemeClr val="bg1">
                    <a:lumMod val="50000"/>
                  </a:schemeClr>
                </a:solidFill>
                <a:cs typeface="+mn-ea"/>
                <a:sym typeface="+mn-lt"/>
              </a:rPr>
              <a:t>4.5 </a:t>
            </a:r>
            <a:r>
              <a:rPr lang="zh-CN" altLang="en-US" dirty="0" smtClean="0">
                <a:solidFill>
                  <a:schemeClr val="bg1">
                    <a:lumMod val="50000"/>
                  </a:schemeClr>
                </a:solidFill>
                <a:cs typeface="+mn-ea"/>
                <a:sym typeface="+mn-lt"/>
              </a:rPr>
              <a:t>金融数据模型表</a:t>
            </a:r>
            <a:r>
              <a:rPr lang="zh-CN" altLang="en-US" dirty="0" smtClean="0">
                <a:solidFill>
                  <a:schemeClr val="bg1">
                    <a:lumMod val="50000"/>
                  </a:schemeClr>
                </a:solidFill>
                <a:cs typeface="+mn-ea"/>
                <a:sym typeface="+mn-lt"/>
              </a:rPr>
              <a:t>操作</a:t>
            </a:r>
            <a:endParaRPr lang="zh-CN" altLang="en-US" dirty="0" smtClean="0">
              <a:solidFill>
                <a:schemeClr val="bg1">
                  <a:lumMod val="50000"/>
                </a:schemeClr>
              </a:solidFill>
              <a:cs typeface="+mn-ea"/>
              <a:sym typeface="+mn-lt"/>
            </a:endParaRPr>
          </a:p>
          <a:p>
            <a:pPr marL="0" indent="0">
              <a:buNone/>
            </a:pPr>
            <a:r>
              <a:rPr lang="en-US" altLang="zh-CN" dirty="0" smtClean="0">
                <a:solidFill>
                  <a:schemeClr val="bg1">
                    <a:lumMod val="50000"/>
                  </a:schemeClr>
                </a:solidFill>
                <a:cs typeface="+mn-ea"/>
                <a:sym typeface="+mn-lt"/>
              </a:rPr>
              <a:t>4.6 </a:t>
            </a:r>
            <a:r>
              <a:rPr lang="zh-CN" altLang="en-US" dirty="0" smtClean="0">
                <a:solidFill>
                  <a:schemeClr val="bg1">
                    <a:lumMod val="50000"/>
                  </a:schemeClr>
                </a:solidFill>
                <a:cs typeface="+mn-ea"/>
                <a:sym typeface="+mn-lt"/>
              </a:rPr>
              <a:t>新用户的创建和</a:t>
            </a:r>
            <a:r>
              <a:rPr lang="zh-CN" altLang="en-US" dirty="0" smtClean="0">
                <a:solidFill>
                  <a:schemeClr val="bg1">
                    <a:lumMod val="50000"/>
                  </a:schemeClr>
                </a:solidFill>
                <a:cs typeface="+mn-ea"/>
                <a:sym typeface="+mn-lt"/>
              </a:rPr>
              <a:t>授权</a:t>
            </a:r>
            <a:endParaRPr lang="zh-CN" altLang="en-US" dirty="0" smtClean="0">
              <a:solidFill>
                <a:schemeClr val="bg1">
                  <a:lumMod val="50000"/>
                </a:schemeClr>
              </a:solidFill>
              <a:cs typeface="+mn-ea"/>
              <a:sym typeface="+mn-lt"/>
            </a:endParaRPr>
          </a:p>
          <a:p>
            <a:pPr marL="0" indent="0">
              <a:buNone/>
            </a:pPr>
            <a:r>
              <a:rPr lang="en-US" altLang="zh-CN" dirty="0" smtClean="0">
                <a:solidFill>
                  <a:schemeClr val="bg1">
                    <a:lumMod val="50000"/>
                  </a:schemeClr>
                </a:solidFill>
                <a:cs typeface="+mn-ea"/>
                <a:sym typeface="+mn-lt"/>
              </a:rPr>
              <a:t>4.7 </a:t>
            </a:r>
            <a:r>
              <a:rPr lang="zh-CN" altLang="en-US" dirty="0" smtClean="0">
                <a:solidFill>
                  <a:schemeClr val="bg1">
                    <a:lumMod val="50000"/>
                  </a:schemeClr>
                </a:solidFill>
                <a:cs typeface="+mn-ea"/>
                <a:sym typeface="+mn-lt"/>
              </a:rPr>
              <a:t>实验</a:t>
            </a:r>
            <a:r>
              <a:rPr lang="zh-CN" altLang="en-US" dirty="0" smtClean="0">
                <a:solidFill>
                  <a:schemeClr val="bg1">
                    <a:lumMod val="50000"/>
                  </a:schemeClr>
                </a:solidFill>
                <a:cs typeface="+mn-ea"/>
                <a:sym typeface="+mn-lt"/>
              </a:rPr>
              <a:t>小结</a:t>
            </a:r>
            <a:endParaRPr lang="zh-CN" altLang="en-US" dirty="0" smtClean="0">
              <a:solidFill>
                <a:schemeClr val="bg1">
                  <a:lumMod val="50000"/>
                </a:schemeClr>
              </a:solidFill>
              <a:cs typeface="+mn-ea"/>
              <a:sym typeface="+mn-lt"/>
            </a:endParaRPr>
          </a:p>
          <a:p>
            <a:pPr marL="0" indent="0">
              <a:buNone/>
            </a:pPr>
            <a:endParaRPr lang="zh-CN" altLang="en-US" dirty="0" smtClean="0">
              <a:solidFill>
                <a:schemeClr val="bg1">
                  <a:lumMod val="50000"/>
                </a:schemeClr>
              </a:solidFill>
              <a:cs typeface="+mn-ea"/>
              <a:sym typeface="+mn-lt"/>
            </a:endParaRPr>
          </a:p>
          <a:p>
            <a:endParaRPr lang="zh-CN" altLang="en-US" dirty="0">
              <a:solidFill>
                <a:schemeClr val="bg1">
                  <a:lumMod val="50000"/>
                </a:schemeClr>
              </a:solidFill>
              <a:cs typeface="+mn-ea"/>
              <a:sym typeface="+mn-lt"/>
            </a:endParaRPr>
          </a:p>
          <a:p>
            <a:endParaRPr lang="en-US" altLang="zh-CN" dirty="0" smtClean="0">
              <a:cs typeface="+mn-ea"/>
              <a:sym typeface="+mn-lt"/>
            </a:endParaRPr>
          </a:p>
          <a:p>
            <a:endParaRPr lang="zh-CN" altLang="en-US" dirty="0">
              <a:cs typeface="+mn-ea"/>
              <a:sym typeface="+mn-lt"/>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dirty="0" smtClean="0">
                <a:latin typeface="+mn-lt"/>
                <a:ea typeface="+mn-ea"/>
                <a:cs typeface="+mn-ea"/>
                <a:sym typeface="+mn-lt"/>
              </a:rPr>
              <a:t>表数据的插入</a:t>
            </a:r>
            <a:r>
              <a:rPr smtClean="0">
                <a:latin typeface="+mn-lt"/>
                <a:ea typeface="+mn-ea"/>
                <a:cs typeface="+mn-ea"/>
                <a:sym typeface="+mn-lt"/>
              </a:rPr>
              <a:t>（</a:t>
            </a:r>
            <a:r>
              <a:rPr lang="en-US" altLang="zh-CN" smtClean="0">
                <a:latin typeface="+mn-lt"/>
                <a:ea typeface="+mn-ea"/>
                <a:cs typeface="+mn-ea"/>
                <a:sym typeface="+mn-lt"/>
              </a:rPr>
              <a:t>5</a:t>
            </a:r>
            <a:r>
              <a:rPr smtClean="0">
                <a:latin typeface="+mn-lt"/>
                <a:ea typeface="+mn-ea"/>
                <a:cs typeface="+mn-ea"/>
                <a:sym typeface="+mn-lt"/>
              </a:rPr>
              <a:t>）</a:t>
            </a:r>
            <a:endParaRPr dirty="0" smtClean="0">
              <a:latin typeface="+mn-lt"/>
              <a:ea typeface="+mn-ea"/>
              <a:cs typeface="+mn-ea"/>
              <a:sym typeface="+mn-lt"/>
            </a:endParaRPr>
          </a:p>
        </p:txBody>
      </p:sp>
      <p:sp>
        <p:nvSpPr>
          <p:cNvPr id="8" name="空心弧 7" hidden="1"/>
          <p:cNvSpPr/>
          <p:nvPr>
            <p:custDataLst>
              <p:tags r:id="rId1"/>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9" name="空心弧 8" hidden="1"/>
          <p:cNvSpPr/>
          <p:nvPr>
            <p:custDataLst>
              <p:tags r:id="rId2"/>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0" name="空心弧 9" hidden="1"/>
          <p:cNvSpPr/>
          <p:nvPr>
            <p:custDataLst>
              <p:tags r:id="rId3"/>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1" name="空心弧 10" hidden="1"/>
          <p:cNvSpPr/>
          <p:nvPr>
            <p:custDataLst>
              <p:tags r:id="rId4"/>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2" name="空心弧 11" hidden="1"/>
          <p:cNvSpPr/>
          <p:nvPr>
            <p:custDataLst>
              <p:tags r:id="rId5"/>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3" name="空心弧 12" hidden="1"/>
          <p:cNvSpPr/>
          <p:nvPr>
            <p:custDataLst>
              <p:tags r:id="rId6"/>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4" name="空心弧 13" hidden="1"/>
          <p:cNvSpPr/>
          <p:nvPr>
            <p:custDataLst>
              <p:tags r:id="rId7"/>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5" name="空心弧 14" hidden="1"/>
          <p:cNvSpPr/>
          <p:nvPr>
            <p:custDataLst>
              <p:tags r:id="rId8"/>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6" name="空心弧 15" hidden="1"/>
          <p:cNvSpPr/>
          <p:nvPr>
            <p:custDataLst>
              <p:tags r:id="rId9"/>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7" name="空心弧 16" hidden="1"/>
          <p:cNvSpPr/>
          <p:nvPr>
            <p:custDataLst>
              <p:tags r:id="rId10"/>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8" name="空心弧 17" hidden="1"/>
          <p:cNvSpPr/>
          <p:nvPr>
            <p:custDataLst>
              <p:tags r:id="rId11"/>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9" name="空心弧 18" hidden="1"/>
          <p:cNvSpPr/>
          <p:nvPr>
            <p:custDataLst>
              <p:tags r:id="rId12"/>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0" name="空心弧 19" hidden="1"/>
          <p:cNvSpPr/>
          <p:nvPr>
            <p:custDataLst>
              <p:tags r:id="rId13"/>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1" name="空心弧 20" hidden="1"/>
          <p:cNvSpPr/>
          <p:nvPr>
            <p:custDataLst>
              <p:tags r:id="rId14"/>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2" name="空心弧 21" hidden="1"/>
          <p:cNvSpPr/>
          <p:nvPr>
            <p:custDataLst>
              <p:tags r:id="rId15"/>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3" name="空心弧 22" hidden="1"/>
          <p:cNvSpPr/>
          <p:nvPr>
            <p:custDataLst>
              <p:tags r:id="rId16"/>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4" name="空心弧 23" hidden="1"/>
          <p:cNvSpPr/>
          <p:nvPr>
            <p:custDataLst>
              <p:tags r:id="rId17"/>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5" name="空心弧 24" hidden="1"/>
          <p:cNvSpPr/>
          <p:nvPr>
            <p:custDataLst>
              <p:tags r:id="rId18"/>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6" name="空心弧 25" hidden="1"/>
          <p:cNvSpPr/>
          <p:nvPr>
            <p:custDataLst>
              <p:tags r:id="rId19"/>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7" name="空心弧 26" hidden="1"/>
          <p:cNvSpPr/>
          <p:nvPr>
            <p:custDataLst>
              <p:tags r:id="rId20"/>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8" name="空心弧 27" hidden="1"/>
          <p:cNvSpPr/>
          <p:nvPr>
            <p:custDataLst>
              <p:tags r:id="rId21"/>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9" name="空心弧 28" hidden="1"/>
          <p:cNvSpPr/>
          <p:nvPr>
            <p:custDataLst>
              <p:tags r:id="rId22"/>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0" name="空心弧 29" hidden="1"/>
          <p:cNvSpPr/>
          <p:nvPr>
            <p:custDataLst>
              <p:tags r:id="rId23"/>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1" name="空心弧 30" hidden="1"/>
          <p:cNvSpPr/>
          <p:nvPr>
            <p:custDataLst>
              <p:tags r:id="rId24"/>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2" name="空心弧 31" hidden="1"/>
          <p:cNvSpPr/>
          <p:nvPr>
            <p:custDataLst>
              <p:tags r:id="rId25"/>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3" name="空心弧 32" hidden="1"/>
          <p:cNvSpPr/>
          <p:nvPr>
            <p:custDataLst>
              <p:tags r:id="rId26"/>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4" name="空心弧 33" hidden="1"/>
          <p:cNvSpPr/>
          <p:nvPr>
            <p:custDataLst>
              <p:tags r:id="rId27"/>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5" name="空心弧 34" hidden="1"/>
          <p:cNvSpPr/>
          <p:nvPr>
            <p:custDataLst>
              <p:tags r:id="rId28"/>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6" name="空心弧 35" hidden="1"/>
          <p:cNvSpPr/>
          <p:nvPr>
            <p:custDataLst>
              <p:tags r:id="rId29"/>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7" name="空心弧 36" hidden="1"/>
          <p:cNvSpPr/>
          <p:nvPr>
            <p:custDataLst>
              <p:tags r:id="rId30"/>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8" name="空心弧 37" hidden="1"/>
          <p:cNvSpPr/>
          <p:nvPr>
            <p:custDataLst>
              <p:tags r:id="rId31"/>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9" name="空心弧 38" hidden="1"/>
          <p:cNvSpPr/>
          <p:nvPr>
            <p:custDataLst>
              <p:tags r:id="rId32"/>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0" name="空心弧 39" hidden="1"/>
          <p:cNvSpPr/>
          <p:nvPr>
            <p:custDataLst>
              <p:tags r:id="rId33"/>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1" name="空心弧 40" hidden="1"/>
          <p:cNvSpPr/>
          <p:nvPr>
            <p:custDataLst>
              <p:tags r:id="rId34"/>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2" name="空心弧 41" hidden="1"/>
          <p:cNvSpPr/>
          <p:nvPr>
            <p:custDataLst>
              <p:tags r:id="rId35"/>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3" name="空心弧 42" hidden="1"/>
          <p:cNvSpPr/>
          <p:nvPr>
            <p:custDataLst>
              <p:tags r:id="rId36"/>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4" name="空心弧 43" hidden="1"/>
          <p:cNvSpPr/>
          <p:nvPr>
            <p:custDataLst>
              <p:tags r:id="rId37"/>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5" name="空心弧 44" hidden="1"/>
          <p:cNvSpPr/>
          <p:nvPr>
            <p:custDataLst>
              <p:tags r:id="rId38"/>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6" name="空心弧 45" hidden="1"/>
          <p:cNvSpPr/>
          <p:nvPr>
            <p:custDataLst>
              <p:tags r:id="rId39"/>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7" name="空心弧 46" hidden="1"/>
          <p:cNvSpPr/>
          <p:nvPr>
            <p:custDataLst>
              <p:tags r:id="rId40"/>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8" name="空心弧 47" hidden="1"/>
          <p:cNvSpPr/>
          <p:nvPr>
            <p:custDataLst>
              <p:tags r:id="rId41"/>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9" name="空心弧 48" hidden="1"/>
          <p:cNvSpPr/>
          <p:nvPr>
            <p:custDataLst>
              <p:tags r:id="rId42"/>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0" name="空心弧 49" hidden="1"/>
          <p:cNvSpPr/>
          <p:nvPr>
            <p:custDataLst>
              <p:tags r:id="rId43"/>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1" name="空心弧 50" hidden="1"/>
          <p:cNvSpPr/>
          <p:nvPr>
            <p:custDataLst>
              <p:tags r:id="rId44"/>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2" name="空心弧 51" hidden="1"/>
          <p:cNvSpPr/>
          <p:nvPr>
            <p:custDataLst>
              <p:tags r:id="rId45"/>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3" name="空心弧 52" hidden="1"/>
          <p:cNvSpPr/>
          <p:nvPr>
            <p:custDataLst>
              <p:tags r:id="rId46"/>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 name="文本框 2"/>
          <p:cNvSpPr txBox="1"/>
          <p:nvPr/>
        </p:nvSpPr>
        <p:spPr>
          <a:xfrm>
            <a:off x="405765" y="1228725"/>
            <a:ext cx="11015980" cy="4523105"/>
          </a:xfrm>
          <a:prstGeom prst="rect">
            <a:avLst/>
          </a:prstGeom>
          <a:noFill/>
        </p:spPr>
        <p:txBody>
          <a:bodyPr wrap="square" rtlCol="0">
            <a:spAutoFit/>
          </a:bodyPr>
          <a:p>
            <a:r>
              <a:rPr lang="zh-CN" altLang="en-US"/>
              <a:t>INSERT INTO student(std_id,std_name,std_sex,std_birth,std_in,std_address) VALUES (16,'李七','男','1993-01-16','2011-09-01','江苏省南京市雨花台区');</a:t>
            </a:r>
            <a:endParaRPr lang="zh-CN" altLang="en-US"/>
          </a:p>
          <a:p>
            <a:r>
              <a:rPr lang="zh-CN" altLang="en-US"/>
              <a:t>INSERT INTO student(std_id,std_name,std_sex,std_birth,std_in,std_address) VALUES (17,'李八','男','1993-01-17','2011-09-01','江苏省南京市雨花台区');</a:t>
            </a:r>
            <a:endParaRPr lang="zh-CN" altLang="en-US"/>
          </a:p>
          <a:p>
            <a:r>
              <a:rPr lang="zh-CN" altLang="en-US"/>
              <a:t>INSERT INTO student(std_id,std_name,std_sex,std_birth,std_in,std_address) VALUES (18,'李九','男','1993-01-18','2011-09-01','江苏省南京市雨花台区');</a:t>
            </a:r>
            <a:endParaRPr lang="zh-CN" altLang="en-US"/>
          </a:p>
          <a:p>
            <a:r>
              <a:rPr lang="zh-CN" altLang="en-US"/>
              <a:t>INSERT INTO student(std_id,std_name,std_sex,std_birth,std_in,std_address) VALUES (19,'王一','男</a:t>
            </a:r>
            <a:endParaRPr lang="zh-CN" altLang="en-US"/>
          </a:p>
          <a:p>
            <a:r>
              <a:rPr lang="zh-CN" altLang="en-US"/>
              <a:t>','1993-01-19','2011-09-01','江苏省南京市雨花台区');</a:t>
            </a:r>
            <a:endParaRPr lang="zh-CN" altLang="en-US"/>
          </a:p>
          <a:p>
            <a:r>
              <a:rPr lang="zh-CN" altLang="en-US"/>
              <a:t>INSERT INTO student(std_id,std_name,std_sex,std_birth,std_in,std_address) VALUES (20,'王二','男','1993-01-20','2011-09-01','江苏省南京市雨花台区');</a:t>
            </a:r>
            <a:endParaRPr lang="zh-CN" altLang="en-US"/>
          </a:p>
          <a:p>
            <a:r>
              <a:rPr lang="zh-CN" altLang="en-US"/>
              <a:t>INSERT INTO student(std_id,std_name,std_sex,std_birth,std_in,std_address) VALUES (21,'王三','男','1993-01-21','2011-09-01','江苏省南京市雨花台区');</a:t>
            </a:r>
            <a:endParaRPr lang="zh-CN" altLang="en-US"/>
          </a:p>
          <a:p>
            <a:r>
              <a:rPr lang="zh-CN" altLang="en-US"/>
              <a:t>INSERT INTO student(std_id,std_name,std_sex,std_birth,std_in,std_address) VALUES (22,'王四','男','1993-01-22','2011-09-01','江苏省南京市雨花台区');</a:t>
            </a:r>
            <a:endParaRPr lang="zh-CN" altLang="en-US"/>
          </a:p>
          <a:p>
            <a:r>
              <a:rPr lang="zh-CN" altLang="en-US"/>
              <a:t>INSERT INTO student(std_id,std_name,std_sex,std_birth,std_in,std_address) VALUES (23,'王五','男','1993-01-23','2011-09-01','江苏省南京市雨花台区');</a:t>
            </a:r>
            <a:endParaRPr lang="zh-CN" altLang="en-US"/>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dirty="0" smtClean="0">
                <a:latin typeface="+mn-lt"/>
                <a:ea typeface="+mn-ea"/>
                <a:cs typeface="+mn-ea"/>
                <a:sym typeface="+mn-lt"/>
              </a:rPr>
              <a:t>表数据的插入</a:t>
            </a:r>
            <a:r>
              <a:rPr smtClean="0">
                <a:latin typeface="+mn-lt"/>
                <a:ea typeface="+mn-ea"/>
                <a:cs typeface="+mn-ea"/>
                <a:sym typeface="+mn-lt"/>
              </a:rPr>
              <a:t>（</a:t>
            </a:r>
            <a:r>
              <a:rPr lang="en-US" altLang="zh-CN" smtClean="0">
                <a:latin typeface="+mn-lt"/>
                <a:ea typeface="+mn-ea"/>
                <a:cs typeface="+mn-ea"/>
                <a:sym typeface="+mn-lt"/>
              </a:rPr>
              <a:t>6</a:t>
            </a:r>
            <a:r>
              <a:rPr smtClean="0">
                <a:latin typeface="+mn-lt"/>
                <a:ea typeface="+mn-ea"/>
                <a:cs typeface="+mn-ea"/>
                <a:sym typeface="+mn-lt"/>
              </a:rPr>
              <a:t>）</a:t>
            </a:r>
            <a:endParaRPr dirty="0" smtClean="0">
              <a:latin typeface="+mn-lt"/>
              <a:ea typeface="+mn-ea"/>
              <a:cs typeface="+mn-ea"/>
              <a:sym typeface="+mn-lt"/>
            </a:endParaRPr>
          </a:p>
        </p:txBody>
      </p:sp>
      <p:sp>
        <p:nvSpPr>
          <p:cNvPr id="8" name="空心弧 7" hidden="1"/>
          <p:cNvSpPr/>
          <p:nvPr>
            <p:custDataLst>
              <p:tags r:id="rId1"/>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9" name="空心弧 8" hidden="1"/>
          <p:cNvSpPr/>
          <p:nvPr>
            <p:custDataLst>
              <p:tags r:id="rId2"/>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0" name="空心弧 9" hidden="1"/>
          <p:cNvSpPr/>
          <p:nvPr>
            <p:custDataLst>
              <p:tags r:id="rId3"/>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1" name="空心弧 10" hidden="1"/>
          <p:cNvSpPr/>
          <p:nvPr>
            <p:custDataLst>
              <p:tags r:id="rId4"/>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2" name="空心弧 11" hidden="1"/>
          <p:cNvSpPr/>
          <p:nvPr>
            <p:custDataLst>
              <p:tags r:id="rId5"/>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3" name="空心弧 12" hidden="1"/>
          <p:cNvSpPr/>
          <p:nvPr>
            <p:custDataLst>
              <p:tags r:id="rId6"/>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4" name="空心弧 13" hidden="1"/>
          <p:cNvSpPr/>
          <p:nvPr>
            <p:custDataLst>
              <p:tags r:id="rId7"/>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5" name="空心弧 14" hidden="1"/>
          <p:cNvSpPr/>
          <p:nvPr>
            <p:custDataLst>
              <p:tags r:id="rId8"/>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6" name="空心弧 15" hidden="1"/>
          <p:cNvSpPr/>
          <p:nvPr>
            <p:custDataLst>
              <p:tags r:id="rId9"/>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7" name="空心弧 16" hidden="1"/>
          <p:cNvSpPr/>
          <p:nvPr>
            <p:custDataLst>
              <p:tags r:id="rId10"/>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8" name="空心弧 17" hidden="1"/>
          <p:cNvSpPr/>
          <p:nvPr>
            <p:custDataLst>
              <p:tags r:id="rId11"/>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9" name="空心弧 18" hidden="1"/>
          <p:cNvSpPr/>
          <p:nvPr>
            <p:custDataLst>
              <p:tags r:id="rId12"/>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0" name="空心弧 19" hidden="1"/>
          <p:cNvSpPr/>
          <p:nvPr>
            <p:custDataLst>
              <p:tags r:id="rId13"/>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1" name="空心弧 20" hidden="1"/>
          <p:cNvSpPr/>
          <p:nvPr>
            <p:custDataLst>
              <p:tags r:id="rId14"/>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2" name="空心弧 21" hidden="1"/>
          <p:cNvSpPr/>
          <p:nvPr>
            <p:custDataLst>
              <p:tags r:id="rId15"/>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3" name="空心弧 22" hidden="1"/>
          <p:cNvSpPr/>
          <p:nvPr>
            <p:custDataLst>
              <p:tags r:id="rId16"/>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4" name="空心弧 23" hidden="1"/>
          <p:cNvSpPr/>
          <p:nvPr>
            <p:custDataLst>
              <p:tags r:id="rId17"/>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5" name="空心弧 24" hidden="1"/>
          <p:cNvSpPr/>
          <p:nvPr>
            <p:custDataLst>
              <p:tags r:id="rId18"/>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6" name="空心弧 25" hidden="1"/>
          <p:cNvSpPr/>
          <p:nvPr>
            <p:custDataLst>
              <p:tags r:id="rId19"/>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7" name="空心弧 26" hidden="1"/>
          <p:cNvSpPr/>
          <p:nvPr>
            <p:custDataLst>
              <p:tags r:id="rId20"/>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8" name="空心弧 27" hidden="1"/>
          <p:cNvSpPr/>
          <p:nvPr>
            <p:custDataLst>
              <p:tags r:id="rId21"/>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9" name="空心弧 28" hidden="1"/>
          <p:cNvSpPr/>
          <p:nvPr>
            <p:custDataLst>
              <p:tags r:id="rId22"/>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0" name="空心弧 29" hidden="1"/>
          <p:cNvSpPr/>
          <p:nvPr>
            <p:custDataLst>
              <p:tags r:id="rId23"/>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1" name="空心弧 30" hidden="1"/>
          <p:cNvSpPr/>
          <p:nvPr>
            <p:custDataLst>
              <p:tags r:id="rId24"/>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2" name="空心弧 31" hidden="1"/>
          <p:cNvSpPr/>
          <p:nvPr>
            <p:custDataLst>
              <p:tags r:id="rId25"/>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3" name="空心弧 32" hidden="1"/>
          <p:cNvSpPr/>
          <p:nvPr>
            <p:custDataLst>
              <p:tags r:id="rId26"/>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4" name="空心弧 33" hidden="1"/>
          <p:cNvSpPr/>
          <p:nvPr>
            <p:custDataLst>
              <p:tags r:id="rId27"/>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5" name="空心弧 34" hidden="1"/>
          <p:cNvSpPr/>
          <p:nvPr>
            <p:custDataLst>
              <p:tags r:id="rId28"/>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6" name="空心弧 35" hidden="1"/>
          <p:cNvSpPr/>
          <p:nvPr>
            <p:custDataLst>
              <p:tags r:id="rId29"/>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7" name="空心弧 36" hidden="1"/>
          <p:cNvSpPr/>
          <p:nvPr>
            <p:custDataLst>
              <p:tags r:id="rId30"/>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8" name="空心弧 37" hidden="1"/>
          <p:cNvSpPr/>
          <p:nvPr>
            <p:custDataLst>
              <p:tags r:id="rId31"/>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9" name="空心弧 38" hidden="1"/>
          <p:cNvSpPr/>
          <p:nvPr>
            <p:custDataLst>
              <p:tags r:id="rId32"/>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0" name="空心弧 39" hidden="1"/>
          <p:cNvSpPr/>
          <p:nvPr>
            <p:custDataLst>
              <p:tags r:id="rId33"/>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1" name="空心弧 40" hidden="1"/>
          <p:cNvSpPr/>
          <p:nvPr>
            <p:custDataLst>
              <p:tags r:id="rId34"/>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2" name="空心弧 41" hidden="1"/>
          <p:cNvSpPr/>
          <p:nvPr>
            <p:custDataLst>
              <p:tags r:id="rId35"/>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3" name="空心弧 42" hidden="1"/>
          <p:cNvSpPr/>
          <p:nvPr>
            <p:custDataLst>
              <p:tags r:id="rId36"/>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4" name="空心弧 43" hidden="1"/>
          <p:cNvSpPr/>
          <p:nvPr>
            <p:custDataLst>
              <p:tags r:id="rId37"/>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5" name="空心弧 44" hidden="1"/>
          <p:cNvSpPr/>
          <p:nvPr>
            <p:custDataLst>
              <p:tags r:id="rId38"/>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6" name="空心弧 45" hidden="1"/>
          <p:cNvSpPr/>
          <p:nvPr>
            <p:custDataLst>
              <p:tags r:id="rId39"/>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7" name="空心弧 46" hidden="1"/>
          <p:cNvSpPr/>
          <p:nvPr>
            <p:custDataLst>
              <p:tags r:id="rId40"/>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8" name="空心弧 47" hidden="1"/>
          <p:cNvSpPr/>
          <p:nvPr>
            <p:custDataLst>
              <p:tags r:id="rId41"/>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9" name="空心弧 48" hidden="1"/>
          <p:cNvSpPr/>
          <p:nvPr>
            <p:custDataLst>
              <p:tags r:id="rId42"/>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0" name="空心弧 49" hidden="1"/>
          <p:cNvSpPr/>
          <p:nvPr>
            <p:custDataLst>
              <p:tags r:id="rId43"/>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1" name="空心弧 50" hidden="1"/>
          <p:cNvSpPr/>
          <p:nvPr>
            <p:custDataLst>
              <p:tags r:id="rId44"/>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2" name="空心弧 51" hidden="1"/>
          <p:cNvSpPr/>
          <p:nvPr>
            <p:custDataLst>
              <p:tags r:id="rId45"/>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3" name="空心弧 52" hidden="1"/>
          <p:cNvSpPr/>
          <p:nvPr>
            <p:custDataLst>
              <p:tags r:id="rId46"/>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 name="文本框 2"/>
          <p:cNvSpPr txBox="1"/>
          <p:nvPr/>
        </p:nvSpPr>
        <p:spPr>
          <a:xfrm>
            <a:off x="405765" y="1228725"/>
            <a:ext cx="11015980" cy="5354320"/>
          </a:xfrm>
          <a:prstGeom prst="rect">
            <a:avLst/>
          </a:prstGeom>
          <a:noFill/>
        </p:spPr>
        <p:txBody>
          <a:bodyPr wrap="square" rtlCol="0">
            <a:spAutoFit/>
          </a:bodyPr>
          <a:p>
            <a:r>
              <a:rPr lang="zh-CN" altLang="en-US"/>
              <a:t>INSERT INTO student(std_id,std_name,std_sex,std_birth,std_in,std_address) VALUES (24,'王六','男</a:t>
            </a:r>
            <a:endParaRPr lang="zh-CN" altLang="en-US"/>
          </a:p>
          <a:p>
            <a:r>
              <a:rPr lang="zh-CN" altLang="en-US"/>
              <a:t>','1993-01-24','2011-09-01','江苏省南京市雨花台区');</a:t>
            </a:r>
            <a:endParaRPr lang="zh-CN" altLang="en-US"/>
          </a:p>
          <a:p>
            <a:r>
              <a:rPr lang="zh-CN" altLang="en-US"/>
              <a:t>INSERT INTO student(std_id,std_name,std_sex,std_birth,std_in,std_address) VALUES (25,'王七','男','1993-01-25','2011-09-01','江苏省南京市雨花台区');</a:t>
            </a:r>
            <a:endParaRPr lang="zh-CN" altLang="en-US"/>
          </a:p>
          <a:p>
            <a:r>
              <a:rPr lang="zh-CN" altLang="en-US"/>
              <a:t>INSERT INTO student(std_id,std_name,std_sex,std_birth,std_in,std_address) VALUES (26,'王八','男','1993-01-26','2011-09-01','江苏省南京市雨花台区');</a:t>
            </a:r>
            <a:endParaRPr lang="zh-CN" altLang="en-US"/>
          </a:p>
          <a:p>
            <a:r>
              <a:rPr lang="zh-CN" altLang="en-US"/>
              <a:t>INSERT INTO student(std_id,std_name,std_sex,std_birth,std_in,std_address) VALUES (27,'王九','男','1993-01-27','2011-09-01','江苏省南京市雨花台区');</a:t>
            </a:r>
            <a:endParaRPr lang="zh-CN" altLang="en-US"/>
          </a:p>
          <a:p>
            <a:r>
              <a:rPr lang="zh-CN" altLang="en-US"/>
              <a:t>INSERT INTO student(std_id,std_name,std_sex,std_birth,std_in,std_address) VALUES (28,'钱一','男','1993-01-28','2011-09-01','江苏省南京市雨花台区');</a:t>
            </a:r>
            <a:endParaRPr lang="zh-CN" altLang="en-US"/>
          </a:p>
          <a:p>
            <a:r>
              <a:rPr lang="zh-CN" altLang="en-US"/>
              <a:t>INSERT INTO student(std_id,std_name,std_sex,std_birth,std_in,std_address) VALUES (29,'钱二','男</a:t>
            </a:r>
            <a:endParaRPr lang="zh-CN" altLang="en-US"/>
          </a:p>
          <a:p>
            <a:r>
              <a:rPr lang="zh-CN" altLang="en-US"/>
              <a:t>','1993-01-29','2011-09-01','江苏省南京市雨花台区');</a:t>
            </a:r>
            <a:endParaRPr lang="zh-CN" altLang="en-US"/>
          </a:p>
          <a:p>
            <a:r>
              <a:rPr lang="zh-CN" altLang="en-US"/>
              <a:t>INSERT INTO student(std_id,std_name,std_sex,std_birth,std_in,std_address) VALUES (30,'钱三','男','1993-01-30','2011-09-01','江苏省南京市雨花台区');</a:t>
            </a:r>
            <a:endParaRPr lang="zh-CN" altLang="en-US"/>
          </a:p>
          <a:p>
            <a:r>
              <a:rPr lang="zh-CN" altLang="en-US"/>
              <a:t>INSERT INTO student(std_id,std_name,std_sex,std_birth,std_in,std_address) VALUES (31,'钱四','男','1993-02-01','2011-09-01','江苏省南京市雨花台区');</a:t>
            </a:r>
            <a:endParaRPr lang="zh-CN" altLang="en-US"/>
          </a:p>
          <a:p>
            <a:r>
              <a:rPr lang="zh-CN" altLang="en-US">
                <a:sym typeface="+mn-ea"/>
              </a:rPr>
              <a:t>INSERT INTO student(std_id,std_name,std_sex,std_birth,std_in,std_address) VALUES (32,'钱五','男','1993-02-02','2011-09-01','江苏省南京市雨花台区');</a:t>
            </a:r>
            <a:endParaRPr lang="zh-CN" altLang="en-US"/>
          </a:p>
          <a:p>
            <a:endParaRPr lang="zh-CN" altLang="en-US"/>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dirty="0" smtClean="0">
                <a:latin typeface="+mn-lt"/>
                <a:ea typeface="+mn-ea"/>
                <a:cs typeface="+mn-ea"/>
                <a:sym typeface="+mn-lt"/>
              </a:rPr>
              <a:t>表数据的插入</a:t>
            </a:r>
            <a:r>
              <a:rPr smtClean="0">
                <a:latin typeface="+mn-lt"/>
                <a:ea typeface="+mn-ea"/>
                <a:cs typeface="+mn-ea"/>
                <a:sym typeface="+mn-lt"/>
              </a:rPr>
              <a:t>（</a:t>
            </a:r>
            <a:r>
              <a:rPr lang="en-US" altLang="zh-CN" smtClean="0">
                <a:latin typeface="+mn-lt"/>
                <a:ea typeface="+mn-ea"/>
                <a:cs typeface="+mn-ea"/>
                <a:sym typeface="+mn-lt"/>
              </a:rPr>
              <a:t>7</a:t>
            </a:r>
            <a:r>
              <a:rPr smtClean="0">
                <a:latin typeface="+mn-lt"/>
                <a:ea typeface="+mn-ea"/>
                <a:cs typeface="+mn-ea"/>
                <a:sym typeface="+mn-lt"/>
              </a:rPr>
              <a:t>）</a:t>
            </a:r>
            <a:endParaRPr dirty="0" smtClean="0">
              <a:latin typeface="+mn-lt"/>
              <a:ea typeface="+mn-ea"/>
              <a:cs typeface="+mn-ea"/>
              <a:sym typeface="+mn-lt"/>
            </a:endParaRPr>
          </a:p>
        </p:txBody>
      </p:sp>
      <p:sp>
        <p:nvSpPr>
          <p:cNvPr id="8" name="空心弧 7" hidden="1"/>
          <p:cNvSpPr/>
          <p:nvPr>
            <p:custDataLst>
              <p:tags r:id="rId1"/>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9" name="空心弧 8" hidden="1"/>
          <p:cNvSpPr/>
          <p:nvPr>
            <p:custDataLst>
              <p:tags r:id="rId2"/>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0" name="空心弧 9" hidden="1"/>
          <p:cNvSpPr/>
          <p:nvPr>
            <p:custDataLst>
              <p:tags r:id="rId3"/>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1" name="空心弧 10" hidden="1"/>
          <p:cNvSpPr/>
          <p:nvPr>
            <p:custDataLst>
              <p:tags r:id="rId4"/>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2" name="空心弧 11" hidden="1"/>
          <p:cNvSpPr/>
          <p:nvPr>
            <p:custDataLst>
              <p:tags r:id="rId5"/>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3" name="空心弧 12" hidden="1"/>
          <p:cNvSpPr/>
          <p:nvPr>
            <p:custDataLst>
              <p:tags r:id="rId6"/>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4" name="空心弧 13" hidden="1"/>
          <p:cNvSpPr/>
          <p:nvPr>
            <p:custDataLst>
              <p:tags r:id="rId7"/>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5" name="空心弧 14" hidden="1"/>
          <p:cNvSpPr/>
          <p:nvPr>
            <p:custDataLst>
              <p:tags r:id="rId8"/>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6" name="空心弧 15" hidden="1"/>
          <p:cNvSpPr/>
          <p:nvPr>
            <p:custDataLst>
              <p:tags r:id="rId9"/>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7" name="空心弧 16" hidden="1"/>
          <p:cNvSpPr/>
          <p:nvPr>
            <p:custDataLst>
              <p:tags r:id="rId10"/>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8" name="空心弧 17" hidden="1"/>
          <p:cNvSpPr/>
          <p:nvPr>
            <p:custDataLst>
              <p:tags r:id="rId11"/>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9" name="空心弧 18" hidden="1"/>
          <p:cNvSpPr/>
          <p:nvPr>
            <p:custDataLst>
              <p:tags r:id="rId12"/>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0" name="空心弧 19" hidden="1"/>
          <p:cNvSpPr/>
          <p:nvPr>
            <p:custDataLst>
              <p:tags r:id="rId13"/>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1" name="空心弧 20" hidden="1"/>
          <p:cNvSpPr/>
          <p:nvPr>
            <p:custDataLst>
              <p:tags r:id="rId14"/>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2" name="空心弧 21" hidden="1"/>
          <p:cNvSpPr/>
          <p:nvPr>
            <p:custDataLst>
              <p:tags r:id="rId15"/>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3" name="空心弧 22" hidden="1"/>
          <p:cNvSpPr/>
          <p:nvPr>
            <p:custDataLst>
              <p:tags r:id="rId16"/>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4" name="空心弧 23" hidden="1"/>
          <p:cNvSpPr/>
          <p:nvPr>
            <p:custDataLst>
              <p:tags r:id="rId17"/>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5" name="空心弧 24" hidden="1"/>
          <p:cNvSpPr/>
          <p:nvPr>
            <p:custDataLst>
              <p:tags r:id="rId18"/>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6" name="空心弧 25" hidden="1"/>
          <p:cNvSpPr/>
          <p:nvPr>
            <p:custDataLst>
              <p:tags r:id="rId19"/>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7" name="空心弧 26" hidden="1"/>
          <p:cNvSpPr/>
          <p:nvPr>
            <p:custDataLst>
              <p:tags r:id="rId20"/>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8" name="空心弧 27" hidden="1"/>
          <p:cNvSpPr/>
          <p:nvPr>
            <p:custDataLst>
              <p:tags r:id="rId21"/>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9" name="空心弧 28" hidden="1"/>
          <p:cNvSpPr/>
          <p:nvPr>
            <p:custDataLst>
              <p:tags r:id="rId22"/>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0" name="空心弧 29" hidden="1"/>
          <p:cNvSpPr/>
          <p:nvPr>
            <p:custDataLst>
              <p:tags r:id="rId23"/>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1" name="空心弧 30" hidden="1"/>
          <p:cNvSpPr/>
          <p:nvPr>
            <p:custDataLst>
              <p:tags r:id="rId24"/>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2" name="空心弧 31" hidden="1"/>
          <p:cNvSpPr/>
          <p:nvPr>
            <p:custDataLst>
              <p:tags r:id="rId25"/>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3" name="空心弧 32" hidden="1"/>
          <p:cNvSpPr/>
          <p:nvPr>
            <p:custDataLst>
              <p:tags r:id="rId26"/>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4" name="空心弧 33" hidden="1"/>
          <p:cNvSpPr/>
          <p:nvPr>
            <p:custDataLst>
              <p:tags r:id="rId27"/>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5" name="空心弧 34" hidden="1"/>
          <p:cNvSpPr/>
          <p:nvPr>
            <p:custDataLst>
              <p:tags r:id="rId28"/>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6" name="空心弧 35" hidden="1"/>
          <p:cNvSpPr/>
          <p:nvPr>
            <p:custDataLst>
              <p:tags r:id="rId29"/>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7" name="空心弧 36" hidden="1"/>
          <p:cNvSpPr/>
          <p:nvPr>
            <p:custDataLst>
              <p:tags r:id="rId30"/>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8" name="空心弧 37" hidden="1"/>
          <p:cNvSpPr/>
          <p:nvPr>
            <p:custDataLst>
              <p:tags r:id="rId31"/>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9" name="空心弧 38" hidden="1"/>
          <p:cNvSpPr/>
          <p:nvPr>
            <p:custDataLst>
              <p:tags r:id="rId32"/>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0" name="空心弧 39" hidden="1"/>
          <p:cNvSpPr/>
          <p:nvPr>
            <p:custDataLst>
              <p:tags r:id="rId33"/>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1" name="空心弧 40" hidden="1"/>
          <p:cNvSpPr/>
          <p:nvPr>
            <p:custDataLst>
              <p:tags r:id="rId34"/>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2" name="空心弧 41" hidden="1"/>
          <p:cNvSpPr/>
          <p:nvPr>
            <p:custDataLst>
              <p:tags r:id="rId35"/>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3" name="空心弧 42" hidden="1"/>
          <p:cNvSpPr/>
          <p:nvPr>
            <p:custDataLst>
              <p:tags r:id="rId36"/>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4" name="空心弧 43" hidden="1"/>
          <p:cNvSpPr/>
          <p:nvPr>
            <p:custDataLst>
              <p:tags r:id="rId37"/>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5" name="空心弧 44" hidden="1"/>
          <p:cNvSpPr/>
          <p:nvPr>
            <p:custDataLst>
              <p:tags r:id="rId38"/>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6" name="空心弧 45" hidden="1"/>
          <p:cNvSpPr/>
          <p:nvPr>
            <p:custDataLst>
              <p:tags r:id="rId39"/>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7" name="空心弧 46" hidden="1"/>
          <p:cNvSpPr/>
          <p:nvPr>
            <p:custDataLst>
              <p:tags r:id="rId40"/>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8" name="空心弧 47" hidden="1"/>
          <p:cNvSpPr/>
          <p:nvPr>
            <p:custDataLst>
              <p:tags r:id="rId41"/>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9" name="空心弧 48" hidden="1"/>
          <p:cNvSpPr/>
          <p:nvPr>
            <p:custDataLst>
              <p:tags r:id="rId42"/>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0" name="空心弧 49" hidden="1"/>
          <p:cNvSpPr/>
          <p:nvPr>
            <p:custDataLst>
              <p:tags r:id="rId43"/>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1" name="空心弧 50" hidden="1"/>
          <p:cNvSpPr/>
          <p:nvPr>
            <p:custDataLst>
              <p:tags r:id="rId44"/>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2" name="空心弧 51" hidden="1"/>
          <p:cNvSpPr/>
          <p:nvPr>
            <p:custDataLst>
              <p:tags r:id="rId45"/>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3" name="空心弧 52" hidden="1"/>
          <p:cNvSpPr/>
          <p:nvPr>
            <p:custDataLst>
              <p:tags r:id="rId46"/>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 name="文本框 2"/>
          <p:cNvSpPr txBox="1"/>
          <p:nvPr/>
        </p:nvSpPr>
        <p:spPr>
          <a:xfrm>
            <a:off x="405765" y="1228725"/>
            <a:ext cx="11015980" cy="5631180"/>
          </a:xfrm>
          <a:prstGeom prst="rect">
            <a:avLst/>
          </a:prstGeom>
          <a:noFill/>
        </p:spPr>
        <p:txBody>
          <a:bodyPr wrap="square" rtlCol="0">
            <a:spAutoFit/>
          </a:bodyPr>
          <a:p>
            <a:r>
              <a:rPr lang="zh-CN" altLang="en-US"/>
              <a:t>INSERT INTO student(std_id,std_name,std_sex,std_birth,std_in,std_address) VALUES (33,'钱六','男','1993-02-03','2011-09-01','江苏省南京市雨花台区');</a:t>
            </a:r>
            <a:endParaRPr lang="zh-CN" altLang="en-US"/>
          </a:p>
          <a:p>
            <a:r>
              <a:rPr lang="zh-CN" altLang="en-US"/>
              <a:t>INSERT INTO student(std_id,std_name,std_sex,std_birth,std_in,std_address) VALUES (34,'钱七','男</a:t>
            </a:r>
            <a:endParaRPr lang="zh-CN" altLang="en-US"/>
          </a:p>
          <a:p>
            <a:r>
              <a:rPr lang="zh-CN" altLang="en-US"/>
              <a:t>','1993-02-04','2011-09-01','江苏省南京市雨花台区');</a:t>
            </a:r>
            <a:endParaRPr lang="zh-CN" altLang="en-US"/>
          </a:p>
          <a:p>
            <a:r>
              <a:rPr lang="zh-CN" altLang="en-US"/>
              <a:t>INSERT INTO student(std_id,std_name,std_sex,std_birth,std_in,std_address) VALUES (35,'钱八','男</a:t>
            </a:r>
            <a:endParaRPr lang="zh-CN" altLang="en-US"/>
          </a:p>
          <a:p>
            <a:r>
              <a:rPr lang="zh-CN" altLang="en-US"/>
              <a:t>','1993-02-05','2011-09-01','江苏省南京市雨花台区');</a:t>
            </a:r>
            <a:endParaRPr lang="zh-CN" altLang="en-US"/>
          </a:p>
          <a:p>
            <a:r>
              <a:rPr lang="zh-CN" altLang="en-US"/>
              <a:t>INSERT INTO student(std_id,std_name,std_sex,std_birth,std_in,std_address) VALUES (36,'钱九','男','1993-02-06','2011-09-01','江苏省南京市雨花台区');</a:t>
            </a:r>
            <a:endParaRPr lang="zh-CN" altLang="en-US"/>
          </a:p>
          <a:p>
            <a:r>
              <a:rPr lang="zh-CN" altLang="en-US"/>
              <a:t>INSERT INTO student(std_id,std_name,std_sex,std_birth,std_in,std_address) VALUES (37,'吴一','男','1993-02-07','2011-09-01','江苏省南京市雨花台区');</a:t>
            </a:r>
            <a:endParaRPr lang="zh-CN" altLang="en-US"/>
          </a:p>
          <a:p>
            <a:r>
              <a:rPr lang="zh-CN" altLang="en-US"/>
              <a:t>INSERT INTO student(std_id,std_name,std_sex,std_birth,std_in,std_address) VALUES (38,'吴二','男','1993-02-08','2011-09-01','江苏省南京市雨花台区');</a:t>
            </a:r>
            <a:endParaRPr lang="zh-CN" altLang="en-US"/>
          </a:p>
          <a:p>
            <a:r>
              <a:rPr lang="zh-CN" altLang="en-US"/>
              <a:t>INSERT INTO student(std_id,std_name,std_sex,std_birth,std_in,std_address) VALUES (39,'吴三','男','1993-02-09','2011-09-01','江苏省南京市雨花台区');</a:t>
            </a:r>
            <a:endParaRPr lang="zh-CN" altLang="en-US"/>
          </a:p>
          <a:p>
            <a:r>
              <a:rPr lang="zh-CN" altLang="en-US">
                <a:sym typeface="+mn-ea"/>
              </a:rPr>
              <a:t>INSERT INTO student(std_id,std_name,std_sex,std_birth,std_in,std_address) VALUES (40,'吴四','男','1993-02-10','2011-09-01','江苏省南京市雨花台区');</a:t>
            </a:r>
            <a:endParaRPr lang="zh-CN" altLang="en-US">
              <a:sym typeface="+mn-ea"/>
            </a:endParaRPr>
          </a:p>
          <a:p>
            <a:r>
              <a:rPr lang="zh-CN" altLang="en-US">
                <a:sym typeface="+mn-ea"/>
              </a:rPr>
              <a:t>INSERT INTO student(std_id,std_name,std_sex,std_birth,std_in,std_address) VALUES (41,'吴五','男','1993-02-11','2011-09-01','江苏省南京市雨花台区');</a:t>
            </a:r>
            <a:endParaRPr lang="zh-CN" altLang="en-US"/>
          </a:p>
          <a:p>
            <a:endParaRPr lang="zh-CN" altLang="en-US"/>
          </a:p>
          <a:p>
            <a:endParaRPr lang="zh-CN" altLang="en-US"/>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dirty="0" smtClean="0">
                <a:latin typeface="+mn-lt"/>
                <a:ea typeface="+mn-ea"/>
                <a:cs typeface="+mn-ea"/>
                <a:sym typeface="+mn-lt"/>
              </a:rPr>
              <a:t>表数据的插入</a:t>
            </a:r>
            <a:r>
              <a:rPr smtClean="0">
                <a:latin typeface="+mn-lt"/>
                <a:ea typeface="+mn-ea"/>
                <a:cs typeface="+mn-ea"/>
                <a:sym typeface="+mn-lt"/>
              </a:rPr>
              <a:t>（</a:t>
            </a:r>
            <a:r>
              <a:rPr lang="en-US" altLang="zh-CN" smtClean="0">
                <a:latin typeface="+mn-lt"/>
                <a:ea typeface="+mn-ea"/>
                <a:cs typeface="+mn-ea"/>
                <a:sym typeface="+mn-lt"/>
              </a:rPr>
              <a:t>8</a:t>
            </a:r>
            <a:r>
              <a:rPr smtClean="0">
                <a:latin typeface="+mn-lt"/>
                <a:ea typeface="+mn-ea"/>
                <a:cs typeface="+mn-ea"/>
                <a:sym typeface="+mn-lt"/>
              </a:rPr>
              <a:t>）</a:t>
            </a:r>
            <a:endParaRPr dirty="0" smtClean="0">
              <a:latin typeface="+mn-lt"/>
              <a:ea typeface="+mn-ea"/>
              <a:cs typeface="+mn-ea"/>
              <a:sym typeface="+mn-lt"/>
            </a:endParaRPr>
          </a:p>
        </p:txBody>
      </p:sp>
      <p:sp>
        <p:nvSpPr>
          <p:cNvPr id="8" name="空心弧 7" hidden="1"/>
          <p:cNvSpPr/>
          <p:nvPr>
            <p:custDataLst>
              <p:tags r:id="rId1"/>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9" name="空心弧 8" hidden="1"/>
          <p:cNvSpPr/>
          <p:nvPr>
            <p:custDataLst>
              <p:tags r:id="rId2"/>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0" name="空心弧 9" hidden="1"/>
          <p:cNvSpPr/>
          <p:nvPr>
            <p:custDataLst>
              <p:tags r:id="rId3"/>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1" name="空心弧 10" hidden="1"/>
          <p:cNvSpPr/>
          <p:nvPr>
            <p:custDataLst>
              <p:tags r:id="rId4"/>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2" name="空心弧 11" hidden="1"/>
          <p:cNvSpPr/>
          <p:nvPr>
            <p:custDataLst>
              <p:tags r:id="rId5"/>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3" name="空心弧 12" hidden="1"/>
          <p:cNvSpPr/>
          <p:nvPr>
            <p:custDataLst>
              <p:tags r:id="rId6"/>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4" name="空心弧 13" hidden="1"/>
          <p:cNvSpPr/>
          <p:nvPr>
            <p:custDataLst>
              <p:tags r:id="rId7"/>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5" name="空心弧 14" hidden="1"/>
          <p:cNvSpPr/>
          <p:nvPr>
            <p:custDataLst>
              <p:tags r:id="rId8"/>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6" name="空心弧 15" hidden="1"/>
          <p:cNvSpPr/>
          <p:nvPr>
            <p:custDataLst>
              <p:tags r:id="rId9"/>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7" name="空心弧 16" hidden="1"/>
          <p:cNvSpPr/>
          <p:nvPr>
            <p:custDataLst>
              <p:tags r:id="rId10"/>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8" name="空心弧 17" hidden="1"/>
          <p:cNvSpPr/>
          <p:nvPr>
            <p:custDataLst>
              <p:tags r:id="rId11"/>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9" name="空心弧 18" hidden="1"/>
          <p:cNvSpPr/>
          <p:nvPr>
            <p:custDataLst>
              <p:tags r:id="rId12"/>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0" name="空心弧 19" hidden="1"/>
          <p:cNvSpPr/>
          <p:nvPr>
            <p:custDataLst>
              <p:tags r:id="rId13"/>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1" name="空心弧 20" hidden="1"/>
          <p:cNvSpPr/>
          <p:nvPr>
            <p:custDataLst>
              <p:tags r:id="rId14"/>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2" name="空心弧 21" hidden="1"/>
          <p:cNvSpPr/>
          <p:nvPr>
            <p:custDataLst>
              <p:tags r:id="rId15"/>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3" name="空心弧 22" hidden="1"/>
          <p:cNvSpPr/>
          <p:nvPr>
            <p:custDataLst>
              <p:tags r:id="rId16"/>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4" name="空心弧 23" hidden="1"/>
          <p:cNvSpPr/>
          <p:nvPr>
            <p:custDataLst>
              <p:tags r:id="rId17"/>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5" name="空心弧 24" hidden="1"/>
          <p:cNvSpPr/>
          <p:nvPr>
            <p:custDataLst>
              <p:tags r:id="rId18"/>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6" name="空心弧 25" hidden="1"/>
          <p:cNvSpPr/>
          <p:nvPr>
            <p:custDataLst>
              <p:tags r:id="rId19"/>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7" name="空心弧 26" hidden="1"/>
          <p:cNvSpPr/>
          <p:nvPr>
            <p:custDataLst>
              <p:tags r:id="rId20"/>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8" name="空心弧 27" hidden="1"/>
          <p:cNvSpPr/>
          <p:nvPr>
            <p:custDataLst>
              <p:tags r:id="rId21"/>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9" name="空心弧 28" hidden="1"/>
          <p:cNvSpPr/>
          <p:nvPr>
            <p:custDataLst>
              <p:tags r:id="rId22"/>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0" name="空心弧 29" hidden="1"/>
          <p:cNvSpPr/>
          <p:nvPr>
            <p:custDataLst>
              <p:tags r:id="rId23"/>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1" name="空心弧 30" hidden="1"/>
          <p:cNvSpPr/>
          <p:nvPr>
            <p:custDataLst>
              <p:tags r:id="rId24"/>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2" name="空心弧 31" hidden="1"/>
          <p:cNvSpPr/>
          <p:nvPr>
            <p:custDataLst>
              <p:tags r:id="rId25"/>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3" name="空心弧 32" hidden="1"/>
          <p:cNvSpPr/>
          <p:nvPr>
            <p:custDataLst>
              <p:tags r:id="rId26"/>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4" name="空心弧 33" hidden="1"/>
          <p:cNvSpPr/>
          <p:nvPr>
            <p:custDataLst>
              <p:tags r:id="rId27"/>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5" name="空心弧 34" hidden="1"/>
          <p:cNvSpPr/>
          <p:nvPr>
            <p:custDataLst>
              <p:tags r:id="rId28"/>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6" name="空心弧 35" hidden="1"/>
          <p:cNvSpPr/>
          <p:nvPr>
            <p:custDataLst>
              <p:tags r:id="rId29"/>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7" name="空心弧 36" hidden="1"/>
          <p:cNvSpPr/>
          <p:nvPr>
            <p:custDataLst>
              <p:tags r:id="rId30"/>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8" name="空心弧 37" hidden="1"/>
          <p:cNvSpPr/>
          <p:nvPr>
            <p:custDataLst>
              <p:tags r:id="rId31"/>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9" name="空心弧 38" hidden="1"/>
          <p:cNvSpPr/>
          <p:nvPr>
            <p:custDataLst>
              <p:tags r:id="rId32"/>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0" name="空心弧 39" hidden="1"/>
          <p:cNvSpPr/>
          <p:nvPr>
            <p:custDataLst>
              <p:tags r:id="rId33"/>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1" name="空心弧 40" hidden="1"/>
          <p:cNvSpPr/>
          <p:nvPr>
            <p:custDataLst>
              <p:tags r:id="rId34"/>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2" name="空心弧 41" hidden="1"/>
          <p:cNvSpPr/>
          <p:nvPr>
            <p:custDataLst>
              <p:tags r:id="rId35"/>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3" name="空心弧 42" hidden="1"/>
          <p:cNvSpPr/>
          <p:nvPr>
            <p:custDataLst>
              <p:tags r:id="rId36"/>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4" name="空心弧 43" hidden="1"/>
          <p:cNvSpPr/>
          <p:nvPr>
            <p:custDataLst>
              <p:tags r:id="rId37"/>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5" name="空心弧 44" hidden="1"/>
          <p:cNvSpPr/>
          <p:nvPr>
            <p:custDataLst>
              <p:tags r:id="rId38"/>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6" name="空心弧 45" hidden="1"/>
          <p:cNvSpPr/>
          <p:nvPr>
            <p:custDataLst>
              <p:tags r:id="rId39"/>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7" name="空心弧 46" hidden="1"/>
          <p:cNvSpPr/>
          <p:nvPr>
            <p:custDataLst>
              <p:tags r:id="rId40"/>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8" name="空心弧 47" hidden="1"/>
          <p:cNvSpPr/>
          <p:nvPr>
            <p:custDataLst>
              <p:tags r:id="rId41"/>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9" name="空心弧 48" hidden="1"/>
          <p:cNvSpPr/>
          <p:nvPr>
            <p:custDataLst>
              <p:tags r:id="rId42"/>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0" name="空心弧 49" hidden="1"/>
          <p:cNvSpPr/>
          <p:nvPr>
            <p:custDataLst>
              <p:tags r:id="rId43"/>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1" name="空心弧 50" hidden="1"/>
          <p:cNvSpPr/>
          <p:nvPr>
            <p:custDataLst>
              <p:tags r:id="rId44"/>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2" name="空心弧 51" hidden="1"/>
          <p:cNvSpPr/>
          <p:nvPr>
            <p:custDataLst>
              <p:tags r:id="rId45"/>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3" name="空心弧 52" hidden="1"/>
          <p:cNvSpPr/>
          <p:nvPr>
            <p:custDataLst>
              <p:tags r:id="rId46"/>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 name="文本框 2"/>
          <p:cNvSpPr txBox="1"/>
          <p:nvPr/>
        </p:nvSpPr>
        <p:spPr>
          <a:xfrm>
            <a:off x="405765" y="1228725"/>
            <a:ext cx="11015980" cy="5077460"/>
          </a:xfrm>
          <a:prstGeom prst="rect">
            <a:avLst/>
          </a:prstGeom>
          <a:noFill/>
        </p:spPr>
        <p:txBody>
          <a:bodyPr wrap="square" rtlCol="0">
            <a:spAutoFit/>
          </a:bodyPr>
          <a:p>
            <a:r>
              <a:rPr lang="zh-CN" altLang="en-US"/>
              <a:t>INSERT INTO student(std_id,std_name,std_sex,std_birth,std_in,std_address) VALUES (42,'吴六','男','1993-02-12','2011-09-01','江苏省南京市雨花台区');</a:t>
            </a:r>
            <a:endParaRPr lang="zh-CN" altLang="en-US"/>
          </a:p>
          <a:p>
            <a:r>
              <a:rPr lang="zh-CN" altLang="en-US"/>
              <a:t>INSERT INTO student(std_id,std_name,std_sex,std_birth,std_in,std_address) VALUES (43,'吴七','男','1993-02-13','2011-09-01','江苏省南京市雨花台区');</a:t>
            </a:r>
            <a:endParaRPr lang="zh-CN" altLang="en-US"/>
          </a:p>
          <a:p>
            <a:r>
              <a:rPr lang="zh-CN" altLang="en-US"/>
              <a:t>INSERT INTO student(std_id,std_name,std_sex,std_birth,std_in,std_address) VALUES (44,'吴八','男','1993-02-14','2011-09-01','江苏省南京市雨花台区');</a:t>
            </a:r>
            <a:endParaRPr lang="zh-CN" altLang="en-US"/>
          </a:p>
          <a:p>
            <a:r>
              <a:rPr lang="zh-CN" altLang="en-US"/>
              <a:t>INSERT INTO student(std_id,std_name,std_sex,std_birth,std_in,std_address) VALUES (45,'吴九','男','1993-02-15','2011-09-01','江苏省南京市雨花台区');</a:t>
            </a:r>
            <a:endParaRPr lang="zh-CN" altLang="en-US"/>
          </a:p>
          <a:p>
            <a:r>
              <a:rPr lang="zh-CN" altLang="en-US"/>
              <a:t>INSERT INTO student(std_id,std_name,std_sex,std_birth,std_in,std_address) VALUES (46,'柳一','男','1993-02-16','2011-09-01','江苏省南京市雨花台区');</a:t>
            </a:r>
            <a:endParaRPr lang="zh-CN" altLang="en-US"/>
          </a:p>
          <a:p>
            <a:r>
              <a:rPr lang="zh-CN" altLang="en-US"/>
              <a:t>INSERT INTO student(std_id,std_name,std_sex,std_birth,std_in,std_address) VALUES (47,'柳二','男','1993-02-17','2011-09-01','江苏省南京市雨花台区');</a:t>
            </a:r>
            <a:endParaRPr lang="zh-CN" altLang="en-US"/>
          </a:p>
          <a:p>
            <a:r>
              <a:rPr lang="zh-CN" altLang="en-US"/>
              <a:t>INSERT INTO student(std_id,std_name,std_sex,std_birth,std_in,std_address) VALUES (48,'柳三','男','1993-02-18','2011-09-01','江苏省南京市雨花台区');</a:t>
            </a:r>
            <a:endParaRPr lang="zh-CN" altLang="en-US"/>
          </a:p>
          <a:p>
            <a:r>
              <a:rPr lang="zh-CN" altLang="en-US"/>
              <a:t>INSERT INTO student(std_id,std_name,std_sex,std_birth,std_in,std_address) VALUES (49,'柳四','男','1993-02-19','2011-09-01','江苏省南京市雨花台区');</a:t>
            </a:r>
            <a:endParaRPr lang="zh-CN" altLang="en-US"/>
          </a:p>
          <a:p>
            <a:r>
              <a:rPr lang="zh-CN" altLang="en-US"/>
              <a:t>INSERT INTO student(std_id,std_name,std_sex,std_birth,std_in,std_address) VALUES (50,'柳五','男','1993-02-20','2011-09-01','江苏省南京市雨花台区');</a:t>
            </a:r>
            <a:endParaRPr lang="zh-CN" altLang="en-US"/>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dirty="0" smtClean="0">
                <a:latin typeface="+mn-lt"/>
                <a:ea typeface="+mn-ea"/>
                <a:cs typeface="+mn-ea"/>
                <a:sym typeface="+mn-lt"/>
              </a:rPr>
              <a:t>表数据的插入</a:t>
            </a:r>
            <a:r>
              <a:rPr smtClean="0">
                <a:latin typeface="+mn-lt"/>
                <a:ea typeface="+mn-ea"/>
                <a:cs typeface="+mn-ea"/>
                <a:sym typeface="+mn-lt"/>
              </a:rPr>
              <a:t>（</a:t>
            </a:r>
            <a:r>
              <a:rPr lang="en-US" altLang="zh-CN" smtClean="0">
                <a:latin typeface="+mn-lt"/>
                <a:ea typeface="+mn-ea"/>
                <a:cs typeface="+mn-ea"/>
                <a:sym typeface="+mn-lt"/>
              </a:rPr>
              <a:t>9</a:t>
            </a:r>
            <a:r>
              <a:rPr smtClean="0">
                <a:latin typeface="+mn-lt"/>
                <a:ea typeface="+mn-ea"/>
                <a:cs typeface="+mn-ea"/>
                <a:sym typeface="+mn-lt"/>
              </a:rPr>
              <a:t>）</a:t>
            </a:r>
            <a:endParaRPr dirty="0" smtClean="0">
              <a:latin typeface="+mn-lt"/>
              <a:ea typeface="+mn-ea"/>
              <a:cs typeface="+mn-ea"/>
              <a:sym typeface="+mn-lt"/>
            </a:endParaRPr>
          </a:p>
        </p:txBody>
      </p:sp>
      <p:sp>
        <p:nvSpPr>
          <p:cNvPr id="8" name="空心弧 7" hidden="1"/>
          <p:cNvSpPr/>
          <p:nvPr>
            <p:custDataLst>
              <p:tags r:id="rId1"/>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9" name="空心弧 8" hidden="1"/>
          <p:cNvSpPr/>
          <p:nvPr>
            <p:custDataLst>
              <p:tags r:id="rId2"/>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0" name="空心弧 9" hidden="1"/>
          <p:cNvSpPr/>
          <p:nvPr>
            <p:custDataLst>
              <p:tags r:id="rId3"/>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1" name="空心弧 10" hidden="1"/>
          <p:cNvSpPr/>
          <p:nvPr>
            <p:custDataLst>
              <p:tags r:id="rId4"/>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2" name="空心弧 11" hidden="1"/>
          <p:cNvSpPr/>
          <p:nvPr>
            <p:custDataLst>
              <p:tags r:id="rId5"/>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3" name="空心弧 12" hidden="1"/>
          <p:cNvSpPr/>
          <p:nvPr>
            <p:custDataLst>
              <p:tags r:id="rId6"/>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4" name="空心弧 13" hidden="1"/>
          <p:cNvSpPr/>
          <p:nvPr>
            <p:custDataLst>
              <p:tags r:id="rId7"/>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5" name="空心弧 14" hidden="1"/>
          <p:cNvSpPr/>
          <p:nvPr>
            <p:custDataLst>
              <p:tags r:id="rId8"/>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6" name="空心弧 15" hidden="1"/>
          <p:cNvSpPr/>
          <p:nvPr>
            <p:custDataLst>
              <p:tags r:id="rId9"/>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7" name="空心弧 16" hidden="1"/>
          <p:cNvSpPr/>
          <p:nvPr>
            <p:custDataLst>
              <p:tags r:id="rId10"/>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8" name="空心弧 17" hidden="1"/>
          <p:cNvSpPr/>
          <p:nvPr>
            <p:custDataLst>
              <p:tags r:id="rId11"/>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9" name="空心弧 18" hidden="1"/>
          <p:cNvSpPr/>
          <p:nvPr>
            <p:custDataLst>
              <p:tags r:id="rId12"/>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0" name="空心弧 19" hidden="1"/>
          <p:cNvSpPr/>
          <p:nvPr>
            <p:custDataLst>
              <p:tags r:id="rId13"/>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1" name="空心弧 20" hidden="1"/>
          <p:cNvSpPr/>
          <p:nvPr>
            <p:custDataLst>
              <p:tags r:id="rId14"/>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2" name="空心弧 21" hidden="1"/>
          <p:cNvSpPr/>
          <p:nvPr>
            <p:custDataLst>
              <p:tags r:id="rId15"/>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3" name="空心弧 22" hidden="1"/>
          <p:cNvSpPr/>
          <p:nvPr>
            <p:custDataLst>
              <p:tags r:id="rId16"/>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4" name="空心弧 23" hidden="1"/>
          <p:cNvSpPr/>
          <p:nvPr>
            <p:custDataLst>
              <p:tags r:id="rId17"/>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5" name="空心弧 24" hidden="1"/>
          <p:cNvSpPr/>
          <p:nvPr>
            <p:custDataLst>
              <p:tags r:id="rId18"/>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6" name="空心弧 25" hidden="1"/>
          <p:cNvSpPr/>
          <p:nvPr>
            <p:custDataLst>
              <p:tags r:id="rId19"/>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7" name="空心弧 26" hidden="1"/>
          <p:cNvSpPr/>
          <p:nvPr>
            <p:custDataLst>
              <p:tags r:id="rId20"/>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8" name="空心弧 27" hidden="1"/>
          <p:cNvSpPr/>
          <p:nvPr>
            <p:custDataLst>
              <p:tags r:id="rId21"/>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9" name="空心弧 28" hidden="1"/>
          <p:cNvSpPr/>
          <p:nvPr>
            <p:custDataLst>
              <p:tags r:id="rId22"/>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0" name="空心弧 29" hidden="1"/>
          <p:cNvSpPr/>
          <p:nvPr>
            <p:custDataLst>
              <p:tags r:id="rId23"/>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1" name="空心弧 30" hidden="1"/>
          <p:cNvSpPr/>
          <p:nvPr>
            <p:custDataLst>
              <p:tags r:id="rId24"/>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2" name="空心弧 31" hidden="1"/>
          <p:cNvSpPr/>
          <p:nvPr>
            <p:custDataLst>
              <p:tags r:id="rId25"/>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3" name="空心弧 32" hidden="1"/>
          <p:cNvSpPr/>
          <p:nvPr>
            <p:custDataLst>
              <p:tags r:id="rId26"/>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4" name="空心弧 33" hidden="1"/>
          <p:cNvSpPr/>
          <p:nvPr>
            <p:custDataLst>
              <p:tags r:id="rId27"/>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5" name="空心弧 34" hidden="1"/>
          <p:cNvSpPr/>
          <p:nvPr>
            <p:custDataLst>
              <p:tags r:id="rId28"/>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6" name="空心弧 35" hidden="1"/>
          <p:cNvSpPr/>
          <p:nvPr>
            <p:custDataLst>
              <p:tags r:id="rId29"/>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7" name="空心弧 36" hidden="1"/>
          <p:cNvSpPr/>
          <p:nvPr>
            <p:custDataLst>
              <p:tags r:id="rId30"/>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8" name="空心弧 37" hidden="1"/>
          <p:cNvSpPr/>
          <p:nvPr>
            <p:custDataLst>
              <p:tags r:id="rId31"/>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9" name="空心弧 38" hidden="1"/>
          <p:cNvSpPr/>
          <p:nvPr>
            <p:custDataLst>
              <p:tags r:id="rId32"/>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0" name="空心弧 39" hidden="1"/>
          <p:cNvSpPr/>
          <p:nvPr>
            <p:custDataLst>
              <p:tags r:id="rId33"/>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1" name="空心弧 40" hidden="1"/>
          <p:cNvSpPr/>
          <p:nvPr>
            <p:custDataLst>
              <p:tags r:id="rId34"/>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2" name="空心弧 41" hidden="1"/>
          <p:cNvSpPr/>
          <p:nvPr>
            <p:custDataLst>
              <p:tags r:id="rId35"/>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3" name="空心弧 42" hidden="1"/>
          <p:cNvSpPr/>
          <p:nvPr>
            <p:custDataLst>
              <p:tags r:id="rId36"/>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4" name="空心弧 43" hidden="1"/>
          <p:cNvSpPr/>
          <p:nvPr>
            <p:custDataLst>
              <p:tags r:id="rId37"/>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5" name="空心弧 44" hidden="1"/>
          <p:cNvSpPr/>
          <p:nvPr>
            <p:custDataLst>
              <p:tags r:id="rId38"/>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6" name="空心弧 45" hidden="1"/>
          <p:cNvSpPr/>
          <p:nvPr>
            <p:custDataLst>
              <p:tags r:id="rId39"/>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7" name="空心弧 46" hidden="1"/>
          <p:cNvSpPr/>
          <p:nvPr>
            <p:custDataLst>
              <p:tags r:id="rId40"/>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8" name="空心弧 47" hidden="1"/>
          <p:cNvSpPr/>
          <p:nvPr>
            <p:custDataLst>
              <p:tags r:id="rId41"/>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9" name="空心弧 48" hidden="1"/>
          <p:cNvSpPr/>
          <p:nvPr>
            <p:custDataLst>
              <p:tags r:id="rId42"/>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0" name="空心弧 49" hidden="1"/>
          <p:cNvSpPr/>
          <p:nvPr>
            <p:custDataLst>
              <p:tags r:id="rId43"/>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1" name="空心弧 50" hidden="1"/>
          <p:cNvSpPr/>
          <p:nvPr>
            <p:custDataLst>
              <p:tags r:id="rId44"/>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2" name="空心弧 51" hidden="1"/>
          <p:cNvSpPr/>
          <p:nvPr>
            <p:custDataLst>
              <p:tags r:id="rId45"/>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3" name="空心弧 52" hidden="1"/>
          <p:cNvSpPr/>
          <p:nvPr>
            <p:custDataLst>
              <p:tags r:id="rId46"/>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 name="文本框 2"/>
          <p:cNvSpPr txBox="1"/>
          <p:nvPr/>
        </p:nvSpPr>
        <p:spPr>
          <a:xfrm>
            <a:off x="405765" y="1228725"/>
            <a:ext cx="11015980" cy="5748020"/>
          </a:xfrm>
          <a:prstGeom prst="rect">
            <a:avLst/>
          </a:prstGeom>
          <a:noFill/>
        </p:spPr>
        <p:txBody>
          <a:bodyPr wrap="square" rtlCol="0">
            <a:spAutoFit/>
          </a:bodyPr>
          <a:p>
            <a:pPr fontAlgn="auto">
              <a:lnSpc>
                <a:spcPct val="140000"/>
              </a:lnSpc>
            </a:pPr>
            <a:r>
              <a:rPr lang="en-US" altLang="zh-CN" sz="2200"/>
              <a:t>2. </a:t>
            </a:r>
            <a:r>
              <a:rPr lang="zh-CN" altLang="en-US" sz="2200"/>
              <a:t>编辑</a:t>
            </a:r>
            <a:r>
              <a:rPr lang="en-US" altLang="zh-CN" sz="2200"/>
              <a:t>teacher.sql</a:t>
            </a:r>
            <a:r>
              <a:rPr lang="zh-CN" altLang="en-US" sz="2200"/>
              <a:t>。</a:t>
            </a:r>
            <a:endParaRPr lang="en-US" altLang="zh-CN" sz="2200"/>
          </a:p>
          <a:p>
            <a:pPr fontAlgn="auto">
              <a:lnSpc>
                <a:spcPct val="140000"/>
              </a:lnSpc>
            </a:pPr>
            <a:r>
              <a:rPr lang="zh-CN" altLang="en-US" sz="2200"/>
              <a:t>在SQL界面执行脚本teacher.sql。代码如下。</a:t>
            </a:r>
            <a:endParaRPr lang="zh-CN" altLang="en-US" sz="2200"/>
          </a:p>
          <a:p>
            <a:endParaRPr lang="zh-CN" altLang="en-US"/>
          </a:p>
          <a:p>
            <a:r>
              <a:rPr lang="zh-CN" altLang="en-US"/>
              <a:t>INSERT INTO teacher(tec_id,tec_name,tec_job,tec_sex,tec_age,tec_in) VALUES (1,'张一','讲师','男',35,'2009-07-01');</a:t>
            </a:r>
            <a:endParaRPr lang="zh-CN" altLang="en-US"/>
          </a:p>
          <a:p>
            <a:r>
              <a:rPr lang="zh-CN" altLang="en-US"/>
              <a:t>INSERT INTO teacher(tec_id,tec_name,tec_job,tec_sex,tec_age,tec_in) VALUES (2,'张二','讲师','男',35,'2009-07-01');</a:t>
            </a:r>
            <a:endParaRPr lang="zh-CN" altLang="en-US"/>
          </a:p>
          <a:p>
            <a:r>
              <a:rPr lang="zh-CN" altLang="en-US"/>
              <a:t>INSERT INTO teacher(tec_id,tec_name,tec_job,tec_sex,tec_age,tec_in) VALUES (3,'张三','讲师','男',35,'2009-07-01');</a:t>
            </a:r>
            <a:endParaRPr lang="zh-CN" altLang="en-US"/>
          </a:p>
          <a:p>
            <a:r>
              <a:rPr lang="zh-CN" altLang="en-US"/>
              <a:t>INSERT INTO teacher(tec_id,tec_name,tec_job,tec_sex,tec_age,tec_in) VALUES (4,'张四','讲师','男',35,'2009-07-01');</a:t>
            </a:r>
            <a:endParaRPr lang="zh-CN" altLang="en-US"/>
          </a:p>
          <a:p>
            <a:r>
              <a:rPr lang="zh-CN" altLang="en-US"/>
              <a:t>INSERT INTO teacher(tec_id,tec_name,tec_job,tec_sex,tec_age,tec_in) VALUES (5,'张五','讲师','男',35,'2009-07-01');</a:t>
            </a:r>
            <a:endParaRPr lang="zh-CN" altLang="en-US"/>
          </a:p>
          <a:p>
            <a:r>
              <a:rPr lang="zh-CN" altLang="en-US"/>
              <a:t>INSERT INTO teacher(tec_id,tec_name,tec_job,tec_sex,tec_age,tec_in) VALUES (6,'张六','讲师','男',35,'2009-07-01');</a:t>
            </a:r>
            <a:endParaRPr lang="zh-CN" altLang="en-US"/>
          </a:p>
          <a:p>
            <a:r>
              <a:rPr lang="zh-CN" altLang="en-US"/>
              <a:t>INSERT INTO teacher(tec_id,tec_name,tec_job,tec_sex,tec_age,tec_in) VALUES (7,'张七','讲师','男',35,'2009-07-01');</a:t>
            </a:r>
            <a:endParaRPr lang="zh-CN" altLang="en-US"/>
          </a:p>
          <a:p>
            <a:r>
              <a:rPr lang="zh-CN" altLang="en-US"/>
              <a:t>INSERT INTO teacher(tec_id,tec_name,tec_job,tec_sex,tec_age,tec_in) VALUES (8,'张八','讲师','男',35,'2009-07-01');</a:t>
            </a:r>
            <a:endParaRPr lang="zh-CN" altLang="en-US"/>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dirty="0" smtClean="0">
                <a:latin typeface="+mn-lt"/>
                <a:ea typeface="+mn-ea"/>
                <a:cs typeface="+mn-ea"/>
                <a:sym typeface="+mn-lt"/>
              </a:rPr>
              <a:t>表数据的插入</a:t>
            </a:r>
            <a:r>
              <a:rPr smtClean="0">
                <a:latin typeface="+mn-lt"/>
                <a:ea typeface="+mn-ea"/>
                <a:cs typeface="+mn-ea"/>
                <a:sym typeface="+mn-lt"/>
              </a:rPr>
              <a:t>（</a:t>
            </a:r>
            <a:r>
              <a:rPr lang="en-US" altLang="zh-CN" smtClean="0">
                <a:latin typeface="+mn-lt"/>
                <a:ea typeface="+mn-ea"/>
                <a:cs typeface="+mn-ea"/>
                <a:sym typeface="+mn-lt"/>
              </a:rPr>
              <a:t>10</a:t>
            </a:r>
            <a:r>
              <a:rPr smtClean="0">
                <a:latin typeface="+mn-lt"/>
                <a:ea typeface="+mn-ea"/>
                <a:cs typeface="+mn-ea"/>
                <a:sym typeface="+mn-lt"/>
              </a:rPr>
              <a:t>）</a:t>
            </a:r>
            <a:endParaRPr dirty="0" smtClean="0">
              <a:latin typeface="+mn-lt"/>
              <a:ea typeface="+mn-ea"/>
              <a:cs typeface="+mn-ea"/>
              <a:sym typeface="+mn-lt"/>
            </a:endParaRPr>
          </a:p>
        </p:txBody>
      </p:sp>
      <p:sp>
        <p:nvSpPr>
          <p:cNvPr id="8" name="空心弧 7" hidden="1"/>
          <p:cNvSpPr/>
          <p:nvPr>
            <p:custDataLst>
              <p:tags r:id="rId1"/>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9" name="空心弧 8" hidden="1"/>
          <p:cNvSpPr/>
          <p:nvPr>
            <p:custDataLst>
              <p:tags r:id="rId2"/>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0" name="空心弧 9" hidden="1"/>
          <p:cNvSpPr/>
          <p:nvPr>
            <p:custDataLst>
              <p:tags r:id="rId3"/>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1" name="空心弧 10" hidden="1"/>
          <p:cNvSpPr/>
          <p:nvPr>
            <p:custDataLst>
              <p:tags r:id="rId4"/>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2" name="空心弧 11" hidden="1"/>
          <p:cNvSpPr/>
          <p:nvPr>
            <p:custDataLst>
              <p:tags r:id="rId5"/>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3" name="空心弧 12" hidden="1"/>
          <p:cNvSpPr/>
          <p:nvPr>
            <p:custDataLst>
              <p:tags r:id="rId6"/>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4" name="空心弧 13" hidden="1"/>
          <p:cNvSpPr/>
          <p:nvPr>
            <p:custDataLst>
              <p:tags r:id="rId7"/>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5" name="空心弧 14" hidden="1"/>
          <p:cNvSpPr/>
          <p:nvPr>
            <p:custDataLst>
              <p:tags r:id="rId8"/>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6" name="空心弧 15" hidden="1"/>
          <p:cNvSpPr/>
          <p:nvPr>
            <p:custDataLst>
              <p:tags r:id="rId9"/>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7" name="空心弧 16" hidden="1"/>
          <p:cNvSpPr/>
          <p:nvPr>
            <p:custDataLst>
              <p:tags r:id="rId10"/>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8" name="空心弧 17" hidden="1"/>
          <p:cNvSpPr/>
          <p:nvPr>
            <p:custDataLst>
              <p:tags r:id="rId11"/>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9" name="空心弧 18" hidden="1"/>
          <p:cNvSpPr/>
          <p:nvPr>
            <p:custDataLst>
              <p:tags r:id="rId12"/>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0" name="空心弧 19" hidden="1"/>
          <p:cNvSpPr/>
          <p:nvPr>
            <p:custDataLst>
              <p:tags r:id="rId13"/>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1" name="空心弧 20" hidden="1"/>
          <p:cNvSpPr/>
          <p:nvPr>
            <p:custDataLst>
              <p:tags r:id="rId14"/>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2" name="空心弧 21" hidden="1"/>
          <p:cNvSpPr/>
          <p:nvPr>
            <p:custDataLst>
              <p:tags r:id="rId15"/>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3" name="空心弧 22" hidden="1"/>
          <p:cNvSpPr/>
          <p:nvPr>
            <p:custDataLst>
              <p:tags r:id="rId16"/>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4" name="空心弧 23" hidden="1"/>
          <p:cNvSpPr/>
          <p:nvPr>
            <p:custDataLst>
              <p:tags r:id="rId17"/>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5" name="空心弧 24" hidden="1"/>
          <p:cNvSpPr/>
          <p:nvPr>
            <p:custDataLst>
              <p:tags r:id="rId18"/>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6" name="空心弧 25" hidden="1"/>
          <p:cNvSpPr/>
          <p:nvPr>
            <p:custDataLst>
              <p:tags r:id="rId19"/>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7" name="空心弧 26" hidden="1"/>
          <p:cNvSpPr/>
          <p:nvPr>
            <p:custDataLst>
              <p:tags r:id="rId20"/>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8" name="空心弧 27" hidden="1"/>
          <p:cNvSpPr/>
          <p:nvPr>
            <p:custDataLst>
              <p:tags r:id="rId21"/>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9" name="空心弧 28" hidden="1"/>
          <p:cNvSpPr/>
          <p:nvPr>
            <p:custDataLst>
              <p:tags r:id="rId22"/>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0" name="空心弧 29" hidden="1"/>
          <p:cNvSpPr/>
          <p:nvPr>
            <p:custDataLst>
              <p:tags r:id="rId23"/>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1" name="空心弧 30" hidden="1"/>
          <p:cNvSpPr/>
          <p:nvPr>
            <p:custDataLst>
              <p:tags r:id="rId24"/>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2" name="空心弧 31" hidden="1"/>
          <p:cNvSpPr/>
          <p:nvPr>
            <p:custDataLst>
              <p:tags r:id="rId25"/>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3" name="空心弧 32" hidden="1"/>
          <p:cNvSpPr/>
          <p:nvPr>
            <p:custDataLst>
              <p:tags r:id="rId26"/>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4" name="空心弧 33" hidden="1"/>
          <p:cNvSpPr/>
          <p:nvPr>
            <p:custDataLst>
              <p:tags r:id="rId27"/>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5" name="空心弧 34" hidden="1"/>
          <p:cNvSpPr/>
          <p:nvPr>
            <p:custDataLst>
              <p:tags r:id="rId28"/>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6" name="空心弧 35" hidden="1"/>
          <p:cNvSpPr/>
          <p:nvPr>
            <p:custDataLst>
              <p:tags r:id="rId29"/>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7" name="空心弧 36" hidden="1"/>
          <p:cNvSpPr/>
          <p:nvPr>
            <p:custDataLst>
              <p:tags r:id="rId30"/>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8" name="空心弧 37" hidden="1"/>
          <p:cNvSpPr/>
          <p:nvPr>
            <p:custDataLst>
              <p:tags r:id="rId31"/>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9" name="空心弧 38" hidden="1"/>
          <p:cNvSpPr/>
          <p:nvPr>
            <p:custDataLst>
              <p:tags r:id="rId32"/>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0" name="空心弧 39" hidden="1"/>
          <p:cNvSpPr/>
          <p:nvPr>
            <p:custDataLst>
              <p:tags r:id="rId33"/>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1" name="空心弧 40" hidden="1"/>
          <p:cNvSpPr/>
          <p:nvPr>
            <p:custDataLst>
              <p:tags r:id="rId34"/>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2" name="空心弧 41" hidden="1"/>
          <p:cNvSpPr/>
          <p:nvPr>
            <p:custDataLst>
              <p:tags r:id="rId35"/>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3" name="空心弧 42" hidden="1"/>
          <p:cNvSpPr/>
          <p:nvPr>
            <p:custDataLst>
              <p:tags r:id="rId36"/>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4" name="空心弧 43" hidden="1"/>
          <p:cNvSpPr/>
          <p:nvPr>
            <p:custDataLst>
              <p:tags r:id="rId37"/>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5" name="空心弧 44" hidden="1"/>
          <p:cNvSpPr/>
          <p:nvPr>
            <p:custDataLst>
              <p:tags r:id="rId38"/>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6" name="空心弧 45" hidden="1"/>
          <p:cNvSpPr/>
          <p:nvPr>
            <p:custDataLst>
              <p:tags r:id="rId39"/>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7" name="空心弧 46" hidden="1"/>
          <p:cNvSpPr/>
          <p:nvPr>
            <p:custDataLst>
              <p:tags r:id="rId40"/>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8" name="空心弧 47" hidden="1"/>
          <p:cNvSpPr/>
          <p:nvPr>
            <p:custDataLst>
              <p:tags r:id="rId41"/>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9" name="空心弧 48" hidden="1"/>
          <p:cNvSpPr/>
          <p:nvPr>
            <p:custDataLst>
              <p:tags r:id="rId42"/>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0" name="空心弧 49" hidden="1"/>
          <p:cNvSpPr/>
          <p:nvPr>
            <p:custDataLst>
              <p:tags r:id="rId43"/>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1" name="空心弧 50" hidden="1"/>
          <p:cNvSpPr/>
          <p:nvPr>
            <p:custDataLst>
              <p:tags r:id="rId44"/>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2" name="空心弧 51" hidden="1"/>
          <p:cNvSpPr/>
          <p:nvPr>
            <p:custDataLst>
              <p:tags r:id="rId45"/>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3" name="空心弧 52" hidden="1"/>
          <p:cNvSpPr/>
          <p:nvPr>
            <p:custDataLst>
              <p:tags r:id="rId46"/>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 name="文本框 2"/>
          <p:cNvSpPr txBox="1"/>
          <p:nvPr/>
        </p:nvSpPr>
        <p:spPr>
          <a:xfrm>
            <a:off x="405765" y="1228725"/>
            <a:ext cx="11015980" cy="2584450"/>
          </a:xfrm>
          <a:prstGeom prst="rect">
            <a:avLst/>
          </a:prstGeom>
          <a:noFill/>
        </p:spPr>
        <p:txBody>
          <a:bodyPr wrap="square" rtlCol="0">
            <a:spAutoFit/>
          </a:bodyPr>
          <a:p>
            <a:r>
              <a:rPr lang="zh-CN" altLang="en-US"/>
              <a:t>INSERT INTO teacher(tec_id,tec_name,tec_job,tec_sex,tec_age,tec_in) VALUES (9,'张九','讲师','男',35,'2009-07-01');</a:t>
            </a:r>
            <a:endParaRPr lang="zh-CN" altLang="en-US"/>
          </a:p>
          <a:p>
            <a:r>
              <a:rPr lang="zh-CN" altLang="en-US"/>
              <a:t>INSERT INTO teacher(tec_id,tec_name,tec_job,tec_sex,tec_age,tec_in) VALUES (10,'李一','讲师','男',35,'2009-07-01');</a:t>
            </a:r>
            <a:endParaRPr lang="zh-CN" altLang="en-US"/>
          </a:p>
          <a:p>
            <a:r>
              <a:rPr lang="zh-CN" altLang="en-US"/>
              <a:t>INSERT INTO teacher(tec_id,tec_name,tec_job,tec_sex,tec_age,tec_in) VALUES (11,'李二','讲师','男',35,'2009-07-01');</a:t>
            </a:r>
            <a:endParaRPr lang="zh-CN" altLang="en-US"/>
          </a:p>
          <a:p>
            <a:r>
              <a:rPr lang="zh-CN" altLang="en-US"/>
              <a:t>INSERT INTO teacher(tec_id,tec_name,tec_job,tec_sex,tec_age,tec_in) VALUES (12,'李三','讲师','男',35,'2009-07-01');</a:t>
            </a:r>
            <a:endParaRPr lang="zh-CN" altLang="en-US"/>
          </a:p>
          <a:p>
            <a:r>
              <a:rPr lang="zh-CN" altLang="en-US"/>
              <a:t>INSERT INTO teacher(tec_id,tec_name,tec_job,tec_sex,tec_age,tec_in) VALUES (13,'李四','讲师','男',35,'2009-07-01');</a:t>
            </a:r>
            <a:endParaRPr lang="zh-CN" altLang="en-US"/>
          </a:p>
          <a:p>
            <a:r>
              <a:rPr lang="zh-CN" altLang="en-US"/>
              <a:t>INSERT INTO teacher(tec_id,tec_name,tec_job,tec_sex,tec_age,tec_in) VALUES (14,'李五','讲师','男',35,'2009-07-01');</a:t>
            </a:r>
            <a:endParaRPr lang="zh-CN" altLang="en-US"/>
          </a:p>
          <a:p>
            <a:r>
              <a:rPr lang="zh-CN" altLang="en-US"/>
              <a:t>INSERT INTO teacher(tec_id,tec_name,tec_job,tec_sex,tec_age,tec_in) VALUES (15,'李六','讲师','男',35,'2009-07-01');</a:t>
            </a:r>
            <a:endParaRPr lang="zh-CN" altLang="en-US"/>
          </a:p>
          <a:p>
            <a:r>
              <a:rPr lang="zh-CN" altLang="en-US"/>
              <a:t>INSERT INTO teacher(tec_id,tec_name,tec_job,tec_sex,tec_age,tec_in) VALUES (16,'李七','讲师','男',35,'2009-07-01');</a:t>
            </a:r>
            <a:endParaRPr lang="zh-CN" altLang="en-US"/>
          </a:p>
          <a:p>
            <a:r>
              <a:rPr lang="zh-CN" altLang="en-US"/>
              <a:t>INSERT INTO teacher(tec_id,tec_name,tec_job,tec_sex,tec_age,tec_in) VALUES (17,'李八','讲师','男',35,'2009-07-01');</a:t>
            </a:r>
            <a:endParaRPr lang="zh-CN" altLang="en-US"/>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dirty="0" smtClean="0">
                <a:latin typeface="+mn-lt"/>
                <a:ea typeface="+mn-ea"/>
                <a:cs typeface="+mn-ea"/>
                <a:sym typeface="+mn-lt"/>
              </a:rPr>
              <a:t>表数据的插入</a:t>
            </a:r>
            <a:r>
              <a:rPr smtClean="0">
                <a:latin typeface="+mn-lt"/>
                <a:ea typeface="+mn-ea"/>
                <a:cs typeface="+mn-ea"/>
                <a:sym typeface="+mn-lt"/>
              </a:rPr>
              <a:t>（</a:t>
            </a:r>
            <a:r>
              <a:rPr lang="en-US" altLang="zh-CN" smtClean="0">
                <a:latin typeface="+mn-lt"/>
                <a:ea typeface="+mn-ea"/>
                <a:cs typeface="+mn-ea"/>
                <a:sym typeface="+mn-lt"/>
              </a:rPr>
              <a:t>11</a:t>
            </a:r>
            <a:r>
              <a:rPr smtClean="0">
                <a:latin typeface="+mn-lt"/>
                <a:ea typeface="+mn-ea"/>
                <a:cs typeface="+mn-ea"/>
                <a:sym typeface="+mn-lt"/>
              </a:rPr>
              <a:t>）</a:t>
            </a:r>
            <a:endParaRPr dirty="0" smtClean="0">
              <a:latin typeface="+mn-lt"/>
              <a:ea typeface="+mn-ea"/>
              <a:cs typeface="+mn-ea"/>
              <a:sym typeface="+mn-lt"/>
            </a:endParaRPr>
          </a:p>
        </p:txBody>
      </p:sp>
      <p:sp>
        <p:nvSpPr>
          <p:cNvPr id="8" name="空心弧 7" hidden="1"/>
          <p:cNvSpPr/>
          <p:nvPr>
            <p:custDataLst>
              <p:tags r:id="rId1"/>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9" name="空心弧 8" hidden="1"/>
          <p:cNvSpPr/>
          <p:nvPr>
            <p:custDataLst>
              <p:tags r:id="rId2"/>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0" name="空心弧 9" hidden="1"/>
          <p:cNvSpPr/>
          <p:nvPr>
            <p:custDataLst>
              <p:tags r:id="rId3"/>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1" name="空心弧 10" hidden="1"/>
          <p:cNvSpPr/>
          <p:nvPr>
            <p:custDataLst>
              <p:tags r:id="rId4"/>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2" name="空心弧 11" hidden="1"/>
          <p:cNvSpPr/>
          <p:nvPr>
            <p:custDataLst>
              <p:tags r:id="rId5"/>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3" name="空心弧 12" hidden="1"/>
          <p:cNvSpPr/>
          <p:nvPr>
            <p:custDataLst>
              <p:tags r:id="rId6"/>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4" name="空心弧 13" hidden="1"/>
          <p:cNvSpPr/>
          <p:nvPr>
            <p:custDataLst>
              <p:tags r:id="rId7"/>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5" name="空心弧 14" hidden="1"/>
          <p:cNvSpPr/>
          <p:nvPr>
            <p:custDataLst>
              <p:tags r:id="rId8"/>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6" name="空心弧 15" hidden="1"/>
          <p:cNvSpPr/>
          <p:nvPr>
            <p:custDataLst>
              <p:tags r:id="rId9"/>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7" name="空心弧 16" hidden="1"/>
          <p:cNvSpPr/>
          <p:nvPr>
            <p:custDataLst>
              <p:tags r:id="rId10"/>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8" name="空心弧 17" hidden="1"/>
          <p:cNvSpPr/>
          <p:nvPr>
            <p:custDataLst>
              <p:tags r:id="rId11"/>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9" name="空心弧 18" hidden="1"/>
          <p:cNvSpPr/>
          <p:nvPr>
            <p:custDataLst>
              <p:tags r:id="rId12"/>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0" name="空心弧 19" hidden="1"/>
          <p:cNvSpPr/>
          <p:nvPr>
            <p:custDataLst>
              <p:tags r:id="rId13"/>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1" name="空心弧 20" hidden="1"/>
          <p:cNvSpPr/>
          <p:nvPr>
            <p:custDataLst>
              <p:tags r:id="rId14"/>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2" name="空心弧 21" hidden="1"/>
          <p:cNvSpPr/>
          <p:nvPr>
            <p:custDataLst>
              <p:tags r:id="rId15"/>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3" name="空心弧 22" hidden="1"/>
          <p:cNvSpPr/>
          <p:nvPr>
            <p:custDataLst>
              <p:tags r:id="rId16"/>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4" name="空心弧 23" hidden="1"/>
          <p:cNvSpPr/>
          <p:nvPr>
            <p:custDataLst>
              <p:tags r:id="rId17"/>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5" name="空心弧 24" hidden="1"/>
          <p:cNvSpPr/>
          <p:nvPr>
            <p:custDataLst>
              <p:tags r:id="rId18"/>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6" name="空心弧 25" hidden="1"/>
          <p:cNvSpPr/>
          <p:nvPr>
            <p:custDataLst>
              <p:tags r:id="rId19"/>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7" name="空心弧 26" hidden="1"/>
          <p:cNvSpPr/>
          <p:nvPr>
            <p:custDataLst>
              <p:tags r:id="rId20"/>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8" name="空心弧 27" hidden="1"/>
          <p:cNvSpPr/>
          <p:nvPr>
            <p:custDataLst>
              <p:tags r:id="rId21"/>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9" name="空心弧 28" hidden="1"/>
          <p:cNvSpPr/>
          <p:nvPr>
            <p:custDataLst>
              <p:tags r:id="rId22"/>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0" name="空心弧 29" hidden="1"/>
          <p:cNvSpPr/>
          <p:nvPr>
            <p:custDataLst>
              <p:tags r:id="rId23"/>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1" name="空心弧 30" hidden="1"/>
          <p:cNvSpPr/>
          <p:nvPr>
            <p:custDataLst>
              <p:tags r:id="rId24"/>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2" name="空心弧 31" hidden="1"/>
          <p:cNvSpPr/>
          <p:nvPr>
            <p:custDataLst>
              <p:tags r:id="rId25"/>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3" name="空心弧 32" hidden="1"/>
          <p:cNvSpPr/>
          <p:nvPr>
            <p:custDataLst>
              <p:tags r:id="rId26"/>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4" name="空心弧 33" hidden="1"/>
          <p:cNvSpPr/>
          <p:nvPr>
            <p:custDataLst>
              <p:tags r:id="rId27"/>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5" name="空心弧 34" hidden="1"/>
          <p:cNvSpPr/>
          <p:nvPr>
            <p:custDataLst>
              <p:tags r:id="rId28"/>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6" name="空心弧 35" hidden="1"/>
          <p:cNvSpPr/>
          <p:nvPr>
            <p:custDataLst>
              <p:tags r:id="rId29"/>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7" name="空心弧 36" hidden="1"/>
          <p:cNvSpPr/>
          <p:nvPr>
            <p:custDataLst>
              <p:tags r:id="rId30"/>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8" name="空心弧 37" hidden="1"/>
          <p:cNvSpPr/>
          <p:nvPr>
            <p:custDataLst>
              <p:tags r:id="rId31"/>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9" name="空心弧 38" hidden="1"/>
          <p:cNvSpPr/>
          <p:nvPr>
            <p:custDataLst>
              <p:tags r:id="rId32"/>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0" name="空心弧 39" hidden="1"/>
          <p:cNvSpPr/>
          <p:nvPr>
            <p:custDataLst>
              <p:tags r:id="rId33"/>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1" name="空心弧 40" hidden="1"/>
          <p:cNvSpPr/>
          <p:nvPr>
            <p:custDataLst>
              <p:tags r:id="rId34"/>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2" name="空心弧 41" hidden="1"/>
          <p:cNvSpPr/>
          <p:nvPr>
            <p:custDataLst>
              <p:tags r:id="rId35"/>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3" name="空心弧 42" hidden="1"/>
          <p:cNvSpPr/>
          <p:nvPr>
            <p:custDataLst>
              <p:tags r:id="rId36"/>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4" name="空心弧 43" hidden="1"/>
          <p:cNvSpPr/>
          <p:nvPr>
            <p:custDataLst>
              <p:tags r:id="rId37"/>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5" name="空心弧 44" hidden="1"/>
          <p:cNvSpPr/>
          <p:nvPr>
            <p:custDataLst>
              <p:tags r:id="rId38"/>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6" name="空心弧 45" hidden="1"/>
          <p:cNvSpPr/>
          <p:nvPr>
            <p:custDataLst>
              <p:tags r:id="rId39"/>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7" name="空心弧 46" hidden="1"/>
          <p:cNvSpPr/>
          <p:nvPr>
            <p:custDataLst>
              <p:tags r:id="rId40"/>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8" name="空心弧 47" hidden="1"/>
          <p:cNvSpPr/>
          <p:nvPr>
            <p:custDataLst>
              <p:tags r:id="rId41"/>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9" name="空心弧 48" hidden="1"/>
          <p:cNvSpPr/>
          <p:nvPr>
            <p:custDataLst>
              <p:tags r:id="rId42"/>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0" name="空心弧 49" hidden="1"/>
          <p:cNvSpPr/>
          <p:nvPr>
            <p:custDataLst>
              <p:tags r:id="rId43"/>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1" name="空心弧 50" hidden="1"/>
          <p:cNvSpPr/>
          <p:nvPr>
            <p:custDataLst>
              <p:tags r:id="rId44"/>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2" name="空心弧 51" hidden="1"/>
          <p:cNvSpPr/>
          <p:nvPr>
            <p:custDataLst>
              <p:tags r:id="rId45"/>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3" name="空心弧 52" hidden="1"/>
          <p:cNvSpPr/>
          <p:nvPr>
            <p:custDataLst>
              <p:tags r:id="rId46"/>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 name="文本框 2"/>
          <p:cNvSpPr txBox="1"/>
          <p:nvPr/>
        </p:nvSpPr>
        <p:spPr>
          <a:xfrm>
            <a:off x="405765" y="1228725"/>
            <a:ext cx="11015980" cy="2584450"/>
          </a:xfrm>
          <a:prstGeom prst="rect">
            <a:avLst/>
          </a:prstGeom>
          <a:noFill/>
        </p:spPr>
        <p:txBody>
          <a:bodyPr wrap="square" rtlCol="0">
            <a:spAutoFit/>
          </a:bodyPr>
          <a:p>
            <a:r>
              <a:rPr lang="zh-CN" altLang="en-US"/>
              <a:t>INSERT INTO teacher(tec_id,tec_name,tec_job,tec_sex,tec_age,tec_in) VALUES (18,'李九','讲师','男',35,'2009-07-01');</a:t>
            </a:r>
            <a:endParaRPr lang="zh-CN" altLang="en-US"/>
          </a:p>
          <a:p>
            <a:r>
              <a:rPr lang="zh-CN" altLang="en-US"/>
              <a:t>INSERT INTO teacher(tec_id,tec_name,tec_job,tec_sex,tec_age,tec_in) VALUES (19,'王一','讲师','男',35,'2009-07-01');</a:t>
            </a:r>
            <a:endParaRPr lang="zh-CN" altLang="en-US"/>
          </a:p>
          <a:p>
            <a:r>
              <a:rPr lang="zh-CN" altLang="en-US"/>
              <a:t>INSERT INTO teacher(tec_id,tec_name,tec_job,tec_sex,tec_age,tec_in) VALUES (20,'王二','讲师','男',35,'2009-07-01');</a:t>
            </a:r>
            <a:endParaRPr lang="zh-CN" altLang="en-US"/>
          </a:p>
          <a:p>
            <a:r>
              <a:rPr lang="zh-CN" altLang="en-US"/>
              <a:t>INSERT INTO teacher(tec_id,tec_name,tec_job,tec_sex,tec_age,tec_in) VALUES (21,'王三','讲师','男',35,'2009-07-01');</a:t>
            </a:r>
            <a:endParaRPr lang="zh-CN" altLang="en-US"/>
          </a:p>
          <a:p>
            <a:r>
              <a:rPr lang="zh-CN" altLang="en-US"/>
              <a:t>INSERT INTO teacher(tec_id,tec_name,tec_job,tec_sex,tec_age,tec_in) VALUES (22,'王四','讲师','男',35,'2009-07-01');</a:t>
            </a:r>
            <a:endParaRPr lang="zh-CN" altLang="en-US"/>
          </a:p>
          <a:p>
            <a:r>
              <a:rPr lang="zh-CN" altLang="en-US"/>
              <a:t>INSERT INTO teacher(tec_id,tec_name,tec_job,tec_sex,tec_age,tec_in) VALUES (23,'王五','讲师','男',35,'2009-07-01');</a:t>
            </a:r>
            <a:endParaRPr lang="zh-CN" altLang="en-US"/>
          </a:p>
          <a:p>
            <a:r>
              <a:rPr lang="zh-CN" altLang="en-US"/>
              <a:t>INSERT INTO teacher(tec_id,tec_name,tec_job,tec_sex,tec_age,tec_in) VALUES (24,'王六','讲师','男',35,'2009-07-01');</a:t>
            </a:r>
            <a:endParaRPr lang="zh-CN" altLang="en-US"/>
          </a:p>
          <a:p>
            <a:r>
              <a:rPr lang="zh-CN" altLang="en-US"/>
              <a:t>INSERT INTO teacher(tec_id,tec_name,tec_job,tec_sex,tec_age,tec_in) VALUES (25,'王七','讲师','男',35,'2009-07-01');</a:t>
            </a:r>
            <a:endParaRPr lang="zh-CN" altLang="en-US"/>
          </a:p>
          <a:p>
            <a:r>
              <a:rPr lang="zh-CN" altLang="en-US"/>
              <a:t>INSERT INTO teacher(tec_id,tec_name,tec_job,tec_sex,tec_age,tec_in) VALUES (26,'王八','讲师','男',35,'2009-07-01');</a:t>
            </a:r>
            <a:endParaRPr lang="zh-CN" altLang="en-US"/>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dirty="0" smtClean="0">
                <a:latin typeface="+mn-lt"/>
                <a:ea typeface="+mn-ea"/>
                <a:cs typeface="+mn-ea"/>
                <a:sym typeface="+mn-lt"/>
              </a:rPr>
              <a:t>表数据的插入</a:t>
            </a:r>
            <a:r>
              <a:rPr smtClean="0">
                <a:latin typeface="+mn-lt"/>
                <a:ea typeface="+mn-ea"/>
                <a:cs typeface="+mn-ea"/>
                <a:sym typeface="+mn-lt"/>
              </a:rPr>
              <a:t>（</a:t>
            </a:r>
            <a:r>
              <a:rPr lang="en-US" altLang="zh-CN" smtClean="0">
                <a:latin typeface="+mn-lt"/>
                <a:ea typeface="+mn-ea"/>
                <a:cs typeface="+mn-ea"/>
                <a:sym typeface="+mn-lt"/>
              </a:rPr>
              <a:t>12</a:t>
            </a:r>
            <a:r>
              <a:rPr smtClean="0">
                <a:latin typeface="+mn-lt"/>
                <a:ea typeface="+mn-ea"/>
                <a:cs typeface="+mn-ea"/>
                <a:sym typeface="+mn-lt"/>
              </a:rPr>
              <a:t>）</a:t>
            </a:r>
            <a:endParaRPr dirty="0" smtClean="0">
              <a:latin typeface="+mn-lt"/>
              <a:ea typeface="+mn-ea"/>
              <a:cs typeface="+mn-ea"/>
              <a:sym typeface="+mn-lt"/>
            </a:endParaRPr>
          </a:p>
        </p:txBody>
      </p:sp>
      <p:sp>
        <p:nvSpPr>
          <p:cNvPr id="8" name="空心弧 7" hidden="1"/>
          <p:cNvSpPr/>
          <p:nvPr>
            <p:custDataLst>
              <p:tags r:id="rId1"/>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9" name="空心弧 8" hidden="1"/>
          <p:cNvSpPr/>
          <p:nvPr>
            <p:custDataLst>
              <p:tags r:id="rId2"/>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0" name="空心弧 9" hidden="1"/>
          <p:cNvSpPr/>
          <p:nvPr>
            <p:custDataLst>
              <p:tags r:id="rId3"/>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1" name="空心弧 10" hidden="1"/>
          <p:cNvSpPr/>
          <p:nvPr>
            <p:custDataLst>
              <p:tags r:id="rId4"/>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2" name="空心弧 11" hidden="1"/>
          <p:cNvSpPr/>
          <p:nvPr>
            <p:custDataLst>
              <p:tags r:id="rId5"/>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3" name="空心弧 12" hidden="1"/>
          <p:cNvSpPr/>
          <p:nvPr>
            <p:custDataLst>
              <p:tags r:id="rId6"/>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4" name="空心弧 13" hidden="1"/>
          <p:cNvSpPr/>
          <p:nvPr>
            <p:custDataLst>
              <p:tags r:id="rId7"/>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5" name="空心弧 14" hidden="1"/>
          <p:cNvSpPr/>
          <p:nvPr>
            <p:custDataLst>
              <p:tags r:id="rId8"/>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6" name="空心弧 15" hidden="1"/>
          <p:cNvSpPr/>
          <p:nvPr>
            <p:custDataLst>
              <p:tags r:id="rId9"/>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7" name="空心弧 16" hidden="1"/>
          <p:cNvSpPr/>
          <p:nvPr>
            <p:custDataLst>
              <p:tags r:id="rId10"/>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8" name="空心弧 17" hidden="1"/>
          <p:cNvSpPr/>
          <p:nvPr>
            <p:custDataLst>
              <p:tags r:id="rId11"/>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9" name="空心弧 18" hidden="1"/>
          <p:cNvSpPr/>
          <p:nvPr>
            <p:custDataLst>
              <p:tags r:id="rId12"/>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0" name="空心弧 19" hidden="1"/>
          <p:cNvSpPr/>
          <p:nvPr>
            <p:custDataLst>
              <p:tags r:id="rId13"/>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1" name="空心弧 20" hidden="1"/>
          <p:cNvSpPr/>
          <p:nvPr>
            <p:custDataLst>
              <p:tags r:id="rId14"/>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2" name="空心弧 21" hidden="1"/>
          <p:cNvSpPr/>
          <p:nvPr>
            <p:custDataLst>
              <p:tags r:id="rId15"/>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3" name="空心弧 22" hidden="1"/>
          <p:cNvSpPr/>
          <p:nvPr>
            <p:custDataLst>
              <p:tags r:id="rId16"/>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4" name="空心弧 23" hidden="1"/>
          <p:cNvSpPr/>
          <p:nvPr>
            <p:custDataLst>
              <p:tags r:id="rId17"/>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5" name="空心弧 24" hidden="1"/>
          <p:cNvSpPr/>
          <p:nvPr>
            <p:custDataLst>
              <p:tags r:id="rId18"/>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6" name="空心弧 25" hidden="1"/>
          <p:cNvSpPr/>
          <p:nvPr>
            <p:custDataLst>
              <p:tags r:id="rId19"/>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7" name="空心弧 26" hidden="1"/>
          <p:cNvSpPr/>
          <p:nvPr>
            <p:custDataLst>
              <p:tags r:id="rId20"/>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8" name="空心弧 27" hidden="1"/>
          <p:cNvSpPr/>
          <p:nvPr>
            <p:custDataLst>
              <p:tags r:id="rId21"/>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9" name="空心弧 28" hidden="1"/>
          <p:cNvSpPr/>
          <p:nvPr>
            <p:custDataLst>
              <p:tags r:id="rId22"/>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0" name="空心弧 29" hidden="1"/>
          <p:cNvSpPr/>
          <p:nvPr>
            <p:custDataLst>
              <p:tags r:id="rId23"/>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1" name="空心弧 30" hidden="1"/>
          <p:cNvSpPr/>
          <p:nvPr>
            <p:custDataLst>
              <p:tags r:id="rId24"/>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2" name="空心弧 31" hidden="1"/>
          <p:cNvSpPr/>
          <p:nvPr>
            <p:custDataLst>
              <p:tags r:id="rId25"/>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3" name="空心弧 32" hidden="1"/>
          <p:cNvSpPr/>
          <p:nvPr>
            <p:custDataLst>
              <p:tags r:id="rId26"/>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4" name="空心弧 33" hidden="1"/>
          <p:cNvSpPr/>
          <p:nvPr>
            <p:custDataLst>
              <p:tags r:id="rId27"/>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5" name="空心弧 34" hidden="1"/>
          <p:cNvSpPr/>
          <p:nvPr>
            <p:custDataLst>
              <p:tags r:id="rId28"/>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6" name="空心弧 35" hidden="1"/>
          <p:cNvSpPr/>
          <p:nvPr>
            <p:custDataLst>
              <p:tags r:id="rId29"/>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7" name="空心弧 36" hidden="1"/>
          <p:cNvSpPr/>
          <p:nvPr>
            <p:custDataLst>
              <p:tags r:id="rId30"/>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8" name="空心弧 37" hidden="1"/>
          <p:cNvSpPr/>
          <p:nvPr>
            <p:custDataLst>
              <p:tags r:id="rId31"/>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9" name="空心弧 38" hidden="1"/>
          <p:cNvSpPr/>
          <p:nvPr>
            <p:custDataLst>
              <p:tags r:id="rId32"/>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0" name="空心弧 39" hidden="1"/>
          <p:cNvSpPr/>
          <p:nvPr>
            <p:custDataLst>
              <p:tags r:id="rId33"/>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1" name="空心弧 40" hidden="1"/>
          <p:cNvSpPr/>
          <p:nvPr>
            <p:custDataLst>
              <p:tags r:id="rId34"/>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2" name="空心弧 41" hidden="1"/>
          <p:cNvSpPr/>
          <p:nvPr>
            <p:custDataLst>
              <p:tags r:id="rId35"/>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3" name="空心弧 42" hidden="1"/>
          <p:cNvSpPr/>
          <p:nvPr>
            <p:custDataLst>
              <p:tags r:id="rId36"/>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4" name="空心弧 43" hidden="1"/>
          <p:cNvSpPr/>
          <p:nvPr>
            <p:custDataLst>
              <p:tags r:id="rId37"/>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5" name="空心弧 44" hidden="1"/>
          <p:cNvSpPr/>
          <p:nvPr>
            <p:custDataLst>
              <p:tags r:id="rId38"/>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6" name="空心弧 45" hidden="1"/>
          <p:cNvSpPr/>
          <p:nvPr>
            <p:custDataLst>
              <p:tags r:id="rId39"/>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7" name="空心弧 46" hidden="1"/>
          <p:cNvSpPr/>
          <p:nvPr>
            <p:custDataLst>
              <p:tags r:id="rId40"/>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8" name="空心弧 47" hidden="1"/>
          <p:cNvSpPr/>
          <p:nvPr>
            <p:custDataLst>
              <p:tags r:id="rId41"/>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9" name="空心弧 48" hidden="1"/>
          <p:cNvSpPr/>
          <p:nvPr>
            <p:custDataLst>
              <p:tags r:id="rId42"/>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0" name="空心弧 49" hidden="1"/>
          <p:cNvSpPr/>
          <p:nvPr>
            <p:custDataLst>
              <p:tags r:id="rId43"/>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1" name="空心弧 50" hidden="1"/>
          <p:cNvSpPr/>
          <p:nvPr>
            <p:custDataLst>
              <p:tags r:id="rId44"/>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2" name="空心弧 51" hidden="1"/>
          <p:cNvSpPr/>
          <p:nvPr>
            <p:custDataLst>
              <p:tags r:id="rId45"/>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3" name="空心弧 52" hidden="1"/>
          <p:cNvSpPr/>
          <p:nvPr>
            <p:custDataLst>
              <p:tags r:id="rId46"/>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 name="文本框 2"/>
          <p:cNvSpPr txBox="1"/>
          <p:nvPr/>
        </p:nvSpPr>
        <p:spPr>
          <a:xfrm>
            <a:off x="405765" y="1228725"/>
            <a:ext cx="11015980" cy="2584450"/>
          </a:xfrm>
          <a:prstGeom prst="rect">
            <a:avLst/>
          </a:prstGeom>
          <a:noFill/>
        </p:spPr>
        <p:txBody>
          <a:bodyPr wrap="square" rtlCol="0">
            <a:spAutoFit/>
          </a:bodyPr>
          <a:p>
            <a:r>
              <a:rPr lang="zh-CN" altLang="en-US"/>
              <a:t>INSERT INTO teacher(tec_id,tec_name,tec_job,tec_sex,tec_age,tec_in) VALUES (27,'王九','讲师','男',35,'2009-07-01');</a:t>
            </a:r>
            <a:endParaRPr lang="zh-CN" altLang="en-US"/>
          </a:p>
          <a:p>
            <a:r>
              <a:rPr lang="zh-CN" altLang="en-US"/>
              <a:t>INSERT INTO teacher(tec_id,tec_name,tec_job,tec_sex,tec_age,tec_in) VALUES (28,'钱一','讲师','男',35,'2009-07-01');</a:t>
            </a:r>
            <a:endParaRPr lang="zh-CN" altLang="en-US"/>
          </a:p>
          <a:p>
            <a:r>
              <a:rPr lang="zh-CN" altLang="en-US"/>
              <a:t>INSERT INTO teacher(tec_id,tec_name,tec_job,tec_sex,tec_age,tec_in) VALUES (29,'钱二','讲师','男',35,'2009-07-01');</a:t>
            </a:r>
            <a:endParaRPr lang="zh-CN" altLang="en-US"/>
          </a:p>
          <a:p>
            <a:r>
              <a:rPr lang="zh-CN" altLang="en-US"/>
              <a:t>INSERT INTO teacher(tec_id,tec_name,tec_job,tec_sex,tec_age,tec_in) VALUES (30,'钱三','讲师','男',35,'2009-07-01');</a:t>
            </a:r>
            <a:endParaRPr lang="zh-CN" altLang="en-US"/>
          </a:p>
          <a:p>
            <a:r>
              <a:rPr lang="zh-CN" altLang="en-US"/>
              <a:t>INSERT INTO teacher(tec_id,tec_name,tec_job,tec_sex,tec_age,tec_in) VALUES (31,'钱四','讲师','男',35,'2009-07-01');</a:t>
            </a:r>
            <a:endParaRPr lang="zh-CN" altLang="en-US"/>
          </a:p>
          <a:p>
            <a:r>
              <a:rPr lang="zh-CN" altLang="en-US"/>
              <a:t>INSERT INTO teacher(tec_id,tec_name,tec_job,tec_sex,tec_age,tec_in) VALUES (32,'钱五','讲师','男',35,'2009-07-01');</a:t>
            </a:r>
            <a:endParaRPr lang="zh-CN" altLang="en-US"/>
          </a:p>
          <a:p>
            <a:r>
              <a:rPr lang="zh-CN" altLang="en-US"/>
              <a:t>INSERT INTO teacher(tec_id,tec_name,tec_job,tec_sex,tec_age,tec_in) VALUES (33,'钱六','讲师','男',35,'2009-07-01');</a:t>
            </a:r>
            <a:endParaRPr lang="zh-CN" altLang="en-US"/>
          </a:p>
          <a:p>
            <a:r>
              <a:rPr lang="zh-CN" altLang="en-US"/>
              <a:t>INSERT INTO teacher(tec_id,tec_name,tec_job,tec_sex,tec_age,tec_in) VALUES (34,'钱七','讲师','男',35,'2009-07-01');</a:t>
            </a:r>
            <a:endParaRPr lang="zh-CN" altLang="en-US"/>
          </a:p>
          <a:p>
            <a:r>
              <a:rPr lang="zh-CN" altLang="en-US"/>
              <a:t>INSERT INTO teacher(tec_id,tec_name,tec_job,tec_sex,tec_age,tec_in) VALUES (35,'钱八','讲师','男',35,'2009-07-01');</a:t>
            </a:r>
            <a:endParaRPr lang="zh-CN" altLang="en-US"/>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dirty="0" smtClean="0">
                <a:latin typeface="+mn-lt"/>
                <a:ea typeface="+mn-ea"/>
                <a:cs typeface="+mn-ea"/>
                <a:sym typeface="+mn-lt"/>
              </a:rPr>
              <a:t>表数据的插入</a:t>
            </a:r>
            <a:r>
              <a:rPr smtClean="0">
                <a:latin typeface="+mn-lt"/>
                <a:ea typeface="+mn-ea"/>
                <a:cs typeface="+mn-ea"/>
                <a:sym typeface="+mn-lt"/>
              </a:rPr>
              <a:t>（</a:t>
            </a:r>
            <a:r>
              <a:rPr lang="en-US" altLang="zh-CN" smtClean="0">
                <a:latin typeface="+mn-lt"/>
                <a:ea typeface="+mn-ea"/>
                <a:cs typeface="+mn-ea"/>
                <a:sym typeface="+mn-lt"/>
              </a:rPr>
              <a:t>13</a:t>
            </a:r>
            <a:r>
              <a:rPr smtClean="0">
                <a:latin typeface="+mn-lt"/>
                <a:ea typeface="+mn-ea"/>
                <a:cs typeface="+mn-ea"/>
                <a:sym typeface="+mn-lt"/>
              </a:rPr>
              <a:t>）</a:t>
            </a:r>
            <a:endParaRPr dirty="0" smtClean="0">
              <a:latin typeface="+mn-lt"/>
              <a:ea typeface="+mn-ea"/>
              <a:cs typeface="+mn-ea"/>
              <a:sym typeface="+mn-lt"/>
            </a:endParaRPr>
          </a:p>
        </p:txBody>
      </p:sp>
      <p:sp>
        <p:nvSpPr>
          <p:cNvPr id="8" name="空心弧 7" hidden="1"/>
          <p:cNvSpPr/>
          <p:nvPr>
            <p:custDataLst>
              <p:tags r:id="rId1"/>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9" name="空心弧 8" hidden="1"/>
          <p:cNvSpPr/>
          <p:nvPr>
            <p:custDataLst>
              <p:tags r:id="rId2"/>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0" name="空心弧 9" hidden="1"/>
          <p:cNvSpPr/>
          <p:nvPr>
            <p:custDataLst>
              <p:tags r:id="rId3"/>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1" name="空心弧 10" hidden="1"/>
          <p:cNvSpPr/>
          <p:nvPr>
            <p:custDataLst>
              <p:tags r:id="rId4"/>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2" name="空心弧 11" hidden="1"/>
          <p:cNvSpPr/>
          <p:nvPr>
            <p:custDataLst>
              <p:tags r:id="rId5"/>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3" name="空心弧 12" hidden="1"/>
          <p:cNvSpPr/>
          <p:nvPr>
            <p:custDataLst>
              <p:tags r:id="rId6"/>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4" name="空心弧 13" hidden="1"/>
          <p:cNvSpPr/>
          <p:nvPr>
            <p:custDataLst>
              <p:tags r:id="rId7"/>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5" name="空心弧 14" hidden="1"/>
          <p:cNvSpPr/>
          <p:nvPr>
            <p:custDataLst>
              <p:tags r:id="rId8"/>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6" name="空心弧 15" hidden="1"/>
          <p:cNvSpPr/>
          <p:nvPr>
            <p:custDataLst>
              <p:tags r:id="rId9"/>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7" name="空心弧 16" hidden="1"/>
          <p:cNvSpPr/>
          <p:nvPr>
            <p:custDataLst>
              <p:tags r:id="rId10"/>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8" name="空心弧 17" hidden="1"/>
          <p:cNvSpPr/>
          <p:nvPr>
            <p:custDataLst>
              <p:tags r:id="rId11"/>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9" name="空心弧 18" hidden="1"/>
          <p:cNvSpPr/>
          <p:nvPr>
            <p:custDataLst>
              <p:tags r:id="rId12"/>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0" name="空心弧 19" hidden="1"/>
          <p:cNvSpPr/>
          <p:nvPr>
            <p:custDataLst>
              <p:tags r:id="rId13"/>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1" name="空心弧 20" hidden="1"/>
          <p:cNvSpPr/>
          <p:nvPr>
            <p:custDataLst>
              <p:tags r:id="rId14"/>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2" name="空心弧 21" hidden="1"/>
          <p:cNvSpPr/>
          <p:nvPr>
            <p:custDataLst>
              <p:tags r:id="rId15"/>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3" name="空心弧 22" hidden="1"/>
          <p:cNvSpPr/>
          <p:nvPr>
            <p:custDataLst>
              <p:tags r:id="rId16"/>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4" name="空心弧 23" hidden="1"/>
          <p:cNvSpPr/>
          <p:nvPr>
            <p:custDataLst>
              <p:tags r:id="rId17"/>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5" name="空心弧 24" hidden="1"/>
          <p:cNvSpPr/>
          <p:nvPr>
            <p:custDataLst>
              <p:tags r:id="rId18"/>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6" name="空心弧 25" hidden="1"/>
          <p:cNvSpPr/>
          <p:nvPr>
            <p:custDataLst>
              <p:tags r:id="rId19"/>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7" name="空心弧 26" hidden="1"/>
          <p:cNvSpPr/>
          <p:nvPr>
            <p:custDataLst>
              <p:tags r:id="rId20"/>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8" name="空心弧 27" hidden="1"/>
          <p:cNvSpPr/>
          <p:nvPr>
            <p:custDataLst>
              <p:tags r:id="rId21"/>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9" name="空心弧 28" hidden="1"/>
          <p:cNvSpPr/>
          <p:nvPr>
            <p:custDataLst>
              <p:tags r:id="rId22"/>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0" name="空心弧 29" hidden="1"/>
          <p:cNvSpPr/>
          <p:nvPr>
            <p:custDataLst>
              <p:tags r:id="rId23"/>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1" name="空心弧 30" hidden="1"/>
          <p:cNvSpPr/>
          <p:nvPr>
            <p:custDataLst>
              <p:tags r:id="rId24"/>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2" name="空心弧 31" hidden="1"/>
          <p:cNvSpPr/>
          <p:nvPr>
            <p:custDataLst>
              <p:tags r:id="rId25"/>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3" name="空心弧 32" hidden="1"/>
          <p:cNvSpPr/>
          <p:nvPr>
            <p:custDataLst>
              <p:tags r:id="rId26"/>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4" name="空心弧 33" hidden="1"/>
          <p:cNvSpPr/>
          <p:nvPr>
            <p:custDataLst>
              <p:tags r:id="rId27"/>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5" name="空心弧 34" hidden="1"/>
          <p:cNvSpPr/>
          <p:nvPr>
            <p:custDataLst>
              <p:tags r:id="rId28"/>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6" name="空心弧 35" hidden="1"/>
          <p:cNvSpPr/>
          <p:nvPr>
            <p:custDataLst>
              <p:tags r:id="rId29"/>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7" name="空心弧 36" hidden="1"/>
          <p:cNvSpPr/>
          <p:nvPr>
            <p:custDataLst>
              <p:tags r:id="rId30"/>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8" name="空心弧 37" hidden="1"/>
          <p:cNvSpPr/>
          <p:nvPr>
            <p:custDataLst>
              <p:tags r:id="rId31"/>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9" name="空心弧 38" hidden="1"/>
          <p:cNvSpPr/>
          <p:nvPr>
            <p:custDataLst>
              <p:tags r:id="rId32"/>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0" name="空心弧 39" hidden="1"/>
          <p:cNvSpPr/>
          <p:nvPr>
            <p:custDataLst>
              <p:tags r:id="rId33"/>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1" name="空心弧 40" hidden="1"/>
          <p:cNvSpPr/>
          <p:nvPr>
            <p:custDataLst>
              <p:tags r:id="rId34"/>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2" name="空心弧 41" hidden="1"/>
          <p:cNvSpPr/>
          <p:nvPr>
            <p:custDataLst>
              <p:tags r:id="rId35"/>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3" name="空心弧 42" hidden="1"/>
          <p:cNvSpPr/>
          <p:nvPr>
            <p:custDataLst>
              <p:tags r:id="rId36"/>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4" name="空心弧 43" hidden="1"/>
          <p:cNvSpPr/>
          <p:nvPr>
            <p:custDataLst>
              <p:tags r:id="rId37"/>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5" name="空心弧 44" hidden="1"/>
          <p:cNvSpPr/>
          <p:nvPr>
            <p:custDataLst>
              <p:tags r:id="rId38"/>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6" name="空心弧 45" hidden="1"/>
          <p:cNvSpPr/>
          <p:nvPr>
            <p:custDataLst>
              <p:tags r:id="rId39"/>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7" name="空心弧 46" hidden="1"/>
          <p:cNvSpPr/>
          <p:nvPr>
            <p:custDataLst>
              <p:tags r:id="rId40"/>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8" name="空心弧 47" hidden="1"/>
          <p:cNvSpPr/>
          <p:nvPr>
            <p:custDataLst>
              <p:tags r:id="rId41"/>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9" name="空心弧 48" hidden="1"/>
          <p:cNvSpPr/>
          <p:nvPr>
            <p:custDataLst>
              <p:tags r:id="rId42"/>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0" name="空心弧 49" hidden="1"/>
          <p:cNvSpPr/>
          <p:nvPr>
            <p:custDataLst>
              <p:tags r:id="rId43"/>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1" name="空心弧 50" hidden="1"/>
          <p:cNvSpPr/>
          <p:nvPr>
            <p:custDataLst>
              <p:tags r:id="rId44"/>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2" name="空心弧 51" hidden="1"/>
          <p:cNvSpPr/>
          <p:nvPr>
            <p:custDataLst>
              <p:tags r:id="rId45"/>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3" name="空心弧 52" hidden="1"/>
          <p:cNvSpPr/>
          <p:nvPr>
            <p:custDataLst>
              <p:tags r:id="rId46"/>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 name="文本框 2"/>
          <p:cNvSpPr txBox="1"/>
          <p:nvPr/>
        </p:nvSpPr>
        <p:spPr>
          <a:xfrm>
            <a:off x="405765" y="1228725"/>
            <a:ext cx="11015980" cy="2584450"/>
          </a:xfrm>
          <a:prstGeom prst="rect">
            <a:avLst/>
          </a:prstGeom>
          <a:noFill/>
        </p:spPr>
        <p:txBody>
          <a:bodyPr wrap="square" rtlCol="0">
            <a:spAutoFit/>
          </a:bodyPr>
          <a:p>
            <a:r>
              <a:rPr lang="zh-CN" altLang="en-US"/>
              <a:t>INSERT INTO teacher(tec_id,tec_name,tec_job,tec_sex,tec_age,tec_in) VALUES (36,'钱九','讲师','男',35,'2009-07-01');</a:t>
            </a:r>
            <a:endParaRPr lang="zh-CN" altLang="en-US"/>
          </a:p>
          <a:p>
            <a:r>
              <a:rPr lang="zh-CN" altLang="en-US"/>
              <a:t>INSERT INTO teacher(tec_id,tec_name,tec_job,tec_sex,tec_age,tec_in) VALUES (37,'吴一','讲师','男',35,'2009-07-01');</a:t>
            </a:r>
            <a:endParaRPr lang="zh-CN" altLang="en-US"/>
          </a:p>
          <a:p>
            <a:r>
              <a:rPr lang="zh-CN" altLang="en-US"/>
              <a:t>INSERT INTO teacher(tec_id,tec_name,tec_job,tec_sex,tec_age,tec_in) VALUES (38,'吴二','讲师','男',35,'2009-07-01');</a:t>
            </a:r>
            <a:endParaRPr lang="zh-CN" altLang="en-US"/>
          </a:p>
          <a:p>
            <a:r>
              <a:rPr lang="zh-CN" altLang="en-US"/>
              <a:t>INSERT INTO teacher(tec_id,tec_name,tec_job,tec_sex,tec_age,tec_in) VALUES (39,'吴三','讲师','男',35,'2009-07-01');</a:t>
            </a:r>
            <a:endParaRPr lang="zh-CN" altLang="en-US"/>
          </a:p>
          <a:p>
            <a:r>
              <a:rPr lang="zh-CN" altLang="en-US"/>
              <a:t>INSERT INTO teacher(tec_id,tec_name,tec_job,tec_sex,tec_age,tec_in) VALUES (40,'吴四','讲师','男',35,'2009-07-01');</a:t>
            </a:r>
            <a:endParaRPr lang="zh-CN" altLang="en-US"/>
          </a:p>
          <a:p>
            <a:r>
              <a:rPr lang="zh-CN" altLang="en-US"/>
              <a:t>INSERT INTO teacher(tec_id,tec_name,tec_job,tec_sex,tec_age,tec_in) VALUES (41,'吴五','讲师','男',35,'2009-07-01');</a:t>
            </a:r>
            <a:endParaRPr lang="zh-CN" altLang="en-US"/>
          </a:p>
          <a:p>
            <a:r>
              <a:rPr lang="zh-CN" altLang="en-US"/>
              <a:t>INSERT INTO teacher(tec_id,tec_name,tec_job,tec_sex,tec_age,tec_in) VALUES (42,'吴六','讲师','男',35,'2009-07-01');</a:t>
            </a:r>
            <a:endParaRPr lang="zh-CN" altLang="en-US"/>
          </a:p>
          <a:p>
            <a:r>
              <a:rPr lang="zh-CN" altLang="en-US"/>
              <a:t>INSERT INTO teacher(tec_id,tec_name,tec_job,tec_sex,tec_age,tec_in) VALUES (43,'吴七','讲师','男',35,'2009-07-01');</a:t>
            </a:r>
            <a:endParaRPr lang="zh-CN" altLang="en-US"/>
          </a:p>
          <a:p>
            <a:r>
              <a:rPr lang="zh-CN" altLang="en-US"/>
              <a:t>INSERT INTO teacher(tec_id,tec_name,tec_job,tec_sex,tec_age,tec_in) VALUES (44,'吴八','讲师','男',35,'2009-07-01');</a:t>
            </a:r>
            <a:endParaRPr lang="zh-CN" altLang="en-US"/>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dirty="0" smtClean="0">
                <a:latin typeface="+mn-lt"/>
                <a:ea typeface="+mn-ea"/>
                <a:cs typeface="+mn-ea"/>
                <a:sym typeface="+mn-lt"/>
              </a:rPr>
              <a:t>表数据的插入</a:t>
            </a:r>
            <a:r>
              <a:rPr smtClean="0">
                <a:latin typeface="+mn-lt"/>
                <a:ea typeface="+mn-ea"/>
                <a:cs typeface="+mn-ea"/>
                <a:sym typeface="+mn-lt"/>
              </a:rPr>
              <a:t>（</a:t>
            </a:r>
            <a:r>
              <a:rPr lang="en-US" altLang="zh-CN" smtClean="0">
                <a:latin typeface="+mn-lt"/>
                <a:ea typeface="+mn-ea"/>
                <a:cs typeface="+mn-ea"/>
                <a:sym typeface="+mn-lt"/>
              </a:rPr>
              <a:t>14</a:t>
            </a:r>
            <a:r>
              <a:rPr smtClean="0">
                <a:latin typeface="+mn-lt"/>
                <a:ea typeface="+mn-ea"/>
                <a:cs typeface="+mn-ea"/>
                <a:sym typeface="+mn-lt"/>
              </a:rPr>
              <a:t>）</a:t>
            </a:r>
            <a:endParaRPr dirty="0" smtClean="0">
              <a:latin typeface="+mn-lt"/>
              <a:ea typeface="+mn-ea"/>
              <a:cs typeface="+mn-ea"/>
              <a:sym typeface="+mn-lt"/>
            </a:endParaRPr>
          </a:p>
        </p:txBody>
      </p:sp>
      <p:sp>
        <p:nvSpPr>
          <p:cNvPr id="8" name="空心弧 7" hidden="1"/>
          <p:cNvSpPr/>
          <p:nvPr>
            <p:custDataLst>
              <p:tags r:id="rId1"/>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9" name="空心弧 8" hidden="1"/>
          <p:cNvSpPr/>
          <p:nvPr>
            <p:custDataLst>
              <p:tags r:id="rId2"/>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0" name="空心弧 9" hidden="1"/>
          <p:cNvSpPr/>
          <p:nvPr>
            <p:custDataLst>
              <p:tags r:id="rId3"/>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1" name="空心弧 10" hidden="1"/>
          <p:cNvSpPr/>
          <p:nvPr>
            <p:custDataLst>
              <p:tags r:id="rId4"/>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2" name="空心弧 11" hidden="1"/>
          <p:cNvSpPr/>
          <p:nvPr>
            <p:custDataLst>
              <p:tags r:id="rId5"/>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3" name="空心弧 12" hidden="1"/>
          <p:cNvSpPr/>
          <p:nvPr>
            <p:custDataLst>
              <p:tags r:id="rId6"/>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4" name="空心弧 13" hidden="1"/>
          <p:cNvSpPr/>
          <p:nvPr>
            <p:custDataLst>
              <p:tags r:id="rId7"/>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5" name="空心弧 14" hidden="1"/>
          <p:cNvSpPr/>
          <p:nvPr>
            <p:custDataLst>
              <p:tags r:id="rId8"/>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6" name="空心弧 15" hidden="1"/>
          <p:cNvSpPr/>
          <p:nvPr>
            <p:custDataLst>
              <p:tags r:id="rId9"/>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7" name="空心弧 16" hidden="1"/>
          <p:cNvSpPr/>
          <p:nvPr>
            <p:custDataLst>
              <p:tags r:id="rId10"/>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8" name="空心弧 17" hidden="1"/>
          <p:cNvSpPr/>
          <p:nvPr>
            <p:custDataLst>
              <p:tags r:id="rId11"/>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9" name="空心弧 18" hidden="1"/>
          <p:cNvSpPr/>
          <p:nvPr>
            <p:custDataLst>
              <p:tags r:id="rId12"/>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0" name="空心弧 19" hidden="1"/>
          <p:cNvSpPr/>
          <p:nvPr>
            <p:custDataLst>
              <p:tags r:id="rId13"/>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1" name="空心弧 20" hidden="1"/>
          <p:cNvSpPr/>
          <p:nvPr>
            <p:custDataLst>
              <p:tags r:id="rId14"/>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2" name="空心弧 21" hidden="1"/>
          <p:cNvSpPr/>
          <p:nvPr>
            <p:custDataLst>
              <p:tags r:id="rId15"/>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3" name="空心弧 22" hidden="1"/>
          <p:cNvSpPr/>
          <p:nvPr>
            <p:custDataLst>
              <p:tags r:id="rId16"/>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4" name="空心弧 23" hidden="1"/>
          <p:cNvSpPr/>
          <p:nvPr>
            <p:custDataLst>
              <p:tags r:id="rId17"/>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5" name="空心弧 24" hidden="1"/>
          <p:cNvSpPr/>
          <p:nvPr>
            <p:custDataLst>
              <p:tags r:id="rId18"/>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6" name="空心弧 25" hidden="1"/>
          <p:cNvSpPr/>
          <p:nvPr>
            <p:custDataLst>
              <p:tags r:id="rId19"/>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7" name="空心弧 26" hidden="1"/>
          <p:cNvSpPr/>
          <p:nvPr>
            <p:custDataLst>
              <p:tags r:id="rId20"/>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8" name="空心弧 27" hidden="1"/>
          <p:cNvSpPr/>
          <p:nvPr>
            <p:custDataLst>
              <p:tags r:id="rId21"/>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9" name="空心弧 28" hidden="1"/>
          <p:cNvSpPr/>
          <p:nvPr>
            <p:custDataLst>
              <p:tags r:id="rId22"/>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0" name="空心弧 29" hidden="1"/>
          <p:cNvSpPr/>
          <p:nvPr>
            <p:custDataLst>
              <p:tags r:id="rId23"/>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1" name="空心弧 30" hidden="1"/>
          <p:cNvSpPr/>
          <p:nvPr>
            <p:custDataLst>
              <p:tags r:id="rId24"/>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2" name="空心弧 31" hidden="1"/>
          <p:cNvSpPr/>
          <p:nvPr>
            <p:custDataLst>
              <p:tags r:id="rId25"/>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3" name="空心弧 32" hidden="1"/>
          <p:cNvSpPr/>
          <p:nvPr>
            <p:custDataLst>
              <p:tags r:id="rId26"/>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4" name="空心弧 33" hidden="1"/>
          <p:cNvSpPr/>
          <p:nvPr>
            <p:custDataLst>
              <p:tags r:id="rId27"/>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5" name="空心弧 34" hidden="1"/>
          <p:cNvSpPr/>
          <p:nvPr>
            <p:custDataLst>
              <p:tags r:id="rId28"/>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6" name="空心弧 35" hidden="1"/>
          <p:cNvSpPr/>
          <p:nvPr>
            <p:custDataLst>
              <p:tags r:id="rId29"/>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7" name="空心弧 36" hidden="1"/>
          <p:cNvSpPr/>
          <p:nvPr>
            <p:custDataLst>
              <p:tags r:id="rId30"/>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8" name="空心弧 37" hidden="1"/>
          <p:cNvSpPr/>
          <p:nvPr>
            <p:custDataLst>
              <p:tags r:id="rId31"/>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9" name="空心弧 38" hidden="1"/>
          <p:cNvSpPr/>
          <p:nvPr>
            <p:custDataLst>
              <p:tags r:id="rId32"/>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0" name="空心弧 39" hidden="1"/>
          <p:cNvSpPr/>
          <p:nvPr>
            <p:custDataLst>
              <p:tags r:id="rId33"/>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1" name="空心弧 40" hidden="1"/>
          <p:cNvSpPr/>
          <p:nvPr>
            <p:custDataLst>
              <p:tags r:id="rId34"/>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2" name="空心弧 41" hidden="1"/>
          <p:cNvSpPr/>
          <p:nvPr>
            <p:custDataLst>
              <p:tags r:id="rId35"/>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3" name="空心弧 42" hidden="1"/>
          <p:cNvSpPr/>
          <p:nvPr>
            <p:custDataLst>
              <p:tags r:id="rId36"/>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4" name="空心弧 43" hidden="1"/>
          <p:cNvSpPr/>
          <p:nvPr>
            <p:custDataLst>
              <p:tags r:id="rId37"/>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5" name="空心弧 44" hidden="1"/>
          <p:cNvSpPr/>
          <p:nvPr>
            <p:custDataLst>
              <p:tags r:id="rId38"/>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6" name="空心弧 45" hidden="1"/>
          <p:cNvSpPr/>
          <p:nvPr>
            <p:custDataLst>
              <p:tags r:id="rId39"/>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7" name="空心弧 46" hidden="1"/>
          <p:cNvSpPr/>
          <p:nvPr>
            <p:custDataLst>
              <p:tags r:id="rId40"/>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8" name="空心弧 47" hidden="1"/>
          <p:cNvSpPr/>
          <p:nvPr>
            <p:custDataLst>
              <p:tags r:id="rId41"/>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9" name="空心弧 48" hidden="1"/>
          <p:cNvSpPr/>
          <p:nvPr>
            <p:custDataLst>
              <p:tags r:id="rId42"/>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0" name="空心弧 49" hidden="1"/>
          <p:cNvSpPr/>
          <p:nvPr>
            <p:custDataLst>
              <p:tags r:id="rId43"/>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1" name="空心弧 50" hidden="1"/>
          <p:cNvSpPr/>
          <p:nvPr>
            <p:custDataLst>
              <p:tags r:id="rId44"/>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2" name="空心弧 51" hidden="1"/>
          <p:cNvSpPr/>
          <p:nvPr>
            <p:custDataLst>
              <p:tags r:id="rId45"/>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3" name="空心弧 52" hidden="1"/>
          <p:cNvSpPr/>
          <p:nvPr>
            <p:custDataLst>
              <p:tags r:id="rId46"/>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 name="文本框 2"/>
          <p:cNvSpPr txBox="1"/>
          <p:nvPr/>
        </p:nvSpPr>
        <p:spPr>
          <a:xfrm>
            <a:off x="405765" y="1228725"/>
            <a:ext cx="11015980" cy="3415030"/>
          </a:xfrm>
          <a:prstGeom prst="rect">
            <a:avLst/>
          </a:prstGeom>
          <a:noFill/>
        </p:spPr>
        <p:txBody>
          <a:bodyPr wrap="square" rtlCol="0">
            <a:spAutoFit/>
          </a:bodyPr>
          <a:p>
            <a:r>
              <a:rPr lang="zh-CN" altLang="en-US"/>
              <a:t>INSERT INTO teacher(tec_id,tec_name,tec_job,tec_sex,tec_age,tec_in) VALUES (45,'吴九','讲师','男',35,'2009-07-01');</a:t>
            </a:r>
            <a:endParaRPr lang="zh-CN" altLang="en-US"/>
          </a:p>
          <a:p>
            <a:r>
              <a:rPr lang="zh-CN" altLang="en-US"/>
              <a:t>INSERT INTO teacher(tec_id,tec_name,tec_job,tec_sex,tec_age,tec_in) VALUES (46,'柳一','讲师','男',35,'2009-07-01');</a:t>
            </a:r>
            <a:endParaRPr lang="zh-CN" altLang="en-US"/>
          </a:p>
          <a:p>
            <a:r>
              <a:rPr lang="zh-CN" altLang="en-US"/>
              <a:t>INSERT INTO teacher(tec_id,tec_name,tec_job,tec_sex,tec_age,tec_in) VALUES (47,'柳二','讲师','男',35,'2009-07-01');</a:t>
            </a:r>
            <a:endParaRPr lang="zh-CN" altLang="en-US"/>
          </a:p>
          <a:p>
            <a:r>
              <a:rPr lang="zh-CN" altLang="en-US"/>
              <a:t>INSERT INTO teacher(tec_id,tec_name,tec_job,tec_sex,tec_age,tec_in) VALUES (48,'柳三','讲师','男',35,'2009-07-01');</a:t>
            </a:r>
            <a:endParaRPr lang="zh-CN" altLang="en-US"/>
          </a:p>
          <a:p>
            <a:r>
              <a:rPr lang="zh-CN" altLang="en-US"/>
              <a:t>INSERT INTO teacher(tec_id,tec_name,tec_job,tec_sex,tec_age,tec_in) VALUES (49,'柳四','讲师','男',35,'2009-07-01');</a:t>
            </a:r>
            <a:endParaRPr lang="zh-CN" altLang="en-US"/>
          </a:p>
          <a:p>
            <a:r>
              <a:rPr lang="zh-CN" altLang="en-US"/>
              <a:t>INSERT INTO teacher(tec_id,tec_name,tec_job,tec_sex,tec_age,tec_in) VALUES (50,'柳五','讲师','男',35,'2009-07-01');</a:t>
            </a:r>
            <a:endParaRPr lang="zh-CN" altLang="en-US"/>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6"/>
          <p:cNvSpPr txBox="1"/>
          <p:nvPr>
            <p:custDataLst>
              <p:tags r:id="rId1"/>
            </p:custDataLst>
          </p:nvPr>
        </p:nvSpPr>
        <p:spPr>
          <a:xfrm>
            <a:off x="608400" y="2376665"/>
            <a:ext cx="10975200" cy="1245195"/>
          </a:xfrm>
          <a:prstGeom prst="rect">
            <a:avLst/>
          </a:prstGeom>
          <a:noFill/>
          <a:ln w="3175">
            <a:noFill/>
            <a:prstDash val="sysDash"/>
          </a:ln>
        </p:spPr>
        <p:txBody>
          <a:bodyPr wrap="square" lIns="72000" tIns="36000" rIns="72000" bIns="108000" anchor="ctr"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ysClr val="windowText" lastClr="000000"/>
                </a:solidFill>
                <a:effectLst/>
                <a:latin typeface="Arial" panose="020B0604020202020204" pitchFamily="34" charset="0"/>
                <a:ea typeface="微软雅黑" panose="020B0503020204020204" pitchFamily="34" charset="-122"/>
                <a:cs typeface="Segoe UI" panose="020B0502040204020203" pitchFamily="34" charset="0"/>
              </a:defRPr>
            </a:lvl1pPr>
          </a:lstStyle>
          <a:p>
            <a:pPr marL="0" marR="0" lvl="0" indent="0" algn="l" defTabSz="913765" rtl="0" eaLnBrk="1" fontAlgn="auto" latinLnBrk="0" hangingPunct="1">
              <a:lnSpc>
                <a:spcPct val="90000"/>
              </a:lnSpc>
              <a:spcBef>
                <a:spcPct val="0"/>
              </a:spcBef>
              <a:spcAft>
                <a:spcPts val="800"/>
              </a:spcAft>
              <a:buClrTx/>
              <a:buSzTx/>
              <a:buFontTx/>
              <a:buNone/>
            </a:pPr>
            <a:r>
              <a:rPr kumimoji="0" altLang="zh-CN" sz="3600" b="1" i="0" spc="300" baseline="0" noProof="0" dirty="0">
                <a:ln w="3175">
                  <a:noFill/>
                  <a:prstDash val="dash"/>
                </a:ln>
                <a:solidFill>
                  <a:sysClr val="windowText" lastClr="000000">
                    <a:lumMod val="75000"/>
                    <a:lumOff val="25000"/>
                  </a:sysClr>
                </a:solidFill>
                <a:effectLst/>
                <a:uLnTx/>
                <a:uFillTx/>
                <a:latin typeface="Arial" panose="020B0604020202020204" pitchFamily="34" charset="0"/>
                <a:ea typeface="微软雅黑" panose="020B0503020204020204" pitchFamily="34" charset="-122"/>
                <a:cs typeface="微软雅黑" panose="020B0503020204020204" pitchFamily="34" charset="-122"/>
              </a:rPr>
              <a:t>                     </a:t>
            </a:r>
            <a:r>
              <a:rPr kumimoji="0" lang="zh-CN" altLang="en-US" sz="3600" b="1" i="0" spc="300" baseline="0" noProof="0" dirty="0">
                <a:ln w="3175">
                  <a:noFill/>
                  <a:prstDash val="dash"/>
                </a:ln>
                <a:solidFill>
                  <a:sysClr val="windowText" lastClr="000000">
                    <a:lumMod val="75000"/>
                    <a:lumOff val="25000"/>
                  </a:sysClr>
                </a:solidFill>
                <a:effectLst/>
                <a:uLnTx/>
                <a:uFillTx/>
                <a:latin typeface="Arial" panose="020B0604020202020204" pitchFamily="34" charset="0"/>
                <a:ea typeface="微软雅黑" panose="020B0503020204020204" pitchFamily="34" charset="-122"/>
                <a:cs typeface="微软雅黑" panose="020B0503020204020204" pitchFamily="34" charset="-122"/>
              </a:rPr>
              <a:t>4.</a:t>
            </a:r>
            <a:r>
              <a:rPr kumimoji="0" altLang="zh-CN" sz="3600" b="1" i="0" spc="300" baseline="0" noProof="0" dirty="0">
                <a:ln w="3175">
                  <a:noFill/>
                  <a:prstDash val="dash"/>
                </a:ln>
                <a:solidFill>
                  <a:sysClr val="windowText" lastClr="000000">
                    <a:lumMod val="75000"/>
                    <a:lumOff val="25000"/>
                  </a:sysClr>
                </a:solidFill>
                <a:effectLst/>
                <a:uLnTx/>
                <a:uFillTx/>
                <a:latin typeface="Arial" panose="020B0604020202020204" pitchFamily="34" charset="0"/>
                <a:ea typeface="微软雅黑" panose="020B0503020204020204" pitchFamily="34" charset="-122"/>
                <a:cs typeface="微软雅黑" panose="020B0503020204020204" pitchFamily="34" charset="-122"/>
              </a:rPr>
              <a:t>1</a:t>
            </a:r>
            <a:r>
              <a:rPr kumimoji="0" lang="zh-CN" altLang="en-US" sz="3600" b="1" i="0" spc="300" baseline="0" noProof="0" dirty="0">
                <a:ln w="3175">
                  <a:noFill/>
                  <a:prstDash val="dash"/>
                </a:ln>
                <a:solidFill>
                  <a:sysClr val="windowText" lastClr="000000">
                    <a:lumMod val="75000"/>
                    <a:lumOff val="25000"/>
                  </a:sysClr>
                </a:solidFill>
                <a:effectLst/>
                <a:uLnTx/>
                <a:uFillTx/>
                <a:latin typeface="Arial" panose="020B0604020202020204" pitchFamily="34" charset="0"/>
                <a:ea typeface="微软雅黑" panose="020B0503020204020204" pitchFamily="34" charset="-122"/>
                <a:cs typeface="微软雅黑" panose="020B0503020204020204" pitchFamily="34" charset="-122"/>
              </a:rPr>
              <a:t> 实验</a:t>
            </a:r>
            <a:r>
              <a:rPr kumimoji="0" lang="zh-CN" altLang="en-US" sz="3600" b="1" i="0" spc="300" baseline="0" noProof="0" dirty="0">
                <a:ln w="3175">
                  <a:noFill/>
                  <a:prstDash val="dash"/>
                </a:ln>
                <a:solidFill>
                  <a:sysClr val="windowText" lastClr="000000">
                    <a:lumMod val="75000"/>
                    <a:lumOff val="25000"/>
                  </a:sysClr>
                </a:solidFill>
                <a:effectLst/>
                <a:uLnTx/>
                <a:uFillTx/>
                <a:latin typeface="Arial" panose="020B0604020202020204" pitchFamily="34" charset="0"/>
                <a:ea typeface="微软雅黑" panose="020B0503020204020204" pitchFamily="34" charset="-122"/>
                <a:cs typeface="微软雅黑" panose="020B0503020204020204" pitchFamily="34" charset="-122"/>
              </a:rPr>
              <a:t>介绍</a:t>
            </a:r>
            <a:endParaRPr kumimoji="0" lang="zh-CN" altLang="en-US" sz="3600" b="1" i="0" spc="300" baseline="0" noProof="0" dirty="0">
              <a:ln w="3175">
                <a:noFill/>
                <a:prstDash val="dash"/>
              </a:ln>
              <a:solidFill>
                <a:sysClr val="windowText" lastClr="000000">
                  <a:lumMod val="75000"/>
                  <a:lumOff val="25000"/>
                </a:sysClr>
              </a:solidFill>
              <a:effectLst/>
              <a:uLnTx/>
              <a:uFillTx/>
              <a:latin typeface="Arial" panose="020B0604020202020204" pitchFamily="34" charset="0"/>
              <a:ea typeface="微软雅黑" panose="020B0503020204020204" pitchFamily="34" charset="-122"/>
              <a:cs typeface="微软雅黑" panose="020B0503020204020204" pitchFamily="34" charset="-122"/>
            </a:endParaRPr>
          </a:p>
        </p:txBody>
      </p:sp>
    </p:spTree>
    <p:custDataLst>
      <p:tags r:id="rId2"/>
    </p:custDataLst>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dirty="0" smtClean="0">
                <a:latin typeface="+mn-lt"/>
                <a:ea typeface="+mn-ea"/>
                <a:cs typeface="+mn-ea"/>
                <a:sym typeface="+mn-lt"/>
              </a:rPr>
              <a:t>表数据的插入</a:t>
            </a:r>
            <a:r>
              <a:rPr smtClean="0">
                <a:latin typeface="+mn-lt"/>
                <a:ea typeface="+mn-ea"/>
                <a:cs typeface="+mn-ea"/>
                <a:sym typeface="+mn-lt"/>
              </a:rPr>
              <a:t>（</a:t>
            </a:r>
            <a:r>
              <a:rPr lang="en-US" altLang="zh-CN" smtClean="0">
                <a:latin typeface="+mn-lt"/>
                <a:ea typeface="+mn-ea"/>
                <a:cs typeface="+mn-ea"/>
                <a:sym typeface="+mn-lt"/>
              </a:rPr>
              <a:t>15</a:t>
            </a:r>
            <a:r>
              <a:rPr smtClean="0">
                <a:latin typeface="+mn-lt"/>
                <a:ea typeface="+mn-ea"/>
                <a:cs typeface="+mn-ea"/>
                <a:sym typeface="+mn-lt"/>
              </a:rPr>
              <a:t>）</a:t>
            </a:r>
            <a:endParaRPr dirty="0" smtClean="0">
              <a:latin typeface="+mn-lt"/>
              <a:ea typeface="+mn-ea"/>
              <a:cs typeface="+mn-ea"/>
              <a:sym typeface="+mn-lt"/>
            </a:endParaRPr>
          </a:p>
        </p:txBody>
      </p:sp>
      <p:sp>
        <p:nvSpPr>
          <p:cNvPr id="8" name="空心弧 7" hidden="1"/>
          <p:cNvSpPr/>
          <p:nvPr>
            <p:custDataLst>
              <p:tags r:id="rId1"/>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9" name="空心弧 8" hidden="1"/>
          <p:cNvSpPr/>
          <p:nvPr>
            <p:custDataLst>
              <p:tags r:id="rId2"/>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0" name="空心弧 9" hidden="1"/>
          <p:cNvSpPr/>
          <p:nvPr>
            <p:custDataLst>
              <p:tags r:id="rId3"/>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1" name="空心弧 10" hidden="1"/>
          <p:cNvSpPr/>
          <p:nvPr>
            <p:custDataLst>
              <p:tags r:id="rId4"/>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2" name="空心弧 11" hidden="1"/>
          <p:cNvSpPr/>
          <p:nvPr>
            <p:custDataLst>
              <p:tags r:id="rId5"/>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3" name="空心弧 12" hidden="1"/>
          <p:cNvSpPr/>
          <p:nvPr>
            <p:custDataLst>
              <p:tags r:id="rId6"/>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4" name="空心弧 13" hidden="1"/>
          <p:cNvSpPr/>
          <p:nvPr>
            <p:custDataLst>
              <p:tags r:id="rId7"/>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5" name="空心弧 14" hidden="1"/>
          <p:cNvSpPr/>
          <p:nvPr>
            <p:custDataLst>
              <p:tags r:id="rId8"/>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6" name="空心弧 15" hidden="1"/>
          <p:cNvSpPr/>
          <p:nvPr>
            <p:custDataLst>
              <p:tags r:id="rId9"/>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7" name="空心弧 16" hidden="1"/>
          <p:cNvSpPr/>
          <p:nvPr>
            <p:custDataLst>
              <p:tags r:id="rId10"/>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8" name="空心弧 17" hidden="1"/>
          <p:cNvSpPr/>
          <p:nvPr>
            <p:custDataLst>
              <p:tags r:id="rId11"/>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9" name="空心弧 18" hidden="1"/>
          <p:cNvSpPr/>
          <p:nvPr>
            <p:custDataLst>
              <p:tags r:id="rId12"/>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0" name="空心弧 19" hidden="1"/>
          <p:cNvSpPr/>
          <p:nvPr>
            <p:custDataLst>
              <p:tags r:id="rId13"/>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1" name="空心弧 20" hidden="1"/>
          <p:cNvSpPr/>
          <p:nvPr>
            <p:custDataLst>
              <p:tags r:id="rId14"/>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2" name="空心弧 21" hidden="1"/>
          <p:cNvSpPr/>
          <p:nvPr>
            <p:custDataLst>
              <p:tags r:id="rId15"/>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3" name="空心弧 22" hidden="1"/>
          <p:cNvSpPr/>
          <p:nvPr>
            <p:custDataLst>
              <p:tags r:id="rId16"/>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4" name="空心弧 23" hidden="1"/>
          <p:cNvSpPr/>
          <p:nvPr>
            <p:custDataLst>
              <p:tags r:id="rId17"/>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5" name="空心弧 24" hidden="1"/>
          <p:cNvSpPr/>
          <p:nvPr>
            <p:custDataLst>
              <p:tags r:id="rId18"/>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6" name="空心弧 25" hidden="1"/>
          <p:cNvSpPr/>
          <p:nvPr>
            <p:custDataLst>
              <p:tags r:id="rId19"/>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7" name="空心弧 26" hidden="1"/>
          <p:cNvSpPr/>
          <p:nvPr>
            <p:custDataLst>
              <p:tags r:id="rId20"/>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8" name="空心弧 27" hidden="1"/>
          <p:cNvSpPr/>
          <p:nvPr>
            <p:custDataLst>
              <p:tags r:id="rId21"/>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9" name="空心弧 28" hidden="1"/>
          <p:cNvSpPr/>
          <p:nvPr>
            <p:custDataLst>
              <p:tags r:id="rId22"/>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0" name="空心弧 29" hidden="1"/>
          <p:cNvSpPr/>
          <p:nvPr>
            <p:custDataLst>
              <p:tags r:id="rId23"/>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1" name="空心弧 30" hidden="1"/>
          <p:cNvSpPr/>
          <p:nvPr>
            <p:custDataLst>
              <p:tags r:id="rId24"/>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2" name="空心弧 31" hidden="1"/>
          <p:cNvSpPr/>
          <p:nvPr>
            <p:custDataLst>
              <p:tags r:id="rId25"/>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3" name="空心弧 32" hidden="1"/>
          <p:cNvSpPr/>
          <p:nvPr>
            <p:custDataLst>
              <p:tags r:id="rId26"/>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4" name="空心弧 33" hidden="1"/>
          <p:cNvSpPr/>
          <p:nvPr>
            <p:custDataLst>
              <p:tags r:id="rId27"/>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5" name="空心弧 34" hidden="1"/>
          <p:cNvSpPr/>
          <p:nvPr>
            <p:custDataLst>
              <p:tags r:id="rId28"/>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6" name="空心弧 35" hidden="1"/>
          <p:cNvSpPr/>
          <p:nvPr>
            <p:custDataLst>
              <p:tags r:id="rId29"/>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7" name="空心弧 36" hidden="1"/>
          <p:cNvSpPr/>
          <p:nvPr>
            <p:custDataLst>
              <p:tags r:id="rId30"/>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8" name="空心弧 37" hidden="1"/>
          <p:cNvSpPr/>
          <p:nvPr>
            <p:custDataLst>
              <p:tags r:id="rId31"/>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9" name="空心弧 38" hidden="1"/>
          <p:cNvSpPr/>
          <p:nvPr>
            <p:custDataLst>
              <p:tags r:id="rId32"/>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0" name="空心弧 39" hidden="1"/>
          <p:cNvSpPr/>
          <p:nvPr>
            <p:custDataLst>
              <p:tags r:id="rId33"/>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1" name="空心弧 40" hidden="1"/>
          <p:cNvSpPr/>
          <p:nvPr>
            <p:custDataLst>
              <p:tags r:id="rId34"/>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2" name="空心弧 41" hidden="1"/>
          <p:cNvSpPr/>
          <p:nvPr>
            <p:custDataLst>
              <p:tags r:id="rId35"/>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3" name="空心弧 42" hidden="1"/>
          <p:cNvSpPr/>
          <p:nvPr>
            <p:custDataLst>
              <p:tags r:id="rId36"/>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4" name="空心弧 43" hidden="1"/>
          <p:cNvSpPr/>
          <p:nvPr>
            <p:custDataLst>
              <p:tags r:id="rId37"/>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5" name="空心弧 44" hidden="1"/>
          <p:cNvSpPr/>
          <p:nvPr>
            <p:custDataLst>
              <p:tags r:id="rId38"/>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6" name="空心弧 45" hidden="1"/>
          <p:cNvSpPr/>
          <p:nvPr>
            <p:custDataLst>
              <p:tags r:id="rId39"/>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7" name="空心弧 46" hidden="1"/>
          <p:cNvSpPr/>
          <p:nvPr>
            <p:custDataLst>
              <p:tags r:id="rId40"/>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8" name="空心弧 47" hidden="1"/>
          <p:cNvSpPr/>
          <p:nvPr>
            <p:custDataLst>
              <p:tags r:id="rId41"/>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9" name="空心弧 48" hidden="1"/>
          <p:cNvSpPr/>
          <p:nvPr>
            <p:custDataLst>
              <p:tags r:id="rId42"/>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0" name="空心弧 49" hidden="1"/>
          <p:cNvSpPr/>
          <p:nvPr>
            <p:custDataLst>
              <p:tags r:id="rId43"/>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1" name="空心弧 50" hidden="1"/>
          <p:cNvSpPr/>
          <p:nvPr>
            <p:custDataLst>
              <p:tags r:id="rId44"/>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2" name="空心弧 51" hidden="1"/>
          <p:cNvSpPr/>
          <p:nvPr>
            <p:custDataLst>
              <p:tags r:id="rId45"/>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3" name="空心弧 52" hidden="1"/>
          <p:cNvSpPr/>
          <p:nvPr>
            <p:custDataLst>
              <p:tags r:id="rId46"/>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 name="文本框 2"/>
          <p:cNvSpPr txBox="1"/>
          <p:nvPr/>
        </p:nvSpPr>
        <p:spPr>
          <a:xfrm>
            <a:off x="405765" y="1228725"/>
            <a:ext cx="11015980" cy="5471160"/>
          </a:xfrm>
          <a:prstGeom prst="rect">
            <a:avLst/>
          </a:prstGeom>
          <a:noFill/>
        </p:spPr>
        <p:txBody>
          <a:bodyPr wrap="square" rtlCol="0">
            <a:spAutoFit/>
          </a:bodyPr>
          <a:p>
            <a:pPr fontAlgn="auto">
              <a:lnSpc>
                <a:spcPct val="140000"/>
              </a:lnSpc>
            </a:pPr>
            <a:r>
              <a:rPr lang="en-US" altLang="zh-CN" sz="2200"/>
              <a:t>3. </a:t>
            </a:r>
            <a:r>
              <a:rPr lang="zh-CN" altLang="en-US" sz="2200"/>
              <a:t>编辑</a:t>
            </a:r>
            <a:r>
              <a:rPr lang="en-US" altLang="zh-CN" sz="2200"/>
              <a:t>class.sql</a:t>
            </a:r>
            <a:r>
              <a:rPr lang="zh-CN" altLang="en-US" sz="2200"/>
              <a:t>。</a:t>
            </a:r>
            <a:endParaRPr lang="zh-CN" altLang="en-US" sz="2200"/>
          </a:p>
          <a:p>
            <a:pPr fontAlgn="auto">
              <a:lnSpc>
                <a:spcPct val="140000"/>
              </a:lnSpc>
            </a:pPr>
            <a:r>
              <a:rPr lang="zh-CN" altLang="en-US" sz="2200"/>
              <a:t>在SQL界面执行脚本class.sql。代码如下。</a:t>
            </a:r>
            <a:endParaRPr lang="zh-CN" altLang="en-US" sz="2200"/>
          </a:p>
          <a:p>
            <a:r>
              <a:rPr lang="zh-CN" altLang="en-US"/>
              <a:t>INSERT INTO class(cla_id,cla_name,cla_teacher) VALUES (1,'计算机',1);</a:t>
            </a:r>
            <a:endParaRPr lang="zh-CN" altLang="en-US"/>
          </a:p>
          <a:p>
            <a:r>
              <a:rPr lang="zh-CN" altLang="en-US"/>
              <a:t>INSERT INTO class(cla_id,cla_name,cla_teacher) VALUES (2,'自动化',3);</a:t>
            </a:r>
            <a:endParaRPr lang="zh-CN" altLang="en-US"/>
          </a:p>
          <a:p>
            <a:r>
              <a:rPr lang="zh-CN" altLang="en-US"/>
              <a:t>INSERT INTO class(cla_id,cla_name,cla_teacher) VALUES (3,'飞行器设计',5);</a:t>
            </a:r>
            <a:endParaRPr lang="zh-CN" altLang="en-US"/>
          </a:p>
          <a:p>
            <a:r>
              <a:rPr lang="zh-CN" altLang="en-US"/>
              <a:t>INSERT INTO class(cla_id,cla_name,cla_teacher) VALUES (4,'大学物理',7);</a:t>
            </a:r>
            <a:endParaRPr lang="zh-CN" altLang="en-US"/>
          </a:p>
          <a:p>
            <a:r>
              <a:rPr lang="zh-CN" altLang="en-US"/>
              <a:t>INSERT INTO class(cla_id,cla_name,cla_teacher) VALUES (5,'高等数学',9);</a:t>
            </a:r>
            <a:endParaRPr lang="zh-CN" altLang="en-US"/>
          </a:p>
          <a:p>
            <a:r>
              <a:rPr lang="zh-CN" altLang="en-US"/>
              <a:t>INSERT INTO class(cla_id,cla_name,cla_teacher) VALUES (6,'大学化学',12);</a:t>
            </a:r>
            <a:endParaRPr lang="zh-CN" altLang="en-US"/>
          </a:p>
          <a:p>
            <a:r>
              <a:rPr lang="zh-CN" altLang="en-US"/>
              <a:t>INSERT INTO class(cla_id,cla_name,cla_teacher) VALUES (7,'表演',14);</a:t>
            </a:r>
            <a:endParaRPr lang="zh-CN" altLang="en-US"/>
          </a:p>
          <a:p>
            <a:r>
              <a:rPr lang="zh-CN" altLang="en-US"/>
              <a:t>INSERT INTO class(cla_id,cla_name,cla_teacher) VALUES (8,'服装设计',16);</a:t>
            </a:r>
            <a:endParaRPr lang="zh-CN" altLang="en-US"/>
          </a:p>
          <a:p>
            <a:r>
              <a:rPr lang="zh-CN" altLang="en-US"/>
              <a:t>INSERT INTO class(cla_id,cla_name,cla_teacher) VALUES (9,'工业设计',18);</a:t>
            </a:r>
            <a:endParaRPr lang="zh-CN" altLang="en-US"/>
          </a:p>
          <a:p>
            <a:r>
              <a:rPr lang="zh-CN" altLang="en-US"/>
              <a:t>INSERT INTO class(cla_id,cla_name,cla_teacher) VALUES (10,'金融学',21);</a:t>
            </a:r>
            <a:endParaRPr lang="zh-CN" altLang="en-US"/>
          </a:p>
          <a:p>
            <a:r>
              <a:rPr lang="zh-CN" altLang="en-US"/>
              <a:t>INSERT INTO class(cla_id,cla_name,cla_teacher) VALUES (11,'医学',23);</a:t>
            </a:r>
            <a:endParaRPr lang="zh-CN" altLang="en-US"/>
          </a:p>
          <a:p>
            <a:r>
              <a:rPr lang="zh-CN" altLang="en-US"/>
              <a:t>INSERT INTO class(cla_id,cla_name,cla_teacher) VALUES (12,'土木工程',25);</a:t>
            </a:r>
            <a:endParaRPr lang="zh-CN" altLang="en-US"/>
          </a:p>
          <a:p>
            <a:r>
              <a:rPr lang="zh-CN" altLang="en-US"/>
              <a:t>INSERT INTO class(cla_id,cla_name,cla_teacher) VALUES (13,'机械',27);</a:t>
            </a:r>
            <a:endParaRPr lang="zh-CN" altLang="en-US"/>
          </a:p>
          <a:p>
            <a:r>
              <a:rPr lang="zh-CN" altLang="en-US"/>
              <a:t>INSERT INTO class(cla_id,cla_name,cla_teacher) VALUES (14,'建筑学',29);</a:t>
            </a:r>
            <a:endParaRPr lang="zh-CN" altLang="en-US"/>
          </a:p>
          <a:p>
            <a:r>
              <a:rPr lang="zh-CN" altLang="en-US"/>
              <a:t>INSERT INTO class(cla_id,cla_name,cla_teacher) VALUES (15,'经济学',32);</a:t>
            </a:r>
            <a:endParaRPr lang="zh-CN" altLang="en-US"/>
          </a:p>
          <a:p>
            <a:r>
              <a:rPr lang="zh-CN" altLang="en-US"/>
              <a:t>INSERT INTO class(cla_id,cla_name,cla_teacher) VALUES (16,'财务管理',34);</a:t>
            </a:r>
            <a:endParaRPr lang="zh-CN" altLang="en-US"/>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dirty="0" smtClean="0">
                <a:latin typeface="+mn-lt"/>
                <a:ea typeface="+mn-ea"/>
                <a:cs typeface="+mn-ea"/>
                <a:sym typeface="+mn-lt"/>
              </a:rPr>
              <a:t>表数据的插入</a:t>
            </a:r>
            <a:r>
              <a:rPr smtClean="0">
                <a:latin typeface="+mn-lt"/>
                <a:ea typeface="+mn-ea"/>
                <a:cs typeface="+mn-ea"/>
                <a:sym typeface="+mn-lt"/>
              </a:rPr>
              <a:t>（</a:t>
            </a:r>
            <a:r>
              <a:rPr lang="en-US" altLang="zh-CN" smtClean="0">
                <a:latin typeface="+mn-lt"/>
                <a:ea typeface="+mn-ea"/>
                <a:cs typeface="+mn-ea"/>
                <a:sym typeface="+mn-lt"/>
              </a:rPr>
              <a:t>16</a:t>
            </a:r>
            <a:r>
              <a:rPr smtClean="0">
                <a:latin typeface="+mn-lt"/>
                <a:ea typeface="+mn-ea"/>
                <a:cs typeface="+mn-ea"/>
                <a:sym typeface="+mn-lt"/>
              </a:rPr>
              <a:t>）</a:t>
            </a:r>
            <a:endParaRPr dirty="0" smtClean="0">
              <a:latin typeface="+mn-lt"/>
              <a:ea typeface="+mn-ea"/>
              <a:cs typeface="+mn-ea"/>
              <a:sym typeface="+mn-lt"/>
            </a:endParaRPr>
          </a:p>
        </p:txBody>
      </p:sp>
      <p:sp>
        <p:nvSpPr>
          <p:cNvPr id="8" name="空心弧 7" hidden="1"/>
          <p:cNvSpPr/>
          <p:nvPr>
            <p:custDataLst>
              <p:tags r:id="rId1"/>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9" name="空心弧 8" hidden="1"/>
          <p:cNvSpPr/>
          <p:nvPr>
            <p:custDataLst>
              <p:tags r:id="rId2"/>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0" name="空心弧 9" hidden="1"/>
          <p:cNvSpPr/>
          <p:nvPr>
            <p:custDataLst>
              <p:tags r:id="rId3"/>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1" name="空心弧 10" hidden="1"/>
          <p:cNvSpPr/>
          <p:nvPr>
            <p:custDataLst>
              <p:tags r:id="rId4"/>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2" name="空心弧 11" hidden="1"/>
          <p:cNvSpPr/>
          <p:nvPr>
            <p:custDataLst>
              <p:tags r:id="rId5"/>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3" name="空心弧 12" hidden="1"/>
          <p:cNvSpPr/>
          <p:nvPr>
            <p:custDataLst>
              <p:tags r:id="rId6"/>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4" name="空心弧 13" hidden="1"/>
          <p:cNvSpPr/>
          <p:nvPr>
            <p:custDataLst>
              <p:tags r:id="rId7"/>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5" name="空心弧 14" hidden="1"/>
          <p:cNvSpPr/>
          <p:nvPr>
            <p:custDataLst>
              <p:tags r:id="rId8"/>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6" name="空心弧 15" hidden="1"/>
          <p:cNvSpPr/>
          <p:nvPr>
            <p:custDataLst>
              <p:tags r:id="rId9"/>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7" name="空心弧 16" hidden="1"/>
          <p:cNvSpPr/>
          <p:nvPr>
            <p:custDataLst>
              <p:tags r:id="rId10"/>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8" name="空心弧 17" hidden="1"/>
          <p:cNvSpPr/>
          <p:nvPr>
            <p:custDataLst>
              <p:tags r:id="rId11"/>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9" name="空心弧 18" hidden="1"/>
          <p:cNvSpPr/>
          <p:nvPr>
            <p:custDataLst>
              <p:tags r:id="rId12"/>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0" name="空心弧 19" hidden="1"/>
          <p:cNvSpPr/>
          <p:nvPr>
            <p:custDataLst>
              <p:tags r:id="rId13"/>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1" name="空心弧 20" hidden="1"/>
          <p:cNvSpPr/>
          <p:nvPr>
            <p:custDataLst>
              <p:tags r:id="rId14"/>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2" name="空心弧 21" hidden="1"/>
          <p:cNvSpPr/>
          <p:nvPr>
            <p:custDataLst>
              <p:tags r:id="rId15"/>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3" name="空心弧 22" hidden="1"/>
          <p:cNvSpPr/>
          <p:nvPr>
            <p:custDataLst>
              <p:tags r:id="rId16"/>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4" name="空心弧 23" hidden="1"/>
          <p:cNvSpPr/>
          <p:nvPr>
            <p:custDataLst>
              <p:tags r:id="rId17"/>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5" name="空心弧 24" hidden="1"/>
          <p:cNvSpPr/>
          <p:nvPr>
            <p:custDataLst>
              <p:tags r:id="rId18"/>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6" name="空心弧 25" hidden="1"/>
          <p:cNvSpPr/>
          <p:nvPr>
            <p:custDataLst>
              <p:tags r:id="rId19"/>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7" name="空心弧 26" hidden="1"/>
          <p:cNvSpPr/>
          <p:nvPr>
            <p:custDataLst>
              <p:tags r:id="rId20"/>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8" name="空心弧 27" hidden="1"/>
          <p:cNvSpPr/>
          <p:nvPr>
            <p:custDataLst>
              <p:tags r:id="rId21"/>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9" name="空心弧 28" hidden="1"/>
          <p:cNvSpPr/>
          <p:nvPr>
            <p:custDataLst>
              <p:tags r:id="rId22"/>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0" name="空心弧 29" hidden="1"/>
          <p:cNvSpPr/>
          <p:nvPr>
            <p:custDataLst>
              <p:tags r:id="rId23"/>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1" name="空心弧 30" hidden="1"/>
          <p:cNvSpPr/>
          <p:nvPr>
            <p:custDataLst>
              <p:tags r:id="rId24"/>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2" name="空心弧 31" hidden="1"/>
          <p:cNvSpPr/>
          <p:nvPr>
            <p:custDataLst>
              <p:tags r:id="rId25"/>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3" name="空心弧 32" hidden="1"/>
          <p:cNvSpPr/>
          <p:nvPr>
            <p:custDataLst>
              <p:tags r:id="rId26"/>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4" name="空心弧 33" hidden="1"/>
          <p:cNvSpPr/>
          <p:nvPr>
            <p:custDataLst>
              <p:tags r:id="rId27"/>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5" name="空心弧 34" hidden="1"/>
          <p:cNvSpPr/>
          <p:nvPr>
            <p:custDataLst>
              <p:tags r:id="rId28"/>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6" name="空心弧 35" hidden="1"/>
          <p:cNvSpPr/>
          <p:nvPr>
            <p:custDataLst>
              <p:tags r:id="rId29"/>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7" name="空心弧 36" hidden="1"/>
          <p:cNvSpPr/>
          <p:nvPr>
            <p:custDataLst>
              <p:tags r:id="rId30"/>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8" name="空心弧 37" hidden="1"/>
          <p:cNvSpPr/>
          <p:nvPr>
            <p:custDataLst>
              <p:tags r:id="rId31"/>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9" name="空心弧 38" hidden="1"/>
          <p:cNvSpPr/>
          <p:nvPr>
            <p:custDataLst>
              <p:tags r:id="rId32"/>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0" name="空心弧 39" hidden="1"/>
          <p:cNvSpPr/>
          <p:nvPr>
            <p:custDataLst>
              <p:tags r:id="rId33"/>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1" name="空心弧 40" hidden="1"/>
          <p:cNvSpPr/>
          <p:nvPr>
            <p:custDataLst>
              <p:tags r:id="rId34"/>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2" name="空心弧 41" hidden="1"/>
          <p:cNvSpPr/>
          <p:nvPr>
            <p:custDataLst>
              <p:tags r:id="rId35"/>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3" name="空心弧 42" hidden="1"/>
          <p:cNvSpPr/>
          <p:nvPr>
            <p:custDataLst>
              <p:tags r:id="rId36"/>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4" name="空心弧 43" hidden="1"/>
          <p:cNvSpPr/>
          <p:nvPr>
            <p:custDataLst>
              <p:tags r:id="rId37"/>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5" name="空心弧 44" hidden="1"/>
          <p:cNvSpPr/>
          <p:nvPr>
            <p:custDataLst>
              <p:tags r:id="rId38"/>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6" name="空心弧 45" hidden="1"/>
          <p:cNvSpPr/>
          <p:nvPr>
            <p:custDataLst>
              <p:tags r:id="rId39"/>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7" name="空心弧 46" hidden="1"/>
          <p:cNvSpPr/>
          <p:nvPr>
            <p:custDataLst>
              <p:tags r:id="rId40"/>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8" name="空心弧 47" hidden="1"/>
          <p:cNvSpPr/>
          <p:nvPr>
            <p:custDataLst>
              <p:tags r:id="rId41"/>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9" name="空心弧 48" hidden="1"/>
          <p:cNvSpPr/>
          <p:nvPr>
            <p:custDataLst>
              <p:tags r:id="rId42"/>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0" name="空心弧 49" hidden="1"/>
          <p:cNvSpPr/>
          <p:nvPr>
            <p:custDataLst>
              <p:tags r:id="rId43"/>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1" name="空心弧 50" hidden="1"/>
          <p:cNvSpPr/>
          <p:nvPr>
            <p:custDataLst>
              <p:tags r:id="rId44"/>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2" name="空心弧 51" hidden="1"/>
          <p:cNvSpPr/>
          <p:nvPr>
            <p:custDataLst>
              <p:tags r:id="rId45"/>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3" name="空心弧 52" hidden="1"/>
          <p:cNvSpPr/>
          <p:nvPr>
            <p:custDataLst>
              <p:tags r:id="rId46"/>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 name="文本框 2"/>
          <p:cNvSpPr txBox="1"/>
          <p:nvPr/>
        </p:nvSpPr>
        <p:spPr>
          <a:xfrm>
            <a:off x="405765" y="1228725"/>
            <a:ext cx="11015980" cy="1198880"/>
          </a:xfrm>
          <a:prstGeom prst="rect">
            <a:avLst/>
          </a:prstGeom>
          <a:noFill/>
        </p:spPr>
        <p:txBody>
          <a:bodyPr wrap="square" rtlCol="0">
            <a:spAutoFit/>
          </a:bodyPr>
          <a:p>
            <a:r>
              <a:rPr lang="zh-CN" altLang="en-US"/>
              <a:t>INSERT INTO class(cla_id,cla_name,cla_teacher) VALUES (17,'人力资源',36);</a:t>
            </a:r>
            <a:endParaRPr lang="zh-CN" altLang="en-US"/>
          </a:p>
          <a:p>
            <a:r>
              <a:rPr lang="zh-CN" altLang="en-US"/>
              <a:t>INSERT INTO class(cla_id,cla_name,cla_teacher) VALUES (18,'力学',38);</a:t>
            </a:r>
            <a:endParaRPr lang="zh-CN" altLang="en-US"/>
          </a:p>
          <a:p>
            <a:r>
              <a:rPr lang="zh-CN" altLang="en-US"/>
              <a:t>INSERT INTO class(cla_id,cla_name,cla_teacher) VALUES (19,'人工智能',41);</a:t>
            </a:r>
            <a:endParaRPr lang="zh-CN" altLang="en-US"/>
          </a:p>
          <a:p>
            <a:r>
              <a:rPr lang="zh-CN" altLang="en-US"/>
              <a:t>INSERT INTO class(cla_id,cla_name,cla_teacher) VALUES (20,'会计',45);</a:t>
            </a:r>
            <a:endParaRPr lang="zh-CN" altLang="en-US"/>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sz="2400" dirty="0" smtClean="0">
                <a:latin typeface="+mn-lt"/>
                <a:ea typeface="+mn-ea"/>
                <a:cs typeface="+mn-ea"/>
                <a:sym typeface="+mn-lt"/>
              </a:rPr>
              <a:t> </a:t>
            </a:r>
            <a:r>
              <a:rPr lang="zh-CN" dirty="0" smtClean="0">
                <a:latin typeface="+mn-lt"/>
                <a:ea typeface="+mn-ea"/>
                <a:cs typeface="+mn-ea"/>
                <a:sym typeface="+mn-lt"/>
              </a:rPr>
              <a:t>表数据的插入</a:t>
            </a:r>
            <a:r>
              <a:rPr smtClean="0">
                <a:latin typeface="+mn-lt"/>
                <a:ea typeface="+mn-ea"/>
                <a:cs typeface="+mn-ea"/>
                <a:sym typeface="+mn-lt"/>
              </a:rPr>
              <a:t>（</a:t>
            </a:r>
            <a:r>
              <a:rPr lang="en-US" altLang="zh-CN" smtClean="0">
                <a:latin typeface="+mn-lt"/>
                <a:ea typeface="+mn-ea"/>
                <a:cs typeface="+mn-ea"/>
                <a:sym typeface="+mn-lt"/>
              </a:rPr>
              <a:t>17</a:t>
            </a:r>
            <a:r>
              <a:rPr smtClean="0">
                <a:latin typeface="+mn-lt"/>
                <a:ea typeface="+mn-ea"/>
                <a:cs typeface="+mn-ea"/>
                <a:sym typeface="+mn-lt"/>
              </a:rPr>
              <a:t>）</a:t>
            </a:r>
            <a:endParaRPr lang="en-US" dirty="0" smtClean="0">
              <a:latin typeface="+mn-lt"/>
              <a:ea typeface="+mn-ea"/>
              <a:cs typeface="+mn-ea"/>
              <a:sym typeface="+mn-lt"/>
            </a:endParaRPr>
          </a:p>
        </p:txBody>
      </p:sp>
      <p:sp>
        <p:nvSpPr>
          <p:cNvPr id="8" name="空心弧 7" hidden="1"/>
          <p:cNvSpPr/>
          <p:nvPr>
            <p:custDataLst>
              <p:tags r:id="rId1"/>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9" name="空心弧 8" hidden="1"/>
          <p:cNvSpPr/>
          <p:nvPr>
            <p:custDataLst>
              <p:tags r:id="rId2"/>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0" name="空心弧 9" hidden="1"/>
          <p:cNvSpPr/>
          <p:nvPr>
            <p:custDataLst>
              <p:tags r:id="rId3"/>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1" name="空心弧 10" hidden="1"/>
          <p:cNvSpPr/>
          <p:nvPr>
            <p:custDataLst>
              <p:tags r:id="rId4"/>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2" name="空心弧 11" hidden="1"/>
          <p:cNvSpPr/>
          <p:nvPr>
            <p:custDataLst>
              <p:tags r:id="rId5"/>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3" name="空心弧 12" hidden="1"/>
          <p:cNvSpPr/>
          <p:nvPr>
            <p:custDataLst>
              <p:tags r:id="rId6"/>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4" name="空心弧 13" hidden="1"/>
          <p:cNvSpPr/>
          <p:nvPr>
            <p:custDataLst>
              <p:tags r:id="rId7"/>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5" name="空心弧 14" hidden="1"/>
          <p:cNvSpPr/>
          <p:nvPr>
            <p:custDataLst>
              <p:tags r:id="rId8"/>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6" name="空心弧 15" hidden="1"/>
          <p:cNvSpPr/>
          <p:nvPr>
            <p:custDataLst>
              <p:tags r:id="rId9"/>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7" name="空心弧 16" hidden="1"/>
          <p:cNvSpPr/>
          <p:nvPr>
            <p:custDataLst>
              <p:tags r:id="rId10"/>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8" name="空心弧 17" hidden="1"/>
          <p:cNvSpPr/>
          <p:nvPr>
            <p:custDataLst>
              <p:tags r:id="rId11"/>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9" name="空心弧 18" hidden="1"/>
          <p:cNvSpPr/>
          <p:nvPr>
            <p:custDataLst>
              <p:tags r:id="rId12"/>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0" name="空心弧 19" hidden="1"/>
          <p:cNvSpPr/>
          <p:nvPr>
            <p:custDataLst>
              <p:tags r:id="rId13"/>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1" name="空心弧 20" hidden="1"/>
          <p:cNvSpPr/>
          <p:nvPr>
            <p:custDataLst>
              <p:tags r:id="rId14"/>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2" name="空心弧 21" hidden="1"/>
          <p:cNvSpPr/>
          <p:nvPr>
            <p:custDataLst>
              <p:tags r:id="rId15"/>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3" name="空心弧 22" hidden="1"/>
          <p:cNvSpPr/>
          <p:nvPr>
            <p:custDataLst>
              <p:tags r:id="rId16"/>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4" name="空心弧 23" hidden="1"/>
          <p:cNvSpPr/>
          <p:nvPr>
            <p:custDataLst>
              <p:tags r:id="rId17"/>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5" name="空心弧 24" hidden="1"/>
          <p:cNvSpPr/>
          <p:nvPr>
            <p:custDataLst>
              <p:tags r:id="rId18"/>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6" name="空心弧 25" hidden="1"/>
          <p:cNvSpPr/>
          <p:nvPr>
            <p:custDataLst>
              <p:tags r:id="rId19"/>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7" name="空心弧 26" hidden="1"/>
          <p:cNvSpPr/>
          <p:nvPr>
            <p:custDataLst>
              <p:tags r:id="rId20"/>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8" name="空心弧 27" hidden="1"/>
          <p:cNvSpPr/>
          <p:nvPr>
            <p:custDataLst>
              <p:tags r:id="rId21"/>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9" name="空心弧 28" hidden="1"/>
          <p:cNvSpPr/>
          <p:nvPr>
            <p:custDataLst>
              <p:tags r:id="rId22"/>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0" name="空心弧 29" hidden="1"/>
          <p:cNvSpPr/>
          <p:nvPr>
            <p:custDataLst>
              <p:tags r:id="rId23"/>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1" name="空心弧 30" hidden="1"/>
          <p:cNvSpPr/>
          <p:nvPr>
            <p:custDataLst>
              <p:tags r:id="rId24"/>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2" name="空心弧 31" hidden="1"/>
          <p:cNvSpPr/>
          <p:nvPr>
            <p:custDataLst>
              <p:tags r:id="rId25"/>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3" name="空心弧 32" hidden="1"/>
          <p:cNvSpPr/>
          <p:nvPr>
            <p:custDataLst>
              <p:tags r:id="rId26"/>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4" name="空心弧 33" hidden="1"/>
          <p:cNvSpPr/>
          <p:nvPr>
            <p:custDataLst>
              <p:tags r:id="rId27"/>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5" name="空心弧 34" hidden="1"/>
          <p:cNvSpPr/>
          <p:nvPr>
            <p:custDataLst>
              <p:tags r:id="rId28"/>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6" name="空心弧 35" hidden="1"/>
          <p:cNvSpPr/>
          <p:nvPr>
            <p:custDataLst>
              <p:tags r:id="rId29"/>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7" name="空心弧 36" hidden="1"/>
          <p:cNvSpPr/>
          <p:nvPr>
            <p:custDataLst>
              <p:tags r:id="rId30"/>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8" name="空心弧 37" hidden="1"/>
          <p:cNvSpPr/>
          <p:nvPr>
            <p:custDataLst>
              <p:tags r:id="rId31"/>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9" name="空心弧 38" hidden="1"/>
          <p:cNvSpPr/>
          <p:nvPr>
            <p:custDataLst>
              <p:tags r:id="rId32"/>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0" name="空心弧 39" hidden="1"/>
          <p:cNvSpPr/>
          <p:nvPr>
            <p:custDataLst>
              <p:tags r:id="rId33"/>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1" name="空心弧 40" hidden="1"/>
          <p:cNvSpPr/>
          <p:nvPr>
            <p:custDataLst>
              <p:tags r:id="rId34"/>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2" name="空心弧 41" hidden="1"/>
          <p:cNvSpPr/>
          <p:nvPr>
            <p:custDataLst>
              <p:tags r:id="rId35"/>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3" name="空心弧 42" hidden="1"/>
          <p:cNvSpPr/>
          <p:nvPr>
            <p:custDataLst>
              <p:tags r:id="rId36"/>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4" name="空心弧 43" hidden="1"/>
          <p:cNvSpPr/>
          <p:nvPr>
            <p:custDataLst>
              <p:tags r:id="rId37"/>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5" name="空心弧 44" hidden="1"/>
          <p:cNvSpPr/>
          <p:nvPr>
            <p:custDataLst>
              <p:tags r:id="rId38"/>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6" name="空心弧 45" hidden="1"/>
          <p:cNvSpPr/>
          <p:nvPr>
            <p:custDataLst>
              <p:tags r:id="rId39"/>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7" name="空心弧 46" hidden="1"/>
          <p:cNvSpPr/>
          <p:nvPr>
            <p:custDataLst>
              <p:tags r:id="rId40"/>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8" name="空心弧 47" hidden="1"/>
          <p:cNvSpPr/>
          <p:nvPr>
            <p:custDataLst>
              <p:tags r:id="rId41"/>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9" name="空心弧 48" hidden="1"/>
          <p:cNvSpPr/>
          <p:nvPr>
            <p:custDataLst>
              <p:tags r:id="rId42"/>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0" name="空心弧 49" hidden="1"/>
          <p:cNvSpPr/>
          <p:nvPr>
            <p:custDataLst>
              <p:tags r:id="rId43"/>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1" name="空心弧 50" hidden="1"/>
          <p:cNvSpPr/>
          <p:nvPr>
            <p:custDataLst>
              <p:tags r:id="rId44"/>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2" name="空心弧 51" hidden="1"/>
          <p:cNvSpPr/>
          <p:nvPr>
            <p:custDataLst>
              <p:tags r:id="rId45"/>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3" name="空心弧 52" hidden="1"/>
          <p:cNvSpPr/>
          <p:nvPr>
            <p:custDataLst>
              <p:tags r:id="rId46"/>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 name="文本框 2"/>
          <p:cNvSpPr txBox="1"/>
          <p:nvPr/>
        </p:nvSpPr>
        <p:spPr>
          <a:xfrm>
            <a:off x="405765" y="1228725"/>
            <a:ext cx="11015980" cy="4086225"/>
          </a:xfrm>
          <a:prstGeom prst="rect">
            <a:avLst/>
          </a:prstGeom>
          <a:noFill/>
        </p:spPr>
        <p:txBody>
          <a:bodyPr wrap="square" rtlCol="0">
            <a:spAutoFit/>
          </a:bodyPr>
          <a:p>
            <a:pPr fontAlgn="auto">
              <a:lnSpc>
                <a:spcPct val="140000"/>
              </a:lnSpc>
            </a:pPr>
            <a:r>
              <a:rPr lang="en-US" sz="2200" dirty="0" smtClean="0">
                <a:cs typeface="+mn-ea"/>
                <a:sym typeface="+mn-lt"/>
              </a:rPr>
              <a:t>4. </a:t>
            </a:r>
            <a:r>
              <a:rPr sz="2200" dirty="0" smtClean="0">
                <a:cs typeface="+mn-ea"/>
                <a:sym typeface="+mn-lt"/>
              </a:rPr>
              <a:t>编辑school_department.sql</a:t>
            </a:r>
            <a:r>
              <a:rPr lang="zh-CN" sz="2200" dirty="0" smtClean="0">
                <a:cs typeface="+mn-ea"/>
                <a:sym typeface="+mn-lt"/>
              </a:rPr>
              <a:t>。</a:t>
            </a:r>
            <a:endParaRPr lang="zh-CN" sz="2200" dirty="0" smtClean="0">
              <a:cs typeface="+mn-ea"/>
              <a:sym typeface="+mn-lt"/>
            </a:endParaRPr>
          </a:p>
          <a:p>
            <a:pPr fontAlgn="auto">
              <a:lnSpc>
                <a:spcPct val="140000"/>
              </a:lnSpc>
            </a:pPr>
            <a:r>
              <a:rPr lang="zh-CN" altLang="en-US" sz="2200"/>
              <a:t>在SQL界面执行脚本school_department.sql。代码如下。</a:t>
            </a:r>
            <a:endParaRPr lang="zh-CN" altLang="en-US" sz="2200"/>
          </a:p>
          <a:p>
            <a:endParaRPr lang="zh-CN" altLang="en-US"/>
          </a:p>
          <a:p>
            <a:r>
              <a:rPr lang="zh-CN" altLang="en-US"/>
              <a:t>INSERT INTO school_department(depart_id,depart_name,depart_teacher) VALUES (1,'计算机学院',2);</a:t>
            </a:r>
            <a:endParaRPr lang="zh-CN" altLang="en-US"/>
          </a:p>
          <a:p>
            <a:r>
              <a:rPr lang="zh-CN" altLang="en-US"/>
              <a:t>INSERT INTO school_department(depart_id,depart_name,depart_teacher) VALUES (2,'自动化学院',4);</a:t>
            </a:r>
            <a:endParaRPr lang="zh-CN" altLang="en-US"/>
          </a:p>
          <a:p>
            <a:r>
              <a:rPr lang="zh-CN" altLang="en-US"/>
              <a:t>INSERT INTO school_department(depart_id,depart_name,depart_teacher) VALUES (3,'航空宇航学院',6);</a:t>
            </a:r>
            <a:endParaRPr lang="zh-CN" altLang="en-US"/>
          </a:p>
          <a:p>
            <a:r>
              <a:rPr lang="zh-CN" altLang="en-US"/>
              <a:t>INSERT INTO school_department(depart_id,depart_name,depart_teacher) VALUES (4,'艺术学院',8);</a:t>
            </a:r>
            <a:endParaRPr lang="zh-CN" altLang="en-US"/>
          </a:p>
          <a:p>
            <a:r>
              <a:rPr lang="zh-CN" altLang="en-US"/>
              <a:t>INSERT INTO school_department(depart_id,depart_name,depart_teacher) VALUES (5,'理学院',11);</a:t>
            </a:r>
            <a:endParaRPr lang="zh-CN" altLang="en-US"/>
          </a:p>
          <a:p>
            <a:r>
              <a:rPr lang="zh-CN" altLang="en-US"/>
              <a:t>INSERT INTO school_department(depart_id,depart_name,depart_teacher) VALUES (6,'人工智能学院',13);</a:t>
            </a:r>
            <a:endParaRPr lang="zh-CN" altLang="en-US"/>
          </a:p>
          <a:p>
            <a:r>
              <a:rPr lang="zh-CN" altLang="en-US"/>
              <a:t>INSERT INTO school_department(depart_id,depart_name,depart_teacher) VALUES (7,'工学院',15);</a:t>
            </a:r>
            <a:endParaRPr lang="zh-CN" altLang="en-US"/>
          </a:p>
          <a:p>
            <a:r>
              <a:rPr lang="zh-CN" altLang="en-US"/>
              <a:t>INSERT INTO school_department(depart_id,depart_name,depart_teacher) VALUES (8,'管理学院',17);</a:t>
            </a:r>
            <a:endParaRPr lang="zh-CN" altLang="en-US"/>
          </a:p>
          <a:p>
            <a:r>
              <a:rPr lang="zh-CN" altLang="en-US"/>
              <a:t>INSERT INTO school_department(depart_id,depart_name,depart_teacher) VALUES (9,'农学院',22);</a:t>
            </a:r>
            <a:endParaRPr lang="zh-CN" altLang="en-US"/>
          </a:p>
          <a:p>
            <a:r>
              <a:rPr lang="zh-CN" altLang="en-US"/>
              <a:t>INSERT INTO school_department(depart_id,depart_name,depart_teacher) VALUES (10,'医学院',28);</a:t>
            </a:r>
            <a:endParaRPr lang="zh-CN" altLang="en-US"/>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dirty="0" smtClean="0">
                <a:latin typeface="+mn-lt"/>
                <a:ea typeface="+mn-ea"/>
                <a:cs typeface="+mn-ea"/>
                <a:sym typeface="+mn-lt"/>
              </a:rPr>
              <a:t>表数据的插入</a:t>
            </a:r>
            <a:r>
              <a:rPr smtClean="0">
                <a:latin typeface="+mn-lt"/>
                <a:ea typeface="+mn-ea"/>
                <a:cs typeface="+mn-ea"/>
                <a:sym typeface="+mn-lt"/>
              </a:rPr>
              <a:t>（</a:t>
            </a:r>
            <a:r>
              <a:rPr lang="en-US" altLang="zh-CN" smtClean="0">
                <a:latin typeface="+mn-lt"/>
                <a:ea typeface="+mn-ea"/>
                <a:cs typeface="+mn-ea"/>
                <a:sym typeface="+mn-lt"/>
              </a:rPr>
              <a:t>18</a:t>
            </a:r>
            <a:r>
              <a:rPr smtClean="0">
                <a:latin typeface="+mn-lt"/>
                <a:ea typeface="+mn-ea"/>
                <a:cs typeface="+mn-ea"/>
                <a:sym typeface="+mn-lt"/>
              </a:rPr>
              <a:t>）</a:t>
            </a:r>
            <a:endParaRPr dirty="0" smtClean="0">
              <a:latin typeface="+mn-lt"/>
              <a:ea typeface="+mn-ea"/>
              <a:cs typeface="+mn-ea"/>
              <a:sym typeface="+mn-lt"/>
            </a:endParaRPr>
          </a:p>
        </p:txBody>
      </p:sp>
      <p:sp>
        <p:nvSpPr>
          <p:cNvPr id="8" name="空心弧 7" hidden="1"/>
          <p:cNvSpPr/>
          <p:nvPr>
            <p:custDataLst>
              <p:tags r:id="rId1"/>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9" name="空心弧 8" hidden="1"/>
          <p:cNvSpPr/>
          <p:nvPr>
            <p:custDataLst>
              <p:tags r:id="rId2"/>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0" name="空心弧 9" hidden="1"/>
          <p:cNvSpPr/>
          <p:nvPr>
            <p:custDataLst>
              <p:tags r:id="rId3"/>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1" name="空心弧 10" hidden="1"/>
          <p:cNvSpPr/>
          <p:nvPr>
            <p:custDataLst>
              <p:tags r:id="rId4"/>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2" name="空心弧 11" hidden="1"/>
          <p:cNvSpPr/>
          <p:nvPr>
            <p:custDataLst>
              <p:tags r:id="rId5"/>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3" name="空心弧 12" hidden="1"/>
          <p:cNvSpPr/>
          <p:nvPr>
            <p:custDataLst>
              <p:tags r:id="rId6"/>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4" name="空心弧 13" hidden="1"/>
          <p:cNvSpPr/>
          <p:nvPr>
            <p:custDataLst>
              <p:tags r:id="rId7"/>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5" name="空心弧 14" hidden="1"/>
          <p:cNvSpPr/>
          <p:nvPr>
            <p:custDataLst>
              <p:tags r:id="rId8"/>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6" name="空心弧 15" hidden="1"/>
          <p:cNvSpPr/>
          <p:nvPr>
            <p:custDataLst>
              <p:tags r:id="rId9"/>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7" name="空心弧 16" hidden="1"/>
          <p:cNvSpPr/>
          <p:nvPr>
            <p:custDataLst>
              <p:tags r:id="rId10"/>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8" name="空心弧 17" hidden="1"/>
          <p:cNvSpPr/>
          <p:nvPr>
            <p:custDataLst>
              <p:tags r:id="rId11"/>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9" name="空心弧 18" hidden="1"/>
          <p:cNvSpPr/>
          <p:nvPr>
            <p:custDataLst>
              <p:tags r:id="rId12"/>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0" name="空心弧 19" hidden="1"/>
          <p:cNvSpPr/>
          <p:nvPr>
            <p:custDataLst>
              <p:tags r:id="rId13"/>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1" name="空心弧 20" hidden="1"/>
          <p:cNvSpPr/>
          <p:nvPr>
            <p:custDataLst>
              <p:tags r:id="rId14"/>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2" name="空心弧 21" hidden="1"/>
          <p:cNvSpPr/>
          <p:nvPr>
            <p:custDataLst>
              <p:tags r:id="rId15"/>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3" name="空心弧 22" hidden="1"/>
          <p:cNvSpPr/>
          <p:nvPr>
            <p:custDataLst>
              <p:tags r:id="rId16"/>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4" name="空心弧 23" hidden="1"/>
          <p:cNvSpPr/>
          <p:nvPr>
            <p:custDataLst>
              <p:tags r:id="rId17"/>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5" name="空心弧 24" hidden="1"/>
          <p:cNvSpPr/>
          <p:nvPr>
            <p:custDataLst>
              <p:tags r:id="rId18"/>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6" name="空心弧 25" hidden="1"/>
          <p:cNvSpPr/>
          <p:nvPr>
            <p:custDataLst>
              <p:tags r:id="rId19"/>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7" name="空心弧 26" hidden="1"/>
          <p:cNvSpPr/>
          <p:nvPr>
            <p:custDataLst>
              <p:tags r:id="rId20"/>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8" name="空心弧 27" hidden="1"/>
          <p:cNvSpPr/>
          <p:nvPr>
            <p:custDataLst>
              <p:tags r:id="rId21"/>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9" name="空心弧 28" hidden="1"/>
          <p:cNvSpPr/>
          <p:nvPr>
            <p:custDataLst>
              <p:tags r:id="rId22"/>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0" name="空心弧 29" hidden="1"/>
          <p:cNvSpPr/>
          <p:nvPr>
            <p:custDataLst>
              <p:tags r:id="rId23"/>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1" name="空心弧 30" hidden="1"/>
          <p:cNvSpPr/>
          <p:nvPr>
            <p:custDataLst>
              <p:tags r:id="rId24"/>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2" name="空心弧 31" hidden="1"/>
          <p:cNvSpPr/>
          <p:nvPr>
            <p:custDataLst>
              <p:tags r:id="rId25"/>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3" name="空心弧 32" hidden="1"/>
          <p:cNvSpPr/>
          <p:nvPr>
            <p:custDataLst>
              <p:tags r:id="rId26"/>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4" name="空心弧 33" hidden="1"/>
          <p:cNvSpPr/>
          <p:nvPr>
            <p:custDataLst>
              <p:tags r:id="rId27"/>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5" name="空心弧 34" hidden="1"/>
          <p:cNvSpPr/>
          <p:nvPr>
            <p:custDataLst>
              <p:tags r:id="rId28"/>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6" name="空心弧 35" hidden="1"/>
          <p:cNvSpPr/>
          <p:nvPr>
            <p:custDataLst>
              <p:tags r:id="rId29"/>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7" name="空心弧 36" hidden="1"/>
          <p:cNvSpPr/>
          <p:nvPr>
            <p:custDataLst>
              <p:tags r:id="rId30"/>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8" name="空心弧 37" hidden="1"/>
          <p:cNvSpPr/>
          <p:nvPr>
            <p:custDataLst>
              <p:tags r:id="rId31"/>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9" name="空心弧 38" hidden="1"/>
          <p:cNvSpPr/>
          <p:nvPr>
            <p:custDataLst>
              <p:tags r:id="rId32"/>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0" name="空心弧 39" hidden="1"/>
          <p:cNvSpPr/>
          <p:nvPr>
            <p:custDataLst>
              <p:tags r:id="rId33"/>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1" name="空心弧 40" hidden="1"/>
          <p:cNvSpPr/>
          <p:nvPr>
            <p:custDataLst>
              <p:tags r:id="rId34"/>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2" name="空心弧 41" hidden="1"/>
          <p:cNvSpPr/>
          <p:nvPr>
            <p:custDataLst>
              <p:tags r:id="rId35"/>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3" name="空心弧 42" hidden="1"/>
          <p:cNvSpPr/>
          <p:nvPr>
            <p:custDataLst>
              <p:tags r:id="rId36"/>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4" name="空心弧 43" hidden="1"/>
          <p:cNvSpPr/>
          <p:nvPr>
            <p:custDataLst>
              <p:tags r:id="rId37"/>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5" name="空心弧 44" hidden="1"/>
          <p:cNvSpPr/>
          <p:nvPr>
            <p:custDataLst>
              <p:tags r:id="rId38"/>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6" name="空心弧 45" hidden="1"/>
          <p:cNvSpPr/>
          <p:nvPr>
            <p:custDataLst>
              <p:tags r:id="rId39"/>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7" name="空心弧 46" hidden="1"/>
          <p:cNvSpPr/>
          <p:nvPr>
            <p:custDataLst>
              <p:tags r:id="rId40"/>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8" name="空心弧 47" hidden="1"/>
          <p:cNvSpPr/>
          <p:nvPr>
            <p:custDataLst>
              <p:tags r:id="rId41"/>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9" name="空心弧 48" hidden="1"/>
          <p:cNvSpPr/>
          <p:nvPr>
            <p:custDataLst>
              <p:tags r:id="rId42"/>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0" name="空心弧 49" hidden="1"/>
          <p:cNvSpPr/>
          <p:nvPr>
            <p:custDataLst>
              <p:tags r:id="rId43"/>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1" name="空心弧 50" hidden="1"/>
          <p:cNvSpPr/>
          <p:nvPr>
            <p:custDataLst>
              <p:tags r:id="rId44"/>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2" name="空心弧 51" hidden="1"/>
          <p:cNvSpPr/>
          <p:nvPr>
            <p:custDataLst>
              <p:tags r:id="rId45"/>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3" name="空心弧 52" hidden="1"/>
          <p:cNvSpPr/>
          <p:nvPr>
            <p:custDataLst>
              <p:tags r:id="rId46"/>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 name="文本框 2"/>
          <p:cNvSpPr txBox="1"/>
          <p:nvPr/>
        </p:nvSpPr>
        <p:spPr>
          <a:xfrm>
            <a:off x="405765" y="1228725"/>
            <a:ext cx="11015980" cy="5471160"/>
          </a:xfrm>
          <a:prstGeom prst="rect">
            <a:avLst/>
          </a:prstGeom>
          <a:noFill/>
        </p:spPr>
        <p:txBody>
          <a:bodyPr wrap="square" rtlCol="0">
            <a:spAutoFit/>
          </a:bodyPr>
          <a:p>
            <a:pPr fontAlgn="auto">
              <a:lnSpc>
                <a:spcPct val="140000"/>
              </a:lnSpc>
            </a:pPr>
            <a:r>
              <a:rPr lang="en-US" altLang="zh-CN" sz="2200"/>
              <a:t>5. </a:t>
            </a:r>
            <a:r>
              <a:rPr lang="zh-CN" altLang="en-US" sz="2200"/>
              <a:t>编辑</a:t>
            </a:r>
            <a:r>
              <a:rPr lang="en-US" altLang="zh-CN" sz="2200"/>
              <a:t>course.sql</a:t>
            </a:r>
            <a:r>
              <a:rPr lang="zh-CN" altLang="en-US" sz="2200"/>
              <a:t>。</a:t>
            </a:r>
            <a:endParaRPr lang="zh-CN" altLang="en-US" sz="2200"/>
          </a:p>
          <a:p>
            <a:pPr fontAlgn="auto">
              <a:lnSpc>
                <a:spcPct val="140000"/>
              </a:lnSpc>
            </a:pPr>
            <a:r>
              <a:rPr lang="zh-CN" altLang="en-US" sz="2200"/>
              <a:t>在SQL界面执行脚本course.sql。代码如下。</a:t>
            </a:r>
            <a:endParaRPr lang="zh-CN" altLang="en-US" sz="2200"/>
          </a:p>
          <a:p>
            <a:r>
              <a:rPr lang="zh-CN" altLang="en-US"/>
              <a:t>INSERT INTO course(cor_id,cor_name,cor_type,credit) VALUES (1,'数据库系统概论','必修',3);</a:t>
            </a:r>
            <a:endParaRPr lang="zh-CN" altLang="en-US"/>
          </a:p>
          <a:p>
            <a:r>
              <a:rPr lang="zh-CN" altLang="en-US"/>
              <a:t>INSERT INTO course(cor_id,cor_name,cor_type,credit) VALUES (2,'艺术设计概论','选修',1);</a:t>
            </a:r>
            <a:endParaRPr lang="zh-CN" altLang="en-US"/>
          </a:p>
          <a:p>
            <a:r>
              <a:rPr lang="zh-CN" altLang="en-US"/>
              <a:t>INSERT INTO course(cor_id,cor_name,cor_type,credit) VALUES (3,'力学制图','必修',4);</a:t>
            </a:r>
            <a:endParaRPr lang="zh-CN" altLang="en-US"/>
          </a:p>
          <a:p>
            <a:r>
              <a:rPr lang="zh-CN" altLang="en-US"/>
              <a:t>INSERT INTO course(cor_id,cor_name,cor_type,credit) VALUES (4,'飞行器设计历史','选修',1);</a:t>
            </a:r>
            <a:endParaRPr lang="zh-CN" altLang="en-US"/>
          </a:p>
          <a:p>
            <a:r>
              <a:rPr lang="zh-CN" altLang="en-US"/>
              <a:t>INSERT INTO course(cor_id,cor_name,cor_type,credit) VALUES (5,'马克思主义','必修',2);</a:t>
            </a:r>
            <a:endParaRPr lang="zh-CN" altLang="en-US"/>
          </a:p>
          <a:p>
            <a:r>
              <a:rPr lang="zh-CN" altLang="en-US"/>
              <a:t>INSERT INTO course(cor_id,cor_name,cor_type,credit) VALUES (6,'大学历史','必修',2);</a:t>
            </a:r>
            <a:endParaRPr lang="zh-CN" altLang="en-US"/>
          </a:p>
          <a:p>
            <a:r>
              <a:rPr lang="zh-CN" altLang="en-US"/>
              <a:t>INSERT INTO course(cor_id,cor_name,cor_type,credit) VALUES (7,'人力资源管理理论','必修',2.5);</a:t>
            </a:r>
            <a:endParaRPr lang="zh-CN" altLang="en-US"/>
          </a:p>
          <a:p>
            <a:r>
              <a:rPr lang="zh-CN" altLang="en-US"/>
              <a:t>INSERT INTO course(cor_id,cor_name,cor_type,credit) VALUES (8,'线性代数','必修',4);</a:t>
            </a:r>
            <a:endParaRPr lang="zh-CN" altLang="en-US"/>
          </a:p>
          <a:p>
            <a:r>
              <a:rPr lang="zh-CN" altLang="en-US"/>
              <a:t>INSERT INTO course(cor_id,cor_name,cor_type,credit) VALUES (9,'JAVA程序设计','必修',3);</a:t>
            </a:r>
            <a:endParaRPr lang="zh-CN" altLang="en-US"/>
          </a:p>
          <a:p>
            <a:r>
              <a:rPr lang="zh-CN" altLang="en-US"/>
              <a:t>INSERT INTO course(cor_id,cor_name,cor_type,credit) VALUES (10,'操作系统','必修',4);</a:t>
            </a:r>
            <a:endParaRPr lang="zh-CN" altLang="en-US"/>
          </a:p>
          <a:p>
            <a:r>
              <a:rPr lang="zh-CN" altLang="en-US"/>
              <a:t>INSERT INTO course(cor_id,cor_name,cor_type,credit) VALUES (11,'计算机组成原理','必修',3);</a:t>
            </a:r>
            <a:endParaRPr lang="zh-CN" altLang="en-US"/>
          </a:p>
          <a:p>
            <a:r>
              <a:rPr lang="zh-CN" altLang="en-US"/>
              <a:t>INSERT INTO course(cor_id,cor_name,cor_type,credit) VALUES (12,'自动化设计理论','必修',2);</a:t>
            </a:r>
            <a:endParaRPr lang="zh-CN" altLang="en-US"/>
          </a:p>
          <a:p>
            <a:r>
              <a:rPr lang="zh-CN" altLang="en-US"/>
              <a:t>INSERT INTO course(cor_id,cor_name,cor_type,credit) VALUES (13,'情绪表演','必修',2.5);</a:t>
            </a:r>
            <a:endParaRPr lang="zh-CN" altLang="en-US"/>
          </a:p>
          <a:p>
            <a:r>
              <a:rPr lang="zh-CN" altLang="en-US"/>
              <a:t>INSERT INTO course(cor_id,cor_name,cor_type,credit) VALUES (14,'茶学历史','选修',1);</a:t>
            </a:r>
            <a:endParaRPr lang="zh-CN" altLang="en-US"/>
          </a:p>
          <a:p>
            <a:r>
              <a:rPr lang="zh-CN" altLang="en-US"/>
              <a:t>INSERT INTO course(cor_id,cor_name,cor_type,credit) VALUES (15,'艺术论','必修',1.5);</a:t>
            </a:r>
            <a:endParaRPr lang="zh-CN" altLang="en-US"/>
          </a:p>
          <a:p>
            <a:r>
              <a:rPr lang="zh-CN" altLang="en-US"/>
              <a:t>INSERT INTO course(cor_id,cor_name,cor_type,credit) VALUES (16,'机器学习','必修',3);</a:t>
            </a:r>
            <a:endParaRPr lang="zh-CN" altLang="en-US"/>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dirty="0" smtClean="0">
                <a:latin typeface="+mn-ea"/>
                <a:ea typeface="+mn-ea"/>
                <a:cs typeface="+mn-ea"/>
                <a:sym typeface="+mn-lt"/>
              </a:rPr>
              <a:t>表数据的插入</a:t>
            </a:r>
            <a:r>
              <a:rPr smtClean="0">
                <a:latin typeface="+mn-lt"/>
                <a:ea typeface="+mn-ea"/>
                <a:cs typeface="+mn-ea"/>
                <a:sym typeface="+mn-lt"/>
              </a:rPr>
              <a:t>（</a:t>
            </a:r>
            <a:r>
              <a:rPr lang="en-US" altLang="zh-CN" smtClean="0">
                <a:latin typeface="+mn-lt"/>
                <a:ea typeface="+mn-ea"/>
                <a:cs typeface="+mn-ea"/>
                <a:sym typeface="+mn-lt"/>
              </a:rPr>
              <a:t>19</a:t>
            </a:r>
            <a:r>
              <a:rPr smtClean="0">
                <a:latin typeface="+mn-lt"/>
                <a:ea typeface="+mn-ea"/>
                <a:cs typeface="+mn-ea"/>
                <a:sym typeface="+mn-lt"/>
              </a:rPr>
              <a:t>）</a:t>
            </a:r>
            <a:endParaRPr dirty="0" smtClean="0">
              <a:latin typeface="+mn-ea"/>
              <a:ea typeface="+mn-ea"/>
              <a:cs typeface="+mn-ea"/>
              <a:sym typeface="+mn-lt"/>
            </a:endParaRPr>
          </a:p>
        </p:txBody>
      </p:sp>
      <p:sp>
        <p:nvSpPr>
          <p:cNvPr id="8" name="空心弧 7" hidden="1"/>
          <p:cNvSpPr/>
          <p:nvPr>
            <p:custDataLst>
              <p:tags r:id="rId1"/>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9" name="空心弧 8" hidden="1"/>
          <p:cNvSpPr/>
          <p:nvPr>
            <p:custDataLst>
              <p:tags r:id="rId2"/>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0" name="空心弧 9" hidden="1"/>
          <p:cNvSpPr/>
          <p:nvPr>
            <p:custDataLst>
              <p:tags r:id="rId3"/>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1" name="空心弧 10" hidden="1"/>
          <p:cNvSpPr/>
          <p:nvPr>
            <p:custDataLst>
              <p:tags r:id="rId4"/>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2" name="空心弧 11" hidden="1"/>
          <p:cNvSpPr/>
          <p:nvPr>
            <p:custDataLst>
              <p:tags r:id="rId5"/>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3" name="空心弧 12" hidden="1"/>
          <p:cNvSpPr/>
          <p:nvPr>
            <p:custDataLst>
              <p:tags r:id="rId6"/>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4" name="空心弧 13" hidden="1"/>
          <p:cNvSpPr/>
          <p:nvPr>
            <p:custDataLst>
              <p:tags r:id="rId7"/>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5" name="空心弧 14" hidden="1"/>
          <p:cNvSpPr/>
          <p:nvPr>
            <p:custDataLst>
              <p:tags r:id="rId8"/>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6" name="空心弧 15" hidden="1"/>
          <p:cNvSpPr/>
          <p:nvPr>
            <p:custDataLst>
              <p:tags r:id="rId9"/>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7" name="空心弧 16" hidden="1"/>
          <p:cNvSpPr/>
          <p:nvPr>
            <p:custDataLst>
              <p:tags r:id="rId10"/>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8" name="空心弧 17" hidden="1"/>
          <p:cNvSpPr/>
          <p:nvPr>
            <p:custDataLst>
              <p:tags r:id="rId11"/>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9" name="空心弧 18" hidden="1"/>
          <p:cNvSpPr/>
          <p:nvPr>
            <p:custDataLst>
              <p:tags r:id="rId12"/>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0" name="空心弧 19" hidden="1"/>
          <p:cNvSpPr/>
          <p:nvPr>
            <p:custDataLst>
              <p:tags r:id="rId13"/>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1" name="空心弧 20" hidden="1"/>
          <p:cNvSpPr/>
          <p:nvPr>
            <p:custDataLst>
              <p:tags r:id="rId14"/>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2" name="空心弧 21" hidden="1"/>
          <p:cNvSpPr/>
          <p:nvPr>
            <p:custDataLst>
              <p:tags r:id="rId15"/>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3" name="空心弧 22" hidden="1"/>
          <p:cNvSpPr/>
          <p:nvPr>
            <p:custDataLst>
              <p:tags r:id="rId16"/>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4" name="空心弧 23" hidden="1"/>
          <p:cNvSpPr/>
          <p:nvPr>
            <p:custDataLst>
              <p:tags r:id="rId17"/>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5" name="空心弧 24" hidden="1"/>
          <p:cNvSpPr/>
          <p:nvPr>
            <p:custDataLst>
              <p:tags r:id="rId18"/>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6" name="空心弧 25" hidden="1"/>
          <p:cNvSpPr/>
          <p:nvPr>
            <p:custDataLst>
              <p:tags r:id="rId19"/>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7" name="空心弧 26" hidden="1"/>
          <p:cNvSpPr/>
          <p:nvPr>
            <p:custDataLst>
              <p:tags r:id="rId20"/>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8" name="空心弧 27" hidden="1"/>
          <p:cNvSpPr/>
          <p:nvPr>
            <p:custDataLst>
              <p:tags r:id="rId21"/>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9" name="空心弧 28" hidden="1"/>
          <p:cNvSpPr/>
          <p:nvPr>
            <p:custDataLst>
              <p:tags r:id="rId22"/>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0" name="空心弧 29" hidden="1"/>
          <p:cNvSpPr/>
          <p:nvPr>
            <p:custDataLst>
              <p:tags r:id="rId23"/>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1" name="空心弧 30" hidden="1"/>
          <p:cNvSpPr/>
          <p:nvPr>
            <p:custDataLst>
              <p:tags r:id="rId24"/>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2" name="空心弧 31" hidden="1"/>
          <p:cNvSpPr/>
          <p:nvPr>
            <p:custDataLst>
              <p:tags r:id="rId25"/>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3" name="空心弧 32" hidden="1"/>
          <p:cNvSpPr/>
          <p:nvPr>
            <p:custDataLst>
              <p:tags r:id="rId26"/>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4" name="空心弧 33" hidden="1"/>
          <p:cNvSpPr/>
          <p:nvPr>
            <p:custDataLst>
              <p:tags r:id="rId27"/>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5" name="空心弧 34" hidden="1"/>
          <p:cNvSpPr/>
          <p:nvPr>
            <p:custDataLst>
              <p:tags r:id="rId28"/>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6" name="空心弧 35" hidden="1"/>
          <p:cNvSpPr/>
          <p:nvPr>
            <p:custDataLst>
              <p:tags r:id="rId29"/>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7" name="空心弧 36" hidden="1"/>
          <p:cNvSpPr/>
          <p:nvPr>
            <p:custDataLst>
              <p:tags r:id="rId30"/>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8" name="空心弧 37" hidden="1"/>
          <p:cNvSpPr/>
          <p:nvPr>
            <p:custDataLst>
              <p:tags r:id="rId31"/>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9" name="空心弧 38" hidden="1"/>
          <p:cNvSpPr/>
          <p:nvPr>
            <p:custDataLst>
              <p:tags r:id="rId32"/>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0" name="空心弧 39" hidden="1"/>
          <p:cNvSpPr/>
          <p:nvPr>
            <p:custDataLst>
              <p:tags r:id="rId33"/>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1" name="空心弧 40" hidden="1"/>
          <p:cNvSpPr/>
          <p:nvPr>
            <p:custDataLst>
              <p:tags r:id="rId34"/>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2" name="空心弧 41" hidden="1"/>
          <p:cNvSpPr/>
          <p:nvPr>
            <p:custDataLst>
              <p:tags r:id="rId35"/>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3" name="空心弧 42" hidden="1"/>
          <p:cNvSpPr/>
          <p:nvPr>
            <p:custDataLst>
              <p:tags r:id="rId36"/>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4" name="空心弧 43" hidden="1"/>
          <p:cNvSpPr/>
          <p:nvPr>
            <p:custDataLst>
              <p:tags r:id="rId37"/>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5" name="空心弧 44" hidden="1"/>
          <p:cNvSpPr/>
          <p:nvPr>
            <p:custDataLst>
              <p:tags r:id="rId38"/>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6" name="空心弧 45" hidden="1"/>
          <p:cNvSpPr/>
          <p:nvPr>
            <p:custDataLst>
              <p:tags r:id="rId39"/>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7" name="空心弧 46" hidden="1"/>
          <p:cNvSpPr/>
          <p:nvPr>
            <p:custDataLst>
              <p:tags r:id="rId40"/>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8" name="空心弧 47" hidden="1"/>
          <p:cNvSpPr/>
          <p:nvPr>
            <p:custDataLst>
              <p:tags r:id="rId41"/>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9" name="空心弧 48" hidden="1"/>
          <p:cNvSpPr/>
          <p:nvPr>
            <p:custDataLst>
              <p:tags r:id="rId42"/>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0" name="空心弧 49" hidden="1"/>
          <p:cNvSpPr/>
          <p:nvPr>
            <p:custDataLst>
              <p:tags r:id="rId43"/>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1" name="空心弧 50" hidden="1"/>
          <p:cNvSpPr/>
          <p:nvPr>
            <p:custDataLst>
              <p:tags r:id="rId44"/>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2" name="空心弧 51" hidden="1"/>
          <p:cNvSpPr/>
          <p:nvPr>
            <p:custDataLst>
              <p:tags r:id="rId45"/>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3" name="空心弧 52" hidden="1"/>
          <p:cNvSpPr/>
          <p:nvPr>
            <p:custDataLst>
              <p:tags r:id="rId46"/>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 name="文本框 2"/>
          <p:cNvSpPr txBox="1"/>
          <p:nvPr/>
        </p:nvSpPr>
        <p:spPr>
          <a:xfrm>
            <a:off x="405765" y="1228725"/>
            <a:ext cx="11015980" cy="1198880"/>
          </a:xfrm>
          <a:prstGeom prst="rect">
            <a:avLst/>
          </a:prstGeom>
          <a:noFill/>
        </p:spPr>
        <p:txBody>
          <a:bodyPr wrap="square" rtlCol="0">
            <a:spAutoFit/>
          </a:bodyPr>
          <a:p>
            <a:r>
              <a:rPr lang="zh-CN" altLang="en-US"/>
              <a:t>INSERT INTO course(cor_id,cor_name,cor_type,credit) VALUES (17,'数据挖掘','选修',2);</a:t>
            </a:r>
            <a:endParaRPr lang="zh-CN" altLang="en-US"/>
          </a:p>
          <a:p>
            <a:r>
              <a:rPr lang="zh-CN" altLang="en-US"/>
              <a:t>INSERT INTO course(cor_id,cor_name,cor_type,credit) VALUES (18,'图像识别','必修',3);</a:t>
            </a:r>
            <a:endParaRPr lang="zh-CN" altLang="en-US"/>
          </a:p>
          <a:p>
            <a:r>
              <a:rPr lang="zh-CN" altLang="en-US"/>
              <a:t>INSERT INTO course(cor_id,cor_name,cor_type,credit) VALUES (19,'解剖学','必修',4);</a:t>
            </a:r>
            <a:endParaRPr lang="zh-CN" altLang="en-US"/>
          </a:p>
          <a:p>
            <a:r>
              <a:rPr lang="zh-CN" altLang="en-US"/>
              <a:t>INSERT INTO course(cor_id,cor_name,cor_type,credit) VALUES (20,'3D max','选修',2);</a:t>
            </a:r>
            <a:endParaRPr lang="zh-CN" altLang="en-US"/>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dirty="0" smtClean="0">
                <a:latin typeface="+mn-ea"/>
                <a:ea typeface="+mn-ea"/>
                <a:cs typeface="+mn-ea"/>
                <a:sym typeface="+mn-lt"/>
              </a:rPr>
              <a:t>手动插入一条数据</a:t>
            </a:r>
            <a:r>
              <a:rPr smtClean="0">
                <a:latin typeface="+mn-lt"/>
                <a:ea typeface="+mn-ea"/>
                <a:cs typeface="+mn-ea"/>
                <a:sym typeface="+mn-lt"/>
              </a:rPr>
              <a:t>（</a:t>
            </a:r>
            <a:r>
              <a:rPr lang="en-US" altLang="zh-CN" smtClean="0">
                <a:latin typeface="+mn-lt"/>
                <a:ea typeface="+mn-ea"/>
                <a:cs typeface="+mn-ea"/>
                <a:sym typeface="+mn-lt"/>
              </a:rPr>
              <a:t>1</a:t>
            </a:r>
            <a:r>
              <a:rPr smtClean="0">
                <a:latin typeface="+mn-lt"/>
                <a:ea typeface="+mn-ea"/>
                <a:cs typeface="+mn-ea"/>
                <a:sym typeface="+mn-lt"/>
              </a:rPr>
              <a:t>）</a:t>
            </a:r>
            <a:endParaRPr dirty="0" smtClean="0">
              <a:latin typeface="+mn-ea"/>
              <a:ea typeface="+mn-ea"/>
              <a:cs typeface="+mn-ea"/>
              <a:sym typeface="+mn-lt"/>
            </a:endParaRPr>
          </a:p>
        </p:txBody>
      </p:sp>
      <p:sp>
        <p:nvSpPr>
          <p:cNvPr id="8" name="空心弧 7" hidden="1"/>
          <p:cNvSpPr/>
          <p:nvPr>
            <p:custDataLst>
              <p:tags r:id="rId1"/>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9" name="空心弧 8" hidden="1"/>
          <p:cNvSpPr/>
          <p:nvPr>
            <p:custDataLst>
              <p:tags r:id="rId2"/>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0" name="空心弧 9" hidden="1"/>
          <p:cNvSpPr/>
          <p:nvPr>
            <p:custDataLst>
              <p:tags r:id="rId3"/>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1" name="空心弧 10" hidden="1"/>
          <p:cNvSpPr/>
          <p:nvPr>
            <p:custDataLst>
              <p:tags r:id="rId4"/>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2" name="空心弧 11" hidden="1"/>
          <p:cNvSpPr/>
          <p:nvPr>
            <p:custDataLst>
              <p:tags r:id="rId5"/>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3" name="空心弧 12" hidden="1"/>
          <p:cNvSpPr/>
          <p:nvPr>
            <p:custDataLst>
              <p:tags r:id="rId6"/>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4" name="空心弧 13" hidden="1"/>
          <p:cNvSpPr/>
          <p:nvPr>
            <p:custDataLst>
              <p:tags r:id="rId7"/>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5" name="空心弧 14" hidden="1"/>
          <p:cNvSpPr/>
          <p:nvPr>
            <p:custDataLst>
              <p:tags r:id="rId8"/>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6" name="空心弧 15" hidden="1"/>
          <p:cNvSpPr/>
          <p:nvPr>
            <p:custDataLst>
              <p:tags r:id="rId9"/>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7" name="空心弧 16" hidden="1"/>
          <p:cNvSpPr/>
          <p:nvPr>
            <p:custDataLst>
              <p:tags r:id="rId10"/>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8" name="空心弧 17" hidden="1"/>
          <p:cNvSpPr/>
          <p:nvPr>
            <p:custDataLst>
              <p:tags r:id="rId11"/>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9" name="空心弧 18" hidden="1"/>
          <p:cNvSpPr/>
          <p:nvPr>
            <p:custDataLst>
              <p:tags r:id="rId12"/>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0" name="空心弧 19" hidden="1"/>
          <p:cNvSpPr/>
          <p:nvPr>
            <p:custDataLst>
              <p:tags r:id="rId13"/>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1" name="空心弧 20" hidden="1"/>
          <p:cNvSpPr/>
          <p:nvPr>
            <p:custDataLst>
              <p:tags r:id="rId14"/>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2" name="空心弧 21" hidden="1"/>
          <p:cNvSpPr/>
          <p:nvPr>
            <p:custDataLst>
              <p:tags r:id="rId15"/>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3" name="空心弧 22" hidden="1"/>
          <p:cNvSpPr/>
          <p:nvPr>
            <p:custDataLst>
              <p:tags r:id="rId16"/>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4" name="空心弧 23" hidden="1"/>
          <p:cNvSpPr/>
          <p:nvPr>
            <p:custDataLst>
              <p:tags r:id="rId17"/>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5" name="空心弧 24" hidden="1"/>
          <p:cNvSpPr/>
          <p:nvPr>
            <p:custDataLst>
              <p:tags r:id="rId18"/>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6" name="空心弧 25" hidden="1"/>
          <p:cNvSpPr/>
          <p:nvPr>
            <p:custDataLst>
              <p:tags r:id="rId19"/>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7" name="空心弧 26" hidden="1"/>
          <p:cNvSpPr/>
          <p:nvPr>
            <p:custDataLst>
              <p:tags r:id="rId20"/>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8" name="空心弧 27" hidden="1"/>
          <p:cNvSpPr/>
          <p:nvPr>
            <p:custDataLst>
              <p:tags r:id="rId21"/>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9" name="空心弧 28" hidden="1"/>
          <p:cNvSpPr/>
          <p:nvPr>
            <p:custDataLst>
              <p:tags r:id="rId22"/>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0" name="空心弧 29" hidden="1"/>
          <p:cNvSpPr/>
          <p:nvPr>
            <p:custDataLst>
              <p:tags r:id="rId23"/>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1" name="空心弧 30" hidden="1"/>
          <p:cNvSpPr/>
          <p:nvPr>
            <p:custDataLst>
              <p:tags r:id="rId24"/>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2" name="空心弧 31" hidden="1"/>
          <p:cNvSpPr/>
          <p:nvPr>
            <p:custDataLst>
              <p:tags r:id="rId25"/>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3" name="空心弧 32" hidden="1"/>
          <p:cNvSpPr/>
          <p:nvPr>
            <p:custDataLst>
              <p:tags r:id="rId26"/>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4" name="空心弧 33" hidden="1"/>
          <p:cNvSpPr/>
          <p:nvPr>
            <p:custDataLst>
              <p:tags r:id="rId27"/>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5" name="空心弧 34" hidden="1"/>
          <p:cNvSpPr/>
          <p:nvPr>
            <p:custDataLst>
              <p:tags r:id="rId28"/>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6" name="空心弧 35" hidden="1"/>
          <p:cNvSpPr/>
          <p:nvPr>
            <p:custDataLst>
              <p:tags r:id="rId29"/>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7" name="空心弧 36" hidden="1"/>
          <p:cNvSpPr/>
          <p:nvPr>
            <p:custDataLst>
              <p:tags r:id="rId30"/>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8" name="空心弧 37" hidden="1"/>
          <p:cNvSpPr/>
          <p:nvPr>
            <p:custDataLst>
              <p:tags r:id="rId31"/>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9" name="空心弧 38" hidden="1"/>
          <p:cNvSpPr/>
          <p:nvPr>
            <p:custDataLst>
              <p:tags r:id="rId32"/>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0" name="空心弧 39" hidden="1"/>
          <p:cNvSpPr/>
          <p:nvPr>
            <p:custDataLst>
              <p:tags r:id="rId33"/>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1" name="空心弧 40" hidden="1"/>
          <p:cNvSpPr/>
          <p:nvPr>
            <p:custDataLst>
              <p:tags r:id="rId34"/>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2" name="空心弧 41" hidden="1"/>
          <p:cNvSpPr/>
          <p:nvPr>
            <p:custDataLst>
              <p:tags r:id="rId35"/>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3" name="空心弧 42" hidden="1"/>
          <p:cNvSpPr/>
          <p:nvPr>
            <p:custDataLst>
              <p:tags r:id="rId36"/>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4" name="空心弧 43" hidden="1"/>
          <p:cNvSpPr/>
          <p:nvPr>
            <p:custDataLst>
              <p:tags r:id="rId37"/>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5" name="空心弧 44" hidden="1"/>
          <p:cNvSpPr/>
          <p:nvPr>
            <p:custDataLst>
              <p:tags r:id="rId38"/>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6" name="空心弧 45" hidden="1"/>
          <p:cNvSpPr/>
          <p:nvPr>
            <p:custDataLst>
              <p:tags r:id="rId39"/>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7" name="空心弧 46" hidden="1"/>
          <p:cNvSpPr/>
          <p:nvPr>
            <p:custDataLst>
              <p:tags r:id="rId40"/>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8" name="空心弧 47" hidden="1"/>
          <p:cNvSpPr/>
          <p:nvPr>
            <p:custDataLst>
              <p:tags r:id="rId41"/>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9" name="空心弧 48" hidden="1"/>
          <p:cNvSpPr/>
          <p:nvPr>
            <p:custDataLst>
              <p:tags r:id="rId42"/>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0" name="空心弧 49" hidden="1"/>
          <p:cNvSpPr/>
          <p:nvPr>
            <p:custDataLst>
              <p:tags r:id="rId43"/>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1" name="空心弧 50" hidden="1"/>
          <p:cNvSpPr/>
          <p:nvPr>
            <p:custDataLst>
              <p:tags r:id="rId44"/>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2" name="空心弧 51" hidden="1"/>
          <p:cNvSpPr/>
          <p:nvPr>
            <p:custDataLst>
              <p:tags r:id="rId45"/>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3" name="空心弧 52" hidden="1"/>
          <p:cNvSpPr/>
          <p:nvPr>
            <p:custDataLst>
              <p:tags r:id="rId46"/>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 name="文本框 2"/>
          <p:cNvSpPr txBox="1"/>
          <p:nvPr/>
        </p:nvSpPr>
        <p:spPr>
          <a:xfrm>
            <a:off x="405765" y="1228725"/>
            <a:ext cx="11015980" cy="1038860"/>
          </a:xfrm>
          <a:prstGeom prst="rect">
            <a:avLst/>
          </a:prstGeom>
          <a:noFill/>
        </p:spPr>
        <p:txBody>
          <a:bodyPr wrap="square" rtlCol="0">
            <a:spAutoFit/>
          </a:bodyPr>
          <a:p>
            <a:pPr fontAlgn="auto">
              <a:lnSpc>
                <a:spcPct val="140000"/>
              </a:lnSpc>
            </a:pPr>
            <a:r>
              <a:rPr lang="zh-CN" altLang="en-US" sz="2200"/>
              <a:t>当完成数据的批量插入后，为了让读者更加深入的了解到如何直接插入数据，本实验以学生信息表为例，针对主键属性定义的场景，介绍了如何手动插入一条数据。</a:t>
            </a:r>
            <a:endParaRPr lang="zh-CN" altLang="en-US" sz="2200"/>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dirty="0" smtClean="0">
                <a:latin typeface="+mn-ea"/>
                <a:ea typeface="+mn-ea"/>
                <a:cs typeface="+mn-ea"/>
                <a:sym typeface="+mn-lt"/>
              </a:rPr>
              <a:t>手动插入一条数据</a:t>
            </a:r>
            <a:r>
              <a:rPr smtClean="0">
                <a:latin typeface="+mn-lt"/>
                <a:ea typeface="+mn-ea"/>
                <a:cs typeface="+mn-ea"/>
                <a:sym typeface="+mn-lt"/>
              </a:rPr>
              <a:t>（</a:t>
            </a:r>
            <a:r>
              <a:rPr lang="en-US" altLang="zh-CN" smtClean="0">
                <a:latin typeface="+mn-lt"/>
                <a:ea typeface="+mn-ea"/>
                <a:cs typeface="+mn-ea"/>
                <a:sym typeface="+mn-lt"/>
              </a:rPr>
              <a:t>2</a:t>
            </a:r>
            <a:r>
              <a:rPr smtClean="0">
                <a:latin typeface="+mn-lt"/>
                <a:ea typeface="+mn-ea"/>
                <a:cs typeface="+mn-ea"/>
                <a:sym typeface="+mn-lt"/>
              </a:rPr>
              <a:t>）</a:t>
            </a:r>
            <a:endParaRPr dirty="0" smtClean="0">
              <a:latin typeface="+mn-ea"/>
              <a:ea typeface="+mn-ea"/>
              <a:cs typeface="+mn-ea"/>
              <a:sym typeface="+mn-lt"/>
            </a:endParaRPr>
          </a:p>
        </p:txBody>
      </p:sp>
      <p:sp>
        <p:nvSpPr>
          <p:cNvPr id="8" name="空心弧 7" hidden="1"/>
          <p:cNvSpPr/>
          <p:nvPr>
            <p:custDataLst>
              <p:tags r:id="rId1"/>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9" name="空心弧 8" hidden="1"/>
          <p:cNvSpPr/>
          <p:nvPr>
            <p:custDataLst>
              <p:tags r:id="rId2"/>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0" name="空心弧 9" hidden="1"/>
          <p:cNvSpPr/>
          <p:nvPr>
            <p:custDataLst>
              <p:tags r:id="rId3"/>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1" name="空心弧 10" hidden="1"/>
          <p:cNvSpPr/>
          <p:nvPr>
            <p:custDataLst>
              <p:tags r:id="rId4"/>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2" name="空心弧 11" hidden="1"/>
          <p:cNvSpPr/>
          <p:nvPr>
            <p:custDataLst>
              <p:tags r:id="rId5"/>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3" name="空心弧 12" hidden="1"/>
          <p:cNvSpPr/>
          <p:nvPr>
            <p:custDataLst>
              <p:tags r:id="rId6"/>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4" name="空心弧 13" hidden="1"/>
          <p:cNvSpPr/>
          <p:nvPr>
            <p:custDataLst>
              <p:tags r:id="rId7"/>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5" name="空心弧 14" hidden="1"/>
          <p:cNvSpPr/>
          <p:nvPr>
            <p:custDataLst>
              <p:tags r:id="rId8"/>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6" name="空心弧 15" hidden="1"/>
          <p:cNvSpPr/>
          <p:nvPr>
            <p:custDataLst>
              <p:tags r:id="rId9"/>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7" name="空心弧 16" hidden="1"/>
          <p:cNvSpPr/>
          <p:nvPr>
            <p:custDataLst>
              <p:tags r:id="rId10"/>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8" name="空心弧 17" hidden="1"/>
          <p:cNvSpPr/>
          <p:nvPr>
            <p:custDataLst>
              <p:tags r:id="rId11"/>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9" name="空心弧 18" hidden="1"/>
          <p:cNvSpPr/>
          <p:nvPr>
            <p:custDataLst>
              <p:tags r:id="rId12"/>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0" name="空心弧 19" hidden="1"/>
          <p:cNvSpPr/>
          <p:nvPr>
            <p:custDataLst>
              <p:tags r:id="rId13"/>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1" name="空心弧 20" hidden="1"/>
          <p:cNvSpPr/>
          <p:nvPr>
            <p:custDataLst>
              <p:tags r:id="rId14"/>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2" name="空心弧 21" hidden="1"/>
          <p:cNvSpPr/>
          <p:nvPr>
            <p:custDataLst>
              <p:tags r:id="rId15"/>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3" name="空心弧 22" hidden="1"/>
          <p:cNvSpPr/>
          <p:nvPr>
            <p:custDataLst>
              <p:tags r:id="rId16"/>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4" name="空心弧 23" hidden="1"/>
          <p:cNvSpPr/>
          <p:nvPr>
            <p:custDataLst>
              <p:tags r:id="rId17"/>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5" name="空心弧 24" hidden="1"/>
          <p:cNvSpPr/>
          <p:nvPr>
            <p:custDataLst>
              <p:tags r:id="rId18"/>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6" name="空心弧 25" hidden="1"/>
          <p:cNvSpPr/>
          <p:nvPr>
            <p:custDataLst>
              <p:tags r:id="rId19"/>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7" name="空心弧 26" hidden="1"/>
          <p:cNvSpPr/>
          <p:nvPr>
            <p:custDataLst>
              <p:tags r:id="rId20"/>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8" name="空心弧 27" hidden="1"/>
          <p:cNvSpPr/>
          <p:nvPr>
            <p:custDataLst>
              <p:tags r:id="rId21"/>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9" name="空心弧 28" hidden="1"/>
          <p:cNvSpPr/>
          <p:nvPr>
            <p:custDataLst>
              <p:tags r:id="rId22"/>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0" name="空心弧 29" hidden="1"/>
          <p:cNvSpPr/>
          <p:nvPr>
            <p:custDataLst>
              <p:tags r:id="rId23"/>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1" name="空心弧 30" hidden="1"/>
          <p:cNvSpPr/>
          <p:nvPr>
            <p:custDataLst>
              <p:tags r:id="rId24"/>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2" name="空心弧 31" hidden="1"/>
          <p:cNvSpPr/>
          <p:nvPr>
            <p:custDataLst>
              <p:tags r:id="rId25"/>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3" name="空心弧 32" hidden="1"/>
          <p:cNvSpPr/>
          <p:nvPr>
            <p:custDataLst>
              <p:tags r:id="rId26"/>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4" name="空心弧 33" hidden="1"/>
          <p:cNvSpPr/>
          <p:nvPr>
            <p:custDataLst>
              <p:tags r:id="rId27"/>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5" name="空心弧 34" hidden="1"/>
          <p:cNvSpPr/>
          <p:nvPr>
            <p:custDataLst>
              <p:tags r:id="rId28"/>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6" name="空心弧 35" hidden="1"/>
          <p:cNvSpPr/>
          <p:nvPr>
            <p:custDataLst>
              <p:tags r:id="rId29"/>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7" name="空心弧 36" hidden="1"/>
          <p:cNvSpPr/>
          <p:nvPr>
            <p:custDataLst>
              <p:tags r:id="rId30"/>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8" name="空心弧 37" hidden="1"/>
          <p:cNvSpPr/>
          <p:nvPr>
            <p:custDataLst>
              <p:tags r:id="rId31"/>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9" name="空心弧 38" hidden="1"/>
          <p:cNvSpPr/>
          <p:nvPr>
            <p:custDataLst>
              <p:tags r:id="rId32"/>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0" name="空心弧 39" hidden="1"/>
          <p:cNvSpPr/>
          <p:nvPr>
            <p:custDataLst>
              <p:tags r:id="rId33"/>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1" name="空心弧 40" hidden="1"/>
          <p:cNvSpPr/>
          <p:nvPr>
            <p:custDataLst>
              <p:tags r:id="rId34"/>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2" name="空心弧 41" hidden="1"/>
          <p:cNvSpPr/>
          <p:nvPr>
            <p:custDataLst>
              <p:tags r:id="rId35"/>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3" name="空心弧 42" hidden="1"/>
          <p:cNvSpPr/>
          <p:nvPr>
            <p:custDataLst>
              <p:tags r:id="rId36"/>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4" name="空心弧 43" hidden="1"/>
          <p:cNvSpPr/>
          <p:nvPr>
            <p:custDataLst>
              <p:tags r:id="rId37"/>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5" name="空心弧 44" hidden="1"/>
          <p:cNvSpPr/>
          <p:nvPr>
            <p:custDataLst>
              <p:tags r:id="rId38"/>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6" name="空心弧 45" hidden="1"/>
          <p:cNvSpPr/>
          <p:nvPr>
            <p:custDataLst>
              <p:tags r:id="rId39"/>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7" name="空心弧 46" hidden="1"/>
          <p:cNvSpPr/>
          <p:nvPr>
            <p:custDataLst>
              <p:tags r:id="rId40"/>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8" name="空心弧 47" hidden="1"/>
          <p:cNvSpPr/>
          <p:nvPr>
            <p:custDataLst>
              <p:tags r:id="rId41"/>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9" name="空心弧 48" hidden="1"/>
          <p:cNvSpPr/>
          <p:nvPr>
            <p:custDataLst>
              <p:tags r:id="rId42"/>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0" name="空心弧 49" hidden="1"/>
          <p:cNvSpPr/>
          <p:nvPr>
            <p:custDataLst>
              <p:tags r:id="rId43"/>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1" name="空心弧 50" hidden="1"/>
          <p:cNvSpPr/>
          <p:nvPr>
            <p:custDataLst>
              <p:tags r:id="rId44"/>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2" name="空心弧 51" hidden="1"/>
          <p:cNvSpPr/>
          <p:nvPr>
            <p:custDataLst>
              <p:tags r:id="rId45"/>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3" name="空心弧 52" hidden="1"/>
          <p:cNvSpPr/>
          <p:nvPr>
            <p:custDataLst>
              <p:tags r:id="rId46"/>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 name="文本框 2"/>
          <p:cNvSpPr txBox="1"/>
          <p:nvPr/>
        </p:nvSpPr>
        <p:spPr>
          <a:xfrm>
            <a:off x="405765" y="1228725"/>
            <a:ext cx="11015980" cy="3836670"/>
          </a:xfrm>
          <a:prstGeom prst="rect">
            <a:avLst/>
          </a:prstGeom>
          <a:noFill/>
        </p:spPr>
        <p:txBody>
          <a:bodyPr wrap="square" rtlCol="0">
            <a:spAutoFit/>
          </a:bodyPr>
          <a:p>
            <a:pPr fontAlgn="auto">
              <a:lnSpc>
                <a:spcPct val="140000"/>
              </a:lnSpc>
            </a:pPr>
            <a:r>
              <a:rPr lang="en-US" sz="2200" dirty="0" smtClean="0">
                <a:cs typeface="+mn-ea"/>
                <a:sym typeface="+mn-lt"/>
              </a:rPr>
              <a:t>1. </a:t>
            </a:r>
            <a:r>
              <a:rPr sz="2200" dirty="0" smtClean="0">
                <a:cs typeface="+mn-ea"/>
                <a:sym typeface="+mn-lt"/>
              </a:rPr>
              <a:t>在学校数据库的学生信息表中添加一个学生的信息</a:t>
            </a:r>
            <a:endParaRPr sz="2200" dirty="0" smtClean="0">
              <a:latin typeface="+mn-lt"/>
              <a:ea typeface="+mn-ea"/>
              <a:cs typeface="+mn-ea"/>
              <a:sym typeface="+mn-lt"/>
            </a:endParaRPr>
          </a:p>
          <a:p>
            <a:pPr fontAlgn="auto">
              <a:lnSpc>
                <a:spcPct val="140000"/>
              </a:lnSpc>
            </a:pPr>
            <a:r>
              <a:rPr lang="zh-CN" altLang="en-US" sz="2200"/>
              <a:t>主键冲突的场景。代码如下。</a:t>
            </a:r>
            <a:endParaRPr lang="zh-CN" altLang="en-US"/>
          </a:p>
          <a:p>
            <a:pPr fontAlgn="auto">
              <a:lnSpc>
                <a:spcPct val="140000"/>
              </a:lnSpc>
            </a:pPr>
            <a:endParaRPr lang="zh-CN" altLang="en-US"/>
          </a:p>
          <a:p>
            <a:pPr fontAlgn="auto">
              <a:lnSpc>
                <a:spcPct val="140000"/>
              </a:lnSpc>
            </a:pPr>
            <a:r>
              <a:rPr lang="zh-CN" altLang="en-US"/>
              <a:t># std_id冲突的情况</a:t>
            </a:r>
            <a:endParaRPr lang="zh-CN" altLang="en-US"/>
          </a:p>
          <a:p>
            <a:pPr fontAlgn="auto">
              <a:lnSpc>
                <a:spcPct val="140000"/>
              </a:lnSpc>
            </a:pPr>
            <a:r>
              <a:rPr lang="zh-CN" altLang="en-US"/>
              <a:t>INSERT INTO student(std_id,std_name,std_sex,std_birth,std_in,std_address) VALUES (1,'祝丹','女','1994-02-01','2012-09-02','江苏省南京市玄武区');</a:t>
            </a:r>
            <a:endParaRPr lang="zh-CN" altLang="en-US"/>
          </a:p>
          <a:p>
            <a:pPr fontAlgn="auto">
              <a:lnSpc>
                <a:spcPct val="140000"/>
              </a:lnSpc>
            </a:pPr>
            <a:endParaRPr lang="zh-CN" altLang="en-US"/>
          </a:p>
          <a:p>
            <a:pPr fontAlgn="auto">
              <a:lnSpc>
                <a:spcPct val="140000"/>
              </a:lnSpc>
            </a:pPr>
            <a:r>
              <a:rPr lang="zh-CN" altLang="en-US" sz="2200"/>
              <a:t>  </a:t>
            </a:r>
            <a:r>
              <a:rPr lang="zh-CN" altLang="en-US" sz="1800"/>
              <a:t>错误信息如下。</a:t>
            </a:r>
            <a:endParaRPr lang="zh-CN" altLang="en-US" sz="2200"/>
          </a:p>
          <a:p>
            <a:pPr fontAlgn="auto">
              <a:lnSpc>
                <a:spcPct val="140000"/>
              </a:lnSpc>
            </a:pPr>
            <a:r>
              <a:rPr lang="zh-CN" altLang="en-US"/>
              <a:t>Duplicate entry '1' for key 'PRIMARY'</a:t>
            </a:r>
            <a:endParaRPr lang="zh-CN" altLang="en-US"/>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dirty="0" smtClean="0">
                <a:latin typeface="+mn-lt"/>
                <a:ea typeface="+mn-ea"/>
                <a:cs typeface="+mn-ea"/>
                <a:sym typeface="+mn-lt"/>
              </a:rPr>
              <a:t>手动插入一条数据</a:t>
            </a:r>
            <a:r>
              <a:rPr smtClean="0">
                <a:latin typeface="+mn-lt"/>
                <a:ea typeface="+mn-ea"/>
                <a:cs typeface="+mn-ea"/>
                <a:sym typeface="+mn-lt"/>
              </a:rPr>
              <a:t>（</a:t>
            </a:r>
            <a:r>
              <a:rPr lang="en-US" altLang="zh-CN" smtClean="0">
                <a:latin typeface="+mn-lt"/>
                <a:ea typeface="+mn-ea"/>
                <a:cs typeface="+mn-ea"/>
                <a:sym typeface="+mn-lt"/>
              </a:rPr>
              <a:t>3</a:t>
            </a:r>
            <a:r>
              <a:rPr smtClean="0">
                <a:latin typeface="+mn-lt"/>
                <a:ea typeface="+mn-ea"/>
                <a:cs typeface="+mn-ea"/>
                <a:sym typeface="+mn-lt"/>
              </a:rPr>
              <a:t>）</a:t>
            </a:r>
            <a:endParaRPr dirty="0" smtClean="0">
              <a:latin typeface="+mj-ea"/>
              <a:ea typeface="+mj-ea"/>
              <a:cs typeface="+mn-ea"/>
              <a:sym typeface="+mn-lt"/>
            </a:endParaRPr>
          </a:p>
        </p:txBody>
      </p:sp>
      <p:sp>
        <p:nvSpPr>
          <p:cNvPr id="8" name="空心弧 7" hidden="1"/>
          <p:cNvSpPr/>
          <p:nvPr>
            <p:custDataLst>
              <p:tags r:id="rId1"/>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9" name="空心弧 8" hidden="1"/>
          <p:cNvSpPr/>
          <p:nvPr>
            <p:custDataLst>
              <p:tags r:id="rId2"/>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0" name="空心弧 9" hidden="1"/>
          <p:cNvSpPr/>
          <p:nvPr>
            <p:custDataLst>
              <p:tags r:id="rId3"/>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1" name="空心弧 10" hidden="1"/>
          <p:cNvSpPr/>
          <p:nvPr>
            <p:custDataLst>
              <p:tags r:id="rId4"/>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2" name="空心弧 11" hidden="1"/>
          <p:cNvSpPr/>
          <p:nvPr>
            <p:custDataLst>
              <p:tags r:id="rId5"/>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3" name="空心弧 12" hidden="1"/>
          <p:cNvSpPr/>
          <p:nvPr>
            <p:custDataLst>
              <p:tags r:id="rId6"/>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4" name="空心弧 13" hidden="1"/>
          <p:cNvSpPr/>
          <p:nvPr>
            <p:custDataLst>
              <p:tags r:id="rId7"/>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5" name="空心弧 14" hidden="1"/>
          <p:cNvSpPr/>
          <p:nvPr>
            <p:custDataLst>
              <p:tags r:id="rId8"/>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6" name="空心弧 15" hidden="1"/>
          <p:cNvSpPr/>
          <p:nvPr>
            <p:custDataLst>
              <p:tags r:id="rId9"/>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7" name="空心弧 16" hidden="1"/>
          <p:cNvSpPr/>
          <p:nvPr>
            <p:custDataLst>
              <p:tags r:id="rId10"/>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8" name="空心弧 17" hidden="1"/>
          <p:cNvSpPr/>
          <p:nvPr>
            <p:custDataLst>
              <p:tags r:id="rId11"/>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9" name="空心弧 18" hidden="1"/>
          <p:cNvSpPr/>
          <p:nvPr>
            <p:custDataLst>
              <p:tags r:id="rId12"/>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0" name="空心弧 19" hidden="1"/>
          <p:cNvSpPr/>
          <p:nvPr>
            <p:custDataLst>
              <p:tags r:id="rId13"/>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1" name="空心弧 20" hidden="1"/>
          <p:cNvSpPr/>
          <p:nvPr>
            <p:custDataLst>
              <p:tags r:id="rId14"/>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2" name="空心弧 21" hidden="1"/>
          <p:cNvSpPr/>
          <p:nvPr>
            <p:custDataLst>
              <p:tags r:id="rId15"/>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3" name="空心弧 22" hidden="1"/>
          <p:cNvSpPr/>
          <p:nvPr>
            <p:custDataLst>
              <p:tags r:id="rId16"/>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4" name="空心弧 23" hidden="1"/>
          <p:cNvSpPr/>
          <p:nvPr>
            <p:custDataLst>
              <p:tags r:id="rId17"/>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5" name="空心弧 24" hidden="1"/>
          <p:cNvSpPr/>
          <p:nvPr>
            <p:custDataLst>
              <p:tags r:id="rId18"/>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6" name="空心弧 25" hidden="1"/>
          <p:cNvSpPr/>
          <p:nvPr>
            <p:custDataLst>
              <p:tags r:id="rId19"/>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7" name="空心弧 26" hidden="1"/>
          <p:cNvSpPr/>
          <p:nvPr>
            <p:custDataLst>
              <p:tags r:id="rId20"/>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8" name="空心弧 27" hidden="1"/>
          <p:cNvSpPr/>
          <p:nvPr>
            <p:custDataLst>
              <p:tags r:id="rId21"/>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9" name="空心弧 28" hidden="1"/>
          <p:cNvSpPr/>
          <p:nvPr>
            <p:custDataLst>
              <p:tags r:id="rId22"/>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0" name="空心弧 29" hidden="1"/>
          <p:cNvSpPr/>
          <p:nvPr>
            <p:custDataLst>
              <p:tags r:id="rId23"/>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1" name="空心弧 30" hidden="1"/>
          <p:cNvSpPr/>
          <p:nvPr>
            <p:custDataLst>
              <p:tags r:id="rId24"/>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2" name="空心弧 31" hidden="1"/>
          <p:cNvSpPr/>
          <p:nvPr>
            <p:custDataLst>
              <p:tags r:id="rId25"/>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3" name="空心弧 32" hidden="1"/>
          <p:cNvSpPr/>
          <p:nvPr>
            <p:custDataLst>
              <p:tags r:id="rId26"/>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4" name="空心弧 33" hidden="1"/>
          <p:cNvSpPr/>
          <p:nvPr>
            <p:custDataLst>
              <p:tags r:id="rId27"/>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5" name="空心弧 34" hidden="1"/>
          <p:cNvSpPr/>
          <p:nvPr>
            <p:custDataLst>
              <p:tags r:id="rId28"/>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6" name="空心弧 35" hidden="1"/>
          <p:cNvSpPr/>
          <p:nvPr>
            <p:custDataLst>
              <p:tags r:id="rId29"/>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7" name="空心弧 36" hidden="1"/>
          <p:cNvSpPr/>
          <p:nvPr>
            <p:custDataLst>
              <p:tags r:id="rId30"/>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8" name="空心弧 37" hidden="1"/>
          <p:cNvSpPr/>
          <p:nvPr>
            <p:custDataLst>
              <p:tags r:id="rId31"/>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9" name="空心弧 38" hidden="1"/>
          <p:cNvSpPr/>
          <p:nvPr>
            <p:custDataLst>
              <p:tags r:id="rId32"/>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0" name="空心弧 39" hidden="1"/>
          <p:cNvSpPr/>
          <p:nvPr>
            <p:custDataLst>
              <p:tags r:id="rId33"/>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1" name="空心弧 40" hidden="1"/>
          <p:cNvSpPr/>
          <p:nvPr>
            <p:custDataLst>
              <p:tags r:id="rId34"/>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2" name="空心弧 41" hidden="1"/>
          <p:cNvSpPr/>
          <p:nvPr>
            <p:custDataLst>
              <p:tags r:id="rId35"/>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3" name="空心弧 42" hidden="1"/>
          <p:cNvSpPr/>
          <p:nvPr>
            <p:custDataLst>
              <p:tags r:id="rId36"/>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4" name="空心弧 43" hidden="1"/>
          <p:cNvSpPr/>
          <p:nvPr>
            <p:custDataLst>
              <p:tags r:id="rId37"/>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5" name="空心弧 44" hidden="1"/>
          <p:cNvSpPr/>
          <p:nvPr>
            <p:custDataLst>
              <p:tags r:id="rId38"/>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6" name="空心弧 45" hidden="1"/>
          <p:cNvSpPr/>
          <p:nvPr>
            <p:custDataLst>
              <p:tags r:id="rId39"/>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7" name="空心弧 46" hidden="1"/>
          <p:cNvSpPr/>
          <p:nvPr>
            <p:custDataLst>
              <p:tags r:id="rId40"/>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8" name="空心弧 47" hidden="1"/>
          <p:cNvSpPr/>
          <p:nvPr>
            <p:custDataLst>
              <p:tags r:id="rId41"/>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9" name="空心弧 48" hidden="1"/>
          <p:cNvSpPr/>
          <p:nvPr>
            <p:custDataLst>
              <p:tags r:id="rId42"/>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0" name="空心弧 49" hidden="1"/>
          <p:cNvSpPr/>
          <p:nvPr>
            <p:custDataLst>
              <p:tags r:id="rId43"/>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1" name="空心弧 50" hidden="1"/>
          <p:cNvSpPr/>
          <p:nvPr>
            <p:custDataLst>
              <p:tags r:id="rId44"/>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2" name="空心弧 51" hidden="1"/>
          <p:cNvSpPr/>
          <p:nvPr>
            <p:custDataLst>
              <p:tags r:id="rId45"/>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3" name="空心弧 52" hidden="1"/>
          <p:cNvSpPr/>
          <p:nvPr>
            <p:custDataLst>
              <p:tags r:id="rId46"/>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 name="文本框 2"/>
          <p:cNvSpPr txBox="1"/>
          <p:nvPr/>
        </p:nvSpPr>
        <p:spPr>
          <a:xfrm>
            <a:off x="405765" y="1228725"/>
            <a:ext cx="11015980" cy="3749675"/>
          </a:xfrm>
          <a:prstGeom prst="rect">
            <a:avLst/>
          </a:prstGeom>
          <a:noFill/>
        </p:spPr>
        <p:txBody>
          <a:bodyPr wrap="square" rtlCol="0">
            <a:spAutoFit/>
          </a:bodyPr>
          <a:p>
            <a:pPr fontAlgn="auto">
              <a:lnSpc>
                <a:spcPct val="140000"/>
              </a:lnSpc>
            </a:pPr>
            <a:r>
              <a:rPr lang="en-US" sz="2200" dirty="0" smtClean="0">
                <a:cs typeface="+mn-ea"/>
                <a:sym typeface="+mn-lt"/>
              </a:rPr>
              <a:t>2. </a:t>
            </a:r>
            <a:r>
              <a:rPr sz="2200" dirty="0" smtClean="0">
                <a:latin typeface="+mj-ea"/>
                <a:ea typeface="+mj-ea"/>
                <a:cs typeface="+mn-ea"/>
                <a:sym typeface="+mn-lt"/>
              </a:rPr>
              <a:t>在学校数据库的学生信息表中添加一个学生的信息</a:t>
            </a:r>
            <a:endParaRPr sz="2200" dirty="0" smtClean="0">
              <a:latin typeface="+mj-ea"/>
              <a:ea typeface="+mj-ea"/>
              <a:cs typeface="+mn-ea"/>
              <a:sym typeface="+mn-lt"/>
            </a:endParaRPr>
          </a:p>
          <a:p>
            <a:pPr fontAlgn="auto">
              <a:lnSpc>
                <a:spcPct val="140000"/>
              </a:lnSpc>
            </a:pPr>
            <a:r>
              <a:rPr lang="zh-CN" altLang="en-US" sz="2200"/>
              <a:t>插入成功的场景。代码如下。</a:t>
            </a:r>
            <a:endParaRPr lang="zh-CN" altLang="en-US" sz="2200"/>
          </a:p>
          <a:p>
            <a:pPr fontAlgn="auto">
              <a:lnSpc>
                <a:spcPct val="140000"/>
              </a:lnSpc>
            </a:pPr>
            <a:endParaRPr lang="zh-CN" altLang="en-US"/>
          </a:p>
          <a:p>
            <a:pPr fontAlgn="auto">
              <a:lnSpc>
                <a:spcPct val="140000"/>
              </a:lnSpc>
            </a:pPr>
            <a:r>
              <a:rPr lang="zh-CN" altLang="en-US"/>
              <a:t># 插入成功的示例</a:t>
            </a:r>
            <a:endParaRPr lang="zh-CN" altLang="en-US"/>
          </a:p>
          <a:p>
            <a:pPr fontAlgn="auto">
              <a:lnSpc>
                <a:spcPct val="140000"/>
              </a:lnSpc>
            </a:pPr>
            <a:r>
              <a:rPr lang="zh-CN" altLang="en-US"/>
              <a:t>INSERT INTO student(std_id,std_name,std_sex,std_birth,std_in,std_address) VALUES (51,'祝丹','女','1994-02-01','2012-09-02','江苏省南京市玄武区');</a:t>
            </a:r>
            <a:endParaRPr lang="zh-CN" altLang="en-US"/>
          </a:p>
          <a:p>
            <a:pPr fontAlgn="auto">
              <a:lnSpc>
                <a:spcPct val="140000"/>
              </a:lnSpc>
            </a:pPr>
            <a:endParaRPr lang="zh-CN" altLang="en-US"/>
          </a:p>
          <a:p>
            <a:pPr fontAlgn="auto">
              <a:lnSpc>
                <a:spcPct val="140000"/>
              </a:lnSpc>
            </a:pPr>
            <a:endParaRPr lang="zh-CN" altLang="en-US"/>
          </a:p>
          <a:p>
            <a:pPr fontAlgn="auto">
              <a:lnSpc>
                <a:spcPct val="140000"/>
              </a:lnSpc>
            </a:pPr>
            <a:r>
              <a:rPr lang="zh-CN" altLang="en-US"/>
              <a:t>备注：此处读者可通过表查询的语句来查看新的数据是否成功插入到学生信息表中，此处不再详述。</a:t>
            </a:r>
            <a:endParaRPr lang="zh-CN" altLang="en-US"/>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smtClean="0">
                <a:latin typeface="+mn-ea"/>
                <a:ea typeface="+mn-ea"/>
                <a:cs typeface="+mn-ea"/>
                <a:sym typeface="+mn-lt"/>
              </a:rPr>
              <a:t>数据查询</a:t>
            </a:r>
            <a:endParaRPr dirty="0" smtClean="0">
              <a:latin typeface="+mj-ea"/>
              <a:ea typeface="+mj-ea"/>
              <a:cs typeface="+mj-ea"/>
              <a:sym typeface="+mn-lt"/>
            </a:endParaRPr>
          </a:p>
        </p:txBody>
      </p:sp>
      <p:sp>
        <p:nvSpPr>
          <p:cNvPr id="8" name="空心弧 7" hidden="1"/>
          <p:cNvSpPr/>
          <p:nvPr>
            <p:custDataLst>
              <p:tags r:id="rId1"/>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9" name="空心弧 8" hidden="1"/>
          <p:cNvSpPr/>
          <p:nvPr>
            <p:custDataLst>
              <p:tags r:id="rId2"/>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0" name="空心弧 9" hidden="1"/>
          <p:cNvSpPr/>
          <p:nvPr>
            <p:custDataLst>
              <p:tags r:id="rId3"/>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1" name="空心弧 10" hidden="1"/>
          <p:cNvSpPr/>
          <p:nvPr>
            <p:custDataLst>
              <p:tags r:id="rId4"/>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2" name="空心弧 11" hidden="1"/>
          <p:cNvSpPr/>
          <p:nvPr>
            <p:custDataLst>
              <p:tags r:id="rId5"/>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3" name="空心弧 12" hidden="1"/>
          <p:cNvSpPr/>
          <p:nvPr>
            <p:custDataLst>
              <p:tags r:id="rId6"/>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4" name="空心弧 13" hidden="1"/>
          <p:cNvSpPr/>
          <p:nvPr>
            <p:custDataLst>
              <p:tags r:id="rId7"/>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5" name="空心弧 14" hidden="1"/>
          <p:cNvSpPr/>
          <p:nvPr>
            <p:custDataLst>
              <p:tags r:id="rId8"/>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6" name="空心弧 15" hidden="1"/>
          <p:cNvSpPr/>
          <p:nvPr>
            <p:custDataLst>
              <p:tags r:id="rId9"/>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7" name="空心弧 16" hidden="1"/>
          <p:cNvSpPr/>
          <p:nvPr>
            <p:custDataLst>
              <p:tags r:id="rId10"/>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8" name="空心弧 17" hidden="1"/>
          <p:cNvSpPr/>
          <p:nvPr>
            <p:custDataLst>
              <p:tags r:id="rId11"/>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9" name="空心弧 18" hidden="1"/>
          <p:cNvSpPr/>
          <p:nvPr>
            <p:custDataLst>
              <p:tags r:id="rId12"/>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0" name="空心弧 19" hidden="1"/>
          <p:cNvSpPr/>
          <p:nvPr>
            <p:custDataLst>
              <p:tags r:id="rId13"/>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1" name="空心弧 20" hidden="1"/>
          <p:cNvSpPr/>
          <p:nvPr>
            <p:custDataLst>
              <p:tags r:id="rId14"/>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2" name="空心弧 21" hidden="1"/>
          <p:cNvSpPr/>
          <p:nvPr>
            <p:custDataLst>
              <p:tags r:id="rId15"/>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3" name="空心弧 22" hidden="1"/>
          <p:cNvSpPr/>
          <p:nvPr>
            <p:custDataLst>
              <p:tags r:id="rId16"/>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4" name="空心弧 23" hidden="1"/>
          <p:cNvSpPr/>
          <p:nvPr>
            <p:custDataLst>
              <p:tags r:id="rId17"/>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5" name="空心弧 24" hidden="1"/>
          <p:cNvSpPr/>
          <p:nvPr>
            <p:custDataLst>
              <p:tags r:id="rId18"/>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6" name="空心弧 25" hidden="1"/>
          <p:cNvSpPr/>
          <p:nvPr>
            <p:custDataLst>
              <p:tags r:id="rId19"/>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7" name="空心弧 26" hidden="1"/>
          <p:cNvSpPr/>
          <p:nvPr>
            <p:custDataLst>
              <p:tags r:id="rId20"/>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8" name="空心弧 27" hidden="1"/>
          <p:cNvSpPr/>
          <p:nvPr>
            <p:custDataLst>
              <p:tags r:id="rId21"/>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9" name="空心弧 28" hidden="1"/>
          <p:cNvSpPr/>
          <p:nvPr>
            <p:custDataLst>
              <p:tags r:id="rId22"/>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0" name="空心弧 29" hidden="1"/>
          <p:cNvSpPr/>
          <p:nvPr>
            <p:custDataLst>
              <p:tags r:id="rId23"/>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1" name="空心弧 30" hidden="1"/>
          <p:cNvSpPr/>
          <p:nvPr>
            <p:custDataLst>
              <p:tags r:id="rId24"/>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2" name="空心弧 31" hidden="1"/>
          <p:cNvSpPr/>
          <p:nvPr>
            <p:custDataLst>
              <p:tags r:id="rId25"/>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3" name="空心弧 32" hidden="1"/>
          <p:cNvSpPr/>
          <p:nvPr>
            <p:custDataLst>
              <p:tags r:id="rId26"/>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4" name="空心弧 33" hidden="1"/>
          <p:cNvSpPr/>
          <p:nvPr>
            <p:custDataLst>
              <p:tags r:id="rId27"/>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5" name="空心弧 34" hidden="1"/>
          <p:cNvSpPr/>
          <p:nvPr>
            <p:custDataLst>
              <p:tags r:id="rId28"/>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6" name="空心弧 35" hidden="1"/>
          <p:cNvSpPr/>
          <p:nvPr>
            <p:custDataLst>
              <p:tags r:id="rId29"/>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7" name="空心弧 36" hidden="1"/>
          <p:cNvSpPr/>
          <p:nvPr>
            <p:custDataLst>
              <p:tags r:id="rId30"/>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8" name="空心弧 37" hidden="1"/>
          <p:cNvSpPr/>
          <p:nvPr>
            <p:custDataLst>
              <p:tags r:id="rId31"/>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9" name="空心弧 38" hidden="1"/>
          <p:cNvSpPr/>
          <p:nvPr>
            <p:custDataLst>
              <p:tags r:id="rId32"/>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0" name="空心弧 39" hidden="1"/>
          <p:cNvSpPr/>
          <p:nvPr>
            <p:custDataLst>
              <p:tags r:id="rId33"/>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1" name="空心弧 40" hidden="1"/>
          <p:cNvSpPr/>
          <p:nvPr>
            <p:custDataLst>
              <p:tags r:id="rId34"/>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2" name="空心弧 41" hidden="1"/>
          <p:cNvSpPr/>
          <p:nvPr>
            <p:custDataLst>
              <p:tags r:id="rId35"/>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3" name="空心弧 42" hidden="1"/>
          <p:cNvSpPr/>
          <p:nvPr>
            <p:custDataLst>
              <p:tags r:id="rId36"/>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4" name="空心弧 43" hidden="1"/>
          <p:cNvSpPr/>
          <p:nvPr>
            <p:custDataLst>
              <p:tags r:id="rId37"/>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5" name="空心弧 44" hidden="1"/>
          <p:cNvSpPr/>
          <p:nvPr>
            <p:custDataLst>
              <p:tags r:id="rId38"/>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6" name="空心弧 45" hidden="1"/>
          <p:cNvSpPr/>
          <p:nvPr>
            <p:custDataLst>
              <p:tags r:id="rId39"/>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7" name="空心弧 46" hidden="1"/>
          <p:cNvSpPr/>
          <p:nvPr>
            <p:custDataLst>
              <p:tags r:id="rId40"/>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8" name="空心弧 47" hidden="1"/>
          <p:cNvSpPr/>
          <p:nvPr>
            <p:custDataLst>
              <p:tags r:id="rId41"/>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9" name="空心弧 48" hidden="1"/>
          <p:cNvSpPr/>
          <p:nvPr>
            <p:custDataLst>
              <p:tags r:id="rId42"/>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0" name="空心弧 49" hidden="1"/>
          <p:cNvSpPr/>
          <p:nvPr>
            <p:custDataLst>
              <p:tags r:id="rId43"/>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1" name="空心弧 50" hidden="1"/>
          <p:cNvSpPr/>
          <p:nvPr>
            <p:custDataLst>
              <p:tags r:id="rId44"/>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2" name="空心弧 51" hidden="1"/>
          <p:cNvSpPr/>
          <p:nvPr>
            <p:custDataLst>
              <p:tags r:id="rId45"/>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3" name="空心弧 52" hidden="1"/>
          <p:cNvSpPr/>
          <p:nvPr>
            <p:custDataLst>
              <p:tags r:id="rId46"/>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 name="文本框 2"/>
          <p:cNvSpPr txBox="1"/>
          <p:nvPr/>
        </p:nvSpPr>
        <p:spPr>
          <a:xfrm>
            <a:off x="662305" y="1228725"/>
            <a:ext cx="10759440" cy="1512570"/>
          </a:xfrm>
          <a:prstGeom prst="rect">
            <a:avLst/>
          </a:prstGeom>
          <a:noFill/>
        </p:spPr>
        <p:txBody>
          <a:bodyPr wrap="square" rtlCol="0">
            <a:spAutoFit/>
          </a:bodyPr>
          <a:p>
            <a:pPr fontAlgn="auto">
              <a:lnSpc>
                <a:spcPct val="140000"/>
              </a:lnSpc>
            </a:pPr>
            <a:r>
              <a:rPr lang="zh-CN" altLang="en-US" sz="2200"/>
              <a:t>为了让读者了解和熟悉GaussDB(for MySQL)数据库，学校数据库的实验主要是从基础层面去熟悉一些简单的数据查询操作，也是为了让读者更快地去了解GaussDB(for MySQL)数据库。	</a:t>
            </a:r>
            <a:endParaRPr lang="zh-CN" altLang="en-US" sz="2200"/>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smtClean="0">
                <a:latin typeface="+mn-ea"/>
                <a:ea typeface="+mn-ea"/>
                <a:cs typeface="+mn-ea"/>
                <a:sym typeface="+mn-lt"/>
              </a:rPr>
              <a:t>单表查询</a:t>
            </a:r>
            <a:endParaRPr lang="zh-CN" altLang="en-US" dirty="0" smtClean="0">
              <a:latin typeface="+mn-ea"/>
              <a:ea typeface="+mn-ea"/>
              <a:cs typeface="+mn-ea"/>
              <a:sym typeface="+mn-lt"/>
            </a:endParaRPr>
          </a:p>
        </p:txBody>
      </p:sp>
      <p:sp>
        <p:nvSpPr>
          <p:cNvPr id="8" name="空心弧 7" hidden="1"/>
          <p:cNvSpPr/>
          <p:nvPr>
            <p:custDataLst>
              <p:tags r:id="rId1"/>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9" name="空心弧 8" hidden="1"/>
          <p:cNvSpPr/>
          <p:nvPr>
            <p:custDataLst>
              <p:tags r:id="rId2"/>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0" name="空心弧 9" hidden="1"/>
          <p:cNvSpPr/>
          <p:nvPr>
            <p:custDataLst>
              <p:tags r:id="rId3"/>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1" name="空心弧 10" hidden="1"/>
          <p:cNvSpPr/>
          <p:nvPr>
            <p:custDataLst>
              <p:tags r:id="rId4"/>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2" name="空心弧 11" hidden="1"/>
          <p:cNvSpPr/>
          <p:nvPr>
            <p:custDataLst>
              <p:tags r:id="rId5"/>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3" name="空心弧 12" hidden="1"/>
          <p:cNvSpPr/>
          <p:nvPr>
            <p:custDataLst>
              <p:tags r:id="rId6"/>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4" name="空心弧 13" hidden="1"/>
          <p:cNvSpPr/>
          <p:nvPr>
            <p:custDataLst>
              <p:tags r:id="rId7"/>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5" name="空心弧 14" hidden="1"/>
          <p:cNvSpPr/>
          <p:nvPr>
            <p:custDataLst>
              <p:tags r:id="rId8"/>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6" name="空心弧 15" hidden="1"/>
          <p:cNvSpPr/>
          <p:nvPr>
            <p:custDataLst>
              <p:tags r:id="rId9"/>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7" name="空心弧 16" hidden="1"/>
          <p:cNvSpPr/>
          <p:nvPr>
            <p:custDataLst>
              <p:tags r:id="rId10"/>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8" name="空心弧 17" hidden="1"/>
          <p:cNvSpPr/>
          <p:nvPr>
            <p:custDataLst>
              <p:tags r:id="rId11"/>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9" name="空心弧 18" hidden="1"/>
          <p:cNvSpPr/>
          <p:nvPr>
            <p:custDataLst>
              <p:tags r:id="rId12"/>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0" name="空心弧 19" hidden="1"/>
          <p:cNvSpPr/>
          <p:nvPr>
            <p:custDataLst>
              <p:tags r:id="rId13"/>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1" name="空心弧 20" hidden="1"/>
          <p:cNvSpPr/>
          <p:nvPr>
            <p:custDataLst>
              <p:tags r:id="rId14"/>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2" name="空心弧 21" hidden="1"/>
          <p:cNvSpPr/>
          <p:nvPr>
            <p:custDataLst>
              <p:tags r:id="rId15"/>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3" name="空心弧 22" hidden="1"/>
          <p:cNvSpPr/>
          <p:nvPr>
            <p:custDataLst>
              <p:tags r:id="rId16"/>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4" name="空心弧 23" hidden="1"/>
          <p:cNvSpPr/>
          <p:nvPr>
            <p:custDataLst>
              <p:tags r:id="rId17"/>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5" name="空心弧 24" hidden="1"/>
          <p:cNvSpPr/>
          <p:nvPr>
            <p:custDataLst>
              <p:tags r:id="rId18"/>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6" name="空心弧 25" hidden="1"/>
          <p:cNvSpPr/>
          <p:nvPr>
            <p:custDataLst>
              <p:tags r:id="rId19"/>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7" name="空心弧 26" hidden="1"/>
          <p:cNvSpPr/>
          <p:nvPr>
            <p:custDataLst>
              <p:tags r:id="rId20"/>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8" name="空心弧 27" hidden="1"/>
          <p:cNvSpPr/>
          <p:nvPr>
            <p:custDataLst>
              <p:tags r:id="rId21"/>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9" name="空心弧 28" hidden="1"/>
          <p:cNvSpPr/>
          <p:nvPr>
            <p:custDataLst>
              <p:tags r:id="rId22"/>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0" name="空心弧 29" hidden="1"/>
          <p:cNvSpPr/>
          <p:nvPr>
            <p:custDataLst>
              <p:tags r:id="rId23"/>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1" name="空心弧 30" hidden="1"/>
          <p:cNvSpPr/>
          <p:nvPr>
            <p:custDataLst>
              <p:tags r:id="rId24"/>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2" name="空心弧 31" hidden="1"/>
          <p:cNvSpPr/>
          <p:nvPr>
            <p:custDataLst>
              <p:tags r:id="rId25"/>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3" name="空心弧 32" hidden="1"/>
          <p:cNvSpPr/>
          <p:nvPr>
            <p:custDataLst>
              <p:tags r:id="rId26"/>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4" name="空心弧 33" hidden="1"/>
          <p:cNvSpPr/>
          <p:nvPr>
            <p:custDataLst>
              <p:tags r:id="rId27"/>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5" name="空心弧 34" hidden="1"/>
          <p:cNvSpPr/>
          <p:nvPr>
            <p:custDataLst>
              <p:tags r:id="rId28"/>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6" name="空心弧 35" hidden="1"/>
          <p:cNvSpPr/>
          <p:nvPr>
            <p:custDataLst>
              <p:tags r:id="rId29"/>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7" name="空心弧 36" hidden="1"/>
          <p:cNvSpPr/>
          <p:nvPr>
            <p:custDataLst>
              <p:tags r:id="rId30"/>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8" name="空心弧 37" hidden="1"/>
          <p:cNvSpPr/>
          <p:nvPr>
            <p:custDataLst>
              <p:tags r:id="rId31"/>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9" name="空心弧 38" hidden="1"/>
          <p:cNvSpPr/>
          <p:nvPr>
            <p:custDataLst>
              <p:tags r:id="rId32"/>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0" name="空心弧 39" hidden="1"/>
          <p:cNvSpPr/>
          <p:nvPr>
            <p:custDataLst>
              <p:tags r:id="rId33"/>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1" name="空心弧 40" hidden="1"/>
          <p:cNvSpPr/>
          <p:nvPr>
            <p:custDataLst>
              <p:tags r:id="rId34"/>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2" name="空心弧 41" hidden="1"/>
          <p:cNvSpPr/>
          <p:nvPr>
            <p:custDataLst>
              <p:tags r:id="rId35"/>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3" name="空心弧 42" hidden="1"/>
          <p:cNvSpPr/>
          <p:nvPr>
            <p:custDataLst>
              <p:tags r:id="rId36"/>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4" name="空心弧 43" hidden="1"/>
          <p:cNvSpPr/>
          <p:nvPr>
            <p:custDataLst>
              <p:tags r:id="rId37"/>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5" name="空心弧 44" hidden="1"/>
          <p:cNvSpPr/>
          <p:nvPr>
            <p:custDataLst>
              <p:tags r:id="rId38"/>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6" name="空心弧 45" hidden="1"/>
          <p:cNvSpPr/>
          <p:nvPr>
            <p:custDataLst>
              <p:tags r:id="rId39"/>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7" name="空心弧 46" hidden="1"/>
          <p:cNvSpPr/>
          <p:nvPr>
            <p:custDataLst>
              <p:tags r:id="rId40"/>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8" name="空心弧 47" hidden="1"/>
          <p:cNvSpPr/>
          <p:nvPr>
            <p:custDataLst>
              <p:tags r:id="rId41"/>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9" name="空心弧 48" hidden="1"/>
          <p:cNvSpPr/>
          <p:nvPr>
            <p:custDataLst>
              <p:tags r:id="rId42"/>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0" name="空心弧 49" hidden="1"/>
          <p:cNvSpPr/>
          <p:nvPr>
            <p:custDataLst>
              <p:tags r:id="rId43"/>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1" name="空心弧 50" hidden="1"/>
          <p:cNvSpPr/>
          <p:nvPr>
            <p:custDataLst>
              <p:tags r:id="rId44"/>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2" name="空心弧 51" hidden="1"/>
          <p:cNvSpPr/>
          <p:nvPr>
            <p:custDataLst>
              <p:tags r:id="rId45"/>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3" name="空心弧 52" hidden="1"/>
          <p:cNvSpPr/>
          <p:nvPr>
            <p:custDataLst>
              <p:tags r:id="rId46"/>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 name="文本框 2"/>
          <p:cNvSpPr txBox="1"/>
          <p:nvPr/>
        </p:nvSpPr>
        <p:spPr>
          <a:xfrm>
            <a:off x="405765" y="1228725"/>
            <a:ext cx="11015980" cy="1426210"/>
          </a:xfrm>
          <a:prstGeom prst="rect">
            <a:avLst/>
          </a:prstGeom>
          <a:noFill/>
        </p:spPr>
        <p:txBody>
          <a:bodyPr wrap="square" rtlCol="0">
            <a:spAutoFit/>
          </a:bodyPr>
          <a:p>
            <a:pPr fontAlgn="auto">
              <a:lnSpc>
                <a:spcPct val="140000"/>
              </a:lnSpc>
            </a:pPr>
            <a:r>
              <a:rPr lang="zh-CN" altLang="en-US" sz="2200"/>
              <a:t>查询B校课程信息表的所有信息。代码如下。</a:t>
            </a:r>
            <a:endParaRPr lang="zh-CN" altLang="en-US"/>
          </a:p>
          <a:p>
            <a:pPr fontAlgn="auto">
              <a:lnSpc>
                <a:spcPct val="140000"/>
              </a:lnSpc>
            </a:pPr>
            <a:r>
              <a:rPr lang="zh-CN" altLang="en-US"/>
              <a:t>SELECT * from course;</a:t>
            </a:r>
            <a:endParaRPr lang="zh-CN" altLang="en-US"/>
          </a:p>
          <a:p>
            <a:pPr fontAlgn="auto">
              <a:lnSpc>
                <a:spcPct val="140000"/>
              </a:lnSpc>
            </a:pPr>
            <a:r>
              <a:rPr lang="zh-CN" altLang="en-US" sz="2200"/>
              <a:t>结果如图所示。</a:t>
            </a:r>
            <a:r>
              <a:rPr lang="zh-CN" altLang="en-US"/>
              <a:t>	</a:t>
            </a:r>
            <a:endParaRPr lang="zh-CN" altLang="en-US"/>
          </a:p>
        </p:txBody>
      </p:sp>
      <p:pic>
        <p:nvPicPr>
          <p:cNvPr id="69" name="图片 69"/>
          <p:cNvPicPr>
            <a:picLocks noChangeAspect="1"/>
          </p:cNvPicPr>
          <p:nvPr/>
        </p:nvPicPr>
        <p:blipFill>
          <a:blip r:embed="rId47"/>
          <a:stretch>
            <a:fillRect/>
          </a:stretch>
        </p:blipFill>
        <p:spPr>
          <a:xfrm>
            <a:off x="1950720" y="3070225"/>
            <a:ext cx="8289925" cy="1826260"/>
          </a:xfrm>
          <a:prstGeom prst="rect">
            <a:avLst/>
          </a:prstGeom>
          <a:ln w="12700">
            <a:solidFill>
              <a:schemeClr val="bg1">
                <a:lumMod val="85000"/>
              </a:schemeClr>
            </a:solidFill>
          </a:ln>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smtClean="0">
                <a:latin typeface="+mn-lt"/>
                <a:ea typeface="+mn-ea"/>
                <a:cs typeface="+mn-ea"/>
                <a:sym typeface="+mn-lt"/>
              </a:rPr>
              <a:t>实验介绍（</a:t>
            </a:r>
            <a:r>
              <a:rPr lang="en-US" altLang="zh-CN" dirty="0" smtClean="0">
                <a:latin typeface="+mn-lt"/>
                <a:ea typeface="+mn-ea"/>
                <a:cs typeface="+mn-ea"/>
                <a:sym typeface="+mn-lt"/>
              </a:rPr>
              <a:t>1</a:t>
            </a:r>
            <a:r>
              <a:rPr lang="zh-CN" altLang="en-US" dirty="0" smtClean="0">
                <a:latin typeface="+mn-lt"/>
                <a:ea typeface="+mn-ea"/>
                <a:cs typeface="+mn-ea"/>
                <a:sym typeface="+mn-lt"/>
              </a:rPr>
              <a:t>）</a:t>
            </a:r>
            <a:endParaRPr lang="zh-CN" altLang="en-US" dirty="0" smtClean="0">
              <a:latin typeface="+mn-lt"/>
              <a:ea typeface="+mn-ea"/>
              <a:cs typeface="+mn-ea"/>
              <a:sym typeface="+mn-lt"/>
            </a:endParaRPr>
          </a:p>
        </p:txBody>
      </p:sp>
      <p:sp>
        <p:nvSpPr>
          <p:cNvPr id="3" name="文本占位符 2"/>
          <p:cNvSpPr>
            <a:spLocks noGrp="1"/>
          </p:cNvSpPr>
          <p:nvPr>
            <p:ph type="body" sz="quarter" idx="4294967295"/>
          </p:nvPr>
        </p:nvSpPr>
        <p:spPr>
          <a:xfrm>
            <a:off x="884555" y="1247775"/>
            <a:ext cx="11307445" cy="4679950"/>
          </a:xfrm>
        </p:spPr>
        <p:txBody>
          <a:bodyPr/>
          <a:lstStyle/>
          <a:p>
            <a:pPr marL="0" indent="0">
              <a:buNone/>
            </a:pPr>
            <a:r>
              <a:rPr lang="en-US" altLang="zh-CN" sz="2000" spc="0" dirty="0" smtClean="0">
                <a:solidFill>
                  <a:schemeClr val="tx1"/>
                </a:solidFill>
                <a:latin typeface="+mn-lt"/>
                <a:ea typeface="+mn-ea"/>
                <a:cs typeface="+mn-ea"/>
                <a:sym typeface="+mn-lt"/>
              </a:rPr>
              <a:t>    </a:t>
            </a:r>
            <a:r>
              <a:rPr lang="zh-CN" altLang="en-US" sz="2200" spc="0" dirty="0">
                <a:solidFill>
                  <a:schemeClr val="tx1"/>
                </a:solidFill>
                <a:cs typeface="Huawei Sans" panose="020C0503030203020204" pitchFamily="34" charset="0"/>
                <a:sym typeface="+mn-lt"/>
              </a:rPr>
              <a:t>关于本实验：本实验指导书书共包含以下3个实验。</a:t>
            </a:r>
            <a:endParaRPr lang="zh-CN" altLang="en-US" sz="2200" spc="0" dirty="0">
              <a:solidFill>
                <a:schemeClr val="tx1"/>
              </a:solidFill>
              <a:cs typeface="Huawei Sans" panose="020C0503030203020204" pitchFamily="34" charset="0"/>
              <a:sym typeface="+mn-lt"/>
            </a:endParaRPr>
          </a:p>
          <a:p>
            <a:r>
              <a:rPr lang="zh-CN" altLang="en-US" sz="2200" spc="0" dirty="0">
                <a:solidFill>
                  <a:schemeClr val="tx1"/>
                </a:solidFill>
                <a:cs typeface="Huawei Sans" panose="020C0503030203020204" pitchFamily="34" charset="0"/>
                <a:sym typeface="+mn-lt"/>
              </a:rPr>
              <a:t>子实验一4.3以学校数据库模型为例，主要从浅层层面去熟悉GaussDB(for MySQL)数据库的基本操作，即简单的单表查询，条件查询，分组查询和连接查询。</a:t>
            </a:r>
            <a:endParaRPr lang="zh-CN" altLang="en-US" sz="2200" spc="0" dirty="0">
              <a:solidFill>
                <a:schemeClr val="tx1"/>
              </a:solidFill>
              <a:cs typeface="Huawei Sans" panose="020C0503030203020204" pitchFamily="34" charset="0"/>
              <a:sym typeface="+mn-lt"/>
            </a:endParaRPr>
          </a:p>
          <a:p>
            <a:r>
              <a:rPr lang="zh-CN" altLang="en-US" sz="2200" spc="0" dirty="0">
                <a:solidFill>
                  <a:schemeClr val="tx1"/>
                </a:solidFill>
                <a:cs typeface="Huawei Sans" panose="020C0503030203020204" pitchFamily="34" charset="0"/>
                <a:sym typeface="+mn-lt"/>
              </a:rPr>
              <a:t>子实验二4.5以金融数据库模型为例，该实验在学校数据模型实验难度的基础上，加大了数据查询操作的难度，主要目的是为了让读者由浅渐深的熟悉GaussDB(for MySQL)数据库。</a:t>
            </a:r>
            <a:endParaRPr lang="zh-CN" altLang="en-US" sz="2200" spc="0" dirty="0">
              <a:solidFill>
                <a:schemeClr val="tx1"/>
              </a:solidFill>
              <a:cs typeface="Huawei Sans" panose="020C0503030203020204" pitchFamily="34" charset="0"/>
              <a:sym typeface="+mn-lt"/>
            </a:endParaRPr>
          </a:p>
          <a:p>
            <a:r>
              <a:rPr lang="zh-CN" altLang="en-US" sz="2200" spc="0" dirty="0">
                <a:solidFill>
                  <a:schemeClr val="tx1"/>
                </a:solidFill>
                <a:cs typeface="Huawei Sans" panose="020C0503030203020204" pitchFamily="34" charset="0"/>
                <a:sym typeface="+mn-lt"/>
              </a:rPr>
              <a:t>子实验三4.6以创建用户并授权为例，为了让新用户访问该数据的表信息，实现了新用户的创建和授权。</a:t>
            </a:r>
            <a:endParaRPr lang="zh-CN" altLang="en-US" sz="2000" spc="0" dirty="0" smtClean="0">
              <a:solidFill>
                <a:schemeClr val="tx1"/>
              </a:solidFill>
              <a:latin typeface="+mn-lt"/>
              <a:ea typeface="+mn-ea"/>
              <a:cs typeface="+mn-ea"/>
              <a:sym typeface="+mn-lt"/>
            </a:endParaRPr>
          </a:p>
        </p:txBody>
      </p:sp>
      <p:sp>
        <p:nvSpPr>
          <p:cNvPr id="8" name="空心弧 7" hidden="1"/>
          <p:cNvSpPr/>
          <p:nvPr>
            <p:custDataLst>
              <p:tags r:id="rId1"/>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9" name="空心弧 8" hidden="1"/>
          <p:cNvSpPr/>
          <p:nvPr>
            <p:custDataLst>
              <p:tags r:id="rId2"/>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0" name="空心弧 9" hidden="1"/>
          <p:cNvSpPr/>
          <p:nvPr>
            <p:custDataLst>
              <p:tags r:id="rId3"/>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1" name="空心弧 10" hidden="1"/>
          <p:cNvSpPr/>
          <p:nvPr>
            <p:custDataLst>
              <p:tags r:id="rId4"/>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2" name="空心弧 11" hidden="1"/>
          <p:cNvSpPr/>
          <p:nvPr>
            <p:custDataLst>
              <p:tags r:id="rId5"/>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3" name="空心弧 12" hidden="1"/>
          <p:cNvSpPr/>
          <p:nvPr>
            <p:custDataLst>
              <p:tags r:id="rId6"/>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4" name="空心弧 13" hidden="1"/>
          <p:cNvSpPr/>
          <p:nvPr>
            <p:custDataLst>
              <p:tags r:id="rId7"/>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5" name="空心弧 14" hidden="1"/>
          <p:cNvSpPr/>
          <p:nvPr>
            <p:custDataLst>
              <p:tags r:id="rId8"/>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6" name="空心弧 15" hidden="1"/>
          <p:cNvSpPr/>
          <p:nvPr>
            <p:custDataLst>
              <p:tags r:id="rId9"/>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7" name="空心弧 16" hidden="1"/>
          <p:cNvSpPr/>
          <p:nvPr>
            <p:custDataLst>
              <p:tags r:id="rId10"/>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8" name="空心弧 17" hidden="1"/>
          <p:cNvSpPr/>
          <p:nvPr>
            <p:custDataLst>
              <p:tags r:id="rId11"/>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9" name="空心弧 18" hidden="1"/>
          <p:cNvSpPr/>
          <p:nvPr>
            <p:custDataLst>
              <p:tags r:id="rId12"/>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0" name="空心弧 19" hidden="1"/>
          <p:cNvSpPr/>
          <p:nvPr>
            <p:custDataLst>
              <p:tags r:id="rId13"/>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1" name="空心弧 20" hidden="1"/>
          <p:cNvSpPr/>
          <p:nvPr>
            <p:custDataLst>
              <p:tags r:id="rId14"/>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2" name="空心弧 21" hidden="1"/>
          <p:cNvSpPr/>
          <p:nvPr>
            <p:custDataLst>
              <p:tags r:id="rId15"/>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3" name="空心弧 22" hidden="1"/>
          <p:cNvSpPr/>
          <p:nvPr>
            <p:custDataLst>
              <p:tags r:id="rId16"/>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4" name="空心弧 23" hidden="1"/>
          <p:cNvSpPr/>
          <p:nvPr>
            <p:custDataLst>
              <p:tags r:id="rId17"/>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5" name="空心弧 24" hidden="1"/>
          <p:cNvSpPr/>
          <p:nvPr>
            <p:custDataLst>
              <p:tags r:id="rId18"/>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6" name="空心弧 25" hidden="1"/>
          <p:cNvSpPr/>
          <p:nvPr>
            <p:custDataLst>
              <p:tags r:id="rId19"/>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7" name="空心弧 26" hidden="1"/>
          <p:cNvSpPr/>
          <p:nvPr>
            <p:custDataLst>
              <p:tags r:id="rId20"/>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8" name="空心弧 27" hidden="1"/>
          <p:cNvSpPr/>
          <p:nvPr>
            <p:custDataLst>
              <p:tags r:id="rId21"/>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9" name="空心弧 28" hidden="1"/>
          <p:cNvSpPr/>
          <p:nvPr>
            <p:custDataLst>
              <p:tags r:id="rId22"/>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0" name="空心弧 29" hidden="1"/>
          <p:cNvSpPr/>
          <p:nvPr>
            <p:custDataLst>
              <p:tags r:id="rId23"/>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1" name="空心弧 30" hidden="1"/>
          <p:cNvSpPr/>
          <p:nvPr>
            <p:custDataLst>
              <p:tags r:id="rId24"/>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2" name="空心弧 31" hidden="1"/>
          <p:cNvSpPr/>
          <p:nvPr>
            <p:custDataLst>
              <p:tags r:id="rId25"/>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3" name="空心弧 32" hidden="1"/>
          <p:cNvSpPr/>
          <p:nvPr>
            <p:custDataLst>
              <p:tags r:id="rId26"/>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4" name="空心弧 33" hidden="1"/>
          <p:cNvSpPr/>
          <p:nvPr>
            <p:custDataLst>
              <p:tags r:id="rId27"/>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5" name="空心弧 34" hidden="1"/>
          <p:cNvSpPr/>
          <p:nvPr>
            <p:custDataLst>
              <p:tags r:id="rId28"/>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6" name="空心弧 35" hidden="1"/>
          <p:cNvSpPr/>
          <p:nvPr>
            <p:custDataLst>
              <p:tags r:id="rId29"/>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7" name="空心弧 36" hidden="1"/>
          <p:cNvSpPr/>
          <p:nvPr>
            <p:custDataLst>
              <p:tags r:id="rId30"/>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8" name="空心弧 37" hidden="1"/>
          <p:cNvSpPr/>
          <p:nvPr>
            <p:custDataLst>
              <p:tags r:id="rId31"/>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9" name="空心弧 38" hidden="1"/>
          <p:cNvSpPr/>
          <p:nvPr>
            <p:custDataLst>
              <p:tags r:id="rId32"/>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0" name="空心弧 39" hidden="1"/>
          <p:cNvSpPr/>
          <p:nvPr>
            <p:custDataLst>
              <p:tags r:id="rId33"/>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1" name="空心弧 40" hidden="1"/>
          <p:cNvSpPr/>
          <p:nvPr>
            <p:custDataLst>
              <p:tags r:id="rId34"/>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2" name="空心弧 41" hidden="1"/>
          <p:cNvSpPr/>
          <p:nvPr>
            <p:custDataLst>
              <p:tags r:id="rId35"/>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3" name="空心弧 42" hidden="1"/>
          <p:cNvSpPr/>
          <p:nvPr>
            <p:custDataLst>
              <p:tags r:id="rId36"/>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4" name="空心弧 43" hidden="1"/>
          <p:cNvSpPr/>
          <p:nvPr>
            <p:custDataLst>
              <p:tags r:id="rId37"/>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5" name="空心弧 44" hidden="1"/>
          <p:cNvSpPr/>
          <p:nvPr>
            <p:custDataLst>
              <p:tags r:id="rId38"/>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6" name="空心弧 45" hidden="1"/>
          <p:cNvSpPr/>
          <p:nvPr>
            <p:custDataLst>
              <p:tags r:id="rId39"/>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7" name="空心弧 46" hidden="1"/>
          <p:cNvSpPr/>
          <p:nvPr>
            <p:custDataLst>
              <p:tags r:id="rId40"/>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8" name="空心弧 47" hidden="1"/>
          <p:cNvSpPr/>
          <p:nvPr>
            <p:custDataLst>
              <p:tags r:id="rId41"/>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9" name="空心弧 48" hidden="1"/>
          <p:cNvSpPr/>
          <p:nvPr>
            <p:custDataLst>
              <p:tags r:id="rId42"/>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0" name="空心弧 49" hidden="1"/>
          <p:cNvSpPr/>
          <p:nvPr>
            <p:custDataLst>
              <p:tags r:id="rId43"/>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1" name="空心弧 50" hidden="1"/>
          <p:cNvSpPr/>
          <p:nvPr>
            <p:custDataLst>
              <p:tags r:id="rId44"/>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2" name="空心弧 51" hidden="1"/>
          <p:cNvSpPr/>
          <p:nvPr>
            <p:custDataLst>
              <p:tags r:id="rId45"/>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3" name="空心弧 52" hidden="1"/>
          <p:cNvSpPr/>
          <p:nvPr>
            <p:custDataLst>
              <p:tags r:id="rId46"/>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smtClean="0">
                <a:latin typeface="+mn-ea"/>
                <a:ea typeface="+mn-ea"/>
                <a:cs typeface="+mn-ea"/>
                <a:sym typeface="+mn-lt"/>
              </a:rPr>
              <a:t>条件查询</a:t>
            </a:r>
            <a:r>
              <a:rPr smtClean="0">
                <a:latin typeface="+mn-lt"/>
                <a:ea typeface="+mn-ea"/>
                <a:cs typeface="+mn-ea"/>
                <a:sym typeface="+mn-lt"/>
              </a:rPr>
              <a:t>（</a:t>
            </a:r>
            <a:r>
              <a:rPr lang="en-US" altLang="zh-CN" smtClean="0">
                <a:latin typeface="+mn-lt"/>
                <a:ea typeface="+mn-ea"/>
                <a:cs typeface="+mn-ea"/>
                <a:sym typeface="+mn-lt"/>
              </a:rPr>
              <a:t>1</a:t>
            </a:r>
            <a:r>
              <a:rPr smtClean="0">
                <a:latin typeface="+mn-lt"/>
                <a:ea typeface="+mn-ea"/>
                <a:cs typeface="+mn-ea"/>
                <a:sym typeface="+mn-lt"/>
              </a:rPr>
              <a:t>）</a:t>
            </a:r>
            <a:endParaRPr lang="zh-CN" altLang="en-US" dirty="0" smtClean="0">
              <a:latin typeface="+mn-ea"/>
              <a:ea typeface="+mn-ea"/>
              <a:cs typeface="+mn-ea"/>
              <a:sym typeface="+mn-lt"/>
            </a:endParaRPr>
          </a:p>
        </p:txBody>
      </p:sp>
      <p:sp>
        <p:nvSpPr>
          <p:cNvPr id="8" name="空心弧 7" hidden="1"/>
          <p:cNvSpPr/>
          <p:nvPr>
            <p:custDataLst>
              <p:tags r:id="rId1"/>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9" name="空心弧 8" hidden="1"/>
          <p:cNvSpPr/>
          <p:nvPr>
            <p:custDataLst>
              <p:tags r:id="rId2"/>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0" name="空心弧 9" hidden="1"/>
          <p:cNvSpPr/>
          <p:nvPr>
            <p:custDataLst>
              <p:tags r:id="rId3"/>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1" name="空心弧 10" hidden="1"/>
          <p:cNvSpPr/>
          <p:nvPr>
            <p:custDataLst>
              <p:tags r:id="rId4"/>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2" name="空心弧 11" hidden="1"/>
          <p:cNvSpPr/>
          <p:nvPr>
            <p:custDataLst>
              <p:tags r:id="rId5"/>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3" name="空心弧 12" hidden="1"/>
          <p:cNvSpPr/>
          <p:nvPr>
            <p:custDataLst>
              <p:tags r:id="rId6"/>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4" name="空心弧 13" hidden="1"/>
          <p:cNvSpPr/>
          <p:nvPr>
            <p:custDataLst>
              <p:tags r:id="rId7"/>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5" name="空心弧 14" hidden="1"/>
          <p:cNvSpPr/>
          <p:nvPr>
            <p:custDataLst>
              <p:tags r:id="rId8"/>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6" name="空心弧 15" hidden="1"/>
          <p:cNvSpPr/>
          <p:nvPr>
            <p:custDataLst>
              <p:tags r:id="rId9"/>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7" name="空心弧 16" hidden="1"/>
          <p:cNvSpPr/>
          <p:nvPr>
            <p:custDataLst>
              <p:tags r:id="rId10"/>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8" name="空心弧 17" hidden="1"/>
          <p:cNvSpPr/>
          <p:nvPr>
            <p:custDataLst>
              <p:tags r:id="rId11"/>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9" name="空心弧 18" hidden="1"/>
          <p:cNvSpPr/>
          <p:nvPr>
            <p:custDataLst>
              <p:tags r:id="rId12"/>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0" name="空心弧 19" hidden="1"/>
          <p:cNvSpPr/>
          <p:nvPr>
            <p:custDataLst>
              <p:tags r:id="rId13"/>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1" name="空心弧 20" hidden="1"/>
          <p:cNvSpPr/>
          <p:nvPr>
            <p:custDataLst>
              <p:tags r:id="rId14"/>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2" name="空心弧 21" hidden="1"/>
          <p:cNvSpPr/>
          <p:nvPr>
            <p:custDataLst>
              <p:tags r:id="rId15"/>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3" name="空心弧 22" hidden="1"/>
          <p:cNvSpPr/>
          <p:nvPr>
            <p:custDataLst>
              <p:tags r:id="rId16"/>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4" name="空心弧 23" hidden="1"/>
          <p:cNvSpPr/>
          <p:nvPr>
            <p:custDataLst>
              <p:tags r:id="rId17"/>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5" name="空心弧 24" hidden="1"/>
          <p:cNvSpPr/>
          <p:nvPr>
            <p:custDataLst>
              <p:tags r:id="rId18"/>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6" name="空心弧 25" hidden="1"/>
          <p:cNvSpPr/>
          <p:nvPr>
            <p:custDataLst>
              <p:tags r:id="rId19"/>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7" name="空心弧 26" hidden="1"/>
          <p:cNvSpPr/>
          <p:nvPr>
            <p:custDataLst>
              <p:tags r:id="rId20"/>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8" name="空心弧 27" hidden="1"/>
          <p:cNvSpPr/>
          <p:nvPr>
            <p:custDataLst>
              <p:tags r:id="rId21"/>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9" name="空心弧 28" hidden="1"/>
          <p:cNvSpPr/>
          <p:nvPr>
            <p:custDataLst>
              <p:tags r:id="rId22"/>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0" name="空心弧 29" hidden="1"/>
          <p:cNvSpPr/>
          <p:nvPr>
            <p:custDataLst>
              <p:tags r:id="rId23"/>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1" name="空心弧 30" hidden="1"/>
          <p:cNvSpPr/>
          <p:nvPr>
            <p:custDataLst>
              <p:tags r:id="rId24"/>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2" name="空心弧 31" hidden="1"/>
          <p:cNvSpPr/>
          <p:nvPr>
            <p:custDataLst>
              <p:tags r:id="rId25"/>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3" name="空心弧 32" hidden="1"/>
          <p:cNvSpPr/>
          <p:nvPr>
            <p:custDataLst>
              <p:tags r:id="rId26"/>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4" name="空心弧 33" hidden="1"/>
          <p:cNvSpPr/>
          <p:nvPr>
            <p:custDataLst>
              <p:tags r:id="rId27"/>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5" name="空心弧 34" hidden="1"/>
          <p:cNvSpPr/>
          <p:nvPr>
            <p:custDataLst>
              <p:tags r:id="rId28"/>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6" name="空心弧 35" hidden="1"/>
          <p:cNvSpPr/>
          <p:nvPr>
            <p:custDataLst>
              <p:tags r:id="rId29"/>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7" name="空心弧 36" hidden="1"/>
          <p:cNvSpPr/>
          <p:nvPr>
            <p:custDataLst>
              <p:tags r:id="rId30"/>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8" name="空心弧 37" hidden="1"/>
          <p:cNvSpPr/>
          <p:nvPr>
            <p:custDataLst>
              <p:tags r:id="rId31"/>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9" name="空心弧 38" hidden="1"/>
          <p:cNvSpPr/>
          <p:nvPr>
            <p:custDataLst>
              <p:tags r:id="rId32"/>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0" name="空心弧 39" hidden="1"/>
          <p:cNvSpPr/>
          <p:nvPr>
            <p:custDataLst>
              <p:tags r:id="rId33"/>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1" name="空心弧 40" hidden="1"/>
          <p:cNvSpPr/>
          <p:nvPr>
            <p:custDataLst>
              <p:tags r:id="rId34"/>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2" name="空心弧 41" hidden="1"/>
          <p:cNvSpPr/>
          <p:nvPr>
            <p:custDataLst>
              <p:tags r:id="rId35"/>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3" name="空心弧 42" hidden="1"/>
          <p:cNvSpPr/>
          <p:nvPr>
            <p:custDataLst>
              <p:tags r:id="rId36"/>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4" name="空心弧 43" hidden="1"/>
          <p:cNvSpPr/>
          <p:nvPr>
            <p:custDataLst>
              <p:tags r:id="rId37"/>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5" name="空心弧 44" hidden="1"/>
          <p:cNvSpPr/>
          <p:nvPr>
            <p:custDataLst>
              <p:tags r:id="rId38"/>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6" name="空心弧 45" hidden="1"/>
          <p:cNvSpPr/>
          <p:nvPr>
            <p:custDataLst>
              <p:tags r:id="rId39"/>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7" name="空心弧 46" hidden="1"/>
          <p:cNvSpPr/>
          <p:nvPr>
            <p:custDataLst>
              <p:tags r:id="rId40"/>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8" name="空心弧 47" hidden="1"/>
          <p:cNvSpPr/>
          <p:nvPr>
            <p:custDataLst>
              <p:tags r:id="rId41"/>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9" name="空心弧 48" hidden="1"/>
          <p:cNvSpPr/>
          <p:nvPr>
            <p:custDataLst>
              <p:tags r:id="rId42"/>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0" name="空心弧 49" hidden="1"/>
          <p:cNvSpPr/>
          <p:nvPr>
            <p:custDataLst>
              <p:tags r:id="rId43"/>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1" name="空心弧 50" hidden="1"/>
          <p:cNvSpPr/>
          <p:nvPr>
            <p:custDataLst>
              <p:tags r:id="rId44"/>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2" name="空心弧 51" hidden="1"/>
          <p:cNvSpPr/>
          <p:nvPr>
            <p:custDataLst>
              <p:tags r:id="rId45"/>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3" name="空心弧 52" hidden="1"/>
          <p:cNvSpPr/>
          <p:nvPr>
            <p:custDataLst>
              <p:tags r:id="rId46"/>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 name="文本框 2"/>
          <p:cNvSpPr txBox="1"/>
          <p:nvPr/>
        </p:nvSpPr>
        <p:spPr>
          <a:xfrm>
            <a:off x="405765" y="1228725"/>
            <a:ext cx="11015980" cy="4998085"/>
          </a:xfrm>
          <a:prstGeom prst="rect">
            <a:avLst/>
          </a:prstGeom>
          <a:noFill/>
        </p:spPr>
        <p:txBody>
          <a:bodyPr wrap="square" rtlCol="0">
            <a:spAutoFit/>
          </a:bodyPr>
          <a:p>
            <a:pPr fontAlgn="auto">
              <a:lnSpc>
                <a:spcPct val="140000"/>
              </a:lnSpc>
            </a:pPr>
            <a:r>
              <a:rPr lang="zh-CN" altLang="en-US" sz="2200"/>
              <a:t>在教师信息表中查询教师编号大于45的老师的入职年份。代码如下。</a:t>
            </a:r>
            <a:endParaRPr lang="zh-CN" altLang="en-US" sz="2200"/>
          </a:p>
          <a:p>
            <a:pPr fontAlgn="auto">
              <a:lnSpc>
                <a:spcPct val="140000"/>
              </a:lnSpc>
            </a:pPr>
            <a:endParaRPr lang="zh-CN" altLang="en-US" sz="2200"/>
          </a:p>
          <a:p>
            <a:pPr fontAlgn="auto">
              <a:lnSpc>
                <a:spcPct val="140000"/>
              </a:lnSpc>
            </a:pPr>
            <a:r>
              <a:rPr lang="zh-CN" altLang="en-US"/>
              <a:t>SELECT tec_id, tec_in FROM teacher WHERE tec_id&gt;45;</a:t>
            </a:r>
            <a:endParaRPr lang="zh-CN" altLang="en-US"/>
          </a:p>
          <a:p>
            <a:pPr fontAlgn="auto">
              <a:lnSpc>
                <a:spcPct val="140000"/>
              </a:lnSpc>
            </a:pPr>
            <a:endParaRPr lang="zh-CN" altLang="en-US"/>
          </a:p>
          <a:p>
            <a:pPr fontAlgn="auto">
              <a:lnSpc>
                <a:spcPct val="140000"/>
              </a:lnSpc>
            </a:pPr>
            <a:r>
              <a:rPr lang="zh-CN" altLang="en-US" sz="2200"/>
              <a:t>结果如下。</a:t>
            </a:r>
            <a:endParaRPr lang="zh-CN" altLang="en-US" sz="2200"/>
          </a:p>
          <a:p>
            <a:pPr fontAlgn="auto">
              <a:lnSpc>
                <a:spcPct val="140000"/>
              </a:lnSpc>
            </a:pPr>
            <a:endParaRPr lang="zh-CN" altLang="en-US"/>
          </a:p>
          <a:p>
            <a:pPr fontAlgn="auto">
              <a:lnSpc>
                <a:spcPct val="140000"/>
              </a:lnSpc>
            </a:pPr>
            <a:r>
              <a:rPr lang="zh-CN" altLang="en-US"/>
              <a:t># tec_id, tec_in</a:t>
            </a:r>
            <a:endParaRPr lang="zh-CN" altLang="en-US"/>
          </a:p>
          <a:p>
            <a:pPr fontAlgn="auto">
              <a:lnSpc>
                <a:spcPct val="140000"/>
              </a:lnSpc>
            </a:pPr>
            <a:r>
              <a:rPr lang="zh-CN" altLang="en-US"/>
              <a:t>46, 2009-07-01 00:00:00</a:t>
            </a:r>
            <a:endParaRPr lang="zh-CN" altLang="en-US"/>
          </a:p>
          <a:p>
            <a:pPr fontAlgn="auto">
              <a:lnSpc>
                <a:spcPct val="140000"/>
              </a:lnSpc>
            </a:pPr>
            <a:r>
              <a:rPr lang="zh-CN" altLang="en-US"/>
              <a:t>47, 2009-07-01 00:00:00</a:t>
            </a:r>
            <a:endParaRPr lang="zh-CN" altLang="en-US"/>
          </a:p>
          <a:p>
            <a:pPr fontAlgn="auto">
              <a:lnSpc>
                <a:spcPct val="140000"/>
              </a:lnSpc>
            </a:pPr>
            <a:r>
              <a:rPr lang="zh-CN" altLang="en-US"/>
              <a:t>48, 2009-07-01 00:00:00</a:t>
            </a:r>
            <a:endParaRPr lang="zh-CN" altLang="en-US"/>
          </a:p>
          <a:p>
            <a:pPr fontAlgn="auto">
              <a:lnSpc>
                <a:spcPct val="140000"/>
              </a:lnSpc>
            </a:pPr>
            <a:r>
              <a:rPr lang="zh-CN" altLang="en-US"/>
              <a:t>49, 2009-07-01 00:00:00</a:t>
            </a:r>
            <a:endParaRPr lang="zh-CN" altLang="en-US"/>
          </a:p>
          <a:p>
            <a:pPr fontAlgn="auto">
              <a:lnSpc>
                <a:spcPct val="140000"/>
              </a:lnSpc>
            </a:pPr>
            <a:r>
              <a:rPr lang="zh-CN" altLang="en-US"/>
              <a:t>50, 2009-07-01 00:00:00	</a:t>
            </a:r>
            <a:endParaRPr lang="zh-CN" altLang="en-US"/>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smtClean="0">
                <a:latin typeface="+mn-ea"/>
                <a:ea typeface="+mn-ea"/>
                <a:cs typeface="+mn-ea"/>
                <a:sym typeface="+mn-lt"/>
              </a:rPr>
              <a:t>条件查询</a:t>
            </a:r>
            <a:r>
              <a:rPr smtClean="0">
                <a:latin typeface="+mn-lt"/>
                <a:ea typeface="+mn-ea"/>
                <a:cs typeface="+mn-ea"/>
                <a:sym typeface="+mn-lt"/>
              </a:rPr>
              <a:t>（</a:t>
            </a:r>
            <a:r>
              <a:rPr lang="en-US" altLang="zh-CN" smtClean="0">
                <a:latin typeface="+mn-lt"/>
                <a:ea typeface="+mn-ea"/>
                <a:cs typeface="+mn-ea"/>
                <a:sym typeface="+mn-lt"/>
              </a:rPr>
              <a:t>2</a:t>
            </a:r>
            <a:r>
              <a:rPr smtClean="0">
                <a:latin typeface="+mn-lt"/>
                <a:ea typeface="+mn-ea"/>
                <a:cs typeface="+mn-ea"/>
                <a:sym typeface="+mn-lt"/>
              </a:rPr>
              <a:t>）</a:t>
            </a:r>
            <a:endParaRPr lang="zh-CN" altLang="en-US" dirty="0" smtClean="0">
              <a:latin typeface="+mn-ea"/>
              <a:ea typeface="+mn-ea"/>
              <a:cs typeface="+mn-ea"/>
              <a:sym typeface="+mn-lt"/>
            </a:endParaRPr>
          </a:p>
        </p:txBody>
      </p:sp>
      <p:sp>
        <p:nvSpPr>
          <p:cNvPr id="8" name="空心弧 7" hidden="1"/>
          <p:cNvSpPr/>
          <p:nvPr>
            <p:custDataLst>
              <p:tags r:id="rId1"/>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9" name="空心弧 8" hidden="1"/>
          <p:cNvSpPr/>
          <p:nvPr>
            <p:custDataLst>
              <p:tags r:id="rId2"/>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0" name="空心弧 9" hidden="1"/>
          <p:cNvSpPr/>
          <p:nvPr>
            <p:custDataLst>
              <p:tags r:id="rId3"/>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1" name="空心弧 10" hidden="1"/>
          <p:cNvSpPr/>
          <p:nvPr>
            <p:custDataLst>
              <p:tags r:id="rId4"/>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2" name="空心弧 11" hidden="1"/>
          <p:cNvSpPr/>
          <p:nvPr>
            <p:custDataLst>
              <p:tags r:id="rId5"/>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3" name="空心弧 12" hidden="1"/>
          <p:cNvSpPr/>
          <p:nvPr>
            <p:custDataLst>
              <p:tags r:id="rId6"/>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4" name="空心弧 13" hidden="1"/>
          <p:cNvSpPr/>
          <p:nvPr>
            <p:custDataLst>
              <p:tags r:id="rId7"/>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5" name="空心弧 14" hidden="1"/>
          <p:cNvSpPr/>
          <p:nvPr>
            <p:custDataLst>
              <p:tags r:id="rId8"/>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6" name="空心弧 15" hidden="1"/>
          <p:cNvSpPr/>
          <p:nvPr>
            <p:custDataLst>
              <p:tags r:id="rId9"/>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7" name="空心弧 16" hidden="1"/>
          <p:cNvSpPr/>
          <p:nvPr>
            <p:custDataLst>
              <p:tags r:id="rId10"/>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8" name="空心弧 17" hidden="1"/>
          <p:cNvSpPr/>
          <p:nvPr>
            <p:custDataLst>
              <p:tags r:id="rId11"/>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9" name="空心弧 18" hidden="1"/>
          <p:cNvSpPr/>
          <p:nvPr>
            <p:custDataLst>
              <p:tags r:id="rId12"/>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0" name="空心弧 19" hidden="1"/>
          <p:cNvSpPr/>
          <p:nvPr>
            <p:custDataLst>
              <p:tags r:id="rId13"/>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1" name="空心弧 20" hidden="1"/>
          <p:cNvSpPr/>
          <p:nvPr>
            <p:custDataLst>
              <p:tags r:id="rId14"/>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2" name="空心弧 21" hidden="1"/>
          <p:cNvSpPr/>
          <p:nvPr>
            <p:custDataLst>
              <p:tags r:id="rId15"/>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3" name="空心弧 22" hidden="1"/>
          <p:cNvSpPr/>
          <p:nvPr>
            <p:custDataLst>
              <p:tags r:id="rId16"/>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4" name="空心弧 23" hidden="1"/>
          <p:cNvSpPr/>
          <p:nvPr>
            <p:custDataLst>
              <p:tags r:id="rId17"/>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5" name="空心弧 24" hidden="1"/>
          <p:cNvSpPr/>
          <p:nvPr>
            <p:custDataLst>
              <p:tags r:id="rId18"/>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6" name="空心弧 25" hidden="1"/>
          <p:cNvSpPr/>
          <p:nvPr>
            <p:custDataLst>
              <p:tags r:id="rId19"/>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7" name="空心弧 26" hidden="1"/>
          <p:cNvSpPr/>
          <p:nvPr>
            <p:custDataLst>
              <p:tags r:id="rId20"/>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8" name="空心弧 27" hidden="1"/>
          <p:cNvSpPr/>
          <p:nvPr>
            <p:custDataLst>
              <p:tags r:id="rId21"/>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9" name="空心弧 28" hidden="1"/>
          <p:cNvSpPr/>
          <p:nvPr>
            <p:custDataLst>
              <p:tags r:id="rId22"/>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0" name="空心弧 29" hidden="1"/>
          <p:cNvSpPr/>
          <p:nvPr>
            <p:custDataLst>
              <p:tags r:id="rId23"/>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1" name="空心弧 30" hidden="1"/>
          <p:cNvSpPr/>
          <p:nvPr>
            <p:custDataLst>
              <p:tags r:id="rId24"/>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2" name="空心弧 31" hidden="1"/>
          <p:cNvSpPr/>
          <p:nvPr>
            <p:custDataLst>
              <p:tags r:id="rId25"/>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3" name="空心弧 32" hidden="1"/>
          <p:cNvSpPr/>
          <p:nvPr>
            <p:custDataLst>
              <p:tags r:id="rId26"/>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4" name="空心弧 33" hidden="1"/>
          <p:cNvSpPr/>
          <p:nvPr>
            <p:custDataLst>
              <p:tags r:id="rId27"/>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5" name="空心弧 34" hidden="1"/>
          <p:cNvSpPr/>
          <p:nvPr>
            <p:custDataLst>
              <p:tags r:id="rId28"/>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6" name="空心弧 35" hidden="1"/>
          <p:cNvSpPr/>
          <p:nvPr>
            <p:custDataLst>
              <p:tags r:id="rId29"/>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7" name="空心弧 36" hidden="1"/>
          <p:cNvSpPr/>
          <p:nvPr>
            <p:custDataLst>
              <p:tags r:id="rId30"/>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8" name="空心弧 37" hidden="1"/>
          <p:cNvSpPr/>
          <p:nvPr>
            <p:custDataLst>
              <p:tags r:id="rId31"/>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9" name="空心弧 38" hidden="1"/>
          <p:cNvSpPr/>
          <p:nvPr>
            <p:custDataLst>
              <p:tags r:id="rId32"/>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0" name="空心弧 39" hidden="1"/>
          <p:cNvSpPr/>
          <p:nvPr>
            <p:custDataLst>
              <p:tags r:id="rId33"/>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1" name="空心弧 40" hidden="1"/>
          <p:cNvSpPr/>
          <p:nvPr>
            <p:custDataLst>
              <p:tags r:id="rId34"/>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2" name="空心弧 41" hidden="1"/>
          <p:cNvSpPr/>
          <p:nvPr>
            <p:custDataLst>
              <p:tags r:id="rId35"/>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3" name="空心弧 42" hidden="1"/>
          <p:cNvSpPr/>
          <p:nvPr>
            <p:custDataLst>
              <p:tags r:id="rId36"/>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4" name="空心弧 43" hidden="1"/>
          <p:cNvSpPr/>
          <p:nvPr>
            <p:custDataLst>
              <p:tags r:id="rId37"/>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5" name="空心弧 44" hidden="1"/>
          <p:cNvSpPr/>
          <p:nvPr>
            <p:custDataLst>
              <p:tags r:id="rId38"/>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6" name="空心弧 45" hidden="1"/>
          <p:cNvSpPr/>
          <p:nvPr>
            <p:custDataLst>
              <p:tags r:id="rId39"/>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7" name="空心弧 46" hidden="1"/>
          <p:cNvSpPr/>
          <p:nvPr>
            <p:custDataLst>
              <p:tags r:id="rId40"/>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8" name="空心弧 47" hidden="1"/>
          <p:cNvSpPr/>
          <p:nvPr>
            <p:custDataLst>
              <p:tags r:id="rId41"/>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9" name="空心弧 48" hidden="1"/>
          <p:cNvSpPr/>
          <p:nvPr>
            <p:custDataLst>
              <p:tags r:id="rId42"/>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0" name="空心弧 49" hidden="1"/>
          <p:cNvSpPr/>
          <p:nvPr>
            <p:custDataLst>
              <p:tags r:id="rId43"/>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1" name="空心弧 50" hidden="1"/>
          <p:cNvSpPr/>
          <p:nvPr>
            <p:custDataLst>
              <p:tags r:id="rId44"/>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2" name="空心弧 51" hidden="1"/>
          <p:cNvSpPr/>
          <p:nvPr>
            <p:custDataLst>
              <p:tags r:id="rId45"/>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3" name="空心弧 52" hidden="1"/>
          <p:cNvSpPr/>
          <p:nvPr>
            <p:custDataLst>
              <p:tags r:id="rId46"/>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 name="文本框 2"/>
          <p:cNvSpPr txBox="1"/>
          <p:nvPr/>
        </p:nvSpPr>
        <p:spPr>
          <a:xfrm>
            <a:off x="405765" y="1228725"/>
            <a:ext cx="11015980" cy="4911725"/>
          </a:xfrm>
          <a:prstGeom prst="rect">
            <a:avLst/>
          </a:prstGeom>
          <a:noFill/>
        </p:spPr>
        <p:txBody>
          <a:bodyPr wrap="square" rtlCol="0">
            <a:spAutoFit/>
          </a:bodyPr>
          <a:p>
            <a:pPr fontAlgn="auto">
              <a:lnSpc>
                <a:spcPct val="140000"/>
              </a:lnSpc>
            </a:pPr>
            <a:r>
              <a:rPr lang="zh-CN" altLang="en-US" sz="2200"/>
              <a:t>查询B校中所有选修的课程的信息。代码如下。</a:t>
            </a:r>
            <a:endParaRPr lang="zh-CN" altLang="en-US"/>
          </a:p>
          <a:p>
            <a:pPr fontAlgn="auto">
              <a:lnSpc>
                <a:spcPct val="140000"/>
              </a:lnSpc>
            </a:pPr>
            <a:endParaRPr lang="zh-CN" altLang="en-US"/>
          </a:p>
          <a:p>
            <a:pPr fontAlgn="auto">
              <a:lnSpc>
                <a:spcPct val="140000"/>
              </a:lnSpc>
            </a:pPr>
            <a:r>
              <a:rPr lang="zh-CN" altLang="en-US"/>
              <a:t>SELECT * FROM course WHERE cor_type='选修';</a:t>
            </a:r>
            <a:endParaRPr lang="zh-CN" altLang="en-US"/>
          </a:p>
          <a:p>
            <a:pPr fontAlgn="auto">
              <a:lnSpc>
                <a:spcPct val="140000"/>
              </a:lnSpc>
            </a:pPr>
            <a:endParaRPr lang="zh-CN" altLang="en-US"/>
          </a:p>
          <a:p>
            <a:pPr fontAlgn="auto">
              <a:lnSpc>
                <a:spcPct val="140000"/>
              </a:lnSpc>
            </a:pPr>
            <a:r>
              <a:rPr lang="zh-CN" altLang="en-US" sz="2200"/>
              <a:t>结果如下。</a:t>
            </a:r>
            <a:endParaRPr lang="zh-CN" altLang="en-US"/>
          </a:p>
          <a:p>
            <a:pPr fontAlgn="auto">
              <a:lnSpc>
                <a:spcPct val="140000"/>
              </a:lnSpc>
            </a:pPr>
            <a:endParaRPr lang="zh-CN" altLang="en-US"/>
          </a:p>
          <a:p>
            <a:pPr fontAlgn="auto">
              <a:lnSpc>
                <a:spcPct val="140000"/>
              </a:lnSpc>
            </a:pPr>
            <a:r>
              <a:rPr lang="zh-CN" altLang="en-US"/>
              <a:t># cor_id, cor_name, cor_type, credit</a:t>
            </a:r>
            <a:endParaRPr lang="zh-CN" altLang="en-US"/>
          </a:p>
          <a:p>
            <a:pPr fontAlgn="auto">
              <a:lnSpc>
                <a:spcPct val="140000"/>
              </a:lnSpc>
            </a:pPr>
            <a:r>
              <a:rPr lang="zh-CN" altLang="en-US"/>
              <a:t>2, 艺术设计概论, 选修, 1</a:t>
            </a:r>
            <a:endParaRPr lang="zh-CN" altLang="en-US"/>
          </a:p>
          <a:p>
            <a:pPr fontAlgn="auto">
              <a:lnSpc>
                <a:spcPct val="140000"/>
              </a:lnSpc>
            </a:pPr>
            <a:r>
              <a:rPr lang="zh-CN" altLang="en-US"/>
              <a:t>4, 飞行器设计历史, 选修, 1</a:t>
            </a:r>
            <a:endParaRPr lang="zh-CN" altLang="en-US"/>
          </a:p>
          <a:p>
            <a:pPr fontAlgn="auto">
              <a:lnSpc>
                <a:spcPct val="140000"/>
              </a:lnSpc>
            </a:pPr>
            <a:r>
              <a:rPr lang="zh-CN" altLang="en-US"/>
              <a:t>14, 茶学历史, 选修, 1</a:t>
            </a:r>
            <a:endParaRPr lang="zh-CN" altLang="en-US"/>
          </a:p>
          <a:p>
            <a:pPr fontAlgn="auto">
              <a:lnSpc>
                <a:spcPct val="140000"/>
              </a:lnSpc>
            </a:pPr>
            <a:r>
              <a:rPr lang="zh-CN" altLang="en-US"/>
              <a:t>17, 数据挖掘, 选修, 2</a:t>
            </a:r>
            <a:endParaRPr lang="zh-CN" altLang="en-US"/>
          </a:p>
          <a:p>
            <a:pPr fontAlgn="auto">
              <a:lnSpc>
                <a:spcPct val="140000"/>
              </a:lnSpc>
            </a:pPr>
            <a:r>
              <a:rPr lang="zh-CN" altLang="en-US"/>
              <a:t>20, 3D max, 选修, 2</a:t>
            </a:r>
            <a:endParaRPr lang="zh-CN" altLang="en-US"/>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smtClean="0">
                <a:latin typeface="+mn-ea"/>
                <a:ea typeface="+mn-ea"/>
                <a:cs typeface="+mn-ea"/>
                <a:sym typeface="+mn-lt"/>
              </a:rPr>
              <a:t>分组聚合</a:t>
            </a:r>
            <a:endParaRPr lang="zh-CN" altLang="en-US" dirty="0" smtClean="0">
              <a:latin typeface="+mn-ea"/>
              <a:ea typeface="+mn-ea"/>
              <a:cs typeface="+mn-ea"/>
              <a:sym typeface="+mn-lt"/>
            </a:endParaRPr>
          </a:p>
        </p:txBody>
      </p:sp>
      <p:sp>
        <p:nvSpPr>
          <p:cNvPr id="8" name="空心弧 7" hidden="1"/>
          <p:cNvSpPr/>
          <p:nvPr>
            <p:custDataLst>
              <p:tags r:id="rId1"/>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9" name="空心弧 8" hidden="1"/>
          <p:cNvSpPr/>
          <p:nvPr>
            <p:custDataLst>
              <p:tags r:id="rId2"/>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0" name="空心弧 9" hidden="1"/>
          <p:cNvSpPr/>
          <p:nvPr>
            <p:custDataLst>
              <p:tags r:id="rId3"/>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1" name="空心弧 10" hidden="1"/>
          <p:cNvSpPr/>
          <p:nvPr>
            <p:custDataLst>
              <p:tags r:id="rId4"/>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2" name="空心弧 11" hidden="1"/>
          <p:cNvSpPr/>
          <p:nvPr>
            <p:custDataLst>
              <p:tags r:id="rId5"/>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3" name="空心弧 12" hidden="1"/>
          <p:cNvSpPr/>
          <p:nvPr>
            <p:custDataLst>
              <p:tags r:id="rId6"/>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4" name="空心弧 13" hidden="1"/>
          <p:cNvSpPr/>
          <p:nvPr>
            <p:custDataLst>
              <p:tags r:id="rId7"/>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5" name="空心弧 14" hidden="1"/>
          <p:cNvSpPr/>
          <p:nvPr>
            <p:custDataLst>
              <p:tags r:id="rId8"/>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6" name="空心弧 15" hidden="1"/>
          <p:cNvSpPr/>
          <p:nvPr>
            <p:custDataLst>
              <p:tags r:id="rId9"/>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7" name="空心弧 16" hidden="1"/>
          <p:cNvSpPr/>
          <p:nvPr>
            <p:custDataLst>
              <p:tags r:id="rId10"/>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8" name="空心弧 17" hidden="1"/>
          <p:cNvSpPr/>
          <p:nvPr>
            <p:custDataLst>
              <p:tags r:id="rId11"/>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9" name="空心弧 18" hidden="1"/>
          <p:cNvSpPr/>
          <p:nvPr>
            <p:custDataLst>
              <p:tags r:id="rId12"/>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0" name="空心弧 19" hidden="1"/>
          <p:cNvSpPr/>
          <p:nvPr>
            <p:custDataLst>
              <p:tags r:id="rId13"/>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1" name="空心弧 20" hidden="1"/>
          <p:cNvSpPr/>
          <p:nvPr>
            <p:custDataLst>
              <p:tags r:id="rId14"/>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2" name="空心弧 21" hidden="1"/>
          <p:cNvSpPr/>
          <p:nvPr>
            <p:custDataLst>
              <p:tags r:id="rId15"/>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3" name="空心弧 22" hidden="1"/>
          <p:cNvSpPr/>
          <p:nvPr>
            <p:custDataLst>
              <p:tags r:id="rId16"/>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4" name="空心弧 23" hidden="1"/>
          <p:cNvSpPr/>
          <p:nvPr>
            <p:custDataLst>
              <p:tags r:id="rId17"/>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5" name="空心弧 24" hidden="1"/>
          <p:cNvSpPr/>
          <p:nvPr>
            <p:custDataLst>
              <p:tags r:id="rId18"/>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6" name="空心弧 25" hidden="1"/>
          <p:cNvSpPr/>
          <p:nvPr>
            <p:custDataLst>
              <p:tags r:id="rId19"/>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7" name="空心弧 26" hidden="1"/>
          <p:cNvSpPr/>
          <p:nvPr>
            <p:custDataLst>
              <p:tags r:id="rId20"/>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8" name="空心弧 27" hidden="1"/>
          <p:cNvSpPr/>
          <p:nvPr>
            <p:custDataLst>
              <p:tags r:id="rId21"/>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9" name="空心弧 28" hidden="1"/>
          <p:cNvSpPr/>
          <p:nvPr>
            <p:custDataLst>
              <p:tags r:id="rId22"/>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0" name="空心弧 29" hidden="1"/>
          <p:cNvSpPr/>
          <p:nvPr>
            <p:custDataLst>
              <p:tags r:id="rId23"/>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1" name="空心弧 30" hidden="1"/>
          <p:cNvSpPr/>
          <p:nvPr>
            <p:custDataLst>
              <p:tags r:id="rId24"/>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2" name="空心弧 31" hidden="1"/>
          <p:cNvSpPr/>
          <p:nvPr>
            <p:custDataLst>
              <p:tags r:id="rId25"/>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3" name="空心弧 32" hidden="1"/>
          <p:cNvSpPr/>
          <p:nvPr>
            <p:custDataLst>
              <p:tags r:id="rId26"/>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4" name="空心弧 33" hidden="1"/>
          <p:cNvSpPr/>
          <p:nvPr>
            <p:custDataLst>
              <p:tags r:id="rId27"/>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5" name="空心弧 34" hidden="1"/>
          <p:cNvSpPr/>
          <p:nvPr>
            <p:custDataLst>
              <p:tags r:id="rId28"/>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6" name="空心弧 35" hidden="1"/>
          <p:cNvSpPr/>
          <p:nvPr>
            <p:custDataLst>
              <p:tags r:id="rId29"/>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7" name="空心弧 36" hidden="1"/>
          <p:cNvSpPr/>
          <p:nvPr>
            <p:custDataLst>
              <p:tags r:id="rId30"/>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8" name="空心弧 37" hidden="1"/>
          <p:cNvSpPr/>
          <p:nvPr>
            <p:custDataLst>
              <p:tags r:id="rId31"/>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9" name="空心弧 38" hidden="1"/>
          <p:cNvSpPr/>
          <p:nvPr>
            <p:custDataLst>
              <p:tags r:id="rId32"/>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0" name="空心弧 39" hidden="1"/>
          <p:cNvSpPr/>
          <p:nvPr>
            <p:custDataLst>
              <p:tags r:id="rId33"/>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1" name="空心弧 40" hidden="1"/>
          <p:cNvSpPr/>
          <p:nvPr>
            <p:custDataLst>
              <p:tags r:id="rId34"/>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2" name="空心弧 41" hidden="1"/>
          <p:cNvSpPr/>
          <p:nvPr>
            <p:custDataLst>
              <p:tags r:id="rId35"/>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3" name="空心弧 42" hidden="1"/>
          <p:cNvSpPr/>
          <p:nvPr>
            <p:custDataLst>
              <p:tags r:id="rId36"/>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4" name="空心弧 43" hidden="1"/>
          <p:cNvSpPr/>
          <p:nvPr>
            <p:custDataLst>
              <p:tags r:id="rId37"/>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5" name="空心弧 44" hidden="1"/>
          <p:cNvSpPr/>
          <p:nvPr>
            <p:custDataLst>
              <p:tags r:id="rId38"/>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6" name="空心弧 45" hidden="1"/>
          <p:cNvSpPr/>
          <p:nvPr>
            <p:custDataLst>
              <p:tags r:id="rId39"/>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7" name="空心弧 46" hidden="1"/>
          <p:cNvSpPr/>
          <p:nvPr>
            <p:custDataLst>
              <p:tags r:id="rId40"/>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8" name="空心弧 47" hidden="1"/>
          <p:cNvSpPr/>
          <p:nvPr>
            <p:custDataLst>
              <p:tags r:id="rId41"/>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9" name="空心弧 48" hidden="1"/>
          <p:cNvSpPr/>
          <p:nvPr>
            <p:custDataLst>
              <p:tags r:id="rId42"/>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0" name="空心弧 49" hidden="1"/>
          <p:cNvSpPr/>
          <p:nvPr>
            <p:custDataLst>
              <p:tags r:id="rId43"/>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1" name="空心弧 50" hidden="1"/>
          <p:cNvSpPr/>
          <p:nvPr>
            <p:custDataLst>
              <p:tags r:id="rId44"/>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2" name="空心弧 51" hidden="1"/>
          <p:cNvSpPr/>
          <p:nvPr>
            <p:custDataLst>
              <p:tags r:id="rId45"/>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3" name="空心弧 52" hidden="1"/>
          <p:cNvSpPr/>
          <p:nvPr>
            <p:custDataLst>
              <p:tags r:id="rId46"/>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 name="文本框 2"/>
          <p:cNvSpPr txBox="1"/>
          <p:nvPr/>
        </p:nvSpPr>
        <p:spPr>
          <a:xfrm>
            <a:off x="405765" y="1228725"/>
            <a:ext cx="11015980" cy="5299075"/>
          </a:xfrm>
          <a:prstGeom prst="rect">
            <a:avLst/>
          </a:prstGeom>
          <a:noFill/>
        </p:spPr>
        <p:txBody>
          <a:bodyPr wrap="square" rtlCol="0">
            <a:spAutoFit/>
          </a:bodyPr>
          <a:p>
            <a:pPr fontAlgn="auto">
              <a:lnSpc>
                <a:spcPct val="140000"/>
              </a:lnSpc>
            </a:pPr>
            <a:r>
              <a:rPr lang="zh-CN" altLang="en-US"/>
              <a:t>SELECT count(*) FROM student WHERE std_in='2011-09-01';</a:t>
            </a:r>
            <a:endParaRPr lang="zh-CN" altLang="en-US"/>
          </a:p>
          <a:p>
            <a:pPr fontAlgn="auto">
              <a:lnSpc>
                <a:spcPct val="140000"/>
              </a:lnSpc>
            </a:pPr>
            <a:endParaRPr lang="zh-CN" altLang="en-US"/>
          </a:p>
          <a:p>
            <a:pPr fontAlgn="auto">
              <a:lnSpc>
                <a:spcPct val="140000"/>
              </a:lnSpc>
            </a:pPr>
            <a:r>
              <a:rPr lang="zh-CN" altLang="en-US" sz="2200"/>
              <a:t>结果如下。</a:t>
            </a:r>
            <a:endParaRPr lang="zh-CN" altLang="en-US" sz="2200"/>
          </a:p>
          <a:p>
            <a:pPr fontAlgn="auto">
              <a:lnSpc>
                <a:spcPct val="140000"/>
              </a:lnSpc>
            </a:pPr>
            <a:endParaRPr lang="zh-CN" altLang="en-US"/>
          </a:p>
          <a:p>
            <a:pPr fontAlgn="auto">
              <a:lnSpc>
                <a:spcPct val="140000"/>
              </a:lnSpc>
            </a:pPr>
            <a:r>
              <a:rPr lang="zh-CN" altLang="en-US"/>
              <a:t># count(*)</a:t>
            </a:r>
            <a:endParaRPr lang="zh-CN" altLang="en-US"/>
          </a:p>
          <a:p>
            <a:pPr fontAlgn="auto">
              <a:lnSpc>
                <a:spcPct val="140000"/>
              </a:lnSpc>
            </a:pPr>
            <a:r>
              <a:rPr lang="zh-CN" altLang="en-US"/>
              <a:t>50</a:t>
            </a:r>
            <a:endParaRPr lang="zh-CN" altLang="en-US"/>
          </a:p>
          <a:p>
            <a:pPr fontAlgn="auto">
              <a:lnSpc>
                <a:spcPct val="140000"/>
              </a:lnSpc>
            </a:pPr>
            <a:r>
              <a:rPr lang="zh-CN" altLang="en-US" sz="2200"/>
              <a:t>查询B校中必修课程的平均学分。代码如下。</a:t>
            </a:r>
            <a:endParaRPr lang="zh-CN" altLang="en-US"/>
          </a:p>
          <a:p>
            <a:pPr fontAlgn="auto">
              <a:lnSpc>
                <a:spcPct val="140000"/>
              </a:lnSpc>
            </a:pPr>
            <a:endParaRPr lang="zh-CN" altLang="en-US"/>
          </a:p>
          <a:p>
            <a:pPr fontAlgn="auto">
              <a:lnSpc>
                <a:spcPct val="140000"/>
              </a:lnSpc>
            </a:pPr>
            <a:r>
              <a:rPr lang="zh-CN" altLang="en-US"/>
              <a:t>SELECT sum(credit) FROM course WHERE cor_type='必修';</a:t>
            </a:r>
            <a:endParaRPr lang="zh-CN" altLang="en-US"/>
          </a:p>
          <a:p>
            <a:pPr fontAlgn="auto">
              <a:lnSpc>
                <a:spcPct val="140000"/>
              </a:lnSpc>
            </a:pPr>
            <a:endParaRPr lang="zh-CN" altLang="en-US"/>
          </a:p>
          <a:p>
            <a:pPr fontAlgn="auto">
              <a:lnSpc>
                <a:spcPct val="140000"/>
              </a:lnSpc>
            </a:pPr>
            <a:r>
              <a:rPr lang="zh-CN" altLang="en-US"/>
              <a:t>结果如下。</a:t>
            </a:r>
            <a:endParaRPr lang="zh-CN" altLang="en-US"/>
          </a:p>
          <a:p>
            <a:pPr fontAlgn="auto">
              <a:lnSpc>
                <a:spcPct val="140000"/>
              </a:lnSpc>
            </a:pPr>
            <a:r>
              <a:rPr lang="zh-CN" altLang="en-US"/>
              <a:t># sum(credit)</a:t>
            </a:r>
            <a:endParaRPr lang="zh-CN" altLang="en-US"/>
          </a:p>
          <a:p>
            <a:pPr fontAlgn="auto">
              <a:lnSpc>
                <a:spcPct val="140000"/>
              </a:lnSpc>
            </a:pPr>
            <a:r>
              <a:rPr lang="zh-CN" altLang="en-US"/>
              <a:t>43.5	</a:t>
            </a:r>
            <a:endParaRPr lang="zh-CN" altLang="en-US"/>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smtClean="0">
                <a:latin typeface="+mn-ea"/>
                <a:ea typeface="+mn-ea"/>
                <a:cs typeface="+mn-ea"/>
                <a:sym typeface="+mn-lt"/>
              </a:rPr>
              <a:t>连接查询</a:t>
            </a:r>
            <a:r>
              <a:rPr smtClean="0">
                <a:latin typeface="+mn-lt"/>
                <a:ea typeface="+mn-ea"/>
                <a:cs typeface="+mn-ea"/>
                <a:sym typeface="+mn-lt"/>
              </a:rPr>
              <a:t>（</a:t>
            </a:r>
            <a:r>
              <a:rPr lang="en-US" altLang="zh-CN" smtClean="0">
                <a:latin typeface="+mn-lt"/>
                <a:ea typeface="+mn-ea"/>
                <a:cs typeface="+mn-ea"/>
                <a:sym typeface="+mn-lt"/>
              </a:rPr>
              <a:t>1</a:t>
            </a:r>
            <a:r>
              <a:rPr smtClean="0">
                <a:latin typeface="+mn-lt"/>
                <a:ea typeface="+mn-ea"/>
                <a:cs typeface="+mn-ea"/>
                <a:sym typeface="+mn-lt"/>
              </a:rPr>
              <a:t>）</a:t>
            </a:r>
            <a:endParaRPr lang="zh-CN" altLang="en-US" dirty="0" smtClean="0">
              <a:latin typeface="+mn-ea"/>
              <a:ea typeface="+mn-ea"/>
              <a:cs typeface="+mn-ea"/>
              <a:sym typeface="+mn-lt"/>
            </a:endParaRPr>
          </a:p>
        </p:txBody>
      </p:sp>
      <p:sp>
        <p:nvSpPr>
          <p:cNvPr id="8" name="空心弧 7" hidden="1"/>
          <p:cNvSpPr/>
          <p:nvPr>
            <p:custDataLst>
              <p:tags r:id="rId1"/>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9" name="空心弧 8" hidden="1"/>
          <p:cNvSpPr/>
          <p:nvPr>
            <p:custDataLst>
              <p:tags r:id="rId2"/>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0" name="空心弧 9" hidden="1"/>
          <p:cNvSpPr/>
          <p:nvPr>
            <p:custDataLst>
              <p:tags r:id="rId3"/>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1" name="空心弧 10" hidden="1"/>
          <p:cNvSpPr/>
          <p:nvPr>
            <p:custDataLst>
              <p:tags r:id="rId4"/>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2" name="空心弧 11" hidden="1"/>
          <p:cNvSpPr/>
          <p:nvPr>
            <p:custDataLst>
              <p:tags r:id="rId5"/>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3" name="空心弧 12" hidden="1"/>
          <p:cNvSpPr/>
          <p:nvPr>
            <p:custDataLst>
              <p:tags r:id="rId6"/>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4" name="空心弧 13" hidden="1"/>
          <p:cNvSpPr/>
          <p:nvPr>
            <p:custDataLst>
              <p:tags r:id="rId7"/>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5" name="空心弧 14" hidden="1"/>
          <p:cNvSpPr/>
          <p:nvPr>
            <p:custDataLst>
              <p:tags r:id="rId8"/>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6" name="空心弧 15" hidden="1"/>
          <p:cNvSpPr/>
          <p:nvPr>
            <p:custDataLst>
              <p:tags r:id="rId9"/>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7" name="空心弧 16" hidden="1"/>
          <p:cNvSpPr/>
          <p:nvPr>
            <p:custDataLst>
              <p:tags r:id="rId10"/>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8" name="空心弧 17" hidden="1"/>
          <p:cNvSpPr/>
          <p:nvPr>
            <p:custDataLst>
              <p:tags r:id="rId11"/>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9" name="空心弧 18" hidden="1"/>
          <p:cNvSpPr/>
          <p:nvPr>
            <p:custDataLst>
              <p:tags r:id="rId12"/>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0" name="空心弧 19" hidden="1"/>
          <p:cNvSpPr/>
          <p:nvPr>
            <p:custDataLst>
              <p:tags r:id="rId13"/>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1" name="空心弧 20" hidden="1"/>
          <p:cNvSpPr/>
          <p:nvPr>
            <p:custDataLst>
              <p:tags r:id="rId14"/>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2" name="空心弧 21" hidden="1"/>
          <p:cNvSpPr/>
          <p:nvPr>
            <p:custDataLst>
              <p:tags r:id="rId15"/>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3" name="空心弧 22" hidden="1"/>
          <p:cNvSpPr/>
          <p:nvPr>
            <p:custDataLst>
              <p:tags r:id="rId16"/>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4" name="空心弧 23" hidden="1"/>
          <p:cNvSpPr/>
          <p:nvPr>
            <p:custDataLst>
              <p:tags r:id="rId17"/>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5" name="空心弧 24" hidden="1"/>
          <p:cNvSpPr/>
          <p:nvPr>
            <p:custDataLst>
              <p:tags r:id="rId18"/>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6" name="空心弧 25" hidden="1"/>
          <p:cNvSpPr/>
          <p:nvPr>
            <p:custDataLst>
              <p:tags r:id="rId19"/>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7" name="空心弧 26" hidden="1"/>
          <p:cNvSpPr/>
          <p:nvPr>
            <p:custDataLst>
              <p:tags r:id="rId20"/>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8" name="空心弧 27" hidden="1"/>
          <p:cNvSpPr/>
          <p:nvPr>
            <p:custDataLst>
              <p:tags r:id="rId21"/>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9" name="空心弧 28" hidden="1"/>
          <p:cNvSpPr/>
          <p:nvPr>
            <p:custDataLst>
              <p:tags r:id="rId22"/>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0" name="空心弧 29" hidden="1"/>
          <p:cNvSpPr/>
          <p:nvPr>
            <p:custDataLst>
              <p:tags r:id="rId23"/>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1" name="空心弧 30" hidden="1"/>
          <p:cNvSpPr/>
          <p:nvPr>
            <p:custDataLst>
              <p:tags r:id="rId24"/>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2" name="空心弧 31" hidden="1"/>
          <p:cNvSpPr/>
          <p:nvPr>
            <p:custDataLst>
              <p:tags r:id="rId25"/>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3" name="空心弧 32" hidden="1"/>
          <p:cNvSpPr/>
          <p:nvPr>
            <p:custDataLst>
              <p:tags r:id="rId26"/>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4" name="空心弧 33" hidden="1"/>
          <p:cNvSpPr/>
          <p:nvPr>
            <p:custDataLst>
              <p:tags r:id="rId27"/>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5" name="空心弧 34" hidden="1"/>
          <p:cNvSpPr/>
          <p:nvPr>
            <p:custDataLst>
              <p:tags r:id="rId28"/>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6" name="空心弧 35" hidden="1"/>
          <p:cNvSpPr/>
          <p:nvPr>
            <p:custDataLst>
              <p:tags r:id="rId29"/>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7" name="空心弧 36" hidden="1"/>
          <p:cNvSpPr/>
          <p:nvPr>
            <p:custDataLst>
              <p:tags r:id="rId30"/>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8" name="空心弧 37" hidden="1"/>
          <p:cNvSpPr/>
          <p:nvPr>
            <p:custDataLst>
              <p:tags r:id="rId31"/>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9" name="空心弧 38" hidden="1"/>
          <p:cNvSpPr/>
          <p:nvPr>
            <p:custDataLst>
              <p:tags r:id="rId32"/>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0" name="空心弧 39" hidden="1"/>
          <p:cNvSpPr/>
          <p:nvPr>
            <p:custDataLst>
              <p:tags r:id="rId33"/>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1" name="空心弧 40" hidden="1"/>
          <p:cNvSpPr/>
          <p:nvPr>
            <p:custDataLst>
              <p:tags r:id="rId34"/>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2" name="空心弧 41" hidden="1"/>
          <p:cNvSpPr/>
          <p:nvPr>
            <p:custDataLst>
              <p:tags r:id="rId35"/>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3" name="空心弧 42" hidden="1"/>
          <p:cNvSpPr/>
          <p:nvPr>
            <p:custDataLst>
              <p:tags r:id="rId36"/>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4" name="空心弧 43" hidden="1"/>
          <p:cNvSpPr/>
          <p:nvPr>
            <p:custDataLst>
              <p:tags r:id="rId37"/>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5" name="空心弧 44" hidden="1"/>
          <p:cNvSpPr/>
          <p:nvPr>
            <p:custDataLst>
              <p:tags r:id="rId38"/>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6" name="空心弧 45" hidden="1"/>
          <p:cNvSpPr/>
          <p:nvPr>
            <p:custDataLst>
              <p:tags r:id="rId39"/>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7" name="空心弧 46" hidden="1"/>
          <p:cNvSpPr/>
          <p:nvPr>
            <p:custDataLst>
              <p:tags r:id="rId40"/>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8" name="空心弧 47" hidden="1"/>
          <p:cNvSpPr/>
          <p:nvPr>
            <p:custDataLst>
              <p:tags r:id="rId41"/>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9" name="空心弧 48" hidden="1"/>
          <p:cNvSpPr/>
          <p:nvPr>
            <p:custDataLst>
              <p:tags r:id="rId42"/>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0" name="空心弧 49" hidden="1"/>
          <p:cNvSpPr/>
          <p:nvPr>
            <p:custDataLst>
              <p:tags r:id="rId43"/>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1" name="空心弧 50" hidden="1"/>
          <p:cNvSpPr/>
          <p:nvPr>
            <p:custDataLst>
              <p:tags r:id="rId44"/>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2" name="空心弧 51" hidden="1"/>
          <p:cNvSpPr/>
          <p:nvPr>
            <p:custDataLst>
              <p:tags r:id="rId45"/>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3" name="空心弧 52" hidden="1"/>
          <p:cNvSpPr/>
          <p:nvPr>
            <p:custDataLst>
              <p:tags r:id="rId46"/>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 name="文本框 2"/>
          <p:cNvSpPr txBox="1"/>
          <p:nvPr/>
        </p:nvSpPr>
        <p:spPr>
          <a:xfrm>
            <a:off x="405765" y="1226820"/>
            <a:ext cx="11015980" cy="4773930"/>
          </a:xfrm>
          <a:prstGeom prst="rect">
            <a:avLst/>
          </a:prstGeom>
          <a:noFill/>
        </p:spPr>
        <p:txBody>
          <a:bodyPr wrap="square" rtlCol="0">
            <a:spAutoFit/>
          </a:bodyPr>
          <a:p>
            <a:pPr fontAlgn="auto">
              <a:lnSpc>
                <a:spcPct val="140000"/>
              </a:lnSpc>
            </a:pPr>
            <a:r>
              <a:rPr lang="en-US" altLang="zh-CN" sz="2200"/>
              <a:t>1.</a:t>
            </a:r>
            <a:r>
              <a:rPr lang="zh-CN" altLang="en-US" sz="2200"/>
              <a:t> 内连接(查询任职班主任的教师编号，教师姓名和班级名称(教师信息表和班级信息表))。</a:t>
            </a:r>
            <a:r>
              <a:rPr lang="zh-CN" altLang="en-US" sz="1800"/>
              <a:t>代码如下。</a:t>
            </a:r>
            <a:endParaRPr lang="zh-CN" altLang="en-US"/>
          </a:p>
          <a:p>
            <a:pPr fontAlgn="auto">
              <a:lnSpc>
                <a:spcPct val="140000"/>
              </a:lnSpc>
            </a:pPr>
            <a:r>
              <a:rPr lang="zh-CN" altLang="en-US"/>
              <a:t>SELECT t.tec_id,t.tec_name,c.cla_name FROM teacher t JOIN class c ON (t.tec_id = c.cla_teacher)	</a:t>
            </a:r>
            <a:endParaRPr lang="zh-CN" altLang="en-US"/>
          </a:p>
          <a:p>
            <a:pPr fontAlgn="auto">
              <a:lnSpc>
                <a:spcPct val="140000"/>
              </a:lnSpc>
            </a:pPr>
            <a:r>
              <a:rPr lang="zh-CN" altLang="en-US" sz="1800"/>
              <a:t>结果如下。</a:t>
            </a:r>
            <a:endParaRPr lang="zh-CN" altLang="en-US"/>
          </a:p>
          <a:p>
            <a:r>
              <a:rPr lang="zh-CN" altLang="en-US"/>
              <a:t># tec_id, tec_name, cla_name</a:t>
            </a:r>
            <a:endParaRPr lang="zh-CN" altLang="en-US"/>
          </a:p>
          <a:p>
            <a:r>
              <a:rPr lang="zh-CN" altLang="en-US"/>
              <a:t>1, 张一, 计算机</a:t>
            </a:r>
            <a:r>
              <a:rPr lang="en-US" altLang="zh-CN"/>
              <a:t>                </a:t>
            </a:r>
            <a:r>
              <a:rPr lang="zh-CN" altLang="en-US"/>
              <a:t>3, 张三, 自动化</a:t>
            </a:r>
            <a:endParaRPr lang="zh-CN" altLang="en-US"/>
          </a:p>
          <a:p>
            <a:r>
              <a:rPr lang="zh-CN" altLang="en-US"/>
              <a:t>5, 张五, 飞行器设计</a:t>
            </a:r>
            <a:r>
              <a:rPr lang="en-US" altLang="zh-CN"/>
              <a:t>         </a:t>
            </a:r>
            <a:r>
              <a:rPr lang="zh-CN" altLang="en-US"/>
              <a:t>7, 张七, 大学物理</a:t>
            </a:r>
            <a:endParaRPr lang="zh-CN" altLang="en-US"/>
          </a:p>
          <a:p>
            <a:r>
              <a:rPr lang="zh-CN" altLang="en-US"/>
              <a:t>9, 张九, 高等数学</a:t>
            </a:r>
            <a:r>
              <a:rPr lang="en-US" altLang="zh-CN"/>
              <a:t>            </a:t>
            </a:r>
            <a:r>
              <a:rPr lang="zh-CN" altLang="en-US"/>
              <a:t>12, 李三, 大学化学</a:t>
            </a:r>
            <a:endParaRPr lang="zh-CN" altLang="en-US"/>
          </a:p>
          <a:p>
            <a:r>
              <a:rPr lang="zh-CN" altLang="en-US"/>
              <a:t>14, 李五, 表演</a:t>
            </a:r>
            <a:r>
              <a:rPr lang="en-US" altLang="zh-CN"/>
              <a:t>                 </a:t>
            </a:r>
            <a:r>
              <a:rPr lang="zh-CN" altLang="en-US"/>
              <a:t>16, 李七, 服装设计</a:t>
            </a:r>
            <a:endParaRPr lang="zh-CN" altLang="en-US"/>
          </a:p>
          <a:p>
            <a:r>
              <a:rPr lang="zh-CN" altLang="en-US"/>
              <a:t>18, 李九, 工业设计</a:t>
            </a:r>
            <a:r>
              <a:rPr lang="en-US" altLang="zh-CN"/>
              <a:t>           </a:t>
            </a:r>
            <a:r>
              <a:rPr lang="zh-CN" altLang="en-US"/>
              <a:t>21, 王三, 金融学</a:t>
            </a:r>
            <a:endParaRPr lang="zh-CN" altLang="en-US"/>
          </a:p>
          <a:p>
            <a:r>
              <a:rPr lang="zh-CN" altLang="en-US"/>
              <a:t>23, 王五, 医学</a:t>
            </a:r>
            <a:r>
              <a:rPr lang="en-US" altLang="zh-CN"/>
              <a:t>                  </a:t>
            </a:r>
            <a:r>
              <a:rPr lang="zh-CN" altLang="en-US"/>
              <a:t>25, 王七, 土木工程</a:t>
            </a:r>
            <a:endParaRPr lang="zh-CN" altLang="en-US"/>
          </a:p>
          <a:p>
            <a:r>
              <a:rPr lang="zh-CN" altLang="en-US"/>
              <a:t>27, 王九, 机械</a:t>
            </a:r>
            <a:r>
              <a:rPr lang="en-US" altLang="zh-CN"/>
              <a:t>                  </a:t>
            </a:r>
            <a:r>
              <a:rPr lang="zh-CN" altLang="en-US"/>
              <a:t>29, 钱二, 建筑学</a:t>
            </a:r>
            <a:endParaRPr lang="zh-CN" altLang="en-US"/>
          </a:p>
          <a:p>
            <a:r>
              <a:rPr lang="zh-CN" altLang="en-US"/>
              <a:t>32, 钱五, 经济学</a:t>
            </a:r>
            <a:r>
              <a:rPr lang="en-US" altLang="zh-CN"/>
              <a:t>               </a:t>
            </a:r>
            <a:r>
              <a:rPr lang="zh-CN" altLang="en-US"/>
              <a:t>34, 钱七, 财务管理</a:t>
            </a:r>
            <a:endParaRPr lang="zh-CN" altLang="en-US"/>
          </a:p>
          <a:p>
            <a:r>
              <a:rPr lang="zh-CN" altLang="en-US"/>
              <a:t>36, 钱九, 人力资源</a:t>
            </a:r>
            <a:r>
              <a:rPr lang="en-US" altLang="zh-CN"/>
              <a:t>           </a:t>
            </a:r>
            <a:r>
              <a:rPr lang="zh-CN" altLang="en-US"/>
              <a:t>38, 吴二, 力学</a:t>
            </a:r>
            <a:endParaRPr lang="zh-CN" altLang="en-US"/>
          </a:p>
          <a:p>
            <a:r>
              <a:rPr lang="zh-CN" altLang="en-US"/>
              <a:t>41, 吴五, 人工智能</a:t>
            </a:r>
            <a:r>
              <a:rPr lang="en-US" altLang="zh-CN"/>
              <a:t>           </a:t>
            </a:r>
            <a:r>
              <a:rPr lang="zh-CN" altLang="en-US"/>
              <a:t>45, 吴九, 会计</a:t>
            </a:r>
            <a:endParaRPr lang="zh-CN" altLang="en-US"/>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smtClean="0">
                <a:latin typeface="+mn-ea"/>
                <a:ea typeface="+mn-ea"/>
                <a:cs typeface="+mn-ea"/>
                <a:sym typeface="+mn-lt"/>
              </a:rPr>
              <a:t>连接查询</a:t>
            </a:r>
            <a:r>
              <a:rPr smtClean="0">
                <a:latin typeface="+mn-lt"/>
                <a:ea typeface="+mn-ea"/>
                <a:cs typeface="+mn-ea"/>
                <a:sym typeface="+mn-lt"/>
              </a:rPr>
              <a:t>（</a:t>
            </a:r>
            <a:r>
              <a:rPr lang="en-US" altLang="zh-CN" smtClean="0">
                <a:latin typeface="+mn-lt"/>
                <a:ea typeface="+mn-ea"/>
                <a:cs typeface="+mn-ea"/>
                <a:sym typeface="+mn-lt"/>
              </a:rPr>
              <a:t>2</a:t>
            </a:r>
            <a:r>
              <a:rPr smtClean="0">
                <a:latin typeface="+mn-lt"/>
                <a:ea typeface="+mn-ea"/>
                <a:cs typeface="+mn-ea"/>
                <a:sym typeface="+mn-lt"/>
              </a:rPr>
              <a:t>）</a:t>
            </a:r>
            <a:endParaRPr lang="zh-CN" altLang="en-US" dirty="0" smtClean="0">
              <a:latin typeface="+mn-ea"/>
              <a:ea typeface="+mn-ea"/>
              <a:cs typeface="+mn-ea"/>
              <a:sym typeface="+mn-lt"/>
            </a:endParaRPr>
          </a:p>
        </p:txBody>
      </p:sp>
      <p:sp>
        <p:nvSpPr>
          <p:cNvPr id="8" name="空心弧 7" hidden="1"/>
          <p:cNvSpPr/>
          <p:nvPr>
            <p:custDataLst>
              <p:tags r:id="rId1"/>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9" name="空心弧 8" hidden="1"/>
          <p:cNvSpPr/>
          <p:nvPr>
            <p:custDataLst>
              <p:tags r:id="rId2"/>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0" name="空心弧 9" hidden="1"/>
          <p:cNvSpPr/>
          <p:nvPr>
            <p:custDataLst>
              <p:tags r:id="rId3"/>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1" name="空心弧 10" hidden="1"/>
          <p:cNvSpPr/>
          <p:nvPr>
            <p:custDataLst>
              <p:tags r:id="rId4"/>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2" name="空心弧 11" hidden="1"/>
          <p:cNvSpPr/>
          <p:nvPr>
            <p:custDataLst>
              <p:tags r:id="rId5"/>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3" name="空心弧 12" hidden="1"/>
          <p:cNvSpPr/>
          <p:nvPr>
            <p:custDataLst>
              <p:tags r:id="rId6"/>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4" name="空心弧 13" hidden="1"/>
          <p:cNvSpPr/>
          <p:nvPr>
            <p:custDataLst>
              <p:tags r:id="rId7"/>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5" name="空心弧 14" hidden="1"/>
          <p:cNvSpPr/>
          <p:nvPr>
            <p:custDataLst>
              <p:tags r:id="rId8"/>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6" name="空心弧 15" hidden="1"/>
          <p:cNvSpPr/>
          <p:nvPr>
            <p:custDataLst>
              <p:tags r:id="rId9"/>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7" name="空心弧 16" hidden="1"/>
          <p:cNvSpPr/>
          <p:nvPr>
            <p:custDataLst>
              <p:tags r:id="rId10"/>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8" name="空心弧 17" hidden="1"/>
          <p:cNvSpPr/>
          <p:nvPr>
            <p:custDataLst>
              <p:tags r:id="rId11"/>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9" name="空心弧 18" hidden="1"/>
          <p:cNvSpPr/>
          <p:nvPr>
            <p:custDataLst>
              <p:tags r:id="rId12"/>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0" name="空心弧 19" hidden="1"/>
          <p:cNvSpPr/>
          <p:nvPr>
            <p:custDataLst>
              <p:tags r:id="rId13"/>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1" name="空心弧 20" hidden="1"/>
          <p:cNvSpPr/>
          <p:nvPr>
            <p:custDataLst>
              <p:tags r:id="rId14"/>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2" name="空心弧 21" hidden="1"/>
          <p:cNvSpPr/>
          <p:nvPr>
            <p:custDataLst>
              <p:tags r:id="rId15"/>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3" name="空心弧 22" hidden="1"/>
          <p:cNvSpPr/>
          <p:nvPr>
            <p:custDataLst>
              <p:tags r:id="rId16"/>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4" name="空心弧 23" hidden="1"/>
          <p:cNvSpPr/>
          <p:nvPr>
            <p:custDataLst>
              <p:tags r:id="rId17"/>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5" name="空心弧 24" hidden="1"/>
          <p:cNvSpPr/>
          <p:nvPr>
            <p:custDataLst>
              <p:tags r:id="rId18"/>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6" name="空心弧 25" hidden="1"/>
          <p:cNvSpPr/>
          <p:nvPr>
            <p:custDataLst>
              <p:tags r:id="rId19"/>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7" name="空心弧 26" hidden="1"/>
          <p:cNvSpPr/>
          <p:nvPr>
            <p:custDataLst>
              <p:tags r:id="rId20"/>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8" name="空心弧 27" hidden="1"/>
          <p:cNvSpPr/>
          <p:nvPr>
            <p:custDataLst>
              <p:tags r:id="rId21"/>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9" name="空心弧 28" hidden="1"/>
          <p:cNvSpPr/>
          <p:nvPr>
            <p:custDataLst>
              <p:tags r:id="rId22"/>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0" name="空心弧 29" hidden="1"/>
          <p:cNvSpPr/>
          <p:nvPr>
            <p:custDataLst>
              <p:tags r:id="rId23"/>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1" name="空心弧 30" hidden="1"/>
          <p:cNvSpPr/>
          <p:nvPr>
            <p:custDataLst>
              <p:tags r:id="rId24"/>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2" name="空心弧 31" hidden="1"/>
          <p:cNvSpPr/>
          <p:nvPr>
            <p:custDataLst>
              <p:tags r:id="rId25"/>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3" name="空心弧 32" hidden="1"/>
          <p:cNvSpPr/>
          <p:nvPr>
            <p:custDataLst>
              <p:tags r:id="rId26"/>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4" name="空心弧 33" hidden="1"/>
          <p:cNvSpPr/>
          <p:nvPr>
            <p:custDataLst>
              <p:tags r:id="rId27"/>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5" name="空心弧 34" hidden="1"/>
          <p:cNvSpPr/>
          <p:nvPr>
            <p:custDataLst>
              <p:tags r:id="rId28"/>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6" name="空心弧 35" hidden="1"/>
          <p:cNvSpPr/>
          <p:nvPr>
            <p:custDataLst>
              <p:tags r:id="rId29"/>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7" name="空心弧 36" hidden="1"/>
          <p:cNvSpPr/>
          <p:nvPr>
            <p:custDataLst>
              <p:tags r:id="rId30"/>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8" name="空心弧 37" hidden="1"/>
          <p:cNvSpPr/>
          <p:nvPr>
            <p:custDataLst>
              <p:tags r:id="rId31"/>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9" name="空心弧 38" hidden="1"/>
          <p:cNvSpPr/>
          <p:nvPr>
            <p:custDataLst>
              <p:tags r:id="rId32"/>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0" name="空心弧 39" hidden="1"/>
          <p:cNvSpPr/>
          <p:nvPr>
            <p:custDataLst>
              <p:tags r:id="rId33"/>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1" name="空心弧 40" hidden="1"/>
          <p:cNvSpPr/>
          <p:nvPr>
            <p:custDataLst>
              <p:tags r:id="rId34"/>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2" name="空心弧 41" hidden="1"/>
          <p:cNvSpPr/>
          <p:nvPr>
            <p:custDataLst>
              <p:tags r:id="rId35"/>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3" name="空心弧 42" hidden="1"/>
          <p:cNvSpPr/>
          <p:nvPr>
            <p:custDataLst>
              <p:tags r:id="rId36"/>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4" name="空心弧 43" hidden="1"/>
          <p:cNvSpPr/>
          <p:nvPr>
            <p:custDataLst>
              <p:tags r:id="rId37"/>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5" name="空心弧 44" hidden="1"/>
          <p:cNvSpPr/>
          <p:nvPr>
            <p:custDataLst>
              <p:tags r:id="rId38"/>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6" name="空心弧 45" hidden="1"/>
          <p:cNvSpPr/>
          <p:nvPr>
            <p:custDataLst>
              <p:tags r:id="rId39"/>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7" name="空心弧 46" hidden="1"/>
          <p:cNvSpPr/>
          <p:nvPr>
            <p:custDataLst>
              <p:tags r:id="rId40"/>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8" name="空心弧 47" hidden="1"/>
          <p:cNvSpPr/>
          <p:nvPr>
            <p:custDataLst>
              <p:tags r:id="rId41"/>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9" name="空心弧 48" hidden="1"/>
          <p:cNvSpPr/>
          <p:nvPr>
            <p:custDataLst>
              <p:tags r:id="rId42"/>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0" name="空心弧 49" hidden="1"/>
          <p:cNvSpPr/>
          <p:nvPr>
            <p:custDataLst>
              <p:tags r:id="rId43"/>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1" name="空心弧 50" hidden="1"/>
          <p:cNvSpPr/>
          <p:nvPr>
            <p:custDataLst>
              <p:tags r:id="rId44"/>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2" name="空心弧 51" hidden="1"/>
          <p:cNvSpPr/>
          <p:nvPr>
            <p:custDataLst>
              <p:tags r:id="rId45"/>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3" name="空心弧 52" hidden="1"/>
          <p:cNvSpPr/>
          <p:nvPr>
            <p:custDataLst>
              <p:tags r:id="rId46"/>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 name="文本框 2"/>
          <p:cNvSpPr txBox="1"/>
          <p:nvPr/>
        </p:nvSpPr>
        <p:spPr>
          <a:xfrm>
            <a:off x="405765" y="1226820"/>
            <a:ext cx="11015980" cy="4697730"/>
          </a:xfrm>
          <a:prstGeom prst="rect">
            <a:avLst/>
          </a:prstGeom>
          <a:noFill/>
        </p:spPr>
        <p:txBody>
          <a:bodyPr wrap="square" rtlCol="0">
            <a:spAutoFit/>
          </a:bodyPr>
          <a:p>
            <a:pPr fontAlgn="auto">
              <a:lnSpc>
                <a:spcPct val="140000"/>
              </a:lnSpc>
            </a:pPr>
            <a:r>
              <a:rPr lang="en-US" sz="2200"/>
              <a:t>2.</a:t>
            </a:r>
            <a:r>
              <a:rPr sz="2200"/>
              <a:t> 左外连接(查询系主任编号大于20的院系和教师编号(教师信息表和院系信息表))。代码如下。</a:t>
            </a:r>
            <a:endParaRPr sz="2200"/>
          </a:p>
          <a:p>
            <a:pPr fontAlgn="auto">
              <a:lnSpc>
                <a:spcPct val="140000"/>
              </a:lnSpc>
            </a:pPr>
            <a:endParaRPr sz="2200"/>
          </a:p>
          <a:p>
            <a:pPr fontAlgn="auto">
              <a:lnSpc>
                <a:spcPct val="140000"/>
              </a:lnSpc>
            </a:pPr>
            <a:r>
              <a:t>SELECT s.depart_name,t.tec_id FROM school_department s LEFT JOIN teacher t ON(s.depart_teacher = t.tec_id) where t.tec_id&gt;20;</a:t>
            </a:r>
          </a:p>
          <a:p>
            <a:pPr fontAlgn="auto">
              <a:lnSpc>
                <a:spcPct val="140000"/>
              </a:lnSpc>
            </a:pPr>
          </a:p>
          <a:p>
            <a:pPr fontAlgn="auto">
              <a:lnSpc>
                <a:spcPct val="140000"/>
              </a:lnSpc>
            </a:pPr>
            <a:r>
              <a:t> </a:t>
            </a:r>
            <a:r>
              <a:rPr sz="1800"/>
              <a:t>结果如下。</a:t>
            </a:r>
            <a:endParaRPr sz="2200"/>
          </a:p>
          <a:p>
            <a:pPr fontAlgn="auto">
              <a:lnSpc>
                <a:spcPct val="140000"/>
              </a:lnSpc>
            </a:pPr>
            <a:endParaRPr sz="2200"/>
          </a:p>
          <a:p>
            <a:pPr fontAlgn="auto">
              <a:lnSpc>
                <a:spcPct val="140000"/>
              </a:lnSpc>
            </a:pPr>
            <a:r>
              <a:t># depart_name, tec_id</a:t>
            </a:r>
          </a:p>
          <a:p>
            <a:pPr fontAlgn="auto">
              <a:lnSpc>
                <a:spcPct val="140000"/>
              </a:lnSpc>
            </a:pPr>
            <a:r>
              <a:t>农学院, 22</a:t>
            </a:r>
          </a:p>
          <a:p>
            <a:pPr fontAlgn="auto">
              <a:lnSpc>
                <a:spcPct val="140000"/>
              </a:lnSpc>
            </a:pPr>
            <a:r>
              <a:t>医学院, 28</a:t>
            </a:r>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smtClean="0">
                <a:latin typeface="+mn-ea"/>
                <a:ea typeface="+mn-ea"/>
                <a:cs typeface="+mn-ea"/>
                <a:sym typeface="+mn-lt"/>
              </a:rPr>
              <a:t>连接查询</a:t>
            </a:r>
            <a:r>
              <a:rPr smtClean="0">
                <a:latin typeface="+mn-lt"/>
                <a:ea typeface="+mn-ea"/>
                <a:cs typeface="+mn-ea"/>
                <a:sym typeface="+mn-lt"/>
              </a:rPr>
              <a:t>（</a:t>
            </a:r>
            <a:r>
              <a:rPr lang="en-US" altLang="zh-CN" smtClean="0">
                <a:latin typeface="+mn-lt"/>
                <a:ea typeface="+mn-ea"/>
                <a:cs typeface="+mn-ea"/>
                <a:sym typeface="+mn-lt"/>
              </a:rPr>
              <a:t>3</a:t>
            </a:r>
            <a:r>
              <a:rPr smtClean="0">
                <a:latin typeface="+mn-lt"/>
                <a:ea typeface="+mn-ea"/>
                <a:cs typeface="+mn-ea"/>
                <a:sym typeface="+mn-lt"/>
              </a:rPr>
              <a:t>）</a:t>
            </a:r>
            <a:endParaRPr lang="zh-CN" altLang="en-US" dirty="0" smtClean="0">
              <a:latin typeface="+mn-ea"/>
              <a:ea typeface="+mn-ea"/>
              <a:cs typeface="+mn-ea"/>
              <a:sym typeface="+mn-lt"/>
            </a:endParaRPr>
          </a:p>
        </p:txBody>
      </p:sp>
      <p:sp>
        <p:nvSpPr>
          <p:cNvPr id="8" name="空心弧 7" hidden="1"/>
          <p:cNvSpPr/>
          <p:nvPr>
            <p:custDataLst>
              <p:tags r:id="rId1"/>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9" name="空心弧 8" hidden="1"/>
          <p:cNvSpPr/>
          <p:nvPr>
            <p:custDataLst>
              <p:tags r:id="rId2"/>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0" name="空心弧 9" hidden="1"/>
          <p:cNvSpPr/>
          <p:nvPr>
            <p:custDataLst>
              <p:tags r:id="rId3"/>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1" name="空心弧 10" hidden="1"/>
          <p:cNvSpPr/>
          <p:nvPr>
            <p:custDataLst>
              <p:tags r:id="rId4"/>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2" name="空心弧 11" hidden="1"/>
          <p:cNvSpPr/>
          <p:nvPr>
            <p:custDataLst>
              <p:tags r:id="rId5"/>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3" name="空心弧 12" hidden="1"/>
          <p:cNvSpPr/>
          <p:nvPr>
            <p:custDataLst>
              <p:tags r:id="rId6"/>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4" name="空心弧 13" hidden="1"/>
          <p:cNvSpPr/>
          <p:nvPr>
            <p:custDataLst>
              <p:tags r:id="rId7"/>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5" name="空心弧 14" hidden="1"/>
          <p:cNvSpPr/>
          <p:nvPr>
            <p:custDataLst>
              <p:tags r:id="rId8"/>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6" name="空心弧 15" hidden="1"/>
          <p:cNvSpPr/>
          <p:nvPr>
            <p:custDataLst>
              <p:tags r:id="rId9"/>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7" name="空心弧 16" hidden="1"/>
          <p:cNvSpPr/>
          <p:nvPr>
            <p:custDataLst>
              <p:tags r:id="rId10"/>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8" name="空心弧 17" hidden="1"/>
          <p:cNvSpPr/>
          <p:nvPr>
            <p:custDataLst>
              <p:tags r:id="rId11"/>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9" name="空心弧 18" hidden="1"/>
          <p:cNvSpPr/>
          <p:nvPr>
            <p:custDataLst>
              <p:tags r:id="rId12"/>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0" name="空心弧 19" hidden="1"/>
          <p:cNvSpPr/>
          <p:nvPr>
            <p:custDataLst>
              <p:tags r:id="rId13"/>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1" name="空心弧 20" hidden="1"/>
          <p:cNvSpPr/>
          <p:nvPr>
            <p:custDataLst>
              <p:tags r:id="rId14"/>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2" name="空心弧 21" hidden="1"/>
          <p:cNvSpPr/>
          <p:nvPr>
            <p:custDataLst>
              <p:tags r:id="rId15"/>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3" name="空心弧 22" hidden="1"/>
          <p:cNvSpPr/>
          <p:nvPr>
            <p:custDataLst>
              <p:tags r:id="rId16"/>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4" name="空心弧 23" hidden="1"/>
          <p:cNvSpPr/>
          <p:nvPr>
            <p:custDataLst>
              <p:tags r:id="rId17"/>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5" name="空心弧 24" hidden="1"/>
          <p:cNvSpPr/>
          <p:nvPr>
            <p:custDataLst>
              <p:tags r:id="rId18"/>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6" name="空心弧 25" hidden="1"/>
          <p:cNvSpPr/>
          <p:nvPr>
            <p:custDataLst>
              <p:tags r:id="rId19"/>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7" name="空心弧 26" hidden="1"/>
          <p:cNvSpPr/>
          <p:nvPr>
            <p:custDataLst>
              <p:tags r:id="rId20"/>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8" name="空心弧 27" hidden="1"/>
          <p:cNvSpPr/>
          <p:nvPr>
            <p:custDataLst>
              <p:tags r:id="rId21"/>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9" name="空心弧 28" hidden="1"/>
          <p:cNvSpPr/>
          <p:nvPr>
            <p:custDataLst>
              <p:tags r:id="rId22"/>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0" name="空心弧 29" hidden="1"/>
          <p:cNvSpPr/>
          <p:nvPr>
            <p:custDataLst>
              <p:tags r:id="rId23"/>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1" name="空心弧 30" hidden="1"/>
          <p:cNvSpPr/>
          <p:nvPr>
            <p:custDataLst>
              <p:tags r:id="rId24"/>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2" name="空心弧 31" hidden="1"/>
          <p:cNvSpPr/>
          <p:nvPr>
            <p:custDataLst>
              <p:tags r:id="rId25"/>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3" name="空心弧 32" hidden="1"/>
          <p:cNvSpPr/>
          <p:nvPr>
            <p:custDataLst>
              <p:tags r:id="rId26"/>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4" name="空心弧 33" hidden="1"/>
          <p:cNvSpPr/>
          <p:nvPr>
            <p:custDataLst>
              <p:tags r:id="rId27"/>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5" name="空心弧 34" hidden="1"/>
          <p:cNvSpPr/>
          <p:nvPr>
            <p:custDataLst>
              <p:tags r:id="rId28"/>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6" name="空心弧 35" hidden="1"/>
          <p:cNvSpPr/>
          <p:nvPr>
            <p:custDataLst>
              <p:tags r:id="rId29"/>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7" name="空心弧 36" hidden="1"/>
          <p:cNvSpPr/>
          <p:nvPr>
            <p:custDataLst>
              <p:tags r:id="rId30"/>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8" name="空心弧 37" hidden="1"/>
          <p:cNvSpPr/>
          <p:nvPr>
            <p:custDataLst>
              <p:tags r:id="rId31"/>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9" name="空心弧 38" hidden="1"/>
          <p:cNvSpPr/>
          <p:nvPr>
            <p:custDataLst>
              <p:tags r:id="rId32"/>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0" name="空心弧 39" hidden="1"/>
          <p:cNvSpPr/>
          <p:nvPr>
            <p:custDataLst>
              <p:tags r:id="rId33"/>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1" name="空心弧 40" hidden="1"/>
          <p:cNvSpPr/>
          <p:nvPr>
            <p:custDataLst>
              <p:tags r:id="rId34"/>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2" name="空心弧 41" hidden="1"/>
          <p:cNvSpPr/>
          <p:nvPr>
            <p:custDataLst>
              <p:tags r:id="rId35"/>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3" name="空心弧 42" hidden="1"/>
          <p:cNvSpPr/>
          <p:nvPr>
            <p:custDataLst>
              <p:tags r:id="rId36"/>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4" name="空心弧 43" hidden="1"/>
          <p:cNvSpPr/>
          <p:nvPr>
            <p:custDataLst>
              <p:tags r:id="rId37"/>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5" name="空心弧 44" hidden="1"/>
          <p:cNvSpPr/>
          <p:nvPr>
            <p:custDataLst>
              <p:tags r:id="rId38"/>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6" name="空心弧 45" hidden="1"/>
          <p:cNvSpPr/>
          <p:nvPr>
            <p:custDataLst>
              <p:tags r:id="rId39"/>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7" name="空心弧 46" hidden="1"/>
          <p:cNvSpPr/>
          <p:nvPr>
            <p:custDataLst>
              <p:tags r:id="rId40"/>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8" name="空心弧 47" hidden="1"/>
          <p:cNvSpPr/>
          <p:nvPr>
            <p:custDataLst>
              <p:tags r:id="rId41"/>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9" name="空心弧 48" hidden="1"/>
          <p:cNvSpPr/>
          <p:nvPr>
            <p:custDataLst>
              <p:tags r:id="rId42"/>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0" name="空心弧 49" hidden="1"/>
          <p:cNvSpPr/>
          <p:nvPr>
            <p:custDataLst>
              <p:tags r:id="rId43"/>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1" name="空心弧 50" hidden="1"/>
          <p:cNvSpPr/>
          <p:nvPr>
            <p:custDataLst>
              <p:tags r:id="rId44"/>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2" name="空心弧 51" hidden="1"/>
          <p:cNvSpPr/>
          <p:nvPr>
            <p:custDataLst>
              <p:tags r:id="rId45"/>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3" name="空心弧 52" hidden="1"/>
          <p:cNvSpPr/>
          <p:nvPr>
            <p:custDataLst>
              <p:tags r:id="rId46"/>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 name="文本框 2"/>
          <p:cNvSpPr txBox="1"/>
          <p:nvPr/>
        </p:nvSpPr>
        <p:spPr>
          <a:xfrm>
            <a:off x="405765" y="1226820"/>
            <a:ext cx="11015980" cy="2200910"/>
          </a:xfrm>
          <a:prstGeom prst="rect">
            <a:avLst/>
          </a:prstGeom>
          <a:noFill/>
        </p:spPr>
        <p:txBody>
          <a:bodyPr wrap="square" rtlCol="0">
            <a:spAutoFit/>
          </a:bodyPr>
          <a:p>
            <a:pPr fontAlgn="auto">
              <a:lnSpc>
                <a:spcPct val="140000"/>
              </a:lnSpc>
            </a:pPr>
            <a:r>
              <a:rPr lang="en-US" sz="2200"/>
              <a:t>3.</a:t>
            </a:r>
            <a:r>
              <a:rPr sz="2200"/>
              <a:t> 右外连接(查询系主任编号大于20的院系和教师编号(教师信息表和院系信息表))。代码如下。</a:t>
            </a:r>
            <a:endParaRPr sz="2200"/>
          </a:p>
          <a:p>
            <a:pPr fontAlgn="auto">
              <a:lnSpc>
                <a:spcPct val="140000"/>
              </a:lnSpc>
            </a:pPr>
            <a:r>
              <a:t>SELECT s.depart_name,t.tec_id FROM school_department s RIGHT JOIN teacher t ON(s.depart_teacher = t.tec_id) where t.tec_id&gt;20;</a:t>
            </a:r>
            <a:endParaRPr lang="zh-CN"/>
          </a:p>
          <a:p>
            <a:pPr fontAlgn="auto">
              <a:lnSpc>
                <a:spcPct val="140000"/>
              </a:lnSpc>
            </a:pPr>
            <a:r>
              <a:rPr sz="1800"/>
              <a:t>结果如图所示。</a:t>
            </a:r>
            <a:endParaRPr sz="1800"/>
          </a:p>
        </p:txBody>
      </p:sp>
      <p:pic>
        <p:nvPicPr>
          <p:cNvPr id="70" name="图片 70"/>
          <p:cNvPicPr>
            <a:picLocks noChangeAspect="1"/>
          </p:cNvPicPr>
          <p:nvPr/>
        </p:nvPicPr>
        <p:blipFill>
          <a:blip r:embed="rId47"/>
          <a:stretch>
            <a:fillRect/>
          </a:stretch>
        </p:blipFill>
        <p:spPr>
          <a:xfrm>
            <a:off x="1316990" y="3503295"/>
            <a:ext cx="9571355" cy="2028825"/>
          </a:xfrm>
          <a:prstGeom prst="rect">
            <a:avLst/>
          </a:prstGeom>
          <a:ln w="12700">
            <a:solidFill>
              <a:schemeClr val="bg1">
                <a:lumMod val="85000"/>
              </a:schemeClr>
            </a:solidFill>
          </a:ln>
        </p:spPr>
      </p:pic>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smtClean="0">
                <a:latin typeface="+mn-ea"/>
                <a:ea typeface="+mn-ea"/>
                <a:cs typeface="+mn-ea"/>
                <a:sym typeface="+mn-lt"/>
              </a:rPr>
              <a:t>连接查询</a:t>
            </a:r>
            <a:r>
              <a:rPr smtClean="0">
                <a:latin typeface="+mn-lt"/>
                <a:ea typeface="+mn-ea"/>
                <a:cs typeface="+mn-ea"/>
                <a:sym typeface="+mn-lt"/>
              </a:rPr>
              <a:t>（</a:t>
            </a:r>
            <a:r>
              <a:rPr lang="en-US" altLang="zh-CN" smtClean="0">
                <a:latin typeface="+mn-lt"/>
                <a:ea typeface="+mn-ea"/>
                <a:cs typeface="+mn-ea"/>
                <a:sym typeface="+mn-lt"/>
              </a:rPr>
              <a:t>4</a:t>
            </a:r>
            <a:r>
              <a:rPr smtClean="0">
                <a:latin typeface="+mn-lt"/>
                <a:ea typeface="+mn-ea"/>
                <a:cs typeface="+mn-ea"/>
                <a:sym typeface="+mn-lt"/>
              </a:rPr>
              <a:t>）</a:t>
            </a:r>
            <a:endParaRPr lang="zh-CN" altLang="en-US" dirty="0" smtClean="0">
              <a:latin typeface="+mn-ea"/>
              <a:ea typeface="+mn-ea"/>
              <a:cs typeface="+mn-ea"/>
              <a:sym typeface="+mn-lt"/>
            </a:endParaRPr>
          </a:p>
        </p:txBody>
      </p:sp>
      <p:sp>
        <p:nvSpPr>
          <p:cNvPr id="8" name="空心弧 7" hidden="1"/>
          <p:cNvSpPr/>
          <p:nvPr>
            <p:custDataLst>
              <p:tags r:id="rId1"/>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9" name="空心弧 8" hidden="1"/>
          <p:cNvSpPr/>
          <p:nvPr>
            <p:custDataLst>
              <p:tags r:id="rId2"/>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0" name="空心弧 9" hidden="1"/>
          <p:cNvSpPr/>
          <p:nvPr>
            <p:custDataLst>
              <p:tags r:id="rId3"/>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1" name="空心弧 10" hidden="1"/>
          <p:cNvSpPr/>
          <p:nvPr>
            <p:custDataLst>
              <p:tags r:id="rId4"/>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2" name="空心弧 11" hidden="1"/>
          <p:cNvSpPr/>
          <p:nvPr>
            <p:custDataLst>
              <p:tags r:id="rId5"/>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3" name="空心弧 12" hidden="1"/>
          <p:cNvSpPr/>
          <p:nvPr>
            <p:custDataLst>
              <p:tags r:id="rId6"/>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4" name="空心弧 13" hidden="1"/>
          <p:cNvSpPr/>
          <p:nvPr>
            <p:custDataLst>
              <p:tags r:id="rId7"/>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5" name="空心弧 14" hidden="1"/>
          <p:cNvSpPr/>
          <p:nvPr>
            <p:custDataLst>
              <p:tags r:id="rId8"/>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6" name="空心弧 15" hidden="1"/>
          <p:cNvSpPr/>
          <p:nvPr>
            <p:custDataLst>
              <p:tags r:id="rId9"/>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7" name="空心弧 16" hidden="1"/>
          <p:cNvSpPr/>
          <p:nvPr>
            <p:custDataLst>
              <p:tags r:id="rId10"/>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8" name="空心弧 17" hidden="1"/>
          <p:cNvSpPr/>
          <p:nvPr>
            <p:custDataLst>
              <p:tags r:id="rId11"/>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9" name="空心弧 18" hidden="1"/>
          <p:cNvSpPr/>
          <p:nvPr>
            <p:custDataLst>
              <p:tags r:id="rId12"/>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0" name="空心弧 19" hidden="1"/>
          <p:cNvSpPr/>
          <p:nvPr>
            <p:custDataLst>
              <p:tags r:id="rId13"/>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1" name="空心弧 20" hidden="1"/>
          <p:cNvSpPr/>
          <p:nvPr>
            <p:custDataLst>
              <p:tags r:id="rId14"/>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2" name="空心弧 21" hidden="1"/>
          <p:cNvSpPr/>
          <p:nvPr>
            <p:custDataLst>
              <p:tags r:id="rId15"/>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3" name="空心弧 22" hidden="1"/>
          <p:cNvSpPr/>
          <p:nvPr>
            <p:custDataLst>
              <p:tags r:id="rId16"/>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4" name="空心弧 23" hidden="1"/>
          <p:cNvSpPr/>
          <p:nvPr>
            <p:custDataLst>
              <p:tags r:id="rId17"/>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5" name="空心弧 24" hidden="1"/>
          <p:cNvSpPr/>
          <p:nvPr>
            <p:custDataLst>
              <p:tags r:id="rId18"/>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6" name="空心弧 25" hidden="1"/>
          <p:cNvSpPr/>
          <p:nvPr>
            <p:custDataLst>
              <p:tags r:id="rId19"/>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7" name="空心弧 26" hidden="1"/>
          <p:cNvSpPr/>
          <p:nvPr>
            <p:custDataLst>
              <p:tags r:id="rId20"/>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8" name="空心弧 27" hidden="1"/>
          <p:cNvSpPr/>
          <p:nvPr>
            <p:custDataLst>
              <p:tags r:id="rId21"/>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9" name="空心弧 28" hidden="1"/>
          <p:cNvSpPr/>
          <p:nvPr>
            <p:custDataLst>
              <p:tags r:id="rId22"/>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0" name="空心弧 29" hidden="1"/>
          <p:cNvSpPr/>
          <p:nvPr>
            <p:custDataLst>
              <p:tags r:id="rId23"/>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1" name="空心弧 30" hidden="1"/>
          <p:cNvSpPr/>
          <p:nvPr>
            <p:custDataLst>
              <p:tags r:id="rId24"/>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2" name="空心弧 31" hidden="1"/>
          <p:cNvSpPr/>
          <p:nvPr>
            <p:custDataLst>
              <p:tags r:id="rId25"/>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3" name="空心弧 32" hidden="1"/>
          <p:cNvSpPr/>
          <p:nvPr>
            <p:custDataLst>
              <p:tags r:id="rId26"/>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4" name="空心弧 33" hidden="1"/>
          <p:cNvSpPr/>
          <p:nvPr>
            <p:custDataLst>
              <p:tags r:id="rId27"/>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5" name="空心弧 34" hidden="1"/>
          <p:cNvSpPr/>
          <p:nvPr>
            <p:custDataLst>
              <p:tags r:id="rId28"/>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6" name="空心弧 35" hidden="1"/>
          <p:cNvSpPr/>
          <p:nvPr>
            <p:custDataLst>
              <p:tags r:id="rId29"/>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7" name="空心弧 36" hidden="1"/>
          <p:cNvSpPr/>
          <p:nvPr>
            <p:custDataLst>
              <p:tags r:id="rId30"/>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8" name="空心弧 37" hidden="1"/>
          <p:cNvSpPr/>
          <p:nvPr>
            <p:custDataLst>
              <p:tags r:id="rId31"/>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9" name="空心弧 38" hidden="1"/>
          <p:cNvSpPr/>
          <p:nvPr>
            <p:custDataLst>
              <p:tags r:id="rId32"/>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0" name="空心弧 39" hidden="1"/>
          <p:cNvSpPr/>
          <p:nvPr>
            <p:custDataLst>
              <p:tags r:id="rId33"/>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1" name="空心弧 40" hidden="1"/>
          <p:cNvSpPr/>
          <p:nvPr>
            <p:custDataLst>
              <p:tags r:id="rId34"/>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2" name="空心弧 41" hidden="1"/>
          <p:cNvSpPr/>
          <p:nvPr>
            <p:custDataLst>
              <p:tags r:id="rId35"/>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3" name="空心弧 42" hidden="1"/>
          <p:cNvSpPr/>
          <p:nvPr>
            <p:custDataLst>
              <p:tags r:id="rId36"/>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4" name="空心弧 43" hidden="1"/>
          <p:cNvSpPr/>
          <p:nvPr>
            <p:custDataLst>
              <p:tags r:id="rId37"/>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5" name="空心弧 44" hidden="1"/>
          <p:cNvSpPr/>
          <p:nvPr>
            <p:custDataLst>
              <p:tags r:id="rId38"/>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6" name="空心弧 45" hidden="1"/>
          <p:cNvSpPr/>
          <p:nvPr>
            <p:custDataLst>
              <p:tags r:id="rId39"/>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7" name="空心弧 46" hidden="1"/>
          <p:cNvSpPr/>
          <p:nvPr>
            <p:custDataLst>
              <p:tags r:id="rId40"/>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8" name="空心弧 47" hidden="1"/>
          <p:cNvSpPr/>
          <p:nvPr>
            <p:custDataLst>
              <p:tags r:id="rId41"/>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9" name="空心弧 48" hidden="1"/>
          <p:cNvSpPr/>
          <p:nvPr>
            <p:custDataLst>
              <p:tags r:id="rId42"/>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0" name="空心弧 49" hidden="1"/>
          <p:cNvSpPr/>
          <p:nvPr>
            <p:custDataLst>
              <p:tags r:id="rId43"/>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1" name="空心弧 50" hidden="1"/>
          <p:cNvSpPr/>
          <p:nvPr>
            <p:custDataLst>
              <p:tags r:id="rId44"/>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2" name="空心弧 51" hidden="1"/>
          <p:cNvSpPr/>
          <p:nvPr>
            <p:custDataLst>
              <p:tags r:id="rId45"/>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3" name="空心弧 52" hidden="1"/>
          <p:cNvSpPr/>
          <p:nvPr>
            <p:custDataLst>
              <p:tags r:id="rId46"/>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 name="文本框 2"/>
          <p:cNvSpPr txBox="1"/>
          <p:nvPr/>
        </p:nvSpPr>
        <p:spPr>
          <a:xfrm>
            <a:off x="405765" y="1226820"/>
            <a:ext cx="11015980" cy="3449320"/>
          </a:xfrm>
          <a:prstGeom prst="rect">
            <a:avLst/>
          </a:prstGeom>
          <a:noFill/>
        </p:spPr>
        <p:txBody>
          <a:bodyPr wrap="square" rtlCol="0">
            <a:spAutoFit/>
          </a:bodyPr>
          <a:p>
            <a:pPr fontAlgn="auto">
              <a:lnSpc>
                <a:spcPct val="140000"/>
              </a:lnSpc>
            </a:pPr>
            <a:r>
              <a:rPr lang="en-US" sz="2200"/>
              <a:t>4. </a:t>
            </a:r>
            <a:r>
              <a:rPr sz="2200"/>
              <a:t>全外连接(查询系主任编号大于20的院系和教师编号(教师信息表和院系信息表))。代码如下。</a:t>
            </a:r>
            <a:endParaRPr sz="2200"/>
          </a:p>
          <a:p>
            <a:pPr fontAlgn="auto">
              <a:lnSpc>
                <a:spcPct val="140000"/>
              </a:lnSpc>
            </a:pPr>
            <a:r>
              <a:t>SELECT s.depart_name,t.tec_id FROM school_department s LEFT JOIN teacher t ON(s.depart_teacher = t.tec_id) where t.tec_id&gt;20</a:t>
            </a:r>
          </a:p>
          <a:p>
            <a:pPr fontAlgn="auto">
              <a:lnSpc>
                <a:spcPct val="140000"/>
              </a:lnSpc>
            </a:pPr>
            <a:r>
              <a:t>UNION</a:t>
            </a:r>
          </a:p>
          <a:p>
            <a:pPr fontAlgn="auto">
              <a:lnSpc>
                <a:spcPct val="140000"/>
              </a:lnSpc>
            </a:pPr>
            <a:r>
              <a:t>SELECT s.depart_name,t.tec_id FROM school_department s RIGHT JOIN teacher t ON(s.depart_teacher = t.tec_id) where t.tec_id&gt;20;</a:t>
            </a:r>
          </a:p>
          <a:p>
            <a:pPr fontAlgn="auto">
              <a:lnSpc>
                <a:spcPct val="140000"/>
              </a:lnSpc>
            </a:pPr>
            <a:r>
              <a:rPr sz="1800"/>
              <a:t>结果如图所示。</a:t>
            </a:r>
            <a:endParaRPr sz="1800"/>
          </a:p>
        </p:txBody>
      </p:sp>
      <p:pic>
        <p:nvPicPr>
          <p:cNvPr id="4" name="图片 84"/>
          <p:cNvPicPr>
            <a:picLocks noChangeAspect="1"/>
          </p:cNvPicPr>
          <p:nvPr/>
        </p:nvPicPr>
        <p:blipFill>
          <a:blip r:embed="rId47"/>
          <a:stretch>
            <a:fillRect/>
          </a:stretch>
        </p:blipFill>
        <p:spPr>
          <a:xfrm>
            <a:off x="2170430" y="4272915"/>
            <a:ext cx="7851140" cy="1745615"/>
          </a:xfrm>
          <a:prstGeom prst="rect">
            <a:avLst/>
          </a:prstGeom>
          <a:ln w="12700">
            <a:solidFill>
              <a:schemeClr val="bg1">
                <a:lumMod val="85000"/>
              </a:schemeClr>
            </a:solidFill>
          </a:ln>
        </p:spPr>
      </p:pic>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smtClean="0">
                <a:latin typeface="+mn-ea"/>
                <a:ea typeface="+mn-ea"/>
                <a:cs typeface="+mn-ea"/>
                <a:sym typeface="+mn-lt"/>
              </a:rPr>
              <a:t>连接查询</a:t>
            </a:r>
            <a:r>
              <a:rPr smtClean="0">
                <a:latin typeface="+mn-lt"/>
                <a:ea typeface="+mn-ea"/>
                <a:cs typeface="+mn-ea"/>
                <a:sym typeface="+mn-lt"/>
              </a:rPr>
              <a:t>（</a:t>
            </a:r>
            <a:r>
              <a:rPr lang="en-US" altLang="zh-CN" smtClean="0">
                <a:latin typeface="+mn-lt"/>
                <a:ea typeface="+mn-ea"/>
                <a:cs typeface="+mn-ea"/>
                <a:sym typeface="+mn-lt"/>
              </a:rPr>
              <a:t>5</a:t>
            </a:r>
            <a:r>
              <a:rPr smtClean="0">
                <a:latin typeface="+mn-lt"/>
                <a:ea typeface="+mn-ea"/>
                <a:cs typeface="+mn-ea"/>
                <a:sym typeface="+mn-lt"/>
              </a:rPr>
              <a:t>）</a:t>
            </a:r>
            <a:endParaRPr lang="zh-CN" altLang="en-US" dirty="0" smtClean="0">
              <a:latin typeface="+mn-ea"/>
              <a:ea typeface="+mn-ea"/>
              <a:cs typeface="+mn-ea"/>
              <a:sym typeface="+mn-lt"/>
            </a:endParaRPr>
          </a:p>
        </p:txBody>
      </p:sp>
      <p:sp>
        <p:nvSpPr>
          <p:cNvPr id="8" name="空心弧 7" hidden="1"/>
          <p:cNvSpPr/>
          <p:nvPr>
            <p:custDataLst>
              <p:tags r:id="rId1"/>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9" name="空心弧 8" hidden="1"/>
          <p:cNvSpPr/>
          <p:nvPr>
            <p:custDataLst>
              <p:tags r:id="rId2"/>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0" name="空心弧 9" hidden="1"/>
          <p:cNvSpPr/>
          <p:nvPr>
            <p:custDataLst>
              <p:tags r:id="rId3"/>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1" name="空心弧 10" hidden="1"/>
          <p:cNvSpPr/>
          <p:nvPr>
            <p:custDataLst>
              <p:tags r:id="rId4"/>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2" name="空心弧 11" hidden="1"/>
          <p:cNvSpPr/>
          <p:nvPr>
            <p:custDataLst>
              <p:tags r:id="rId5"/>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3" name="空心弧 12" hidden="1"/>
          <p:cNvSpPr/>
          <p:nvPr>
            <p:custDataLst>
              <p:tags r:id="rId6"/>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4" name="空心弧 13" hidden="1"/>
          <p:cNvSpPr/>
          <p:nvPr>
            <p:custDataLst>
              <p:tags r:id="rId7"/>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5" name="空心弧 14" hidden="1"/>
          <p:cNvSpPr/>
          <p:nvPr>
            <p:custDataLst>
              <p:tags r:id="rId8"/>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6" name="空心弧 15" hidden="1"/>
          <p:cNvSpPr/>
          <p:nvPr>
            <p:custDataLst>
              <p:tags r:id="rId9"/>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7" name="空心弧 16" hidden="1"/>
          <p:cNvSpPr/>
          <p:nvPr>
            <p:custDataLst>
              <p:tags r:id="rId10"/>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8" name="空心弧 17" hidden="1"/>
          <p:cNvSpPr/>
          <p:nvPr>
            <p:custDataLst>
              <p:tags r:id="rId11"/>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9" name="空心弧 18" hidden="1"/>
          <p:cNvSpPr/>
          <p:nvPr>
            <p:custDataLst>
              <p:tags r:id="rId12"/>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0" name="空心弧 19" hidden="1"/>
          <p:cNvSpPr/>
          <p:nvPr>
            <p:custDataLst>
              <p:tags r:id="rId13"/>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1" name="空心弧 20" hidden="1"/>
          <p:cNvSpPr/>
          <p:nvPr>
            <p:custDataLst>
              <p:tags r:id="rId14"/>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2" name="空心弧 21" hidden="1"/>
          <p:cNvSpPr/>
          <p:nvPr>
            <p:custDataLst>
              <p:tags r:id="rId15"/>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3" name="空心弧 22" hidden="1"/>
          <p:cNvSpPr/>
          <p:nvPr>
            <p:custDataLst>
              <p:tags r:id="rId16"/>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4" name="空心弧 23" hidden="1"/>
          <p:cNvSpPr/>
          <p:nvPr>
            <p:custDataLst>
              <p:tags r:id="rId17"/>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5" name="空心弧 24" hidden="1"/>
          <p:cNvSpPr/>
          <p:nvPr>
            <p:custDataLst>
              <p:tags r:id="rId18"/>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6" name="空心弧 25" hidden="1"/>
          <p:cNvSpPr/>
          <p:nvPr>
            <p:custDataLst>
              <p:tags r:id="rId19"/>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7" name="空心弧 26" hidden="1"/>
          <p:cNvSpPr/>
          <p:nvPr>
            <p:custDataLst>
              <p:tags r:id="rId20"/>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8" name="空心弧 27" hidden="1"/>
          <p:cNvSpPr/>
          <p:nvPr>
            <p:custDataLst>
              <p:tags r:id="rId21"/>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9" name="空心弧 28" hidden="1"/>
          <p:cNvSpPr/>
          <p:nvPr>
            <p:custDataLst>
              <p:tags r:id="rId22"/>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0" name="空心弧 29" hidden="1"/>
          <p:cNvSpPr/>
          <p:nvPr>
            <p:custDataLst>
              <p:tags r:id="rId23"/>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1" name="空心弧 30" hidden="1"/>
          <p:cNvSpPr/>
          <p:nvPr>
            <p:custDataLst>
              <p:tags r:id="rId24"/>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2" name="空心弧 31" hidden="1"/>
          <p:cNvSpPr/>
          <p:nvPr>
            <p:custDataLst>
              <p:tags r:id="rId25"/>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3" name="空心弧 32" hidden="1"/>
          <p:cNvSpPr/>
          <p:nvPr>
            <p:custDataLst>
              <p:tags r:id="rId26"/>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4" name="空心弧 33" hidden="1"/>
          <p:cNvSpPr/>
          <p:nvPr>
            <p:custDataLst>
              <p:tags r:id="rId27"/>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5" name="空心弧 34" hidden="1"/>
          <p:cNvSpPr/>
          <p:nvPr>
            <p:custDataLst>
              <p:tags r:id="rId28"/>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6" name="空心弧 35" hidden="1"/>
          <p:cNvSpPr/>
          <p:nvPr>
            <p:custDataLst>
              <p:tags r:id="rId29"/>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7" name="空心弧 36" hidden="1"/>
          <p:cNvSpPr/>
          <p:nvPr>
            <p:custDataLst>
              <p:tags r:id="rId30"/>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8" name="空心弧 37" hidden="1"/>
          <p:cNvSpPr/>
          <p:nvPr>
            <p:custDataLst>
              <p:tags r:id="rId31"/>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9" name="空心弧 38" hidden="1"/>
          <p:cNvSpPr/>
          <p:nvPr>
            <p:custDataLst>
              <p:tags r:id="rId32"/>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0" name="空心弧 39" hidden="1"/>
          <p:cNvSpPr/>
          <p:nvPr>
            <p:custDataLst>
              <p:tags r:id="rId33"/>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1" name="空心弧 40" hidden="1"/>
          <p:cNvSpPr/>
          <p:nvPr>
            <p:custDataLst>
              <p:tags r:id="rId34"/>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2" name="空心弧 41" hidden="1"/>
          <p:cNvSpPr/>
          <p:nvPr>
            <p:custDataLst>
              <p:tags r:id="rId35"/>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3" name="空心弧 42" hidden="1"/>
          <p:cNvSpPr/>
          <p:nvPr>
            <p:custDataLst>
              <p:tags r:id="rId36"/>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4" name="空心弧 43" hidden="1"/>
          <p:cNvSpPr/>
          <p:nvPr>
            <p:custDataLst>
              <p:tags r:id="rId37"/>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5" name="空心弧 44" hidden="1"/>
          <p:cNvSpPr/>
          <p:nvPr>
            <p:custDataLst>
              <p:tags r:id="rId38"/>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6" name="空心弧 45" hidden="1"/>
          <p:cNvSpPr/>
          <p:nvPr>
            <p:custDataLst>
              <p:tags r:id="rId39"/>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7" name="空心弧 46" hidden="1"/>
          <p:cNvSpPr/>
          <p:nvPr>
            <p:custDataLst>
              <p:tags r:id="rId40"/>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8" name="空心弧 47" hidden="1"/>
          <p:cNvSpPr/>
          <p:nvPr>
            <p:custDataLst>
              <p:tags r:id="rId41"/>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9" name="空心弧 48" hidden="1"/>
          <p:cNvSpPr/>
          <p:nvPr>
            <p:custDataLst>
              <p:tags r:id="rId42"/>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0" name="空心弧 49" hidden="1"/>
          <p:cNvSpPr/>
          <p:nvPr>
            <p:custDataLst>
              <p:tags r:id="rId43"/>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1" name="空心弧 50" hidden="1"/>
          <p:cNvSpPr/>
          <p:nvPr>
            <p:custDataLst>
              <p:tags r:id="rId44"/>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2" name="空心弧 51" hidden="1"/>
          <p:cNvSpPr/>
          <p:nvPr>
            <p:custDataLst>
              <p:tags r:id="rId45"/>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3" name="空心弧 52" hidden="1"/>
          <p:cNvSpPr/>
          <p:nvPr>
            <p:custDataLst>
              <p:tags r:id="rId46"/>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 name="文本框 2"/>
          <p:cNvSpPr txBox="1"/>
          <p:nvPr/>
        </p:nvSpPr>
        <p:spPr>
          <a:xfrm>
            <a:off x="405765" y="1226820"/>
            <a:ext cx="11015980" cy="3881755"/>
          </a:xfrm>
          <a:prstGeom prst="rect">
            <a:avLst/>
          </a:prstGeom>
          <a:noFill/>
        </p:spPr>
        <p:txBody>
          <a:bodyPr wrap="square" rtlCol="0">
            <a:spAutoFit/>
          </a:bodyPr>
          <a:p>
            <a:pPr fontAlgn="auto">
              <a:lnSpc>
                <a:spcPct val="140000"/>
              </a:lnSpc>
            </a:pPr>
            <a:r>
              <a:rPr sz="2200"/>
              <a:t>综上可知：</a:t>
            </a:r>
            <a:endParaRPr sz="2200"/>
          </a:p>
          <a:p>
            <a:pPr marL="342900" indent="-342900" fontAlgn="auto">
              <a:lnSpc>
                <a:spcPct val="140000"/>
              </a:lnSpc>
              <a:buFont typeface="Wingdings" panose="05000000000000000000" charset="0"/>
              <a:buChar char="l"/>
            </a:pPr>
            <a:r>
              <a:rPr sz="2200"/>
              <a:t>左外连接是指以左边的表为基础表进行查询，根据指定连接条件关联右表，获取基础表以及和条件匹配的右表数据。</a:t>
            </a:r>
            <a:endParaRPr sz="2200"/>
          </a:p>
          <a:p>
            <a:pPr marL="342900" indent="-342900" fontAlgn="auto">
              <a:lnSpc>
                <a:spcPct val="140000"/>
              </a:lnSpc>
              <a:buFont typeface="Wingdings" panose="05000000000000000000" charset="0"/>
              <a:buChar char="l"/>
            </a:pPr>
            <a:r>
              <a:rPr sz="2200"/>
              <a:t>右外连接是指以右边的表为基础表，在内连接的基础上也查询右边表中有记录，而左边的表中没有记录的数据。</a:t>
            </a:r>
            <a:endParaRPr sz="2200"/>
          </a:p>
          <a:p>
            <a:pPr marL="342900" indent="-342900" fontAlgn="auto">
              <a:lnSpc>
                <a:spcPct val="140000"/>
              </a:lnSpc>
              <a:buFont typeface="Wingdings" panose="05000000000000000000" charset="0"/>
              <a:buChar char="l"/>
            </a:pPr>
            <a:r>
              <a:rPr sz="2200"/>
              <a:t>全连接是指除了返回两个表中满足连接条件的记录，还会返回不满足连接条件的所有其它行。即是左外连接和右外连接查询结果的总和。如果两个表使用了完全连接，那么将先进行一次左连接，再进行一次右连接，最后将两个临时结果集进行union操作。</a:t>
            </a:r>
            <a:endParaRPr sz="2200"/>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smtClean="0">
                <a:latin typeface="+mn-ea"/>
                <a:ea typeface="+mn-ea"/>
                <a:cs typeface="+mn-ea"/>
                <a:sym typeface="+mn-lt"/>
              </a:rPr>
              <a:t>数据的修改和删除</a:t>
            </a:r>
            <a:r>
              <a:rPr smtClean="0">
                <a:latin typeface="+mn-lt"/>
                <a:ea typeface="+mn-ea"/>
                <a:cs typeface="+mn-ea"/>
                <a:sym typeface="+mn-lt"/>
              </a:rPr>
              <a:t>（</a:t>
            </a:r>
            <a:r>
              <a:rPr lang="en-US" altLang="zh-CN" smtClean="0">
                <a:latin typeface="+mn-lt"/>
                <a:ea typeface="+mn-ea"/>
                <a:cs typeface="+mn-ea"/>
                <a:sym typeface="+mn-lt"/>
              </a:rPr>
              <a:t>1</a:t>
            </a:r>
            <a:r>
              <a:rPr smtClean="0">
                <a:latin typeface="+mn-lt"/>
                <a:ea typeface="+mn-ea"/>
                <a:cs typeface="+mn-ea"/>
                <a:sym typeface="+mn-lt"/>
              </a:rPr>
              <a:t>）</a:t>
            </a:r>
            <a:endParaRPr lang="zh-CN" altLang="en-US" dirty="0" smtClean="0">
              <a:latin typeface="+mn-ea"/>
              <a:ea typeface="+mn-ea"/>
              <a:cs typeface="+mn-ea"/>
              <a:sym typeface="+mn-lt"/>
            </a:endParaRPr>
          </a:p>
        </p:txBody>
      </p:sp>
      <p:sp>
        <p:nvSpPr>
          <p:cNvPr id="8" name="空心弧 7" hidden="1"/>
          <p:cNvSpPr/>
          <p:nvPr>
            <p:custDataLst>
              <p:tags r:id="rId1"/>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9" name="空心弧 8" hidden="1"/>
          <p:cNvSpPr/>
          <p:nvPr>
            <p:custDataLst>
              <p:tags r:id="rId2"/>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0" name="空心弧 9" hidden="1"/>
          <p:cNvSpPr/>
          <p:nvPr>
            <p:custDataLst>
              <p:tags r:id="rId3"/>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1" name="空心弧 10" hidden="1"/>
          <p:cNvSpPr/>
          <p:nvPr>
            <p:custDataLst>
              <p:tags r:id="rId4"/>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2" name="空心弧 11" hidden="1"/>
          <p:cNvSpPr/>
          <p:nvPr>
            <p:custDataLst>
              <p:tags r:id="rId5"/>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3" name="空心弧 12" hidden="1"/>
          <p:cNvSpPr/>
          <p:nvPr>
            <p:custDataLst>
              <p:tags r:id="rId6"/>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4" name="空心弧 13" hidden="1"/>
          <p:cNvSpPr/>
          <p:nvPr>
            <p:custDataLst>
              <p:tags r:id="rId7"/>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5" name="空心弧 14" hidden="1"/>
          <p:cNvSpPr/>
          <p:nvPr>
            <p:custDataLst>
              <p:tags r:id="rId8"/>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6" name="空心弧 15" hidden="1"/>
          <p:cNvSpPr/>
          <p:nvPr>
            <p:custDataLst>
              <p:tags r:id="rId9"/>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7" name="空心弧 16" hidden="1"/>
          <p:cNvSpPr/>
          <p:nvPr>
            <p:custDataLst>
              <p:tags r:id="rId10"/>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8" name="空心弧 17" hidden="1"/>
          <p:cNvSpPr/>
          <p:nvPr>
            <p:custDataLst>
              <p:tags r:id="rId11"/>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9" name="空心弧 18" hidden="1"/>
          <p:cNvSpPr/>
          <p:nvPr>
            <p:custDataLst>
              <p:tags r:id="rId12"/>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0" name="空心弧 19" hidden="1"/>
          <p:cNvSpPr/>
          <p:nvPr>
            <p:custDataLst>
              <p:tags r:id="rId13"/>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1" name="空心弧 20" hidden="1"/>
          <p:cNvSpPr/>
          <p:nvPr>
            <p:custDataLst>
              <p:tags r:id="rId14"/>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2" name="空心弧 21" hidden="1"/>
          <p:cNvSpPr/>
          <p:nvPr>
            <p:custDataLst>
              <p:tags r:id="rId15"/>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3" name="空心弧 22" hidden="1"/>
          <p:cNvSpPr/>
          <p:nvPr>
            <p:custDataLst>
              <p:tags r:id="rId16"/>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4" name="空心弧 23" hidden="1"/>
          <p:cNvSpPr/>
          <p:nvPr>
            <p:custDataLst>
              <p:tags r:id="rId17"/>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5" name="空心弧 24" hidden="1"/>
          <p:cNvSpPr/>
          <p:nvPr>
            <p:custDataLst>
              <p:tags r:id="rId18"/>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6" name="空心弧 25" hidden="1"/>
          <p:cNvSpPr/>
          <p:nvPr>
            <p:custDataLst>
              <p:tags r:id="rId19"/>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7" name="空心弧 26" hidden="1"/>
          <p:cNvSpPr/>
          <p:nvPr>
            <p:custDataLst>
              <p:tags r:id="rId20"/>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8" name="空心弧 27" hidden="1"/>
          <p:cNvSpPr/>
          <p:nvPr>
            <p:custDataLst>
              <p:tags r:id="rId21"/>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9" name="空心弧 28" hidden="1"/>
          <p:cNvSpPr/>
          <p:nvPr>
            <p:custDataLst>
              <p:tags r:id="rId22"/>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0" name="空心弧 29" hidden="1"/>
          <p:cNvSpPr/>
          <p:nvPr>
            <p:custDataLst>
              <p:tags r:id="rId23"/>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1" name="空心弧 30" hidden="1"/>
          <p:cNvSpPr/>
          <p:nvPr>
            <p:custDataLst>
              <p:tags r:id="rId24"/>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2" name="空心弧 31" hidden="1"/>
          <p:cNvSpPr/>
          <p:nvPr>
            <p:custDataLst>
              <p:tags r:id="rId25"/>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3" name="空心弧 32" hidden="1"/>
          <p:cNvSpPr/>
          <p:nvPr>
            <p:custDataLst>
              <p:tags r:id="rId26"/>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4" name="空心弧 33" hidden="1"/>
          <p:cNvSpPr/>
          <p:nvPr>
            <p:custDataLst>
              <p:tags r:id="rId27"/>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5" name="空心弧 34" hidden="1"/>
          <p:cNvSpPr/>
          <p:nvPr>
            <p:custDataLst>
              <p:tags r:id="rId28"/>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6" name="空心弧 35" hidden="1"/>
          <p:cNvSpPr/>
          <p:nvPr>
            <p:custDataLst>
              <p:tags r:id="rId29"/>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7" name="空心弧 36" hidden="1"/>
          <p:cNvSpPr/>
          <p:nvPr>
            <p:custDataLst>
              <p:tags r:id="rId30"/>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8" name="空心弧 37" hidden="1"/>
          <p:cNvSpPr/>
          <p:nvPr>
            <p:custDataLst>
              <p:tags r:id="rId31"/>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9" name="空心弧 38" hidden="1"/>
          <p:cNvSpPr/>
          <p:nvPr>
            <p:custDataLst>
              <p:tags r:id="rId32"/>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0" name="空心弧 39" hidden="1"/>
          <p:cNvSpPr/>
          <p:nvPr>
            <p:custDataLst>
              <p:tags r:id="rId33"/>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1" name="空心弧 40" hidden="1"/>
          <p:cNvSpPr/>
          <p:nvPr>
            <p:custDataLst>
              <p:tags r:id="rId34"/>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2" name="空心弧 41" hidden="1"/>
          <p:cNvSpPr/>
          <p:nvPr>
            <p:custDataLst>
              <p:tags r:id="rId35"/>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3" name="空心弧 42" hidden="1"/>
          <p:cNvSpPr/>
          <p:nvPr>
            <p:custDataLst>
              <p:tags r:id="rId36"/>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4" name="空心弧 43" hidden="1"/>
          <p:cNvSpPr/>
          <p:nvPr>
            <p:custDataLst>
              <p:tags r:id="rId37"/>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5" name="空心弧 44" hidden="1"/>
          <p:cNvSpPr/>
          <p:nvPr>
            <p:custDataLst>
              <p:tags r:id="rId38"/>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6" name="空心弧 45" hidden="1"/>
          <p:cNvSpPr/>
          <p:nvPr>
            <p:custDataLst>
              <p:tags r:id="rId39"/>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7" name="空心弧 46" hidden="1"/>
          <p:cNvSpPr/>
          <p:nvPr>
            <p:custDataLst>
              <p:tags r:id="rId40"/>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8" name="空心弧 47" hidden="1"/>
          <p:cNvSpPr/>
          <p:nvPr>
            <p:custDataLst>
              <p:tags r:id="rId41"/>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9" name="空心弧 48" hidden="1"/>
          <p:cNvSpPr/>
          <p:nvPr>
            <p:custDataLst>
              <p:tags r:id="rId42"/>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0" name="空心弧 49" hidden="1"/>
          <p:cNvSpPr/>
          <p:nvPr>
            <p:custDataLst>
              <p:tags r:id="rId43"/>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1" name="空心弧 50" hidden="1"/>
          <p:cNvSpPr/>
          <p:nvPr>
            <p:custDataLst>
              <p:tags r:id="rId44"/>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2" name="空心弧 51" hidden="1"/>
          <p:cNvSpPr/>
          <p:nvPr>
            <p:custDataLst>
              <p:tags r:id="rId45"/>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3" name="空心弧 52" hidden="1"/>
          <p:cNvSpPr/>
          <p:nvPr>
            <p:custDataLst>
              <p:tags r:id="rId46"/>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 name="文本框 2"/>
          <p:cNvSpPr txBox="1"/>
          <p:nvPr/>
        </p:nvSpPr>
        <p:spPr>
          <a:xfrm>
            <a:off x="405765" y="1226820"/>
            <a:ext cx="11015980" cy="4825365"/>
          </a:xfrm>
          <a:prstGeom prst="rect">
            <a:avLst/>
          </a:prstGeom>
          <a:noFill/>
        </p:spPr>
        <p:txBody>
          <a:bodyPr wrap="square" rtlCol="0">
            <a:spAutoFit/>
          </a:bodyPr>
          <a:p>
            <a:pPr fontAlgn="auto">
              <a:lnSpc>
                <a:spcPct val="140000"/>
              </a:lnSpc>
            </a:pPr>
            <a:r>
              <a:rPr lang="en-US" sz="2200"/>
              <a:t>1. </a:t>
            </a:r>
            <a:r>
              <a:rPr sz="2200"/>
              <a:t>修改数据：修改/更新课程信息表数据。代码如下。</a:t>
            </a:r>
            <a:endParaRPr sz="2200"/>
          </a:p>
          <a:p>
            <a:pPr algn="l" fontAlgn="auto">
              <a:lnSpc>
                <a:spcPct val="140000"/>
              </a:lnSpc>
              <a:buClrTx/>
              <a:buSzTx/>
              <a:buFontTx/>
            </a:pPr>
            <a:r>
              <a:t># 修改/更新数据</a:t>
            </a:r>
          </a:p>
          <a:p>
            <a:pPr algn="l" fontAlgn="auto">
              <a:lnSpc>
                <a:spcPct val="140000"/>
              </a:lnSpc>
              <a:buClrTx/>
              <a:buSzTx/>
              <a:buFontTx/>
            </a:pPr>
            <a:r>
              <a:t>UPDATE course SET cor_name='C语言程序设计',cor_type='必修',credit=3.5 WHERE cor_id=1;</a:t>
            </a:r>
          </a:p>
          <a:p>
            <a:pPr algn="l" fontAlgn="auto">
              <a:lnSpc>
                <a:spcPct val="140000"/>
              </a:lnSpc>
              <a:buClrTx/>
              <a:buSzTx/>
              <a:buFontTx/>
            </a:pPr>
            <a:r>
              <a:rPr sz="1800"/>
              <a:t>结果如下。</a:t>
            </a:r>
            <a:endParaRPr sz="1800"/>
          </a:p>
          <a:p>
            <a:pPr algn="l" fontAlgn="auto">
              <a:lnSpc>
                <a:spcPct val="140000"/>
              </a:lnSpc>
              <a:buClrTx/>
              <a:buSzTx/>
              <a:buFontTx/>
            </a:pPr>
            <a:r>
              <a:t>UPDATE course SET cor_name='C语言程序设计',cor_type='必修',credit=3.5 WHERE cor_id=1</a:t>
            </a:r>
          </a:p>
          <a:p>
            <a:pPr algn="l" fontAlgn="auto">
              <a:lnSpc>
                <a:spcPct val="140000"/>
              </a:lnSpc>
              <a:buClrTx/>
              <a:buSzTx/>
              <a:buFontTx/>
            </a:pPr>
            <a:r>
              <a:t>执行成功，耗时：[87ms.]</a:t>
            </a:r>
          </a:p>
          <a:p>
            <a:pPr algn="l" fontAlgn="auto">
              <a:lnSpc>
                <a:spcPct val="140000"/>
              </a:lnSpc>
              <a:buClrTx/>
              <a:buSzTx/>
              <a:buFontTx/>
            </a:pPr>
            <a:r>
              <a:rPr sz="1800"/>
              <a:t>查询更新情况。代码如下。</a:t>
            </a:r>
          </a:p>
          <a:p>
            <a:pPr algn="l" fontAlgn="auto">
              <a:lnSpc>
                <a:spcPct val="140000"/>
              </a:lnSpc>
              <a:buClrTx/>
              <a:buSzTx/>
              <a:buFontTx/>
            </a:pPr>
            <a:r>
              <a:t># 查询更新情况</a:t>
            </a:r>
          </a:p>
          <a:p>
            <a:pPr algn="l" fontAlgn="auto">
              <a:lnSpc>
                <a:spcPct val="140000"/>
              </a:lnSpc>
              <a:buClrTx/>
              <a:buSzTx/>
              <a:buFontTx/>
            </a:pPr>
            <a:r>
              <a:t>SELECT * FROM course WHERE cor_id=1;</a:t>
            </a:r>
          </a:p>
          <a:p>
            <a:pPr algn="l" fontAlgn="auto">
              <a:lnSpc>
                <a:spcPct val="140000"/>
              </a:lnSpc>
              <a:buClrTx/>
              <a:buSzTx/>
              <a:buFontTx/>
            </a:pPr>
            <a:r>
              <a:rPr sz="1800"/>
              <a:t>结果如下。</a:t>
            </a:r>
            <a:endParaRPr sz="1800"/>
          </a:p>
          <a:p>
            <a:pPr algn="l" fontAlgn="auto">
              <a:lnSpc>
                <a:spcPct val="140000"/>
              </a:lnSpc>
              <a:buClrTx/>
              <a:buSzTx/>
              <a:buFontTx/>
            </a:pPr>
            <a:r>
              <a:t># cor_id, cor_name, cor_type, credit</a:t>
            </a:r>
          </a:p>
          <a:p>
            <a:pPr fontAlgn="auto">
              <a:lnSpc>
                <a:spcPct val="140000"/>
              </a:lnSpc>
            </a:pPr>
            <a:r>
              <a:t>1, C语言程序设计, 必修, 3.5</a:t>
            </a:r>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smtClean="0">
                <a:latin typeface="+mn-ea"/>
                <a:ea typeface="+mn-ea"/>
                <a:cs typeface="+mn-ea"/>
                <a:sym typeface="+mn-lt"/>
              </a:rPr>
              <a:t>数据的修改和删除</a:t>
            </a:r>
            <a:r>
              <a:rPr smtClean="0">
                <a:latin typeface="+mn-lt"/>
                <a:ea typeface="+mn-ea"/>
                <a:cs typeface="+mn-ea"/>
                <a:sym typeface="+mn-lt"/>
              </a:rPr>
              <a:t>（</a:t>
            </a:r>
            <a:r>
              <a:rPr lang="en-US" altLang="zh-CN" smtClean="0">
                <a:latin typeface="+mn-lt"/>
                <a:ea typeface="+mn-ea"/>
                <a:cs typeface="+mn-ea"/>
                <a:sym typeface="+mn-lt"/>
              </a:rPr>
              <a:t>2</a:t>
            </a:r>
            <a:r>
              <a:rPr smtClean="0">
                <a:latin typeface="+mn-lt"/>
                <a:ea typeface="+mn-ea"/>
                <a:cs typeface="+mn-ea"/>
                <a:sym typeface="+mn-lt"/>
              </a:rPr>
              <a:t>）</a:t>
            </a:r>
            <a:endParaRPr lang="zh-CN" altLang="en-US" dirty="0" smtClean="0">
              <a:latin typeface="+mn-ea"/>
              <a:ea typeface="+mn-ea"/>
              <a:cs typeface="+mn-ea"/>
              <a:sym typeface="+mn-lt"/>
            </a:endParaRPr>
          </a:p>
        </p:txBody>
      </p:sp>
      <p:sp>
        <p:nvSpPr>
          <p:cNvPr id="8" name="空心弧 7" hidden="1"/>
          <p:cNvSpPr/>
          <p:nvPr>
            <p:custDataLst>
              <p:tags r:id="rId1"/>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9" name="空心弧 8" hidden="1"/>
          <p:cNvSpPr/>
          <p:nvPr>
            <p:custDataLst>
              <p:tags r:id="rId2"/>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0" name="空心弧 9" hidden="1"/>
          <p:cNvSpPr/>
          <p:nvPr>
            <p:custDataLst>
              <p:tags r:id="rId3"/>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1" name="空心弧 10" hidden="1"/>
          <p:cNvSpPr/>
          <p:nvPr>
            <p:custDataLst>
              <p:tags r:id="rId4"/>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2" name="空心弧 11" hidden="1"/>
          <p:cNvSpPr/>
          <p:nvPr>
            <p:custDataLst>
              <p:tags r:id="rId5"/>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3" name="空心弧 12" hidden="1"/>
          <p:cNvSpPr/>
          <p:nvPr>
            <p:custDataLst>
              <p:tags r:id="rId6"/>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4" name="空心弧 13" hidden="1"/>
          <p:cNvSpPr/>
          <p:nvPr>
            <p:custDataLst>
              <p:tags r:id="rId7"/>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5" name="空心弧 14" hidden="1"/>
          <p:cNvSpPr/>
          <p:nvPr>
            <p:custDataLst>
              <p:tags r:id="rId8"/>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6" name="空心弧 15" hidden="1"/>
          <p:cNvSpPr/>
          <p:nvPr>
            <p:custDataLst>
              <p:tags r:id="rId9"/>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7" name="空心弧 16" hidden="1"/>
          <p:cNvSpPr/>
          <p:nvPr>
            <p:custDataLst>
              <p:tags r:id="rId10"/>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8" name="空心弧 17" hidden="1"/>
          <p:cNvSpPr/>
          <p:nvPr>
            <p:custDataLst>
              <p:tags r:id="rId11"/>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9" name="空心弧 18" hidden="1"/>
          <p:cNvSpPr/>
          <p:nvPr>
            <p:custDataLst>
              <p:tags r:id="rId12"/>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0" name="空心弧 19" hidden="1"/>
          <p:cNvSpPr/>
          <p:nvPr>
            <p:custDataLst>
              <p:tags r:id="rId13"/>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1" name="空心弧 20" hidden="1"/>
          <p:cNvSpPr/>
          <p:nvPr>
            <p:custDataLst>
              <p:tags r:id="rId14"/>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2" name="空心弧 21" hidden="1"/>
          <p:cNvSpPr/>
          <p:nvPr>
            <p:custDataLst>
              <p:tags r:id="rId15"/>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3" name="空心弧 22" hidden="1"/>
          <p:cNvSpPr/>
          <p:nvPr>
            <p:custDataLst>
              <p:tags r:id="rId16"/>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4" name="空心弧 23" hidden="1"/>
          <p:cNvSpPr/>
          <p:nvPr>
            <p:custDataLst>
              <p:tags r:id="rId17"/>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5" name="空心弧 24" hidden="1"/>
          <p:cNvSpPr/>
          <p:nvPr>
            <p:custDataLst>
              <p:tags r:id="rId18"/>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6" name="空心弧 25" hidden="1"/>
          <p:cNvSpPr/>
          <p:nvPr>
            <p:custDataLst>
              <p:tags r:id="rId19"/>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7" name="空心弧 26" hidden="1"/>
          <p:cNvSpPr/>
          <p:nvPr>
            <p:custDataLst>
              <p:tags r:id="rId20"/>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8" name="空心弧 27" hidden="1"/>
          <p:cNvSpPr/>
          <p:nvPr>
            <p:custDataLst>
              <p:tags r:id="rId21"/>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9" name="空心弧 28" hidden="1"/>
          <p:cNvSpPr/>
          <p:nvPr>
            <p:custDataLst>
              <p:tags r:id="rId22"/>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0" name="空心弧 29" hidden="1"/>
          <p:cNvSpPr/>
          <p:nvPr>
            <p:custDataLst>
              <p:tags r:id="rId23"/>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1" name="空心弧 30" hidden="1"/>
          <p:cNvSpPr/>
          <p:nvPr>
            <p:custDataLst>
              <p:tags r:id="rId24"/>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2" name="空心弧 31" hidden="1"/>
          <p:cNvSpPr/>
          <p:nvPr>
            <p:custDataLst>
              <p:tags r:id="rId25"/>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3" name="空心弧 32" hidden="1"/>
          <p:cNvSpPr/>
          <p:nvPr>
            <p:custDataLst>
              <p:tags r:id="rId26"/>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4" name="空心弧 33" hidden="1"/>
          <p:cNvSpPr/>
          <p:nvPr>
            <p:custDataLst>
              <p:tags r:id="rId27"/>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5" name="空心弧 34" hidden="1"/>
          <p:cNvSpPr/>
          <p:nvPr>
            <p:custDataLst>
              <p:tags r:id="rId28"/>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6" name="空心弧 35" hidden="1"/>
          <p:cNvSpPr/>
          <p:nvPr>
            <p:custDataLst>
              <p:tags r:id="rId29"/>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7" name="空心弧 36" hidden="1"/>
          <p:cNvSpPr/>
          <p:nvPr>
            <p:custDataLst>
              <p:tags r:id="rId30"/>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8" name="空心弧 37" hidden="1"/>
          <p:cNvSpPr/>
          <p:nvPr>
            <p:custDataLst>
              <p:tags r:id="rId31"/>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9" name="空心弧 38" hidden="1"/>
          <p:cNvSpPr/>
          <p:nvPr>
            <p:custDataLst>
              <p:tags r:id="rId32"/>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0" name="空心弧 39" hidden="1"/>
          <p:cNvSpPr/>
          <p:nvPr>
            <p:custDataLst>
              <p:tags r:id="rId33"/>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1" name="空心弧 40" hidden="1"/>
          <p:cNvSpPr/>
          <p:nvPr>
            <p:custDataLst>
              <p:tags r:id="rId34"/>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2" name="空心弧 41" hidden="1"/>
          <p:cNvSpPr/>
          <p:nvPr>
            <p:custDataLst>
              <p:tags r:id="rId35"/>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3" name="空心弧 42" hidden="1"/>
          <p:cNvSpPr/>
          <p:nvPr>
            <p:custDataLst>
              <p:tags r:id="rId36"/>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4" name="空心弧 43" hidden="1"/>
          <p:cNvSpPr/>
          <p:nvPr>
            <p:custDataLst>
              <p:tags r:id="rId37"/>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5" name="空心弧 44" hidden="1"/>
          <p:cNvSpPr/>
          <p:nvPr>
            <p:custDataLst>
              <p:tags r:id="rId38"/>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6" name="空心弧 45" hidden="1"/>
          <p:cNvSpPr/>
          <p:nvPr>
            <p:custDataLst>
              <p:tags r:id="rId39"/>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7" name="空心弧 46" hidden="1"/>
          <p:cNvSpPr/>
          <p:nvPr>
            <p:custDataLst>
              <p:tags r:id="rId40"/>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8" name="空心弧 47" hidden="1"/>
          <p:cNvSpPr/>
          <p:nvPr>
            <p:custDataLst>
              <p:tags r:id="rId41"/>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9" name="空心弧 48" hidden="1"/>
          <p:cNvSpPr/>
          <p:nvPr>
            <p:custDataLst>
              <p:tags r:id="rId42"/>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0" name="空心弧 49" hidden="1"/>
          <p:cNvSpPr/>
          <p:nvPr>
            <p:custDataLst>
              <p:tags r:id="rId43"/>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1" name="空心弧 50" hidden="1"/>
          <p:cNvSpPr/>
          <p:nvPr>
            <p:custDataLst>
              <p:tags r:id="rId44"/>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2" name="空心弧 51" hidden="1"/>
          <p:cNvSpPr/>
          <p:nvPr>
            <p:custDataLst>
              <p:tags r:id="rId45"/>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3" name="空心弧 52" hidden="1"/>
          <p:cNvSpPr/>
          <p:nvPr>
            <p:custDataLst>
              <p:tags r:id="rId46"/>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 name="文本框 2"/>
          <p:cNvSpPr txBox="1"/>
          <p:nvPr/>
        </p:nvSpPr>
        <p:spPr>
          <a:xfrm>
            <a:off x="405765" y="1226820"/>
            <a:ext cx="11015980" cy="5600065"/>
          </a:xfrm>
          <a:prstGeom prst="rect">
            <a:avLst/>
          </a:prstGeom>
          <a:noFill/>
        </p:spPr>
        <p:txBody>
          <a:bodyPr wrap="square" rtlCol="0">
            <a:spAutoFit/>
          </a:bodyPr>
          <a:p>
            <a:pPr fontAlgn="auto">
              <a:lnSpc>
                <a:spcPct val="140000"/>
              </a:lnSpc>
            </a:pPr>
            <a:r>
              <a:rPr sz="2200"/>
              <a:t>2</a:t>
            </a:r>
            <a:r>
              <a:rPr lang="en-US" sz="2200"/>
              <a:t>. </a:t>
            </a:r>
            <a:r>
              <a:rPr sz="2200"/>
              <a:t>删除指定数据：在B校中删除教师编号8和15所管理的院系。代码如下。</a:t>
            </a:r>
            <a:endParaRPr sz="2200"/>
          </a:p>
          <a:p>
            <a:pPr fontAlgn="auto">
              <a:lnSpc>
                <a:spcPct val="140000"/>
              </a:lnSpc>
            </a:pPr>
            <a:r>
              <a:t># 删除</a:t>
            </a:r>
          </a:p>
          <a:p>
            <a:pPr fontAlgn="auto">
              <a:lnSpc>
                <a:spcPct val="140000"/>
              </a:lnSpc>
            </a:pPr>
            <a:r>
              <a:t>DELETE FROM school_department WHERE depart_teacher=8 OR depart_teacher=15;</a:t>
            </a:r>
          </a:p>
          <a:p>
            <a:pPr fontAlgn="auto">
              <a:lnSpc>
                <a:spcPct val="140000"/>
              </a:lnSpc>
            </a:pPr>
            <a:r>
              <a:rPr sz="1800"/>
              <a:t>结果如下。</a:t>
            </a:r>
            <a:endParaRPr sz="1800"/>
          </a:p>
          <a:p>
            <a:pPr fontAlgn="auto">
              <a:lnSpc>
                <a:spcPct val="140000"/>
              </a:lnSpc>
            </a:pPr>
            <a:r>
              <a:t>DELETE FROM school_department WHERE depart_teacher=8 OR depart_teacher=15</a:t>
            </a:r>
          </a:p>
          <a:p>
            <a:pPr fontAlgn="auto">
              <a:lnSpc>
                <a:spcPct val="140000"/>
              </a:lnSpc>
            </a:pPr>
            <a:r>
              <a:t>执行成功，耗时：[10ms.]</a:t>
            </a:r>
          </a:p>
          <a:p>
            <a:pPr fontAlgn="auto">
              <a:lnSpc>
                <a:spcPct val="140000"/>
              </a:lnSpc>
            </a:pPr>
            <a:r>
              <a:rPr sz="1800"/>
              <a:t>查询删除结果。代码如下。</a:t>
            </a:r>
            <a:endParaRPr sz="1800"/>
          </a:p>
          <a:p>
            <a:pPr fontAlgn="auto">
              <a:lnSpc>
                <a:spcPct val="140000"/>
              </a:lnSpc>
            </a:pPr>
            <a:r>
              <a:t>SELECT * FROM school_department;</a:t>
            </a:r>
          </a:p>
          <a:p>
            <a:pPr fontAlgn="auto">
              <a:lnSpc>
                <a:spcPct val="140000"/>
              </a:lnSpc>
            </a:pPr>
            <a:r>
              <a:rPr sz="1800"/>
              <a:t>结果如下。</a:t>
            </a:r>
            <a:endParaRPr sz="1800"/>
          </a:p>
          <a:p>
            <a:pPr fontAlgn="auto">
              <a:lnSpc>
                <a:spcPct val="140000"/>
              </a:lnSpc>
            </a:pPr>
            <a:r>
              <a:t># depart_id, depart_name, depart_teacher</a:t>
            </a:r>
          </a:p>
          <a:p>
            <a:pPr fontAlgn="auto">
              <a:lnSpc>
                <a:spcPct val="140000"/>
              </a:lnSpc>
            </a:pPr>
            <a:r>
              <a:t>1, 计算机学院, 2</a:t>
            </a:r>
            <a:r>
              <a:rPr lang="en-US"/>
              <a:t>                  </a:t>
            </a:r>
            <a:r>
              <a:t>2, 自动化学院, 4</a:t>
            </a:r>
          </a:p>
          <a:p>
            <a:pPr fontAlgn="auto">
              <a:lnSpc>
                <a:spcPct val="140000"/>
              </a:lnSpc>
            </a:pPr>
            <a:r>
              <a:t>3, 航空宇航学院, 6</a:t>
            </a:r>
            <a:r>
              <a:rPr lang="en-US"/>
              <a:t>              </a:t>
            </a:r>
            <a:r>
              <a:t>5, 理学院, 11</a:t>
            </a:r>
          </a:p>
          <a:p>
            <a:pPr fontAlgn="auto">
              <a:lnSpc>
                <a:spcPct val="140000"/>
              </a:lnSpc>
            </a:pPr>
            <a:r>
              <a:t>6, 人工智能学院, 13</a:t>
            </a:r>
            <a:r>
              <a:rPr lang="en-US"/>
              <a:t>            </a:t>
            </a:r>
            <a:r>
              <a:t>8, 管理学院, 17</a:t>
            </a:r>
          </a:p>
          <a:p>
            <a:pPr fontAlgn="auto">
              <a:lnSpc>
                <a:spcPct val="140000"/>
              </a:lnSpc>
            </a:pPr>
            <a:r>
              <a:t>9, 农学院, 22</a:t>
            </a:r>
            <a:r>
              <a:rPr lang="en-US"/>
              <a:t>                      </a:t>
            </a:r>
            <a:r>
              <a:t>10, 医学院, 28</a:t>
            </a: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smtClean="0">
                <a:latin typeface="+mn-lt"/>
                <a:ea typeface="+mn-ea"/>
                <a:cs typeface="+mn-ea"/>
                <a:sym typeface="+mn-lt"/>
              </a:rPr>
              <a:t>实验介绍（</a:t>
            </a:r>
            <a:r>
              <a:rPr lang="en-US" altLang="zh-CN" dirty="0" smtClean="0">
                <a:latin typeface="+mn-lt"/>
                <a:ea typeface="+mn-ea"/>
                <a:cs typeface="+mn-ea"/>
                <a:sym typeface="+mn-lt"/>
              </a:rPr>
              <a:t>2</a:t>
            </a:r>
            <a:r>
              <a:rPr dirty="0" smtClean="0">
                <a:latin typeface="+mn-lt"/>
                <a:ea typeface="+mn-ea"/>
                <a:cs typeface="+mn-ea"/>
                <a:sym typeface="+mn-lt"/>
              </a:rPr>
              <a:t>）</a:t>
            </a:r>
            <a:endParaRPr dirty="0" smtClean="0">
              <a:latin typeface="+mn-lt"/>
              <a:ea typeface="+mn-ea"/>
              <a:cs typeface="+mn-ea"/>
              <a:sym typeface="+mn-lt"/>
            </a:endParaRPr>
          </a:p>
        </p:txBody>
      </p:sp>
      <p:sp>
        <p:nvSpPr>
          <p:cNvPr id="3" name="文本占位符 2"/>
          <p:cNvSpPr>
            <a:spLocks noGrp="1"/>
          </p:cNvSpPr>
          <p:nvPr>
            <p:ph type="body" sz="quarter" idx="4294967295"/>
          </p:nvPr>
        </p:nvSpPr>
        <p:spPr>
          <a:xfrm>
            <a:off x="884555" y="1247775"/>
            <a:ext cx="11307445" cy="4679950"/>
          </a:xfrm>
        </p:spPr>
        <p:txBody>
          <a:bodyPr/>
          <a:lstStyle/>
          <a:p>
            <a:r>
              <a:rPr lang="zh-CN" altLang="en-US" spc="0" dirty="0" smtClean="0">
                <a:solidFill>
                  <a:schemeClr val="tx1"/>
                </a:solidFill>
                <a:latin typeface="+mn-lt"/>
                <a:ea typeface="+mn-ea"/>
                <a:cs typeface="+mn-ea"/>
                <a:sym typeface="+mn-lt"/>
              </a:rPr>
              <a:t>本实验中的学校数据模型和金融数据模型，主要是为了实现实验操作而构造的，若与现实场景中模型相似，纯属巧合。</a:t>
            </a:r>
            <a:endParaRPr lang="zh-CN" altLang="en-US" spc="0" dirty="0" smtClean="0">
              <a:solidFill>
                <a:schemeClr val="tx1"/>
              </a:solidFill>
              <a:latin typeface="+mn-lt"/>
              <a:ea typeface="+mn-ea"/>
              <a:cs typeface="+mn-ea"/>
              <a:sym typeface="+mn-lt"/>
            </a:endParaRPr>
          </a:p>
          <a:p>
            <a:r>
              <a:rPr lang="zh-CN" altLang="en-US" spc="0" dirty="0" smtClean="0">
                <a:solidFill>
                  <a:schemeClr val="tx1"/>
                </a:solidFill>
                <a:latin typeface="+mn-lt"/>
                <a:ea typeface="+mn-ea"/>
                <a:cs typeface="+mn-ea"/>
                <a:sym typeface="+mn-lt"/>
              </a:rPr>
              <a:t>为了方便实验操作，本实验的学校数据模型和金融数据模型创建在同一个数据库中，但在现实场景中，读者需要注意，不同的数据模型需要创建在不同的数据库中。</a:t>
            </a:r>
            <a:endParaRPr lang="zh-CN" altLang="en-US" spc="0" dirty="0" smtClean="0">
              <a:solidFill>
                <a:schemeClr val="tx1"/>
              </a:solidFill>
              <a:latin typeface="+mn-lt"/>
              <a:ea typeface="+mn-ea"/>
              <a:cs typeface="+mn-ea"/>
              <a:sym typeface="+mn-lt"/>
            </a:endParaRPr>
          </a:p>
        </p:txBody>
      </p:sp>
      <p:sp>
        <p:nvSpPr>
          <p:cNvPr id="8" name="空心弧 7" hidden="1"/>
          <p:cNvSpPr/>
          <p:nvPr>
            <p:custDataLst>
              <p:tags r:id="rId1"/>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9" name="空心弧 8" hidden="1"/>
          <p:cNvSpPr/>
          <p:nvPr>
            <p:custDataLst>
              <p:tags r:id="rId2"/>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0" name="空心弧 9" hidden="1"/>
          <p:cNvSpPr/>
          <p:nvPr>
            <p:custDataLst>
              <p:tags r:id="rId3"/>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1" name="空心弧 10" hidden="1"/>
          <p:cNvSpPr/>
          <p:nvPr>
            <p:custDataLst>
              <p:tags r:id="rId4"/>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2" name="空心弧 11" hidden="1"/>
          <p:cNvSpPr/>
          <p:nvPr>
            <p:custDataLst>
              <p:tags r:id="rId5"/>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3" name="空心弧 12" hidden="1"/>
          <p:cNvSpPr/>
          <p:nvPr>
            <p:custDataLst>
              <p:tags r:id="rId6"/>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4" name="空心弧 13" hidden="1"/>
          <p:cNvSpPr/>
          <p:nvPr>
            <p:custDataLst>
              <p:tags r:id="rId7"/>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5" name="空心弧 14" hidden="1"/>
          <p:cNvSpPr/>
          <p:nvPr>
            <p:custDataLst>
              <p:tags r:id="rId8"/>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6" name="空心弧 15" hidden="1"/>
          <p:cNvSpPr/>
          <p:nvPr>
            <p:custDataLst>
              <p:tags r:id="rId9"/>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7" name="空心弧 16" hidden="1"/>
          <p:cNvSpPr/>
          <p:nvPr>
            <p:custDataLst>
              <p:tags r:id="rId10"/>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8" name="空心弧 17" hidden="1"/>
          <p:cNvSpPr/>
          <p:nvPr>
            <p:custDataLst>
              <p:tags r:id="rId11"/>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9" name="空心弧 18" hidden="1"/>
          <p:cNvSpPr/>
          <p:nvPr>
            <p:custDataLst>
              <p:tags r:id="rId12"/>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0" name="空心弧 19" hidden="1"/>
          <p:cNvSpPr/>
          <p:nvPr>
            <p:custDataLst>
              <p:tags r:id="rId13"/>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1" name="空心弧 20" hidden="1"/>
          <p:cNvSpPr/>
          <p:nvPr>
            <p:custDataLst>
              <p:tags r:id="rId14"/>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2" name="空心弧 21" hidden="1"/>
          <p:cNvSpPr/>
          <p:nvPr>
            <p:custDataLst>
              <p:tags r:id="rId15"/>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3" name="空心弧 22" hidden="1"/>
          <p:cNvSpPr/>
          <p:nvPr>
            <p:custDataLst>
              <p:tags r:id="rId16"/>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4" name="空心弧 23" hidden="1"/>
          <p:cNvSpPr/>
          <p:nvPr>
            <p:custDataLst>
              <p:tags r:id="rId17"/>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5" name="空心弧 24" hidden="1"/>
          <p:cNvSpPr/>
          <p:nvPr>
            <p:custDataLst>
              <p:tags r:id="rId18"/>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6" name="空心弧 25" hidden="1"/>
          <p:cNvSpPr/>
          <p:nvPr>
            <p:custDataLst>
              <p:tags r:id="rId19"/>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7" name="空心弧 26" hidden="1"/>
          <p:cNvSpPr/>
          <p:nvPr>
            <p:custDataLst>
              <p:tags r:id="rId20"/>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8" name="空心弧 27" hidden="1"/>
          <p:cNvSpPr/>
          <p:nvPr>
            <p:custDataLst>
              <p:tags r:id="rId21"/>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9" name="空心弧 28" hidden="1"/>
          <p:cNvSpPr/>
          <p:nvPr>
            <p:custDataLst>
              <p:tags r:id="rId22"/>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0" name="空心弧 29" hidden="1"/>
          <p:cNvSpPr/>
          <p:nvPr>
            <p:custDataLst>
              <p:tags r:id="rId23"/>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1" name="空心弧 30" hidden="1"/>
          <p:cNvSpPr/>
          <p:nvPr>
            <p:custDataLst>
              <p:tags r:id="rId24"/>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2" name="空心弧 31" hidden="1"/>
          <p:cNvSpPr/>
          <p:nvPr>
            <p:custDataLst>
              <p:tags r:id="rId25"/>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3" name="空心弧 32" hidden="1"/>
          <p:cNvSpPr/>
          <p:nvPr>
            <p:custDataLst>
              <p:tags r:id="rId26"/>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4" name="空心弧 33" hidden="1"/>
          <p:cNvSpPr/>
          <p:nvPr>
            <p:custDataLst>
              <p:tags r:id="rId27"/>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5" name="空心弧 34" hidden="1"/>
          <p:cNvSpPr/>
          <p:nvPr>
            <p:custDataLst>
              <p:tags r:id="rId28"/>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6" name="空心弧 35" hidden="1"/>
          <p:cNvSpPr/>
          <p:nvPr>
            <p:custDataLst>
              <p:tags r:id="rId29"/>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7" name="空心弧 36" hidden="1"/>
          <p:cNvSpPr/>
          <p:nvPr>
            <p:custDataLst>
              <p:tags r:id="rId30"/>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8" name="空心弧 37" hidden="1"/>
          <p:cNvSpPr/>
          <p:nvPr>
            <p:custDataLst>
              <p:tags r:id="rId31"/>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9" name="空心弧 38" hidden="1"/>
          <p:cNvSpPr/>
          <p:nvPr>
            <p:custDataLst>
              <p:tags r:id="rId32"/>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0" name="空心弧 39" hidden="1"/>
          <p:cNvSpPr/>
          <p:nvPr>
            <p:custDataLst>
              <p:tags r:id="rId33"/>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1" name="空心弧 40" hidden="1"/>
          <p:cNvSpPr/>
          <p:nvPr>
            <p:custDataLst>
              <p:tags r:id="rId34"/>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2" name="空心弧 41" hidden="1"/>
          <p:cNvSpPr/>
          <p:nvPr>
            <p:custDataLst>
              <p:tags r:id="rId35"/>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3" name="空心弧 42" hidden="1"/>
          <p:cNvSpPr/>
          <p:nvPr>
            <p:custDataLst>
              <p:tags r:id="rId36"/>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4" name="空心弧 43" hidden="1"/>
          <p:cNvSpPr/>
          <p:nvPr>
            <p:custDataLst>
              <p:tags r:id="rId37"/>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5" name="空心弧 44" hidden="1"/>
          <p:cNvSpPr/>
          <p:nvPr>
            <p:custDataLst>
              <p:tags r:id="rId38"/>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6" name="空心弧 45" hidden="1"/>
          <p:cNvSpPr/>
          <p:nvPr>
            <p:custDataLst>
              <p:tags r:id="rId39"/>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7" name="空心弧 46" hidden="1"/>
          <p:cNvSpPr/>
          <p:nvPr>
            <p:custDataLst>
              <p:tags r:id="rId40"/>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8" name="空心弧 47" hidden="1"/>
          <p:cNvSpPr/>
          <p:nvPr>
            <p:custDataLst>
              <p:tags r:id="rId41"/>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9" name="空心弧 48" hidden="1"/>
          <p:cNvSpPr/>
          <p:nvPr>
            <p:custDataLst>
              <p:tags r:id="rId42"/>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0" name="空心弧 49" hidden="1"/>
          <p:cNvSpPr/>
          <p:nvPr>
            <p:custDataLst>
              <p:tags r:id="rId43"/>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1" name="空心弧 50" hidden="1"/>
          <p:cNvSpPr/>
          <p:nvPr>
            <p:custDataLst>
              <p:tags r:id="rId44"/>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2" name="空心弧 51" hidden="1"/>
          <p:cNvSpPr/>
          <p:nvPr>
            <p:custDataLst>
              <p:tags r:id="rId45"/>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3" name="空心弧 52" hidden="1"/>
          <p:cNvSpPr/>
          <p:nvPr>
            <p:custDataLst>
              <p:tags r:id="rId46"/>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smtClean="0">
                <a:latin typeface="+mn-ea"/>
                <a:ea typeface="+mn-ea"/>
                <a:cs typeface="+mn-ea"/>
                <a:sym typeface="+mn-lt"/>
              </a:rPr>
              <a:t>使用</a:t>
            </a:r>
            <a:r>
              <a:rPr lang="en-US" altLang="zh-CN" dirty="0" smtClean="0">
                <a:latin typeface="+mn-ea"/>
                <a:ea typeface="+mn-ea"/>
                <a:cs typeface="+mn-ea"/>
                <a:sym typeface="+mn-lt"/>
              </a:rPr>
              <a:t>JDBC</a:t>
            </a:r>
            <a:r>
              <a:rPr lang="zh-CN" altLang="en-US" dirty="0" smtClean="0">
                <a:latin typeface="+mn-ea"/>
                <a:ea typeface="+mn-ea"/>
                <a:cs typeface="+mn-ea"/>
                <a:sym typeface="+mn-lt"/>
              </a:rPr>
              <a:t>访问数据库</a:t>
            </a:r>
            <a:r>
              <a:rPr smtClean="0">
                <a:latin typeface="+mn-lt"/>
                <a:ea typeface="+mn-ea"/>
                <a:cs typeface="+mn-ea"/>
                <a:sym typeface="+mn-lt"/>
              </a:rPr>
              <a:t>（</a:t>
            </a:r>
            <a:r>
              <a:rPr lang="en-US" altLang="zh-CN" smtClean="0">
                <a:latin typeface="+mn-lt"/>
                <a:ea typeface="+mn-ea"/>
                <a:cs typeface="+mn-ea"/>
                <a:sym typeface="+mn-lt"/>
              </a:rPr>
              <a:t>1</a:t>
            </a:r>
            <a:r>
              <a:rPr smtClean="0">
                <a:latin typeface="+mn-lt"/>
                <a:ea typeface="+mn-ea"/>
                <a:cs typeface="+mn-ea"/>
                <a:sym typeface="+mn-lt"/>
              </a:rPr>
              <a:t>）</a:t>
            </a:r>
            <a:br>
              <a:rPr lang="zh-CN" altLang="en-US" dirty="0" smtClean="0">
                <a:latin typeface="+mn-ea"/>
                <a:ea typeface="+mn-ea"/>
                <a:cs typeface="+mn-ea"/>
                <a:sym typeface="+mn-lt"/>
              </a:rPr>
            </a:br>
            <a:endParaRPr lang="zh-CN" altLang="en-US" dirty="0" smtClean="0">
              <a:latin typeface="+mn-ea"/>
              <a:ea typeface="+mn-ea"/>
              <a:cs typeface="+mn-ea"/>
              <a:sym typeface="+mn-lt"/>
            </a:endParaRPr>
          </a:p>
        </p:txBody>
      </p:sp>
      <p:sp>
        <p:nvSpPr>
          <p:cNvPr id="8" name="空心弧 7" hidden="1"/>
          <p:cNvSpPr/>
          <p:nvPr>
            <p:custDataLst>
              <p:tags r:id="rId1"/>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9" name="空心弧 8" hidden="1"/>
          <p:cNvSpPr/>
          <p:nvPr>
            <p:custDataLst>
              <p:tags r:id="rId2"/>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0" name="空心弧 9" hidden="1"/>
          <p:cNvSpPr/>
          <p:nvPr>
            <p:custDataLst>
              <p:tags r:id="rId3"/>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1" name="空心弧 10" hidden="1"/>
          <p:cNvSpPr/>
          <p:nvPr>
            <p:custDataLst>
              <p:tags r:id="rId4"/>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2" name="空心弧 11" hidden="1"/>
          <p:cNvSpPr/>
          <p:nvPr>
            <p:custDataLst>
              <p:tags r:id="rId5"/>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3" name="空心弧 12" hidden="1"/>
          <p:cNvSpPr/>
          <p:nvPr>
            <p:custDataLst>
              <p:tags r:id="rId6"/>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4" name="空心弧 13" hidden="1"/>
          <p:cNvSpPr/>
          <p:nvPr>
            <p:custDataLst>
              <p:tags r:id="rId7"/>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5" name="空心弧 14" hidden="1"/>
          <p:cNvSpPr/>
          <p:nvPr>
            <p:custDataLst>
              <p:tags r:id="rId8"/>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6" name="空心弧 15" hidden="1"/>
          <p:cNvSpPr/>
          <p:nvPr>
            <p:custDataLst>
              <p:tags r:id="rId9"/>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7" name="空心弧 16" hidden="1"/>
          <p:cNvSpPr/>
          <p:nvPr>
            <p:custDataLst>
              <p:tags r:id="rId10"/>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8" name="空心弧 17" hidden="1"/>
          <p:cNvSpPr/>
          <p:nvPr>
            <p:custDataLst>
              <p:tags r:id="rId11"/>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9" name="空心弧 18" hidden="1"/>
          <p:cNvSpPr/>
          <p:nvPr>
            <p:custDataLst>
              <p:tags r:id="rId12"/>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0" name="空心弧 19" hidden="1"/>
          <p:cNvSpPr/>
          <p:nvPr>
            <p:custDataLst>
              <p:tags r:id="rId13"/>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1" name="空心弧 20" hidden="1"/>
          <p:cNvSpPr/>
          <p:nvPr>
            <p:custDataLst>
              <p:tags r:id="rId14"/>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2" name="空心弧 21" hidden="1"/>
          <p:cNvSpPr/>
          <p:nvPr>
            <p:custDataLst>
              <p:tags r:id="rId15"/>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3" name="空心弧 22" hidden="1"/>
          <p:cNvSpPr/>
          <p:nvPr>
            <p:custDataLst>
              <p:tags r:id="rId16"/>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4" name="空心弧 23" hidden="1"/>
          <p:cNvSpPr/>
          <p:nvPr>
            <p:custDataLst>
              <p:tags r:id="rId17"/>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5" name="空心弧 24" hidden="1"/>
          <p:cNvSpPr/>
          <p:nvPr>
            <p:custDataLst>
              <p:tags r:id="rId18"/>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6" name="空心弧 25" hidden="1"/>
          <p:cNvSpPr/>
          <p:nvPr>
            <p:custDataLst>
              <p:tags r:id="rId19"/>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7" name="空心弧 26" hidden="1"/>
          <p:cNvSpPr/>
          <p:nvPr>
            <p:custDataLst>
              <p:tags r:id="rId20"/>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8" name="空心弧 27" hidden="1"/>
          <p:cNvSpPr/>
          <p:nvPr>
            <p:custDataLst>
              <p:tags r:id="rId21"/>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9" name="空心弧 28" hidden="1"/>
          <p:cNvSpPr/>
          <p:nvPr>
            <p:custDataLst>
              <p:tags r:id="rId22"/>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0" name="空心弧 29" hidden="1"/>
          <p:cNvSpPr/>
          <p:nvPr>
            <p:custDataLst>
              <p:tags r:id="rId23"/>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1" name="空心弧 30" hidden="1"/>
          <p:cNvSpPr/>
          <p:nvPr>
            <p:custDataLst>
              <p:tags r:id="rId24"/>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2" name="空心弧 31" hidden="1"/>
          <p:cNvSpPr/>
          <p:nvPr>
            <p:custDataLst>
              <p:tags r:id="rId25"/>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3" name="空心弧 32" hidden="1"/>
          <p:cNvSpPr/>
          <p:nvPr>
            <p:custDataLst>
              <p:tags r:id="rId26"/>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4" name="空心弧 33" hidden="1"/>
          <p:cNvSpPr/>
          <p:nvPr>
            <p:custDataLst>
              <p:tags r:id="rId27"/>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5" name="空心弧 34" hidden="1"/>
          <p:cNvSpPr/>
          <p:nvPr>
            <p:custDataLst>
              <p:tags r:id="rId28"/>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6" name="空心弧 35" hidden="1"/>
          <p:cNvSpPr/>
          <p:nvPr>
            <p:custDataLst>
              <p:tags r:id="rId29"/>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7" name="空心弧 36" hidden="1"/>
          <p:cNvSpPr/>
          <p:nvPr>
            <p:custDataLst>
              <p:tags r:id="rId30"/>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8" name="空心弧 37" hidden="1"/>
          <p:cNvSpPr/>
          <p:nvPr>
            <p:custDataLst>
              <p:tags r:id="rId31"/>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9" name="空心弧 38" hidden="1"/>
          <p:cNvSpPr/>
          <p:nvPr>
            <p:custDataLst>
              <p:tags r:id="rId32"/>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0" name="空心弧 39" hidden="1"/>
          <p:cNvSpPr/>
          <p:nvPr>
            <p:custDataLst>
              <p:tags r:id="rId33"/>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1" name="空心弧 40" hidden="1"/>
          <p:cNvSpPr/>
          <p:nvPr>
            <p:custDataLst>
              <p:tags r:id="rId34"/>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2" name="空心弧 41" hidden="1"/>
          <p:cNvSpPr/>
          <p:nvPr>
            <p:custDataLst>
              <p:tags r:id="rId35"/>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3" name="空心弧 42" hidden="1"/>
          <p:cNvSpPr/>
          <p:nvPr>
            <p:custDataLst>
              <p:tags r:id="rId36"/>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4" name="空心弧 43" hidden="1"/>
          <p:cNvSpPr/>
          <p:nvPr>
            <p:custDataLst>
              <p:tags r:id="rId37"/>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5" name="空心弧 44" hidden="1"/>
          <p:cNvSpPr/>
          <p:nvPr>
            <p:custDataLst>
              <p:tags r:id="rId38"/>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6" name="空心弧 45" hidden="1"/>
          <p:cNvSpPr/>
          <p:nvPr>
            <p:custDataLst>
              <p:tags r:id="rId39"/>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7" name="空心弧 46" hidden="1"/>
          <p:cNvSpPr/>
          <p:nvPr>
            <p:custDataLst>
              <p:tags r:id="rId40"/>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8" name="空心弧 47" hidden="1"/>
          <p:cNvSpPr/>
          <p:nvPr>
            <p:custDataLst>
              <p:tags r:id="rId41"/>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9" name="空心弧 48" hidden="1"/>
          <p:cNvSpPr/>
          <p:nvPr>
            <p:custDataLst>
              <p:tags r:id="rId42"/>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0" name="空心弧 49" hidden="1"/>
          <p:cNvSpPr/>
          <p:nvPr>
            <p:custDataLst>
              <p:tags r:id="rId43"/>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1" name="空心弧 50" hidden="1"/>
          <p:cNvSpPr/>
          <p:nvPr>
            <p:custDataLst>
              <p:tags r:id="rId44"/>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2" name="空心弧 51" hidden="1"/>
          <p:cNvSpPr/>
          <p:nvPr>
            <p:custDataLst>
              <p:tags r:id="rId45"/>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3" name="空心弧 52" hidden="1"/>
          <p:cNvSpPr/>
          <p:nvPr>
            <p:custDataLst>
              <p:tags r:id="rId46"/>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 name="文本框 2"/>
          <p:cNvSpPr txBox="1"/>
          <p:nvPr/>
        </p:nvSpPr>
        <p:spPr>
          <a:xfrm>
            <a:off x="405765" y="1226820"/>
            <a:ext cx="11015980" cy="1038860"/>
          </a:xfrm>
          <a:prstGeom prst="rect">
            <a:avLst/>
          </a:prstGeom>
          <a:noFill/>
        </p:spPr>
        <p:txBody>
          <a:bodyPr wrap="square" rtlCol="0">
            <a:spAutoFit/>
          </a:bodyPr>
          <a:p>
            <a:pPr fontAlgn="auto">
              <a:lnSpc>
                <a:spcPct val="140000"/>
              </a:lnSpc>
            </a:pPr>
            <a:r>
              <a:rPr sz="2200"/>
              <a:t>准备工作：JAVA语言开发的集成环境(推荐使用IntelliJ IDEA)、MySQL连接的相关jar包(推荐使用高版本，例如mysql-connector-java-8.0.14.jar)。</a:t>
            </a:r>
            <a:endParaRPr sz="2200"/>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smtClean="0">
                <a:latin typeface="+mn-ea"/>
                <a:ea typeface="+mn-ea"/>
                <a:cs typeface="+mn-ea"/>
                <a:sym typeface="+mn-lt"/>
              </a:rPr>
              <a:t>使用</a:t>
            </a:r>
            <a:r>
              <a:rPr lang="en-US" altLang="zh-CN" dirty="0" smtClean="0">
                <a:latin typeface="+mn-ea"/>
                <a:ea typeface="+mn-ea"/>
                <a:cs typeface="+mn-ea"/>
                <a:sym typeface="+mn-lt"/>
              </a:rPr>
              <a:t>JDBC</a:t>
            </a:r>
            <a:r>
              <a:rPr lang="zh-CN" altLang="en-US" dirty="0" smtClean="0">
                <a:latin typeface="+mn-ea"/>
                <a:ea typeface="+mn-ea"/>
                <a:cs typeface="+mn-ea"/>
                <a:sym typeface="+mn-lt"/>
              </a:rPr>
              <a:t>访问数据库</a:t>
            </a:r>
            <a:r>
              <a:rPr smtClean="0">
                <a:latin typeface="+mn-lt"/>
                <a:ea typeface="+mn-ea"/>
                <a:cs typeface="+mn-ea"/>
                <a:sym typeface="+mn-lt"/>
              </a:rPr>
              <a:t>（</a:t>
            </a:r>
            <a:r>
              <a:rPr lang="en-US" altLang="zh-CN" smtClean="0">
                <a:latin typeface="+mn-lt"/>
                <a:ea typeface="+mn-ea"/>
                <a:cs typeface="+mn-ea"/>
                <a:sym typeface="+mn-lt"/>
              </a:rPr>
              <a:t>2</a:t>
            </a:r>
            <a:r>
              <a:rPr smtClean="0">
                <a:latin typeface="+mn-lt"/>
                <a:ea typeface="+mn-ea"/>
                <a:cs typeface="+mn-ea"/>
                <a:sym typeface="+mn-lt"/>
              </a:rPr>
              <a:t>）</a:t>
            </a:r>
            <a:br>
              <a:rPr lang="zh-CN" altLang="en-US" dirty="0" smtClean="0">
                <a:latin typeface="+mn-ea"/>
                <a:ea typeface="+mn-ea"/>
                <a:cs typeface="+mn-ea"/>
                <a:sym typeface="+mn-lt"/>
              </a:rPr>
            </a:br>
            <a:endParaRPr lang="zh-CN" altLang="en-US" dirty="0" smtClean="0">
              <a:latin typeface="+mn-ea"/>
              <a:ea typeface="+mn-ea"/>
              <a:cs typeface="+mn-ea"/>
              <a:sym typeface="+mn-lt"/>
            </a:endParaRPr>
          </a:p>
        </p:txBody>
      </p:sp>
      <p:sp>
        <p:nvSpPr>
          <p:cNvPr id="8" name="空心弧 7" hidden="1"/>
          <p:cNvSpPr/>
          <p:nvPr>
            <p:custDataLst>
              <p:tags r:id="rId1"/>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9" name="空心弧 8" hidden="1"/>
          <p:cNvSpPr/>
          <p:nvPr>
            <p:custDataLst>
              <p:tags r:id="rId2"/>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0" name="空心弧 9" hidden="1"/>
          <p:cNvSpPr/>
          <p:nvPr>
            <p:custDataLst>
              <p:tags r:id="rId3"/>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1" name="空心弧 10" hidden="1"/>
          <p:cNvSpPr/>
          <p:nvPr>
            <p:custDataLst>
              <p:tags r:id="rId4"/>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2" name="空心弧 11" hidden="1"/>
          <p:cNvSpPr/>
          <p:nvPr>
            <p:custDataLst>
              <p:tags r:id="rId5"/>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3" name="空心弧 12" hidden="1"/>
          <p:cNvSpPr/>
          <p:nvPr>
            <p:custDataLst>
              <p:tags r:id="rId6"/>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4" name="空心弧 13" hidden="1"/>
          <p:cNvSpPr/>
          <p:nvPr>
            <p:custDataLst>
              <p:tags r:id="rId7"/>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5" name="空心弧 14" hidden="1"/>
          <p:cNvSpPr/>
          <p:nvPr>
            <p:custDataLst>
              <p:tags r:id="rId8"/>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6" name="空心弧 15" hidden="1"/>
          <p:cNvSpPr/>
          <p:nvPr>
            <p:custDataLst>
              <p:tags r:id="rId9"/>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7" name="空心弧 16" hidden="1"/>
          <p:cNvSpPr/>
          <p:nvPr>
            <p:custDataLst>
              <p:tags r:id="rId10"/>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8" name="空心弧 17" hidden="1"/>
          <p:cNvSpPr/>
          <p:nvPr>
            <p:custDataLst>
              <p:tags r:id="rId11"/>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9" name="空心弧 18" hidden="1"/>
          <p:cNvSpPr/>
          <p:nvPr>
            <p:custDataLst>
              <p:tags r:id="rId12"/>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0" name="空心弧 19" hidden="1"/>
          <p:cNvSpPr/>
          <p:nvPr>
            <p:custDataLst>
              <p:tags r:id="rId13"/>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1" name="空心弧 20" hidden="1"/>
          <p:cNvSpPr/>
          <p:nvPr>
            <p:custDataLst>
              <p:tags r:id="rId14"/>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2" name="空心弧 21" hidden="1"/>
          <p:cNvSpPr/>
          <p:nvPr>
            <p:custDataLst>
              <p:tags r:id="rId15"/>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3" name="空心弧 22" hidden="1"/>
          <p:cNvSpPr/>
          <p:nvPr>
            <p:custDataLst>
              <p:tags r:id="rId16"/>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4" name="空心弧 23" hidden="1"/>
          <p:cNvSpPr/>
          <p:nvPr>
            <p:custDataLst>
              <p:tags r:id="rId17"/>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5" name="空心弧 24" hidden="1"/>
          <p:cNvSpPr/>
          <p:nvPr>
            <p:custDataLst>
              <p:tags r:id="rId18"/>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6" name="空心弧 25" hidden="1"/>
          <p:cNvSpPr/>
          <p:nvPr>
            <p:custDataLst>
              <p:tags r:id="rId19"/>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7" name="空心弧 26" hidden="1"/>
          <p:cNvSpPr/>
          <p:nvPr>
            <p:custDataLst>
              <p:tags r:id="rId20"/>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8" name="空心弧 27" hidden="1"/>
          <p:cNvSpPr/>
          <p:nvPr>
            <p:custDataLst>
              <p:tags r:id="rId21"/>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9" name="空心弧 28" hidden="1"/>
          <p:cNvSpPr/>
          <p:nvPr>
            <p:custDataLst>
              <p:tags r:id="rId22"/>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0" name="空心弧 29" hidden="1"/>
          <p:cNvSpPr/>
          <p:nvPr>
            <p:custDataLst>
              <p:tags r:id="rId23"/>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1" name="空心弧 30" hidden="1"/>
          <p:cNvSpPr/>
          <p:nvPr>
            <p:custDataLst>
              <p:tags r:id="rId24"/>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2" name="空心弧 31" hidden="1"/>
          <p:cNvSpPr/>
          <p:nvPr>
            <p:custDataLst>
              <p:tags r:id="rId25"/>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3" name="空心弧 32" hidden="1"/>
          <p:cNvSpPr/>
          <p:nvPr>
            <p:custDataLst>
              <p:tags r:id="rId26"/>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4" name="空心弧 33" hidden="1"/>
          <p:cNvSpPr/>
          <p:nvPr>
            <p:custDataLst>
              <p:tags r:id="rId27"/>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5" name="空心弧 34" hidden="1"/>
          <p:cNvSpPr/>
          <p:nvPr>
            <p:custDataLst>
              <p:tags r:id="rId28"/>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6" name="空心弧 35" hidden="1"/>
          <p:cNvSpPr/>
          <p:nvPr>
            <p:custDataLst>
              <p:tags r:id="rId29"/>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7" name="空心弧 36" hidden="1"/>
          <p:cNvSpPr/>
          <p:nvPr>
            <p:custDataLst>
              <p:tags r:id="rId30"/>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8" name="空心弧 37" hidden="1"/>
          <p:cNvSpPr/>
          <p:nvPr>
            <p:custDataLst>
              <p:tags r:id="rId31"/>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9" name="空心弧 38" hidden="1"/>
          <p:cNvSpPr/>
          <p:nvPr>
            <p:custDataLst>
              <p:tags r:id="rId32"/>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0" name="空心弧 39" hidden="1"/>
          <p:cNvSpPr/>
          <p:nvPr>
            <p:custDataLst>
              <p:tags r:id="rId33"/>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1" name="空心弧 40" hidden="1"/>
          <p:cNvSpPr/>
          <p:nvPr>
            <p:custDataLst>
              <p:tags r:id="rId34"/>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2" name="空心弧 41" hidden="1"/>
          <p:cNvSpPr/>
          <p:nvPr>
            <p:custDataLst>
              <p:tags r:id="rId35"/>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3" name="空心弧 42" hidden="1"/>
          <p:cNvSpPr/>
          <p:nvPr>
            <p:custDataLst>
              <p:tags r:id="rId36"/>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4" name="空心弧 43" hidden="1"/>
          <p:cNvSpPr/>
          <p:nvPr>
            <p:custDataLst>
              <p:tags r:id="rId37"/>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5" name="空心弧 44" hidden="1"/>
          <p:cNvSpPr/>
          <p:nvPr>
            <p:custDataLst>
              <p:tags r:id="rId38"/>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6" name="空心弧 45" hidden="1"/>
          <p:cNvSpPr/>
          <p:nvPr>
            <p:custDataLst>
              <p:tags r:id="rId39"/>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7" name="空心弧 46" hidden="1"/>
          <p:cNvSpPr/>
          <p:nvPr>
            <p:custDataLst>
              <p:tags r:id="rId40"/>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8" name="空心弧 47" hidden="1"/>
          <p:cNvSpPr/>
          <p:nvPr>
            <p:custDataLst>
              <p:tags r:id="rId41"/>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9" name="空心弧 48" hidden="1"/>
          <p:cNvSpPr/>
          <p:nvPr>
            <p:custDataLst>
              <p:tags r:id="rId42"/>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0" name="空心弧 49" hidden="1"/>
          <p:cNvSpPr/>
          <p:nvPr>
            <p:custDataLst>
              <p:tags r:id="rId43"/>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1" name="空心弧 50" hidden="1"/>
          <p:cNvSpPr/>
          <p:nvPr>
            <p:custDataLst>
              <p:tags r:id="rId44"/>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2" name="空心弧 51" hidden="1"/>
          <p:cNvSpPr/>
          <p:nvPr>
            <p:custDataLst>
              <p:tags r:id="rId45"/>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3" name="空心弧 52" hidden="1"/>
          <p:cNvSpPr/>
          <p:nvPr>
            <p:custDataLst>
              <p:tags r:id="rId46"/>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 name="文本框 2"/>
          <p:cNvSpPr txBox="1"/>
          <p:nvPr/>
        </p:nvSpPr>
        <p:spPr>
          <a:xfrm>
            <a:off x="405765" y="1226820"/>
            <a:ext cx="11015980" cy="429895"/>
          </a:xfrm>
          <a:prstGeom prst="rect">
            <a:avLst/>
          </a:prstGeom>
          <a:noFill/>
        </p:spPr>
        <p:txBody>
          <a:bodyPr wrap="square" rtlCol="0">
            <a:spAutoFit/>
          </a:bodyPr>
          <a:p>
            <a:r>
              <a:rPr sz="2200"/>
              <a:t>(1)创建JAVA项目。如图所示。</a:t>
            </a:r>
            <a:endParaRPr sz="2200"/>
          </a:p>
        </p:txBody>
      </p:sp>
      <p:pic>
        <p:nvPicPr>
          <p:cNvPr id="55" name="图片 1"/>
          <p:cNvPicPr>
            <a:picLocks noChangeAspect="1"/>
          </p:cNvPicPr>
          <p:nvPr/>
        </p:nvPicPr>
        <p:blipFill>
          <a:blip r:embed="rId47"/>
          <a:stretch>
            <a:fillRect/>
          </a:stretch>
        </p:blipFill>
        <p:spPr>
          <a:xfrm>
            <a:off x="4152900" y="1943100"/>
            <a:ext cx="3898900" cy="3638550"/>
          </a:xfrm>
          <a:prstGeom prst="rect">
            <a:avLst/>
          </a:prstGeom>
          <a:noFill/>
          <a:ln>
            <a:solidFill>
              <a:schemeClr val="bg1">
                <a:lumMod val="85000"/>
              </a:schemeClr>
            </a:solidFill>
          </a:ln>
        </p:spPr>
      </p:pic>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smtClean="0">
                <a:latin typeface="+mn-ea"/>
                <a:ea typeface="+mn-ea"/>
                <a:cs typeface="+mn-ea"/>
                <a:sym typeface="+mn-lt"/>
              </a:rPr>
              <a:t>使用</a:t>
            </a:r>
            <a:r>
              <a:rPr lang="en-US" altLang="zh-CN" dirty="0" smtClean="0">
                <a:latin typeface="+mn-ea"/>
                <a:ea typeface="+mn-ea"/>
                <a:cs typeface="+mn-ea"/>
                <a:sym typeface="+mn-lt"/>
              </a:rPr>
              <a:t>JDBC</a:t>
            </a:r>
            <a:r>
              <a:rPr lang="zh-CN" altLang="en-US" dirty="0" smtClean="0">
                <a:latin typeface="+mn-ea"/>
                <a:ea typeface="+mn-ea"/>
                <a:cs typeface="+mn-ea"/>
                <a:sym typeface="+mn-lt"/>
              </a:rPr>
              <a:t>访问数据库</a:t>
            </a:r>
            <a:r>
              <a:rPr smtClean="0">
                <a:latin typeface="+mn-lt"/>
                <a:ea typeface="+mn-ea"/>
                <a:cs typeface="+mn-ea"/>
                <a:sym typeface="+mn-lt"/>
              </a:rPr>
              <a:t>（</a:t>
            </a:r>
            <a:r>
              <a:rPr lang="en-US" altLang="zh-CN" smtClean="0">
                <a:latin typeface="+mn-lt"/>
                <a:ea typeface="+mn-ea"/>
                <a:cs typeface="+mn-ea"/>
                <a:sym typeface="+mn-lt"/>
              </a:rPr>
              <a:t>3</a:t>
            </a:r>
            <a:r>
              <a:rPr smtClean="0">
                <a:latin typeface="+mn-lt"/>
                <a:ea typeface="+mn-ea"/>
                <a:cs typeface="+mn-ea"/>
                <a:sym typeface="+mn-lt"/>
              </a:rPr>
              <a:t>）</a:t>
            </a:r>
            <a:br>
              <a:rPr lang="zh-CN" altLang="en-US" dirty="0" smtClean="0">
                <a:latin typeface="+mn-ea"/>
                <a:ea typeface="+mn-ea"/>
                <a:cs typeface="+mn-ea"/>
                <a:sym typeface="+mn-lt"/>
              </a:rPr>
            </a:br>
            <a:endParaRPr lang="zh-CN" altLang="en-US" dirty="0" smtClean="0">
              <a:latin typeface="+mn-ea"/>
              <a:ea typeface="+mn-ea"/>
              <a:cs typeface="+mn-ea"/>
              <a:sym typeface="+mn-lt"/>
            </a:endParaRPr>
          </a:p>
        </p:txBody>
      </p:sp>
      <p:sp>
        <p:nvSpPr>
          <p:cNvPr id="8" name="空心弧 7" hidden="1"/>
          <p:cNvSpPr/>
          <p:nvPr>
            <p:custDataLst>
              <p:tags r:id="rId1"/>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9" name="空心弧 8" hidden="1"/>
          <p:cNvSpPr/>
          <p:nvPr>
            <p:custDataLst>
              <p:tags r:id="rId2"/>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0" name="空心弧 9" hidden="1"/>
          <p:cNvSpPr/>
          <p:nvPr>
            <p:custDataLst>
              <p:tags r:id="rId3"/>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1" name="空心弧 10" hidden="1"/>
          <p:cNvSpPr/>
          <p:nvPr>
            <p:custDataLst>
              <p:tags r:id="rId4"/>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2" name="空心弧 11" hidden="1"/>
          <p:cNvSpPr/>
          <p:nvPr>
            <p:custDataLst>
              <p:tags r:id="rId5"/>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3" name="空心弧 12" hidden="1"/>
          <p:cNvSpPr/>
          <p:nvPr>
            <p:custDataLst>
              <p:tags r:id="rId6"/>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4" name="空心弧 13" hidden="1"/>
          <p:cNvSpPr/>
          <p:nvPr>
            <p:custDataLst>
              <p:tags r:id="rId7"/>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5" name="空心弧 14" hidden="1"/>
          <p:cNvSpPr/>
          <p:nvPr>
            <p:custDataLst>
              <p:tags r:id="rId8"/>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6" name="空心弧 15" hidden="1"/>
          <p:cNvSpPr/>
          <p:nvPr>
            <p:custDataLst>
              <p:tags r:id="rId9"/>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7" name="空心弧 16" hidden="1"/>
          <p:cNvSpPr/>
          <p:nvPr>
            <p:custDataLst>
              <p:tags r:id="rId10"/>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8" name="空心弧 17" hidden="1"/>
          <p:cNvSpPr/>
          <p:nvPr>
            <p:custDataLst>
              <p:tags r:id="rId11"/>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9" name="空心弧 18" hidden="1"/>
          <p:cNvSpPr/>
          <p:nvPr>
            <p:custDataLst>
              <p:tags r:id="rId12"/>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0" name="空心弧 19" hidden="1"/>
          <p:cNvSpPr/>
          <p:nvPr>
            <p:custDataLst>
              <p:tags r:id="rId13"/>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1" name="空心弧 20" hidden="1"/>
          <p:cNvSpPr/>
          <p:nvPr>
            <p:custDataLst>
              <p:tags r:id="rId14"/>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2" name="空心弧 21" hidden="1"/>
          <p:cNvSpPr/>
          <p:nvPr>
            <p:custDataLst>
              <p:tags r:id="rId15"/>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3" name="空心弧 22" hidden="1"/>
          <p:cNvSpPr/>
          <p:nvPr>
            <p:custDataLst>
              <p:tags r:id="rId16"/>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4" name="空心弧 23" hidden="1"/>
          <p:cNvSpPr/>
          <p:nvPr>
            <p:custDataLst>
              <p:tags r:id="rId17"/>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5" name="空心弧 24" hidden="1"/>
          <p:cNvSpPr/>
          <p:nvPr>
            <p:custDataLst>
              <p:tags r:id="rId18"/>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6" name="空心弧 25" hidden="1"/>
          <p:cNvSpPr/>
          <p:nvPr>
            <p:custDataLst>
              <p:tags r:id="rId19"/>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7" name="空心弧 26" hidden="1"/>
          <p:cNvSpPr/>
          <p:nvPr>
            <p:custDataLst>
              <p:tags r:id="rId20"/>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8" name="空心弧 27" hidden="1"/>
          <p:cNvSpPr/>
          <p:nvPr>
            <p:custDataLst>
              <p:tags r:id="rId21"/>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9" name="空心弧 28" hidden="1"/>
          <p:cNvSpPr/>
          <p:nvPr>
            <p:custDataLst>
              <p:tags r:id="rId22"/>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0" name="空心弧 29" hidden="1"/>
          <p:cNvSpPr/>
          <p:nvPr>
            <p:custDataLst>
              <p:tags r:id="rId23"/>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1" name="空心弧 30" hidden="1"/>
          <p:cNvSpPr/>
          <p:nvPr>
            <p:custDataLst>
              <p:tags r:id="rId24"/>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2" name="空心弧 31" hidden="1"/>
          <p:cNvSpPr/>
          <p:nvPr>
            <p:custDataLst>
              <p:tags r:id="rId25"/>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3" name="空心弧 32" hidden="1"/>
          <p:cNvSpPr/>
          <p:nvPr>
            <p:custDataLst>
              <p:tags r:id="rId26"/>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4" name="空心弧 33" hidden="1"/>
          <p:cNvSpPr/>
          <p:nvPr>
            <p:custDataLst>
              <p:tags r:id="rId27"/>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5" name="空心弧 34" hidden="1"/>
          <p:cNvSpPr/>
          <p:nvPr>
            <p:custDataLst>
              <p:tags r:id="rId28"/>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6" name="空心弧 35" hidden="1"/>
          <p:cNvSpPr/>
          <p:nvPr>
            <p:custDataLst>
              <p:tags r:id="rId29"/>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7" name="空心弧 36" hidden="1"/>
          <p:cNvSpPr/>
          <p:nvPr>
            <p:custDataLst>
              <p:tags r:id="rId30"/>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8" name="空心弧 37" hidden="1"/>
          <p:cNvSpPr/>
          <p:nvPr>
            <p:custDataLst>
              <p:tags r:id="rId31"/>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9" name="空心弧 38" hidden="1"/>
          <p:cNvSpPr/>
          <p:nvPr>
            <p:custDataLst>
              <p:tags r:id="rId32"/>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0" name="空心弧 39" hidden="1"/>
          <p:cNvSpPr/>
          <p:nvPr>
            <p:custDataLst>
              <p:tags r:id="rId33"/>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1" name="空心弧 40" hidden="1"/>
          <p:cNvSpPr/>
          <p:nvPr>
            <p:custDataLst>
              <p:tags r:id="rId34"/>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2" name="空心弧 41" hidden="1"/>
          <p:cNvSpPr/>
          <p:nvPr>
            <p:custDataLst>
              <p:tags r:id="rId35"/>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3" name="空心弧 42" hidden="1"/>
          <p:cNvSpPr/>
          <p:nvPr>
            <p:custDataLst>
              <p:tags r:id="rId36"/>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4" name="空心弧 43" hidden="1"/>
          <p:cNvSpPr/>
          <p:nvPr>
            <p:custDataLst>
              <p:tags r:id="rId37"/>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5" name="空心弧 44" hidden="1"/>
          <p:cNvSpPr/>
          <p:nvPr>
            <p:custDataLst>
              <p:tags r:id="rId38"/>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6" name="空心弧 45" hidden="1"/>
          <p:cNvSpPr/>
          <p:nvPr>
            <p:custDataLst>
              <p:tags r:id="rId39"/>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7" name="空心弧 46" hidden="1"/>
          <p:cNvSpPr/>
          <p:nvPr>
            <p:custDataLst>
              <p:tags r:id="rId40"/>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8" name="空心弧 47" hidden="1"/>
          <p:cNvSpPr/>
          <p:nvPr>
            <p:custDataLst>
              <p:tags r:id="rId41"/>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9" name="空心弧 48" hidden="1"/>
          <p:cNvSpPr/>
          <p:nvPr>
            <p:custDataLst>
              <p:tags r:id="rId42"/>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0" name="空心弧 49" hidden="1"/>
          <p:cNvSpPr/>
          <p:nvPr>
            <p:custDataLst>
              <p:tags r:id="rId43"/>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1" name="空心弧 50" hidden="1"/>
          <p:cNvSpPr/>
          <p:nvPr>
            <p:custDataLst>
              <p:tags r:id="rId44"/>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2" name="空心弧 51" hidden="1"/>
          <p:cNvSpPr/>
          <p:nvPr>
            <p:custDataLst>
              <p:tags r:id="rId45"/>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3" name="空心弧 52" hidden="1"/>
          <p:cNvSpPr/>
          <p:nvPr>
            <p:custDataLst>
              <p:tags r:id="rId46"/>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 name="文本框 2"/>
          <p:cNvSpPr txBox="1"/>
          <p:nvPr/>
        </p:nvSpPr>
        <p:spPr>
          <a:xfrm>
            <a:off x="405765" y="1226820"/>
            <a:ext cx="11015980" cy="429895"/>
          </a:xfrm>
          <a:prstGeom prst="rect">
            <a:avLst/>
          </a:prstGeom>
          <a:noFill/>
        </p:spPr>
        <p:txBody>
          <a:bodyPr wrap="square" rtlCol="0">
            <a:spAutoFit/>
          </a:bodyPr>
          <a:p>
            <a:r>
              <a:rPr lang="zh-CN" altLang="en-US" sz="2200"/>
              <a:t>选择</a:t>
            </a:r>
            <a:r>
              <a:rPr lang="en-US" altLang="zh-CN" sz="2200"/>
              <a:t>java</a:t>
            </a:r>
            <a:r>
              <a:rPr lang="zh-CN" altLang="en-US" sz="2200"/>
              <a:t>项目</a:t>
            </a:r>
            <a:endParaRPr lang="zh-CN" altLang="en-US" sz="2200"/>
          </a:p>
        </p:txBody>
      </p:sp>
      <p:pic>
        <p:nvPicPr>
          <p:cNvPr id="4" name="图片 2"/>
          <p:cNvPicPr>
            <a:picLocks noChangeAspect="1"/>
          </p:cNvPicPr>
          <p:nvPr/>
        </p:nvPicPr>
        <p:blipFill>
          <a:blip r:embed="rId47"/>
          <a:stretch>
            <a:fillRect/>
          </a:stretch>
        </p:blipFill>
        <p:spPr>
          <a:xfrm>
            <a:off x="3469640" y="2265045"/>
            <a:ext cx="5266690" cy="3233420"/>
          </a:xfrm>
          <a:prstGeom prst="rect">
            <a:avLst/>
          </a:prstGeom>
          <a:noFill/>
          <a:ln>
            <a:solidFill>
              <a:schemeClr val="bg1">
                <a:lumMod val="85000"/>
              </a:schemeClr>
            </a:solidFill>
          </a:ln>
        </p:spPr>
      </p:pic>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smtClean="0">
                <a:latin typeface="+mn-ea"/>
                <a:ea typeface="+mn-ea"/>
                <a:cs typeface="+mn-ea"/>
                <a:sym typeface="+mn-lt"/>
              </a:rPr>
              <a:t>使用</a:t>
            </a:r>
            <a:r>
              <a:rPr lang="en-US" altLang="zh-CN" dirty="0" smtClean="0">
                <a:latin typeface="+mn-ea"/>
                <a:ea typeface="+mn-ea"/>
                <a:cs typeface="+mn-ea"/>
                <a:sym typeface="+mn-lt"/>
              </a:rPr>
              <a:t>JDBC</a:t>
            </a:r>
            <a:r>
              <a:rPr lang="zh-CN" altLang="en-US" dirty="0" smtClean="0">
                <a:latin typeface="+mn-ea"/>
                <a:ea typeface="+mn-ea"/>
                <a:cs typeface="+mn-ea"/>
                <a:sym typeface="+mn-lt"/>
              </a:rPr>
              <a:t>访问数据库</a:t>
            </a:r>
            <a:r>
              <a:rPr smtClean="0">
                <a:latin typeface="+mn-lt"/>
                <a:ea typeface="+mn-ea"/>
                <a:cs typeface="+mn-ea"/>
                <a:sym typeface="+mn-lt"/>
              </a:rPr>
              <a:t>（</a:t>
            </a:r>
            <a:r>
              <a:rPr lang="en-US" altLang="zh-CN" smtClean="0">
                <a:latin typeface="+mn-lt"/>
                <a:ea typeface="+mn-ea"/>
                <a:cs typeface="+mn-ea"/>
                <a:sym typeface="+mn-lt"/>
              </a:rPr>
              <a:t>4</a:t>
            </a:r>
            <a:r>
              <a:rPr smtClean="0">
                <a:latin typeface="+mn-lt"/>
                <a:ea typeface="+mn-ea"/>
                <a:cs typeface="+mn-ea"/>
                <a:sym typeface="+mn-lt"/>
              </a:rPr>
              <a:t>）</a:t>
            </a:r>
            <a:br>
              <a:rPr lang="zh-CN" altLang="en-US" dirty="0" smtClean="0">
                <a:latin typeface="+mn-ea"/>
                <a:ea typeface="+mn-ea"/>
                <a:cs typeface="+mn-ea"/>
                <a:sym typeface="+mn-lt"/>
              </a:rPr>
            </a:br>
            <a:endParaRPr lang="zh-CN" altLang="en-US" dirty="0" smtClean="0">
              <a:latin typeface="+mn-ea"/>
              <a:ea typeface="+mn-ea"/>
              <a:cs typeface="+mn-ea"/>
              <a:sym typeface="+mn-lt"/>
            </a:endParaRPr>
          </a:p>
        </p:txBody>
      </p:sp>
      <p:sp>
        <p:nvSpPr>
          <p:cNvPr id="8" name="空心弧 7" hidden="1"/>
          <p:cNvSpPr/>
          <p:nvPr>
            <p:custDataLst>
              <p:tags r:id="rId1"/>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9" name="空心弧 8" hidden="1"/>
          <p:cNvSpPr/>
          <p:nvPr>
            <p:custDataLst>
              <p:tags r:id="rId2"/>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0" name="空心弧 9" hidden="1"/>
          <p:cNvSpPr/>
          <p:nvPr>
            <p:custDataLst>
              <p:tags r:id="rId3"/>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1" name="空心弧 10" hidden="1"/>
          <p:cNvSpPr/>
          <p:nvPr>
            <p:custDataLst>
              <p:tags r:id="rId4"/>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2" name="空心弧 11" hidden="1"/>
          <p:cNvSpPr/>
          <p:nvPr>
            <p:custDataLst>
              <p:tags r:id="rId5"/>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3" name="空心弧 12" hidden="1"/>
          <p:cNvSpPr/>
          <p:nvPr>
            <p:custDataLst>
              <p:tags r:id="rId6"/>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4" name="空心弧 13" hidden="1"/>
          <p:cNvSpPr/>
          <p:nvPr>
            <p:custDataLst>
              <p:tags r:id="rId7"/>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5" name="空心弧 14" hidden="1"/>
          <p:cNvSpPr/>
          <p:nvPr>
            <p:custDataLst>
              <p:tags r:id="rId8"/>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6" name="空心弧 15" hidden="1"/>
          <p:cNvSpPr/>
          <p:nvPr>
            <p:custDataLst>
              <p:tags r:id="rId9"/>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7" name="空心弧 16" hidden="1"/>
          <p:cNvSpPr/>
          <p:nvPr>
            <p:custDataLst>
              <p:tags r:id="rId10"/>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8" name="空心弧 17" hidden="1"/>
          <p:cNvSpPr/>
          <p:nvPr>
            <p:custDataLst>
              <p:tags r:id="rId11"/>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9" name="空心弧 18" hidden="1"/>
          <p:cNvSpPr/>
          <p:nvPr>
            <p:custDataLst>
              <p:tags r:id="rId12"/>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0" name="空心弧 19" hidden="1"/>
          <p:cNvSpPr/>
          <p:nvPr>
            <p:custDataLst>
              <p:tags r:id="rId13"/>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1" name="空心弧 20" hidden="1"/>
          <p:cNvSpPr/>
          <p:nvPr>
            <p:custDataLst>
              <p:tags r:id="rId14"/>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2" name="空心弧 21" hidden="1"/>
          <p:cNvSpPr/>
          <p:nvPr>
            <p:custDataLst>
              <p:tags r:id="rId15"/>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3" name="空心弧 22" hidden="1"/>
          <p:cNvSpPr/>
          <p:nvPr>
            <p:custDataLst>
              <p:tags r:id="rId16"/>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4" name="空心弧 23" hidden="1"/>
          <p:cNvSpPr/>
          <p:nvPr>
            <p:custDataLst>
              <p:tags r:id="rId17"/>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5" name="空心弧 24" hidden="1"/>
          <p:cNvSpPr/>
          <p:nvPr>
            <p:custDataLst>
              <p:tags r:id="rId18"/>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6" name="空心弧 25" hidden="1"/>
          <p:cNvSpPr/>
          <p:nvPr>
            <p:custDataLst>
              <p:tags r:id="rId19"/>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7" name="空心弧 26" hidden="1"/>
          <p:cNvSpPr/>
          <p:nvPr>
            <p:custDataLst>
              <p:tags r:id="rId20"/>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8" name="空心弧 27" hidden="1"/>
          <p:cNvSpPr/>
          <p:nvPr>
            <p:custDataLst>
              <p:tags r:id="rId21"/>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9" name="空心弧 28" hidden="1"/>
          <p:cNvSpPr/>
          <p:nvPr>
            <p:custDataLst>
              <p:tags r:id="rId22"/>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0" name="空心弧 29" hidden="1"/>
          <p:cNvSpPr/>
          <p:nvPr>
            <p:custDataLst>
              <p:tags r:id="rId23"/>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1" name="空心弧 30" hidden="1"/>
          <p:cNvSpPr/>
          <p:nvPr>
            <p:custDataLst>
              <p:tags r:id="rId24"/>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2" name="空心弧 31" hidden="1"/>
          <p:cNvSpPr/>
          <p:nvPr>
            <p:custDataLst>
              <p:tags r:id="rId25"/>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3" name="空心弧 32" hidden="1"/>
          <p:cNvSpPr/>
          <p:nvPr>
            <p:custDataLst>
              <p:tags r:id="rId26"/>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4" name="空心弧 33" hidden="1"/>
          <p:cNvSpPr/>
          <p:nvPr>
            <p:custDataLst>
              <p:tags r:id="rId27"/>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5" name="空心弧 34" hidden="1"/>
          <p:cNvSpPr/>
          <p:nvPr>
            <p:custDataLst>
              <p:tags r:id="rId28"/>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6" name="空心弧 35" hidden="1"/>
          <p:cNvSpPr/>
          <p:nvPr>
            <p:custDataLst>
              <p:tags r:id="rId29"/>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7" name="空心弧 36" hidden="1"/>
          <p:cNvSpPr/>
          <p:nvPr>
            <p:custDataLst>
              <p:tags r:id="rId30"/>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8" name="空心弧 37" hidden="1"/>
          <p:cNvSpPr/>
          <p:nvPr>
            <p:custDataLst>
              <p:tags r:id="rId31"/>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9" name="空心弧 38" hidden="1"/>
          <p:cNvSpPr/>
          <p:nvPr>
            <p:custDataLst>
              <p:tags r:id="rId32"/>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0" name="空心弧 39" hidden="1"/>
          <p:cNvSpPr/>
          <p:nvPr>
            <p:custDataLst>
              <p:tags r:id="rId33"/>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1" name="空心弧 40" hidden="1"/>
          <p:cNvSpPr/>
          <p:nvPr>
            <p:custDataLst>
              <p:tags r:id="rId34"/>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2" name="空心弧 41" hidden="1"/>
          <p:cNvSpPr/>
          <p:nvPr>
            <p:custDataLst>
              <p:tags r:id="rId35"/>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3" name="空心弧 42" hidden="1"/>
          <p:cNvSpPr/>
          <p:nvPr>
            <p:custDataLst>
              <p:tags r:id="rId36"/>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4" name="空心弧 43" hidden="1"/>
          <p:cNvSpPr/>
          <p:nvPr>
            <p:custDataLst>
              <p:tags r:id="rId37"/>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5" name="空心弧 44" hidden="1"/>
          <p:cNvSpPr/>
          <p:nvPr>
            <p:custDataLst>
              <p:tags r:id="rId38"/>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6" name="空心弧 45" hidden="1"/>
          <p:cNvSpPr/>
          <p:nvPr>
            <p:custDataLst>
              <p:tags r:id="rId39"/>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7" name="空心弧 46" hidden="1"/>
          <p:cNvSpPr/>
          <p:nvPr>
            <p:custDataLst>
              <p:tags r:id="rId40"/>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8" name="空心弧 47" hidden="1"/>
          <p:cNvSpPr/>
          <p:nvPr>
            <p:custDataLst>
              <p:tags r:id="rId41"/>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9" name="空心弧 48" hidden="1"/>
          <p:cNvSpPr/>
          <p:nvPr>
            <p:custDataLst>
              <p:tags r:id="rId42"/>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0" name="空心弧 49" hidden="1"/>
          <p:cNvSpPr/>
          <p:nvPr>
            <p:custDataLst>
              <p:tags r:id="rId43"/>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1" name="空心弧 50" hidden="1"/>
          <p:cNvSpPr/>
          <p:nvPr>
            <p:custDataLst>
              <p:tags r:id="rId44"/>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2" name="空心弧 51" hidden="1"/>
          <p:cNvSpPr/>
          <p:nvPr>
            <p:custDataLst>
              <p:tags r:id="rId45"/>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3" name="空心弧 52" hidden="1"/>
          <p:cNvSpPr/>
          <p:nvPr>
            <p:custDataLst>
              <p:tags r:id="rId46"/>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 name="文本框 2"/>
          <p:cNvSpPr txBox="1"/>
          <p:nvPr/>
        </p:nvSpPr>
        <p:spPr>
          <a:xfrm>
            <a:off x="405765" y="1226820"/>
            <a:ext cx="11015980" cy="429895"/>
          </a:xfrm>
          <a:prstGeom prst="rect">
            <a:avLst/>
          </a:prstGeom>
          <a:noFill/>
        </p:spPr>
        <p:txBody>
          <a:bodyPr wrap="square" rtlCol="0">
            <a:spAutoFit/>
          </a:bodyPr>
          <a:p>
            <a:r>
              <a:rPr lang="zh-CN" sz="2200"/>
              <a:t>定义工程名称</a:t>
            </a:r>
            <a:endParaRPr lang="zh-CN" sz="2200"/>
          </a:p>
        </p:txBody>
      </p:sp>
      <p:pic>
        <p:nvPicPr>
          <p:cNvPr id="57" name="图片 3"/>
          <p:cNvPicPr>
            <a:picLocks noChangeAspect="1"/>
          </p:cNvPicPr>
          <p:nvPr/>
        </p:nvPicPr>
        <p:blipFill>
          <a:blip r:embed="rId47"/>
          <a:stretch>
            <a:fillRect/>
          </a:stretch>
        </p:blipFill>
        <p:spPr>
          <a:xfrm>
            <a:off x="3592195" y="2074228"/>
            <a:ext cx="5007610" cy="3080385"/>
          </a:xfrm>
          <a:prstGeom prst="rect">
            <a:avLst/>
          </a:prstGeom>
          <a:noFill/>
          <a:ln>
            <a:solidFill>
              <a:schemeClr val="bg1">
                <a:lumMod val="85000"/>
              </a:schemeClr>
            </a:solidFill>
          </a:ln>
        </p:spPr>
      </p:pic>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smtClean="0">
                <a:latin typeface="+mn-ea"/>
                <a:ea typeface="+mn-ea"/>
                <a:cs typeface="+mn-ea"/>
                <a:sym typeface="+mn-lt"/>
              </a:rPr>
              <a:t>使用</a:t>
            </a:r>
            <a:r>
              <a:rPr lang="en-US" altLang="zh-CN" dirty="0" smtClean="0">
                <a:latin typeface="+mn-ea"/>
                <a:ea typeface="+mn-ea"/>
                <a:cs typeface="+mn-ea"/>
                <a:sym typeface="+mn-lt"/>
              </a:rPr>
              <a:t>JDBC</a:t>
            </a:r>
            <a:r>
              <a:rPr lang="zh-CN" altLang="en-US" dirty="0" smtClean="0">
                <a:latin typeface="+mn-ea"/>
                <a:ea typeface="+mn-ea"/>
                <a:cs typeface="+mn-ea"/>
                <a:sym typeface="+mn-lt"/>
              </a:rPr>
              <a:t>访问数据库</a:t>
            </a:r>
            <a:r>
              <a:rPr smtClean="0">
                <a:latin typeface="+mn-lt"/>
                <a:ea typeface="+mn-ea"/>
                <a:cs typeface="+mn-ea"/>
                <a:sym typeface="+mn-lt"/>
              </a:rPr>
              <a:t>（</a:t>
            </a:r>
            <a:r>
              <a:rPr lang="en-US" altLang="zh-CN" smtClean="0">
                <a:latin typeface="+mn-lt"/>
                <a:ea typeface="+mn-ea"/>
                <a:cs typeface="+mn-ea"/>
                <a:sym typeface="+mn-lt"/>
              </a:rPr>
              <a:t>5</a:t>
            </a:r>
            <a:r>
              <a:rPr smtClean="0">
                <a:latin typeface="+mn-lt"/>
                <a:ea typeface="+mn-ea"/>
                <a:cs typeface="+mn-ea"/>
                <a:sym typeface="+mn-lt"/>
              </a:rPr>
              <a:t>）</a:t>
            </a:r>
            <a:br>
              <a:rPr lang="zh-CN" altLang="en-US" dirty="0" smtClean="0">
                <a:latin typeface="+mn-ea"/>
                <a:ea typeface="+mn-ea"/>
                <a:cs typeface="+mn-ea"/>
                <a:sym typeface="+mn-lt"/>
              </a:rPr>
            </a:br>
            <a:endParaRPr lang="zh-CN" altLang="en-US" dirty="0" smtClean="0">
              <a:latin typeface="+mn-ea"/>
              <a:ea typeface="+mn-ea"/>
              <a:cs typeface="+mn-ea"/>
              <a:sym typeface="+mn-lt"/>
            </a:endParaRPr>
          </a:p>
        </p:txBody>
      </p:sp>
      <p:sp>
        <p:nvSpPr>
          <p:cNvPr id="8" name="空心弧 7" hidden="1"/>
          <p:cNvSpPr/>
          <p:nvPr>
            <p:custDataLst>
              <p:tags r:id="rId1"/>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9" name="空心弧 8" hidden="1"/>
          <p:cNvSpPr/>
          <p:nvPr>
            <p:custDataLst>
              <p:tags r:id="rId2"/>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0" name="空心弧 9" hidden="1"/>
          <p:cNvSpPr/>
          <p:nvPr>
            <p:custDataLst>
              <p:tags r:id="rId3"/>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1" name="空心弧 10" hidden="1"/>
          <p:cNvSpPr/>
          <p:nvPr>
            <p:custDataLst>
              <p:tags r:id="rId4"/>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2" name="空心弧 11" hidden="1"/>
          <p:cNvSpPr/>
          <p:nvPr>
            <p:custDataLst>
              <p:tags r:id="rId5"/>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3" name="空心弧 12" hidden="1"/>
          <p:cNvSpPr/>
          <p:nvPr>
            <p:custDataLst>
              <p:tags r:id="rId6"/>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4" name="空心弧 13" hidden="1"/>
          <p:cNvSpPr/>
          <p:nvPr>
            <p:custDataLst>
              <p:tags r:id="rId7"/>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5" name="空心弧 14" hidden="1"/>
          <p:cNvSpPr/>
          <p:nvPr>
            <p:custDataLst>
              <p:tags r:id="rId8"/>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6" name="空心弧 15" hidden="1"/>
          <p:cNvSpPr/>
          <p:nvPr>
            <p:custDataLst>
              <p:tags r:id="rId9"/>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7" name="空心弧 16" hidden="1"/>
          <p:cNvSpPr/>
          <p:nvPr>
            <p:custDataLst>
              <p:tags r:id="rId10"/>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8" name="空心弧 17" hidden="1"/>
          <p:cNvSpPr/>
          <p:nvPr>
            <p:custDataLst>
              <p:tags r:id="rId11"/>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9" name="空心弧 18" hidden="1"/>
          <p:cNvSpPr/>
          <p:nvPr>
            <p:custDataLst>
              <p:tags r:id="rId12"/>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0" name="空心弧 19" hidden="1"/>
          <p:cNvSpPr/>
          <p:nvPr>
            <p:custDataLst>
              <p:tags r:id="rId13"/>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1" name="空心弧 20" hidden="1"/>
          <p:cNvSpPr/>
          <p:nvPr>
            <p:custDataLst>
              <p:tags r:id="rId14"/>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2" name="空心弧 21" hidden="1"/>
          <p:cNvSpPr/>
          <p:nvPr>
            <p:custDataLst>
              <p:tags r:id="rId15"/>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3" name="空心弧 22" hidden="1"/>
          <p:cNvSpPr/>
          <p:nvPr>
            <p:custDataLst>
              <p:tags r:id="rId16"/>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4" name="空心弧 23" hidden="1"/>
          <p:cNvSpPr/>
          <p:nvPr>
            <p:custDataLst>
              <p:tags r:id="rId17"/>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5" name="空心弧 24" hidden="1"/>
          <p:cNvSpPr/>
          <p:nvPr>
            <p:custDataLst>
              <p:tags r:id="rId18"/>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6" name="空心弧 25" hidden="1"/>
          <p:cNvSpPr/>
          <p:nvPr>
            <p:custDataLst>
              <p:tags r:id="rId19"/>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7" name="空心弧 26" hidden="1"/>
          <p:cNvSpPr/>
          <p:nvPr>
            <p:custDataLst>
              <p:tags r:id="rId20"/>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8" name="空心弧 27" hidden="1"/>
          <p:cNvSpPr/>
          <p:nvPr>
            <p:custDataLst>
              <p:tags r:id="rId21"/>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9" name="空心弧 28" hidden="1"/>
          <p:cNvSpPr/>
          <p:nvPr>
            <p:custDataLst>
              <p:tags r:id="rId22"/>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0" name="空心弧 29" hidden="1"/>
          <p:cNvSpPr/>
          <p:nvPr>
            <p:custDataLst>
              <p:tags r:id="rId23"/>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1" name="空心弧 30" hidden="1"/>
          <p:cNvSpPr/>
          <p:nvPr>
            <p:custDataLst>
              <p:tags r:id="rId24"/>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2" name="空心弧 31" hidden="1"/>
          <p:cNvSpPr/>
          <p:nvPr>
            <p:custDataLst>
              <p:tags r:id="rId25"/>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3" name="空心弧 32" hidden="1"/>
          <p:cNvSpPr/>
          <p:nvPr>
            <p:custDataLst>
              <p:tags r:id="rId26"/>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4" name="空心弧 33" hidden="1"/>
          <p:cNvSpPr/>
          <p:nvPr>
            <p:custDataLst>
              <p:tags r:id="rId27"/>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5" name="空心弧 34" hidden="1"/>
          <p:cNvSpPr/>
          <p:nvPr>
            <p:custDataLst>
              <p:tags r:id="rId28"/>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6" name="空心弧 35" hidden="1"/>
          <p:cNvSpPr/>
          <p:nvPr>
            <p:custDataLst>
              <p:tags r:id="rId29"/>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7" name="空心弧 36" hidden="1"/>
          <p:cNvSpPr/>
          <p:nvPr>
            <p:custDataLst>
              <p:tags r:id="rId30"/>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8" name="空心弧 37" hidden="1"/>
          <p:cNvSpPr/>
          <p:nvPr>
            <p:custDataLst>
              <p:tags r:id="rId31"/>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9" name="空心弧 38" hidden="1"/>
          <p:cNvSpPr/>
          <p:nvPr>
            <p:custDataLst>
              <p:tags r:id="rId32"/>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0" name="空心弧 39" hidden="1"/>
          <p:cNvSpPr/>
          <p:nvPr>
            <p:custDataLst>
              <p:tags r:id="rId33"/>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1" name="空心弧 40" hidden="1"/>
          <p:cNvSpPr/>
          <p:nvPr>
            <p:custDataLst>
              <p:tags r:id="rId34"/>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2" name="空心弧 41" hidden="1"/>
          <p:cNvSpPr/>
          <p:nvPr>
            <p:custDataLst>
              <p:tags r:id="rId35"/>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3" name="空心弧 42" hidden="1"/>
          <p:cNvSpPr/>
          <p:nvPr>
            <p:custDataLst>
              <p:tags r:id="rId36"/>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4" name="空心弧 43" hidden="1"/>
          <p:cNvSpPr/>
          <p:nvPr>
            <p:custDataLst>
              <p:tags r:id="rId37"/>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5" name="空心弧 44" hidden="1"/>
          <p:cNvSpPr/>
          <p:nvPr>
            <p:custDataLst>
              <p:tags r:id="rId38"/>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6" name="空心弧 45" hidden="1"/>
          <p:cNvSpPr/>
          <p:nvPr>
            <p:custDataLst>
              <p:tags r:id="rId39"/>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7" name="空心弧 46" hidden="1"/>
          <p:cNvSpPr/>
          <p:nvPr>
            <p:custDataLst>
              <p:tags r:id="rId40"/>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8" name="空心弧 47" hidden="1"/>
          <p:cNvSpPr/>
          <p:nvPr>
            <p:custDataLst>
              <p:tags r:id="rId41"/>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9" name="空心弧 48" hidden="1"/>
          <p:cNvSpPr/>
          <p:nvPr>
            <p:custDataLst>
              <p:tags r:id="rId42"/>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0" name="空心弧 49" hidden="1"/>
          <p:cNvSpPr/>
          <p:nvPr>
            <p:custDataLst>
              <p:tags r:id="rId43"/>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1" name="空心弧 50" hidden="1"/>
          <p:cNvSpPr/>
          <p:nvPr>
            <p:custDataLst>
              <p:tags r:id="rId44"/>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2" name="空心弧 51" hidden="1"/>
          <p:cNvSpPr/>
          <p:nvPr>
            <p:custDataLst>
              <p:tags r:id="rId45"/>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3" name="空心弧 52" hidden="1"/>
          <p:cNvSpPr/>
          <p:nvPr>
            <p:custDataLst>
              <p:tags r:id="rId46"/>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 name="文本框 2"/>
          <p:cNvSpPr txBox="1"/>
          <p:nvPr/>
        </p:nvSpPr>
        <p:spPr>
          <a:xfrm>
            <a:off x="405765" y="1226820"/>
            <a:ext cx="11015980" cy="429895"/>
          </a:xfrm>
          <a:prstGeom prst="rect">
            <a:avLst/>
          </a:prstGeom>
          <a:noFill/>
        </p:spPr>
        <p:txBody>
          <a:bodyPr wrap="square" rtlCol="0">
            <a:spAutoFit/>
          </a:bodyPr>
          <a:p>
            <a:r>
              <a:rPr lang="en-US" altLang="zh-CN" sz="2200"/>
              <a:t>2. </a:t>
            </a:r>
            <a:r>
              <a:rPr lang="zh-CN" sz="2200"/>
              <a:t>将jar包导入到项目中。如图所示。</a:t>
            </a:r>
            <a:endParaRPr lang="zh-CN" sz="2200"/>
          </a:p>
        </p:txBody>
      </p:sp>
      <p:pic>
        <p:nvPicPr>
          <p:cNvPr id="58" name="图片 4"/>
          <p:cNvPicPr>
            <a:picLocks noChangeAspect="1"/>
          </p:cNvPicPr>
          <p:nvPr/>
        </p:nvPicPr>
        <p:blipFill>
          <a:blip r:embed="rId47"/>
          <a:stretch>
            <a:fillRect/>
          </a:stretch>
        </p:blipFill>
        <p:spPr>
          <a:xfrm>
            <a:off x="3459798" y="1802448"/>
            <a:ext cx="5271135" cy="4137025"/>
          </a:xfrm>
          <a:prstGeom prst="rect">
            <a:avLst/>
          </a:prstGeom>
          <a:noFill/>
          <a:ln>
            <a:solidFill>
              <a:schemeClr val="bg1">
                <a:lumMod val="85000"/>
              </a:schemeClr>
            </a:solidFill>
          </a:ln>
        </p:spPr>
      </p:pic>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smtClean="0">
                <a:latin typeface="+mn-ea"/>
                <a:ea typeface="+mn-ea"/>
                <a:cs typeface="+mn-ea"/>
                <a:sym typeface="+mn-lt"/>
              </a:rPr>
              <a:t>使用</a:t>
            </a:r>
            <a:r>
              <a:rPr lang="en-US" altLang="zh-CN" smtClean="0">
                <a:latin typeface="+mn-ea"/>
                <a:ea typeface="+mn-ea"/>
                <a:cs typeface="+mn-ea"/>
                <a:sym typeface="+mn-lt"/>
              </a:rPr>
              <a:t>JDBC</a:t>
            </a:r>
            <a:r>
              <a:rPr smtClean="0">
                <a:latin typeface="+mn-ea"/>
                <a:ea typeface="+mn-ea"/>
                <a:cs typeface="+mn-ea"/>
                <a:sym typeface="+mn-lt"/>
              </a:rPr>
              <a:t>访问数据库</a:t>
            </a:r>
            <a:r>
              <a:rPr smtClean="0">
                <a:latin typeface="+mn-lt"/>
                <a:ea typeface="+mn-ea"/>
                <a:cs typeface="+mn-ea"/>
                <a:sym typeface="+mn-lt"/>
              </a:rPr>
              <a:t>（</a:t>
            </a:r>
            <a:r>
              <a:rPr lang="en-US" altLang="zh-CN" smtClean="0">
                <a:latin typeface="+mn-lt"/>
                <a:ea typeface="+mn-ea"/>
                <a:cs typeface="+mn-ea"/>
                <a:sym typeface="+mn-lt"/>
              </a:rPr>
              <a:t>6</a:t>
            </a:r>
            <a:r>
              <a:rPr smtClean="0">
                <a:latin typeface="+mn-lt"/>
                <a:ea typeface="+mn-ea"/>
                <a:cs typeface="+mn-ea"/>
                <a:sym typeface="+mn-lt"/>
              </a:rPr>
              <a:t>）</a:t>
            </a:r>
            <a:br>
              <a:rPr lang="zh-CN" altLang="en-US" dirty="0" smtClean="0">
                <a:latin typeface="+mn-ea"/>
                <a:ea typeface="+mn-ea"/>
                <a:cs typeface="+mn-ea"/>
                <a:sym typeface="+mn-lt"/>
              </a:rPr>
            </a:br>
            <a:endParaRPr lang="zh-CN" altLang="en-US" dirty="0" smtClean="0">
              <a:latin typeface="+mn-ea"/>
              <a:ea typeface="+mn-ea"/>
              <a:cs typeface="+mn-ea"/>
              <a:sym typeface="+mn-lt"/>
            </a:endParaRPr>
          </a:p>
        </p:txBody>
      </p:sp>
      <p:sp>
        <p:nvSpPr>
          <p:cNvPr id="8" name="空心弧 7" hidden="1"/>
          <p:cNvSpPr/>
          <p:nvPr>
            <p:custDataLst>
              <p:tags r:id="rId1"/>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9" name="空心弧 8" hidden="1"/>
          <p:cNvSpPr/>
          <p:nvPr>
            <p:custDataLst>
              <p:tags r:id="rId2"/>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0" name="空心弧 9" hidden="1"/>
          <p:cNvSpPr/>
          <p:nvPr>
            <p:custDataLst>
              <p:tags r:id="rId3"/>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1" name="空心弧 10" hidden="1"/>
          <p:cNvSpPr/>
          <p:nvPr>
            <p:custDataLst>
              <p:tags r:id="rId4"/>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2" name="空心弧 11" hidden="1"/>
          <p:cNvSpPr/>
          <p:nvPr>
            <p:custDataLst>
              <p:tags r:id="rId5"/>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3" name="空心弧 12" hidden="1"/>
          <p:cNvSpPr/>
          <p:nvPr>
            <p:custDataLst>
              <p:tags r:id="rId6"/>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4" name="空心弧 13" hidden="1"/>
          <p:cNvSpPr/>
          <p:nvPr>
            <p:custDataLst>
              <p:tags r:id="rId7"/>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5" name="空心弧 14" hidden="1"/>
          <p:cNvSpPr/>
          <p:nvPr>
            <p:custDataLst>
              <p:tags r:id="rId8"/>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6" name="空心弧 15" hidden="1"/>
          <p:cNvSpPr/>
          <p:nvPr>
            <p:custDataLst>
              <p:tags r:id="rId9"/>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7" name="空心弧 16" hidden="1"/>
          <p:cNvSpPr/>
          <p:nvPr>
            <p:custDataLst>
              <p:tags r:id="rId10"/>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8" name="空心弧 17" hidden="1"/>
          <p:cNvSpPr/>
          <p:nvPr>
            <p:custDataLst>
              <p:tags r:id="rId11"/>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9" name="空心弧 18" hidden="1"/>
          <p:cNvSpPr/>
          <p:nvPr>
            <p:custDataLst>
              <p:tags r:id="rId12"/>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0" name="空心弧 19" hidden="1"/>
          <p:cNvSpPr/>
          <p:nvPr>
            <p:custDataLst>
              <p:tags r:id="rId13"/>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1" name="空心弧 20" hidden="1"/>
          <p:cNvSpPr/>
          <p:nvPr>
            <p:custDataLst>
              <p:tags r:id="rId14"/>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2" name="空心弧 21" hidden="1"/>
          <p:cNvSpPr/>
          <p:nvPr>
            <p:custDataLst>
              <p:tags r:id="rId15"/>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3" name="空心弧 22" hidden="1"/>
          <p:cNvSpPr/>
          <p:nvPr>
            <p:custDataLst>
              <p:tags r:id="rId16"/>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4" name="空心弧 23" hidden="1"/>
          <p:cNvSpPr/>
          <p:nvPr>
            <p:custDataLst>
              <p:tags r:id="rId17"/>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5" name="空心弧 24" hidden="1"/>
          <p:cNvSpPr/>
          <p:nvPr>
            <p:custDataLst>
              <p:tags r:id="rId18"/>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6" name="空心弧 25" hidden="1"/>
          <p:cNvSpPr/>
          <p:nvPr>
            <p:custDataLst>
              <p:tags r:id="rId19"/>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7" name="空心弧 26" hidden="1"/>
          <p:cNvSpPr/>
          <p:nvPr>
            <p:custDataLst>
              <p:tags r:id="rId20"/>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8" name="空心弧 27" hidden="1"/>
          <p:cNvSpPr/>
          <p:nvPr>
            <p:custDataLst>
              <p:tags r:id="rId21"/>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9" name="空心弧 28" hidden="1"/>
          <p:cNvSpPr/>
          <p:nvPr>
            <p:custDataLst>
              <p:tags r:id="rId22"/>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0" name="空心弧 29" hidden="1"/>
          <p:cNvSpPr/>
          <p:nvPr>
            <p:custDataLst>
              <p:tags r:id="rId23"/>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1" name="空心弧 30" hidden="1"/>
          <p:cNvSpPr/>
          <p:nvPr>
            <p:custDataLst>
              <p:tags r:id="rId24"/>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2" name="空心弧 31" hidden="1"/>
          <p:cNvSpPr/>
          <p:nvPr>
            <p:custDataLst>
              <p:tags r:id="rId25"/>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3" name="空心弧 32" hidden="1"/>
          <p:cNvSpPr/>
          <p:nvPr>
            <p:custDataLst>
              <p:tags r:id="rId26"/>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4" name="空心弧 33" hidden="1"/>
          <p:cNvSpPr/>
          <p:nvPr>
            <p:custDataLst>
              <p:tags r:id="rId27"/>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5" name="空心弧 34" hidden="1"/>
          <p:cNvSpPr/>
          <p:nvPr>
            <p:custDataLst>
              <p:tags r:id="rId28"/>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6" name="空心弧 35" hidden="1"/>
          <p:cNvSpPr/>
          <p:nvPr>
            <p:custDataLst>
              <p:tags r:id="rId29"/>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7" name="空心弧 36" hidden="1"/>
          <p:cNvSpPr/>
          <p:nvPr>
            <p:custDataLst>
              <p:tags r:id="rId30"/>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8" name="空心弧 37" hidden="1"/>
          <p:cNvSpPr/>
          <p:nvPr>
            <p:custDataLst>
              <p:tags r:id="rId31"/>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9" name="空心弧 38" hidden="1"/>
          <p:cNvSpPr/>
          <p:nvPr>
            <p:custDataLst>
              <p:tags r:id="rId32"/>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0" name="空心弧 39" hidden="1"/>
          <p:cNvSpPr/>
          <p:nvPr>
            <p:custDataLst>
              <p:tags r:id="rId33"/>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1" name="空心弧 40" hidden="1"/>
          <p:cNvSpPr/>
          <p:nvPr>
            <p:custDataLst>
              <p:tags r:id="rId34"/>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2" name="空心弧 41" hidden="1"/>
          <p:cNvSpPr/>
          <p:nvPr>
            <p:custDataLst>
              <p:tags r:id="rId35"/>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3" name="空心弧 42" hidden="1"/>
          <p:cNvSpPr/>
          <p:nvPr>
            <p:custDataLst>
              <p:tags r:id="rId36"/>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4" name="空心弧 43" hidden="1"/>
          <p:cNvSpPr/>
          <p:nvPr>
            <p:custDataLst>
              <p:tags r:id="rId37"/>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5" name="空心弧 44" hidden="1"/>
          <p:cNvSpPr/>
          <p:nvPr>
            <p:custDataLst>
              <p:tags r:id="rId38"/>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6" name="空心弧 45" hidden="1"/>
          <p:cNvSpPr/>
          <p:nvPr>
            <p:custDataLst>
              <p:tags r:id="rId39"/>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7" name="空心弧 46" hidden="1"/>
          <p:cNvSpPr/>
          <p:nvPr>
            <p:custDataLst>
              <p:tags r:id="rId40"/>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8" name="空心弧 47" hidden="1"/>
          <p:cNvSpPr/>
          <p:nvPr>
            <p:custDataLst>
              <p:tags r:id="rId41"/>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9" name="空心弧 48" hidden="1"/>
          <p:cNvSpPr/>
          <p:nvPr>
            <p:custDataLst>
              <p:tags r:id="rId42"/>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0" name="空心弧 49" hidden="1"/>
          <p:cNvSpPr/>
          <p:nvPr>
            <p:custDataLst>
              <p:tags r:id="rId43"/>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1" name="空心弧 50" hidden="1"/>
          <p:cNvSpPr/>
          <p:nvPr>
            <p:custDataLst>
              <p:tags r:id="rId44"/>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2" name="空心弧 51" hidden="1"/>
          <p:cNvSpPr/>
          <p:nvPr>
            <p:custDataLst>
              <p:tags r:id="rId45"/>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3" name="空心弧 52" hidden="1"/>
          <p:cNvSpPr/>
          <p:nvPr>
            <p:custDataLst>
              <p:tags r:id="rId46"/>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 name="文本框 2"/>
          <p:cNvSpPr txBox="1"/>
          <p:nvPr/>
        </p:nvSpPr>
        <p:spPr>
          <a:xfrm>
            <a:off x="405765" y="1226820"/>
            <a:ext cx="11015980" cy="1038860"/>
          </a:xfrm>
          <a:prstGeom prst="rect">
            <a:avLst/>
          </a:prstGeom>
          <a:noFill/>
        </p:spPr>
        <p:txBody>
          <a:bodyPr wrap="square" rtlCol="0">
            <a:spAutoFit/>
          </a:bodyPr>
          <a:p>
            <a:pPr fontAlgn="auto">
              <a:lnSpc>
                <a:spcPct val="140000"/>
              </a:lnSpc>
            </a:pPr>
            <a:r>
              <a:rPr lang="en-US" altLang="zh-CN" sz="2200"/>
              <a:t>2. </a:t>
            </a:r>
            <a:r>
              <a:rPr lang="zh-CN" sz="2200"/>
              <a:t>将jar包导入到项目中。如图所示。</a:t>
            </a:r>
            <a:endParaRPr lang="zh-CN" sz="2200"/>
          </a:p>
          <a:p>
            <a:pPr fontAlgn="auto">
              <a:lnSpc>
                <a:spcPct val="140000"/>
              </a:lnSpc>
            </a:pPr>
            <a:r>
              <a:rPr lang="en-US" altLang="zh-CN" sz="2200"/>
              <a:t>   </a:t>
            </a:r>
            <a:r>
              <a:rPr lang="zh-CN" sz="2200"/>
              <a:t>导入</a:t>
            </a:r>
            <a:r>
              <a:rPr lang="en-US" altLang="zh-CN" sz="2200"/>
              <a:t>jar</a:t>
            </a:r>
            <a:r>
              <a:rPr lang="zh-CN" altLang="en-US" sz="2200"/>
              <a:t>包</a:t>
            </a:r>
            <a:endParaRPr lang="zh-CN" altLang="en-US" sz="2200"/>
          </a:p>
        </p:txBody>
      </p:sp>
      <p:pic>
        <p:nvPicPr>
          <p:cNvPr id="58" name="图片 4"/>
          <p:cNvPicPr>
            <a:picLocks noChangeAspect="1"/>
          </p:cNvPicPr>
          <p:nvPr/>
        </p:nvPicPr>
        <p:blipFill>
          <a:blip r:embed="rId47"/>
          <a:stretch>
            <a:fillRect/>
          </a:stretch>
        </p:blipFill>
        <p:spPr>
          <a:xfrm>
            <a:off x="3466783" y="2159318"/>
            <a:ext cx="5271135" cy="4137025"/>
          </a:xfrm>
          <a:prstGeom prst="rect">
            <a:avLst/>
          </a:prstGeom>
          <a:noFill/>
          <a:ln>
            <a:solidFill>
              <a:schemeClr val="bg1">
                <a:lumMod val="85000"/>
              </a:schemeClr>
            </a:solidFill>
          </a:ln>
        </p:spPr>
      </p:pic>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smtClean="0">
                <a:latin typeface="+mn-ea"/>
                <a:ea typeface="+mn-ea"/>
                <a:cs typeface="+mn-ea"/>
                <a:sym typeface="+mn-lt"/>
              </a:rPr>
              <a:t>使用</a:t>
            </a:r>
            <a:r>
              <a:rPr lang="en-US" altLang="zh-CN" dirty="0" smtClean="0">
                <a:latin typeface="+mn-ea"/>
                <a:ea typeface="+mn-ea"/>
                <a:cs typeface="+mn-ea"/>
                <a:sym typeface="+mn-lt"/>
              </a:rPr>
              <a:t>JDBC</a:t>
            </a:r>
            <a:r>
              <a:rPr lang="zh-CN" altLang="en-US" dirty="0" smtClean="0">
                <a:latin typeface="+mn-ea"/>
                <a:ea typeface="+mn-ea"/>
                <a:cs typeface="+mn-ea"/>
                <a:sym typeface="+mn-lt"/>
              </a:rPr>
              <a:t>访问数据库</a:t>
            </a:r>
            <a:r>
              <a:rPr smtClean="0">
                <a:latin typeface="+mn-lt"/>
                <a:ea typeface="+mn-ea"/>
                <a:cs typeface="+mn-ea"/>
                <a:sym typeface="+mn-lt"/>
              </a:rPr>
              <a:t>（</a:t>
            </a:r>
            <a:r>
              <a:rPr lang="en-US" altLang="zh-CN" smtClean="0">
                <a:latin typeface="+mn-lt"/>
                <a:ea typeface="+mn-ea"/>
                <a:cs typeface="+mn-ea"/>
                <a:sym typeface="+mn-lt"/>
              </a:rPr>
              <a:t>7</a:t>
            </a:r>
            <a:r>
              <a:rPr smtClean="0">
                <a:latin typeface="+mn-lt"/>
                <a:ea typeface="+mn-ea"/>
                <a:cs typeface="+mn-ea"/>
                <a:sym typeface="+mn-lt"/>
              </a:rPr>
              <a:t>）</a:t>
            </a:r>
            <a:br>
              <a:rPr lang="zh-CN" altLang="en-US" dirty="0" smtClean="0">
                <a:latin typeface="+mn-ea"/>
                <a:ea typeface="+mn-ea"/>
                <a:cs typeface="+mn-ea"/>
                <a:sym typeface="+mn-lt"/>
              </a:rPr>
            </a:br>
            <a:endParaRPr lang="zh-CN" altLang="en-US" dirty="0" smtClean="0">
              <a:latin typeface="+mn-ea"/>
              <a:ea typeface="+mn-ea"/>
              <a:cs typeface="+mn-ea"/>
              <a:sym typeface="+mn-lt"/>
            </a:endParaRPr>
          </a:p>
        </p:txBody>
      </p:sp>
      <p:sp>
        <p:nvSpPr>
          <p:cNvPr id="8" name="空心弧 7" hidden="1"/>
          <p:cNvSpPr/>
          <p:nvPr>
            <p:custDataLst>
              <p:tags r:id="rId1"/>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9" name="空心弧 8" hidden="1"/>
          <p:cNvSpPr/>
          <p:nvPr>
            <p:custDataLst>
              <p:tags r:id="rId2"/>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0" name="空心弧 9" hidden="1"/>
          <p:cNvSpPr/>
          <p:nvPr>
            <p:custDataLst>
              <p:tags r:id="rId3"/>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1" name="空心弧 10" hidden="1"/>
          <p:cNvSpPr/>
          <p:nvPr>
            <p:custDataLst>
              <p:tags r:id="rId4"/>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2" name="空心弧 11" hidden="1"/>
          <p:cNvSpPr/>
          <p:nvPr>
            <p:custDataLst>
              <p:tags r:id="rId5"/>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3" name="空心弧 12" hidden="1"/>
          <p:cNvSpPr/>
          <p:nvPr>
            <p:custDataLst>
              <p:tags r:id="rId6"/>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4" name="空心弧 13" hidden="1"/>
          <p:cNvSpPr/>
          <p:nvPr>
            <p:custDataLst>
              <p:tags r:id="rId7"/>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5" name="空心弧 14" hidden="1"/>
          <p:cNvSpPr/>
          <p:nvPr>
            <p:custDataLst>
              <p:tags r:id="rId8"/>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6" name="空心弧 15" hidden="1"/>
          <p:cNvSpPr/>
          <p:nvPr>
            <p:custDataLst>
              <p:tags r:id="rId9"/>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7" name="空心弧 16" hidden="1"/>
          <p:cNvSpPr/>
          <p:nvPr>
            <p:custDataLst>
              <p:tags r:id="rId10"/>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8" name="空心弧 17" hidden="1"/>
          <p:cNvSpPr/>
          <p:nvPr>
            <p:custDataLst>
              <p:tags r:id="rId11"/>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9" name="空心弧 18" hidden="1"/>
          <p:cNvSpPr/>
          <p:nvPr>
            <p:custDataLst>
              <p:tags r:id="rId12"/>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0" name="空心弧 19" hidden="1"/>
          <p:cNvSpPr/>
          <p:nvPr>
            <p:custDataLst>
              <p:tags r:id="rId13"/>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1" name="空心弧 20" hidden="1"/>
          <p:cNvSpPr/>
          <p:nvPr>
            <p:custDataLst>
              <p:tags r:id="rId14"/>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2" name="空心弧 21" hidden="1"/>
          <p:cNvSpPr/>
          <p:nvPr>
            <p:custDataLst>
              <p:tags r:id="rId15"/>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3" name="空心弧 22" hidden="1"/>
          <p:cNvSpPr/>
          <p:nvPr>
            <p:custDataLst>
              <p:tags r:id="rId16"/>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4" name="空心弧 23" hidden="1"/>
          <p:cNvSpPr/>
          <p:nvPr>
            <p:custDataLst>
              <p:tags r:id="rId17"/>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5" name="空心弧 24" hidden="1"/>
          <p:cNvSpPr/>
          <p:nvPr>
            <p:custDataLst>
              <p:tags r:id="rId18"/>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6" name="空心弧 25" hidden="1"/>
          <p:cNvSpPr/>
          <p:nvPr>
            <p:custDataLst>
              <p:tags r:id="rId19"/>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7" name="空心弧 26" hidden="1"/>
          <p:cNvSpPr/>
          <p:nvPr>
            <p:custDataLst>
              <p:tags r:id="rId20"/>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8" name="空心弧 27" hidden="1"/>
          <p:cNvSpPr/>
          <p:nvPr>
            <p:custDataLst>
              <p:tags r:id="rId21"/>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9" name="空心弧 28" hidden="1"/>
          <p:cNvSpPr/>
          <p:nvPr>
            <p:custDataLst>
              <p:tags r:id="rId22"/>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0" name="空心弧 29" hidden="1"/>
          <p:cNvSpPr/>
          <p:nvPr>
            <p:custDataLst>
              <p:tags r:id="rId23"/>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1" name="空心弧 30" hidden="1"/>
          <p:cNvSpPr/>
          <p:nvPr>
            <p:custDataLst>
              <p:tags r:id="rId24"/>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2" name="空心弧 31" hidden="1"/>
          <p:cNvSpPr/>
          <p:nvPr>
            <p:custDataLst>
              <p:tags r:id="rId25"/>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3" name="空心弧 32" hidden="1"/>
          <p:cNvSpPr/>
          <p:nvPr>
            <p:custDataLst>
              <p:tags r:id="rId26"/>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4" name="空心弧 33" hidden="1"/>
          <p:cNvSpPr/>
          <p:nvPr>
            <p:custDataLst>
              <p:tags r:id="rId27"/>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5" name="空心弧 34" hidden="1"/>
          <p:cNvSpPr/>
          <p:nvPr>
            <p:custDataLst>
              <p:tags r:id="rId28"/>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6" name="空心弧 35" hidden="1"/>
          <p:cNvSpPr/>
          <p:nvPr>
            <p:custDataLst>
              <p:tags r:id="rId29"/>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7" name="空心弧 36" hidden="1"/>
          <p:cNvSpPr/>
          <p:nvPr>
            <p:custDataLst>
              <p:tags r:id="rId30"/>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8" name="空心弧 37" hidden="1"/>
          <p:cNvSpPr/>
          <p:nvPr>
            <p:custDataLst>
              <p:tags r:id="rId31"/>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9" name="空心弧 38" hidden="1"/>
          <p:cNvSpPr/>
          <p:nvPr>
            <p:custDataLst>
              <p:tags r:id="rId32"/>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0" name="空心弧 39" hidden="1"/>
          <p:cNvSpPr/>
          <p:nvPr>
            <p:custDataLst>
              <p:tags r:id="rId33"/>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1" name="空心弧 40" hidden="1"/>
          <p:cNvSpPr/>
          <p:nvPr>
            <p:custDataLst>
              <p:tags r:id="rId34"/>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2" name="空心弧 41" hidden="1"/>
          <p:cNvSpPr/>
          <p:nvPr>
            <p:custDataLst>
              <p:tags r:id="rId35"/>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3" name="空心弧 42" hidden="1"/>
          <p:cNvSpPr/>
          <p:nvPr>
            <p:custDataLst>
              <p:tags r:id="rId36"/>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4" name="空心弧 43" hidden="1"/>
          <p:cNvSpPr/>
          <p:nvPr>
            <p:custDataLst>
              <p:tags r:id="rId37"/>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5" name="空心弧 44" hidden="1"/>
          <p:cNvSpPr/>
          <p:nvPr>
            <p:custDataLst>
              <p:tags r:id="rId38"/>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6" name="空心弧 45" hidden="1"/>
          <p:cNvSpPr/>
          <p:nvPr>
            <p:custDataLst>
              <p:tags r:id="rId39"/>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7" name="空心弧 46" hidden="1"/>
          <p:cNvSpPr/>
          <p:nvPr>
            <p:custDataLst>
              <p:tags r:id="rId40"/>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8" name="空心弧 47" hidden="1"/>
          <p:cNvSpPr/>
          <p:nvPr>
            <p:custDataLst>
              <p:tags r:id="rId41"/>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9" name="空心弧 48" hidden="1"/>
          <p:cNvSpPr/>
          <p:nvPr>
            <p:custDataLst>
              <p:tags r:id="rId42"/>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0" name="空心弧 49" hidden="1"/>
          <p:cNvSpPr/>
          <p:nvPr>
            <p:custDataLst>
              <p:tags r:id="rId43"/>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1" name="空心弧 50" hidden="1"/>
          <p:cNvSpPr/>
          <p:nvPr>
            <p:custDataLst>
              <p:tags r:id="rId44"/>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2" name="空心弧 51" hidden="1"/>
          <p:cNvSpPr/>
          <p:nvPr>
            <p:custDataLst>
              <p:tags r:id="rId45"/>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3" name="空心弧 52" hidden="1"/>
          <p:cNvSpPr/>
          <p:nvPr>
            <p:custDataLst>
              <p:tags r:id="rId46"/>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 name="文本框 2"/>
          <p:cNvSpPr txBox="1"/>
          <p:nvPr/>
        </p:nvSpPr>
        <p:spPr>
          <a:xfrm>
            <a:off x="405765" y="1226820"/>
            <a:ext cx="11015980" cy="1038860"/>
          </a:xfrm>
          <a:prstGeom prst="rect">
            <a:avLst/>
          </a:prstGeom>
          <a:noFill/>
        </p:spPr>
        <p:txBody>
          <a:bodyPr wrap="square" rtlCol="0">
            <a:spAutoFit/>
          </a:bodyPr>
          <a:p>
            <a:pPr fontAlgn="auto">
              <a:lnSpc>
                <a:spcPct val="140000"/>
              </a:lnSpc>
            </a:pPr>
            <a:r>
              <a:rPr lang="en-US" altLang="zh-CN" sz="2200"/>
              <a:t>2. </a:t>
            </a:r>
            <a:r>
              <a:rPr lang="zh-CN" sz="2200"/>
              <a:t>将jar包导入到项目中。如图所示。</a:t>
            </a:r>
            <a:endParaRPr lang="zh-CN" sz="2200"/>
          </a:p>
          <a:p>
            <a:pPr fontAlgn="auto">
              <a:lnSpc>
                <a:spcPct val="140000"/>
              </a:lnSpc>
            </a:pPr>
            <a:r>
              <a:rPr lang="en-US" altLang="zh-CN" sz="2200"/>
              <a:t>   </a:t>
            </a:r>
            <a:r>
              <a:rPr lang="zh-CN" altLang="en-US" sz="2200"/>
              <a:t>选择</a:t>
            </a:r>
            <a:r>
              <a:rPr lang="en-US" altLang="zh-CN" sz="2200"/>
              <a:t>jar</a:t>
            </a:r>
            <a:r>
              <a:rPr lang="zh-CN" altLang="en-US" sz="2200"/>
              <a:t>包</a:t>
            </a:r>
            <a:endParaRPr lang="zh-CN" altLang="en-US" sz="2200"/>
          </a:p>
        </p:txBody>
      </p:sp>
      <p:pic>
        <p:nvPicPr>
          <p:cNvPr id="59" name="图片 5"/>
          <p:cNvPicPr>
            <a:picLocks noChangeAspect="1"/>
          </p:cNvPicPr>
          <p:nvPr/>
        </p:nvPicPr>
        <p:blipFill>
          <a:blip r:embed="rId47"/>
          <a:stretch>
            <a:fillRect/>
          </a:stretch>
        </p:blipFill>
        <p:spPr>
          <a:xfrm>
            <a:off x="3058795" y="2485390"/>
            <a:ext cx="6087745" cy="3355340"/>
          </a:xfrm>
          <a:prstGeom prst="rect">
            <a:avLst/>
          </a:prstGeom>
          <a:noFill/>
          <a:ln>
            <a:solidFill>
              <a:schemeClr val="bg1">
                <a:lumMod val="85000"/>
              </a:schemeClr>
            </a:solidFill>
          </a:ln>
        </p:spPr>
      </p:pic>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smtClean="0">
                <a:latin typeface="+mn-ea"/>
                <a:ea typeface="+mn-ea"/>
                <a:cs typeface="+mn-ea"/>
                <a:sym typeface="+mn-lt"/>
              </a:rPr>
              <a:t>使用</a:t>
            </a:r>
            <a:r>
              <a:rPr lang="en-US" altLang="zh-CN" dirty="0" smtClean="0">
                <a:latin typeface="+mn-ea"/>
                <a:ea typeface="+mn-ea"/>
                <a:cs typeface="+mn-ea"/>
                <a:sym typeface="+mn-lt"/>
              </a:rPr>
              <a:t>JDBC</a:t>
            </a:r>
            <a:r>
              <a:rPr lang="zh-CN" altLang="en-US" dirty="0" smtClean="0">
                <a:latin typeface="+mn-ea"/>
                <a:ea typeface="+mn-ea"/>
                <a:cs typeface="+mn-ea"/>
                <a:sym typeface="+mn-lt"/>
              </a:rPr>
              <a:t>访问数据库</a:t>
            </a:r>
            <a:r>
              <a:rPr smtClean="0">
                <a:latin typeface="+mn-lt"/>
                <a:ea typeface="+mn-ea"/>
                <a:cs typeface="+mn-ea"/>
                <a:sym typeface="+mn-lt"/>
              </a:rPr>
              <a:t>（</a:t>
            </a:r>
            <a:r>
              <a:rPr lang="en-US" altLang="zh-CN" smtClean="0">
                <a:latin typeface="+mn-lt"/>
                <a:ea typeface="+mn-ea"/>
                <a:cs typeface="+mn-ea"/>
                <a:sym typeface="+mn-lt"/>
              </a:rPr>
              <a:t>8</a:t>
            </a:r>
            <a:r>
              <a:rPr smtClean="0">
                <a:latin typeface="+mn-lt"/>
                <a:ea typeface="+mn-ea"/>
                <a:cs typeface="+mn-ea"/>
                <a:sym typeface="+mn-lt"/>
              </a:rPr>
              <a:t>）</a:t>
            </a:r>
            <a:br>
              <a:rPr lang="zh-CN" altLang="en-US" dirty="0" smtClean="0">
                <a:latin typeface="+mn-ea"/>
                <a:ea typeface="+mn-ea"/>
                <a:cs typeface="+mn-ea"/>
                <a:sym typeface="+mn-lt"/>
              </a:rPr>
            </a:br>
            <a:endParaRPr lang="zh-CN" altLang="en-US" dirty="0" smtClean="0">
              <a:latin typeface="+mn-ea"/>
              <a:ea typeface="+mn-ea"/>
              <a:cs typeface="+mn-ea"/>
              <a:sym typeface="+mn-lt"/>
            </a:endParaRPr>
          </a:p>
        </p:txBody>
      </p:sp>
      <p:sp>
        <p:nvSpPr>
          <p:cNvPr id="8" name="空心弧 7" hidden="1"/>
          <p:cNvSpPr/>
          <p:nvPr>
            <p:custDataLst>
              <p:tags r:id="rId1"/>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9" name="空心弧 8" hidden="1"/>
          <p:cNvSpPr/>
          <p:nvPr>
            <p:custDataLst>
              <p:tags r:id="rId2"/>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0" name="空心弧 9" hidden="1"/>
          <p:cNvSpPr/>
          <p:nvPr>
            <p:custDataLst>
              <p:tags r:id="rId3"/>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1" name="空心弧 10" hidden="1"/>
          <p:cNvSpPr/>
          <p:nvPr>
            <p:custDataLst>
              <p:tags r:id="rId4"/>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2" name="空心弧 11" hidden="1"/>
          <p:cNvSpPr/>
          <p:nvPr>
            <p:custDataLst>
              <p:tags r:id="rId5"/>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3" name="空心弧 12" hidden="1"/>
          <p:cNvSpPr/>
          <p:nvPr>
            <p:custDataLst>
              <p:tags r:id="rId6"/>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4" name="空心弧 13" hidden="1"/>
          <p:cNvSpPr/>
          <p:nvPr>
            <p:custDataLst>
              <p:tags r:id="rId7"/>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5" name="空心弧 14" hidden="1"/>
          <p:cNvSpPr/>
          <p:nvPr>
            <p:custDataLst>
              <p:tags r:id="rId8"/>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6" name="空心弧 15" hidden="1"/>
          <p:cNvSpPr/>
          <p:nvPr>
            <p:custDataLst>
              <p:tags r:id="rId9"/>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7" name="空心弧 16" hidden="1"/>
          <p:cNvSpPr/>
          <p:nvPr>
            <p:custDataLst>
              <p:tags r:id="rId10"/>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8" name="空心弧 17" hidden="1"/>
          <p:cNvSpPr/>
          <p:nvPr>
            <p:custDataLst>
              <p:tags r:id="rId11"/>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9" name="空心弧 18" hidden="1"/>
          <p:cNvSpPr/>
          <p:nvPr>
            <p:custDataLst>
              <p:tags r:id="rId12"/>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0" name="空心弧 19" hidden="1"/>
          <p:cNvSpPr/>
          <p:nvPr>
            <p:custDataLst>
              <p:tags r:id="rId13"/>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1" name="空心弧 20" hidden="1"/>
          <p:cNvSpPr/>
          <p:nvPr>
            <p:custDataLst>
              <p:tags r:id="rId14"/>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2" name="空心弧 21" hidden="1"/>
          <p:cNvSpPr/>
          <p:nvPr>
            <p:custDataLst>
              <p:tags r:id="rId15"/>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3" name="空心弧 22" hidden="1"/>
          <p:cNvSpPr/>
          <p:nvPr>
            <p:custDataLst>
              <p:tags r:id="rId16"/>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4" name="空心弧 23" hidden="1"/>
          <p:cNvSpPr/>
          <p:nvPr>
            <p:custDataLst>
              <p:tags r:id="rId17"/>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5" name="空心弧 24" hidden="1"/>
          <p:cNvSpPr/>
          <p:nvPr>
            <p:custDataLst>
              <p:tags r:id="rId18"/>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6" name="空心弧 25" hidden="1"/>
          <p:cNvSpPr/>
          <p:nvPr>
            <p:custDataLst>
              <p:tags r:id="rId19"/>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7" name="空心弧 26" hidden="1"/>
          <p:cNvSpPr/>
          <p:nvPr>
            <p:custDataLst>
              <p:tags r:id="rId20"/>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8" name="空心弧 27" hidden="1"/>
          <p:cNvSpPr/>
          <p:nvPr>
            <p:custDataLst>
              <p:tags r:id="rId21"/>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9" name="空心弧 28" hidden="1"/>
          <p:cNvSpPr/>
          <p:nvPr>
            <p:custDataLst>
              <p:tags r:id="rId22"/>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0" name="空心弧 29" hidden="1"/>
          <p:cNvSpPr/>
          <p:nvPr>
            <p:custDataLst>
              <p:tags r:id="rId23"/>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1" name="空心弧 30" hidden="1"/>
          <p:cNvSpPr/>
          <p:nvPr>
            <p:custDataLst>
              <p:tags r:id="rId24"/>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2" name="空心弧 31" hidden="1"/>
          <p:cNvSpPr/>
          <p:nvPr>
            <p:custDataLst>
              <p:tags r:id="rId25"/>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3" name="空心弧 32" hidden="1"/>
          <p:cNvSpPr/>
          <p:nvPr>
            <p:custDataLst>
              <p:tags r:id="rId26"/>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4" name="空心弧 33" hidden="1"/>
          <p:cNvSpPr/>
          <p:nvPr>
            <p:custDataLst>
              <p:tags r:id="rId27"/>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5" name="空心弧 34" hidden="1"/>
          <p:cNvSpPr/>
          <p:nvPr>
            <p:custDataLst>
              <p:tags r:id="rId28"/>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6" name="空心弧 35" hidden="1"/>
          <p:cNvSpPr/>
          <p:nvPr>
            <p:custDataLst>
              <p:tags r:id="rId29"/>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7" name="空心弧 36" hidden="1"/>
          <p:cNvSpPr/>
          <p:nvPr>
            <p:custDataLst>
              <p:tags r:id="rId30"/>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8" name="空心弧 37" hidden="1"/>
          <p:cNvSpPr/>
          <p:nvPr>
            <p:custDataLst>
              <p:tags r:id="rId31"/>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9" name="空心弧 38" hidden="1"/>
          <p:cNvSpPr/>
          <p:nvPr>
            <p:custDataLst>
              <p:tags r:id="rId32"/>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0" name="空心弧 39" hidden="1"/>
          <p:cNvSpPr/>
          <p:nvPr>
            <p:custDataLst>
              <p:tags r:id="rId33"/>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1" name="空心弧 40" hidden="1"/>
          <p:cNvSpPr/>
          <p:nvPr>
            <p:custDataLst>
              <p:tags r:id="rId34"/>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2" name="空心弧 41" hidden="1"/>
          <p:cNvSpPr/>
          <p:nvPr>
            <p:custDataLst>
              <p:tags r:id="rId35"/>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3" name="空心弧 42" hidden="1"/>
          <p:cNvSpPr/>
          <p:nvPr>
            <p:custDataLst>
              <p:tags r:id="rId36"/>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4" name="空心弧 43" hidden="1"/>
          <p:cNvSpPr/>
          <p:nvPr>
            <p:custDataLst>
              <p:tags r:id="rId37"/>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5" name="空心弧 44" hidden="1"/>
          <p:cNvSpPr/>
          <p:nvPr>
            <p:custDataLst>
              <p:tags r:id="rId38"/>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6" name="空心弧 45" hidden="1"/>
          <p:cNvSpPr/>
          <p:nvPr>
            <p:custDataLst>
              <p:tags r:id="rId39"/>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7" name="空心弧 46" hidden="1"/>
          <p:cNvSpPr/>
          <p:nvPr>
            <p:custDataLst>
              <p:tags r:id="rId40"/>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8" name="空心弧 47" hidden="1"/>
          <p:cNvSpPr/>
          <p:nvPr>
            <p:custDataLst>
              <p:tags r:id="rId41"/>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9" name="空心弧 48" hidden="1"/>
          <p:cNvSpPr/>
          <p:nvPr>
            <p:custDataLst>
              <p:tags r:id="rId42"/>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0" name="空心弧 49" hidden="1"/>
          <p:cNvSpPr/>
          <p:nvPr>
            <p:custDataLst>
              <p:tags r:id="rId43"/>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1" name="空心弧 50" hidden="1"/>
          <p:cNvSpPr/>
          <p:nvPr>
            <p:custDataLst>
              <p:tags r:id="rId44"/>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2" name="空心弧 51" hidden="1"/>
          <p:cNvSpPr/>
          <p:nvPr>
            <p:custDataLst>
              <p:tags r:id="rId45"/>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3" name="空心弧 52" hidden="1"/>
          <p:cNvSpPr/>
          <p:nvPr>
            <p:custDataLst>
              <p:tags r:id="rId46"/>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 name="文本框 2"/>
          <p:cNvSpPr txBox="1"/>
          <p:nvPr/>
        </p:nvSpPr>
        <p:spPr>
          <a:xfrm>
            <a:off x="405765" y="1226820"/>
            <a:ext cx="11015980" cy="1038860"/>
          </a:xfrm>
          <a:prstGeom prst="rect">
            <a:avLst/>
          </a:prstGeom>
          <a:noFill/>
        </p:spPr>
        <p:txBody>
          <a:bodyPr wrap="square" rtlCol="0">
            <a:spAutoFit/>
          </a:bodyPr>
          <a:p>
            <a:pPr fontAlgn="auto">
              <a:lnSpc>
                <a:spcPct val="140000"/>
              </a:lnSpc>
            </a:pPr>
            <a:r>
              <a:rPr lang="en-US" altLang="zh-CN" sz="2200"/>
              <a:t>选择自己下载的jar包(通过maven仓库官网下载对应jar包，参考网址https://mvnrepository.com/artifact/mysql/mysql-connector-java)。</a:t>
            </a:r>
            <a:endParaRPr lang="en-US" altLang="zh-CN" sz="2200"/>
          </a:p>
        </p:txBody>
      </p:sp>
      <p:pic>
        <p:nvPicPr>
          <p:cNvPr id="60" name="图片 6"/>
          <p:cNvPicPr>
            <a:picLocks noChangeAspect="1"/>
          </p:cNvPicPr>
          <p:nvPr/>
        </p:nvPicPr>
        <p:blipFill>
          <a:blip r:embed="rId47"/>
          <a:stretch>
            <a:fillRect/>
          </a:stretch>
        </p:blipFill>
        <p:spPr>
          <a:xfrm>
            <a:off x="3100705" y="2385695"/>
            <a:ext cx="5990590" cy="3301365"/>
          </a:xfrm>
          <a:prstGeom prst="rect">
            <a:avLst/>
          </a:prstGeom>
          <a:noFill/>
          <a:ln>
            <a:solidFill>
              <a:schemeClr val="bg1">
                <a:lumMod val="85000"/>
              </a:schemeClr>
            </a:solidFill>
          </a:ln>
        </p:spPr>
      </p:pic>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smtClean="0">
                <a:latin typeface="+mn-ea"/>
                <a:ea typeface="+mn-ea"/>
                <a:cs typeface="+mn-ea"/>
                <a:sym typeface="+mn-lt"/>
              </a:rPr>
              <a:t>使用</a:t>
            </a:r>
            <a:r>
              <a:rPr lang="en-US" altLang="zh-CN" dirty="0" smtClean="0">
                <a:latin typeface="+mn-ea"/>
                <a:ea typeface="+mn-ea"/>
                <a:cs typeface="+mn-ea"/>
                <a:sym typeface="+mn-lt"/>
              </a:rPr>
              <a:t>JDBC</a:t>
            </a:r>
            <a:r>
              <a:rPr lang="zh-CN" altLang="en-US" dirty="0" smtClean="0">
                <a:latin typeface="+mn-ea"/>
                <a:ea typeface="+mn-ea"/>
                <a:cs typeface="+mn-ea"/>
                <a:sym typeface="+mn-lt"/>
              </a:rPr>
              <a:t>访问数据库</a:t>
            </a:r>
            <a:r>
              <a:rPr smtClean="0">
                <a:latin typeface="+mn-lt"/>
                <a:ea typeface="+mn-ea"/>
                <a:cs typeface="+mn-ea"/>
                <a:sym typeface="+mn-lt"/>
              </a:rPr>
              <a:t>（</a:t>
            </a:r>
            <a:r>
              <a:rPr lang="en-US" altLang="zh-CN" smtClean="0">
                <a:latin typeface="+mn-lt"/>
                <a:ea typeface="+mn-ea"/>
                <a:cs typeface="+mn-ea"/>
                <a:sym typeface="+mn-lt"/>
              </a:rPr>
              <a:t>9</a:t>
            </a:r>
            <a:r>
              <a:rPr smtClean="0">
                <a:latin typeface="+mn-lt"/>
                <a:ea typeface="+mn-ea"/>
                <a:cs typeface="+mn-ea"/>
                <a:sym typeface="+mn-lt"/>
              </a:rPr>
              <a:t>）</a:t>
            </a:r>
            <a:br>
              <a:rPr lang="zh-CN" altLang="en-US" dirty="0" smtClean="0">
                <a:latin typeface="+mn-ea"/>
                <a:ea typeface="+mn-ea"/>
                <a:cs typeface="+mn-ea"/>
                <a:sym typeface="+mn-lt"/>
              </a:rPr>
            </a:br>
            <a:endParaRPr lang="zh-CN" altLang="en-US" dirty="0" smtClean="0">
              <a:latin typeface="+mn-ea"/>
              <a:ea typeface="+mn-ea"/>
              <a:cs typeface="+mn-ea"/>
              <a:sym typeface="+mn-lt"/>
            </a:endParaRPr>
          </a:p>
        </p:txBody>
      </p:sp>
      <p:sp>
        <p:nvSpPr>
          <p:cNvPr id="8" name="空心弧 7" hidden="1"/>
          <p:cNvSpPr/>
          <p:nvPr>
            <p:custDataLst>
              <p:tags r:id="rId1"/>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9" name="空心弧 8" hidden="1"/>
          <p:cNvSpPr/>
          <p:nvPr>
            <p:custDataLst>
              <p:tags r:id="rId2"/>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0" name="空心弧 9" hidden="1"/>
          <p:cNvSpPr/>
          <p:nvPr>
            <p:custDataLst>
              <p:tags r:id="rId3"/>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1" name="空心弧 10" hidden="1"/>
          <p:cNvSpPr/>
          <p:nvPr>
            <p:custDataLst>
              <p:tags r:id="rId4"/>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2" name="空心弧 11" hidden="1"/>
          <p:cNvSpPr/>
          <p:nvPr>
            <p:custDataLst>
              <p:tags r:id="rId5"/>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3" name="空心弧 12" hidden="1"/>
          <p:cNvSpPr/>
          <p:nvPr>
            <p:custDataLst>
              <p:tags r:id="rId6"/>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4" name="空心弧 13" hidden="1"/>
          <p:cNvSpPr/>
          <p:nvPr>
            <p:custDataLst>
              <p:tags r:id="rId7"/>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5" name="空心弧 14" hidden="1"/>
          <p:cNvSpPr/>
          <p:nvPr>
            <p:custDataLst>
              <p:tags r:id="rId8"/>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6" name="空心弧 15" hidden="1"/>
          <p:cNvSpPr/>
          <p:nvPr>
            <p:custDataLst>
              <p:tags r:id="rId9"/>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7" name="空心弧 16" hidden="1"/>
          <p:cNvSpPr/>
          <p:nvPr>
            <p:custDataLst>
              <p:tags r:id="rId10"/>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8" name="空心弧 17" hidden="1"/>
          <p:cNvSpPr/>
          <p:nvPr>
            <p:custDataLst>
              <p:tags r:id="rId11"/>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9" name="空心弧 18" hidden="1"/>
          <p:cNvSpPr/>
          <p:nvPr>
            <p:custDataLst>
              <p:tags r:id="rId12"/>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0" name="空心弧 19" hidden="1"/>
          <p:cNvSpPr/>
          <p:nvPr>
            <p:custDataLst>
              <p:tags r:id="rId13"/>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1" name="空心弧 20" hidden="1"/>
          <p:cNvSpPr/>
          <p:nvPr>
            <p:custDataLst>
              <p:tags r:id="rId14"/>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2" name="空心弧 21" hidden="1"/>
          <p:cNvSpPr/>
          <p:nvPr>
            <p:custDataLst>
              <p:tags r:id="rId15"/>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3" name="空心弧 22" hidden="1"/>
          <p:cNvSpPr/>
          <p:nvPr>
            <p:custDataLst>
              <p:tags r:id="rId16"/>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4" name="空心弧 23" hidden="1"/>
          <p:cNvSpPr/>
          <p:nvPr>
            <p:custDataLst>
              <p:tags r:id="rId17"/>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5" name="空心弧 24" hidden="1"/>
          <p:cNvSpPr/>
          <p:nvPr>
            <p:custDataLst>
              <p:tags r:id="rId18"/>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6" name="空心弧 25" hidden="1"/>
          <p:cNvSpPr/>
          <p:nvPr>
            <p:custDataLst>
              <p:tags r:id="rId19"/>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7" name="空心弧 26" hidden="1"/>
          <p:cNvSpPr/>
          <p:nvPr>
            <p:custDataLst>
              <p:tags r:id="rId20"/>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8" name="空心弧 27" hidden="1"/>
          <p:cNvSpPr/>
          <p:nvPr>
            <p:custDataLst>
              <p:tags r:id="rId21"/>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9" name="空心弧 28" hidden="1"/>
          <p:cNvSpPr/>
          <p:nvPr>
            <p:custDataLst>
              <p:tags r:id="rId22"/>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0" name="空心弧 29" hidden="1"/>
          <p:cNvSpPr/>
          <p:nvPr>
            <p:custDataLst>
              <p:tags r:id="rId23"/>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1" name="空心弧 30" hidden="1"/>
          <p:cNvSpPr/>
          <p:nvPr>
            <p:custDataLst>
              <p:tags r:id="rId24"/>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2" name="空心弧 31" hidden="1"/>
          <p:cNvSpPr/>
          <p:nvPr>
            <p:custDataLst>
              <p:tags r:id="rId25"/>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3" name="空心弧 32" hidden="1"/>
          <p:cNvSpPr/>
          <p:nvPr>
            <p:custDataLst>
              <p:tags r:id="rId26"/>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4" name="空心弧 33" hidden="1"/>
          <p:cNvSpPr/>
          <p:nvPr>
            <p:custDataLst>
              <p:tags r:id="rId27"/>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5" name="空心弧 34" hidden="1"/>
          <p:cNvSpPr/>
          <p:nvPr>
            <p:custDataLst>
              <p:tags r:id="rId28"/>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6" name="空心弧 35" hidden="1"/>
          <p:cNvSpPr/>
          <p:nvPr>
            <p:custDataLst>
              <p:tags r:id="rId29"/>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7" name="空心弧 36" hidden="1"/>
          <p:cNvSpPr/>
          <p:nvPr>
            <p:custDataLst>
              <p:tags r:id="rId30"/>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8" name="空心弧 37" hidden="1"/>
          <p:cNvSpPr/>
          <p:nvPr>
            <p:custDataLst>
              <p:tags r:id="rId31"/>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9" name="空心弧 38" hidden="1"/>
          <p:cNvSpPr/>
          <p:nvPr>
            <p:custDataLst>
              <p:tags r:id="rId32"/>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0" name="空心弧 39" hidden="1"/>
          <p:cNvSpPr/>
          <p:nvPr>
            <p:custDataLst>
              <p:tags r:id="rId33"/>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1" name="空心弧 40" hidden="1"/>
          <p:cNvSpPr/>
          <p:nvPr>
            <p:custDataLst>
              <p:tags r:id="rId34"/>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2" name="空心弧 41" hidden="1"/>
          <p:cNvSpPr/>
          <p:nvPr>
            <p:custDataLst>
              <p:tags r:id="rId35"/>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3" name="空心弧 42" hidden="1"/>
          <p:cNvSpPr/>
          <p:nvPr>
            <p:custDataLst>
              <p:tags r:id="rId36"/>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4" name="空心弧 43" hidden="1"/>
          <p:cNvSpPr/>
          <p:nvPr>
            <p:custDataLst>
              <p:tags r:id="rId37"/>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5" name="空心弧 44" hidden="1"/>
          <p:cNvSpPr/>
          <p:nvPr>
            <p:custDataLst>
              <p:tags r:id="rId38"/>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6" name="空心弧 45" hidden="1"/>
          <p:cNvSpPr/>
          <p:nvPr>
            <p:custDataLst>
              <p:tags r:id="rId39"/>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7" name="空心弧 46" hidden="1"/>
          <p:cNvSpPr/>
          <p:nvPr>
            <p:custDataLst>
              <p:tags r:id="rId40"/>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8" name="空心弧 47" hidden="1"/>
          <p:cNvSpPr/>
          <p:nvPr>
            <p:custDataLst>
              <p:tags r:id="rId41"/>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9" name="空心弧 48" hidden="1"/>
          <p:cNvSpPr/>
          <p:nvPr>
            <p:custDataLst>
              <p:tags r:id="rId42"/>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0" name="空心弧 49" hidden="1"/>
          <p:cNvSpPr/>
          <p:nvPr>
            <p:custDataLst>
              <p:tags r:id="rId43"/>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1" name="空心弧 50" hidden="1"/>
          <p:cNvSpPr/>
          <p:nvPr>
            <p:custDataLst>
              <p:tags r:id="rId44"/>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2" name="空心弧 51" hidden="1"/>
          <p:cNvSpPr/>
          <p:nvPr>
            <p:custDataLst>
              <p:tags r:id="rId45"/>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3" name="空心弧 52" hidden="1"/>
          <p:cNvSpPr/>
          <p:nvPr>
            <p:custDataLst>
              <p:tags r:id="rId46"/>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 name="文本框 2"/>
          <p:cNvSpPr txBox="1"/>
          <p:nvPr/>
        </p:nvSpPr>
        <p:spPr>
          <a:xfrm>
            <a:off x="455930" y="1151890"/>
            <a:ext cx="11015980" cy="5472430"/>
          </a:xfrm>
          <a:prstGeom prst="rect">
            <a:avLst/>
          </a:prstGeom>
          <a:noFill/>
        </p:spPr>
        <p:txBody>
          <a:bodyPr wrap="square" rtlCol="0">
            <a:spAutoFit/>
          </a:bodyPr>
          <a:p>
            <a:pPr fontAlgn="auto">
              <a:lnSpc>
                <a:spcPct val="140000"/>
              </a:lnSpc>
            </a:pPr>
            <a:r>
              <a:rPr lang="en-US" altLang="zh-CN" sz="2200"/>
              <a:t>(3)JDBC使用步骤如下。</a:t>
            </a:r>
            <a:endParaRPr sz="2200"/>
          </a:p>
          <a:p>
            <a:pPr algn="l" fontAlgn="auto">
              <a:lnSpc>
                <a:spcPct val="140000"/>
              </a:lnSpc>
              <a:buClrTx/>
              <a:buSzTx/>
              <a:buFontTx/>
            </a:pPr>
            <a:r>
              <a:rPr sz="1800"/>
              <a:t>① 加载驱动。代码如下。</a:t>
            </a:r>
            <a:endParaRPr sz="1800"/>
          </a:p>
          <a:p>
            <a:pPr algn="l" fontAlgn="auto">
              <a:lnSpc>
                <a:spcPct val="140000"/>
              </a:lnSpc>
              <a:buClrTx/>
              <a:buSzTx/>
              <a:buFontTx/>
            </a:pPr>
            <a:r>
              <a:t>//加载驱动</a:t>
            </a:r>
          </a:p>
          <a:p>
            <a:pPr algn="l" fontAlgn="auto">
              <a:lnSpc>
                <a:spcPct val="140000"/>
              </a:lnSpc>
              <a:buClrTx/>
              <a:buSzTx/>
              <a:buFontTx/>
            </a:pPr>
            <a:r>
              <a:t>Class.forName("com.mysql.cj.jdbc.Driver");</a:t>
            </a:r>
          </a:p>
          <a:p>
            <a:pPr algn="l" fontAlgn="auto">
              <a:lnSpc>
                <a:spcPct val="140000"/>
              </a:lnSpc>
              <a:buClrTx/>
              <a:buSzTx/>
              <a:buFontTx/>
            </a:pPr>
            <a:r>
              <a:rPr sz="1800"/>
              <a:t>② 连接数据库。代码如下。</a:t>
            </a:r>
            <a:endParaRPr sz="1800"/>
          </a:p>
          <a:p>
            <a:pPr algn="l" fontAlgn="auto">
              <a:lnSpc>
                <a:spcPct val="140000"/>
              </a:lnSpc>
              <a:buClrTx/>
              <a:buSzTx/>
              <a:buFontTx/>
            </a:pPr>
            <a:r>
              <a:t>//连接数据库</a:t>
            </a:r>
          </a:p>
          <a:p>
            <a:pPr algn="l" fontAlgn="auto">
              <a:lnSpc>
                <a:spcPct val="140000"/>
              </a:lnSpc>
              <a:buClrTx/>
              <a:buSzTx/>
              <a:buFontTx/>
            </a:pPr>
            <a:r>
              <a:t>String url="jdbc:mysql://数据库Ip地址:3306/数据库名称?useUnicode=true&amp;characterEncoding=utf-8";</a:t>
            </a:r>
          </a:p>
          <a:p>
            <a:pPr algn="l" fontAlgn="auto">
              <a:lnSpc>
                <a:spcPct val="140000"/>
              </a:lnSpc>
              <a:buClrTx/>
              <a:buSzTx/>
              <a:buFontTx/>
            </a:pPr>
            <a:r>
              <a:t>String username = "数据库账号";</a:t>
            </a:r>
          </a:p>
          <a:p>
            <a:pPr algn="l" fontAlgn="auto">
              <a:lnSpc>
                <a:spcPct val="140000"/>
              </a:lnSpc>
              <a:buClrTx/>
              <a:buSzTx/>
              <a:buFontTx/>
            </a:pPr>
            <a:r>
              <a:t>String password = "数据库密码";</a:t>
            </a:r>
          </a:p>
          <a:p>
            <a:pPr algn="l" fontAlgn="auto">
              <a:lnSpc>
                <a:spcPct val="140000"/>
              </a:lnSpc>
              <a:buClrTx/>
              <a:buSzTx/>
              <a:buFontTx/>
            </a:pPr>
            <a:r>
              <a:t>Connection connection = DriverManager.getConnection(url, username, password);</a:t>
            </a:r>
          </a:p>
          <a:p>
            <a:pPr algn="l" fontAlgn="auto">
              <a:lnSpc>
                <a:spcPct val="140000"/>
              </a:lnSpc>
              <a:buClrTx/>
              <a:buSzTx/>
              <a:buFontTx/>
            </a:pPr>
            <a:r>
              <a:rPr sz="1800"/>
              <a:t>③ 向数据库发送SQL的对象statement。代码如下。</a:t>
            </a:r>
            <a:endParaRPr sz="1800"/>
          </a:p>
          <a:p>
            <a:pPr algn="l" fontAlgn="auto">
              <a:lnSpc>
                <a:spcPct val="140000"/>
              </a:lnSpc>
              <a:buClrTx/>
              <a:buSzTx/>
              <a:buFontTx/>
            </a:pPr>
            <a:r>
              <a:t>//向数据库发送SQL的对象Statement</a:t>
            </a:r>
          </a:p>
          <a:p>
            <a:pPr fontAlgn="auto">
              <a:lnSpc>
                <a:spcPct val="140000"/>
              </a:lnSpc>
            </a:pPr>
            <a:r>
              <a:t>Statement statement = connection.createStatement();</a:t>
            </a:r>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smtClean="0">
                <a:latin typeface="+mn-ea"/>
                <a:ea typeface="+mn-ea"/>
                <a:cs typeface="+mn-ea"/>
                <a:sym typeface="+mn-lt"/>
              </a:rPr>
              <a:t>使用</a:t>
            </a:r>
            <a:r>
              <a:rPr lang="en-US" altLang="zh-CN" dirty="0" smtClean="0">
                <a:latin typeface="+mn-ea"/>
                <a:ea typeface="+mn-ea"/>
                <a:cs typeface="+mn-ea"/>
                <a:sym typeface="+mn-lt"/>
              </a:rPr>
              <a:t>JDBC</a:t>
            </a:r>
            <a:r>
              <a:rPr lang="zh-CN" altLang="en-US" dirty="0" smtClean="0">
                <a:latin typeface="+mn-ea"/>
                <a:ea typeface="+mn-ea"/>
                <a:cs typeface="+mn-ea"/>
                <a:sym typeface="+mn-lt"/>
              </a:rPr>
              <a:t>访问数据库</a:t>
            </a:r>
            <a:r>
              <a:rPr smtClean="0">
                <a:latin typeface="+mn-lt"/>
                <a:ea typeface="+mn-ea"/>
                <a:cs typeface="+mn-ea"/>
                <a:sym typeface="+mn-lt"/>
              </a:rPr>
              <a:t>（</a:t>
            </a:r>
            <a:r>
              <a:rPr lang="en-US" altLang="zh-CN" smtClean="0">
                <a:latin typeface="+mn-lt"/>
                <a:ea typeface="+mn-ea"/>
                <a:cs typeface="+mn-ea"/>
                <a:sym typeface="+mn-lt"/>
              </a:rPr>
              <a:t>10</a:t>
            </a:r>
            <a:r>
              <a:rPr smtClean="0">
                <a:latin typeface="+mn-lt"/>
                <a:ea typeface="+mn-ea"/>
                <a:cs typeface="+mn-ea"/>
                <a:sym typeface="+mn-lt"/>
              </a:rPr>
              <a:t>）</a:t>
            </a:r>
            <a:br>
              <a:rPr lang="zh-CN" altLang="en-US" dirty="0" smtClean="0">
                <a:latin typeface="+mn-ea"/>
                <a:ea typeface="+mn-ea"/>
                <a:cs typeface="+mn-ea"/>
                <a:sym typeface="+mn-lt"/>
              </a:rPr>
            </a:br>
            <a:endParaRPr lang="zh-CN" altLang="en-US" dirty="0" smtClean="0">
              <a:latin typeface="+mn-ea"/>
              <a:ea typeface="+mn-ea"/>
              <a:cs typeface="+mn-ea"/>
              <a:sym typeface="+mn-lt"/>
            </a:endParaRPr>
          </a:p>
        </p:txBody>
      </p:sp>
      <p:sp>
        <p:nvSpPr>
          <p:cNvPr id="8" name="空心弧 7" hidden="1"/>
          <p:cNvSpPr/>
          <p:nvPr>
            <p:custDataLst>
              <p:tags r:id="rId1"/>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9" name="空心弧 8" hidden="1"/>
          <p:cNvSpPr/>
          <p:nvPr>
            <p:custDataLst>
              <p:tags r:id="rId2"/>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0" name="空心弧 9" hidden="1"/>
          <p:cNvSpPr/>
          <p:nvPr>
            <p:custDataLst>
              <p:tags r:id="rId3"/>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1" name="空心弧 10" hidden="1"/>
          <p:cNvSpPr/>
          <p:nvPr>
            <p:custDataLst>
              <p:tags r:id="rId4"/>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2" name="空心弧 11" hidden="1"/>
          <p:cNvSpPr/>
          <p:nvPr>
            <p:custDataLst>
              <p:tags r:id="rId5"/>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3" name="空心弧 12" hidden="1"/>
          <p:cNvSpPr/>
          <p:nvPr>
            <p:custDataLst>
              <p:tags r:id="rId6"/>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4" name="空心弧 13" hidden="1"/>
          <p:cNvSpPr/>
          <p:nvPr>
            <p:custDataLst>
              <p:tags r:id="rId7"/>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5" name="空心弧 14" hidden="1"/>
          <p:cNvSpPr/>
          <p:nvPr>
            <p:custDataLst>
              <p:tags r:id="rId8"/>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6" name="空心弧 15" hidden="1"/>
          <p:cNvSpPr/>
          <p:nvPr>
            <p:custDataLst>
              <p:tags r:id="rId9"/>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7" name="空心弧 16" hidden="1"/>
          <p:cNvSpPr/>
          <p:nvPr>
            <p:custDataLst>
              <p:tags r:id="rId10"/>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8" name="空心弧 17" hidden="1"/>
          <p:cNvSpPr/>
          <p:nvPr>
            <p:custDataLst>
              <p:tags r:id="rId11"/>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9" name="空心弧 18" hidden="1"/>
          <p:cNvSpPr/>
          <p:nvPr>
            <p:custDataLst>
              <p:tags r:id="rId12"/>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0" name="空心弧 19" hidden="1"/>
          <p:cNvSpPr/>
          <p:nvPr>
            <p:custDataLst>
              <p:tags r:id="rId13"/>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1" name="空心弧 20" hidden="1"/>
          <p:cNvSpPr/>
          <p:nvPr>
            <p:custDataLst>
              <p:tags r:id="rId14"/>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2" name="空心弧 21" hidden="1"/>
          <p:cNvSpPr/>
          <p:nvPr>
            <p:custDataLst>
              <p:tags r:id="rId15"/>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3" name="空心弧 22" hidden="1"/>
          <p:cNvSpPr/>
          <p:nvPr>
            <p:custDataLst>
              <p:tags r:id="rId16"/>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4" name="空心弧 23" hidden="1"/>
          <p:cNvSpPr/>
          <p:nvPr>
            <p:custDataLst>
              <p:tags r:id="rId17"/>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5" name="空心弧 24" hidden="1"/>
          <p:cNvSpPr/>
          <p:nvPr>
            <p:custDataLst>
              <p:tags r:id="rId18"/>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6" name="空心弧 25" hidden="1"/>
          <p:cNvSpPr/>
          <p:nvPr>
            <p:custDataLst>
              <p:tags r:id="rId19"/>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7" name="空心弧 26" hidden="1"/>
          <p:cNvSpPr/>
          <p:nvPr>
            <p:custDataLst>
              <p:tags r:id="rId20"/>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8" name="空心弧 27" hidden="1"/>
          <p:cNvSpPr/>
          <p:nvPr>
            <p:custDataLst>
              <p:tags r:id="rId21"/>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9" name="空心弧 28" hidden="1"/>
          <p:cNvSpPr/>
          <p:nvPr>
            <p:custDataLst>
              <p:tags r:id="rId22"/>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0" name="空心弧 29" hidden="1"/>
          <p:cNvSpPr/>
          <p:nvPr>
            <p:custDataLst>
              <p:tags r:id="rId23"/>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1" name="空心弧 30" hidden="1"/>
          <p:cNvSpPr/>
          <p:nvPr>
            <p:custDataLst>
              <p:tags r:id="rId24"/>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2" name="空心弧 31" hidden="1"/>
          <p:cNvSpPr/>
          <p:nvPr>
            <p:custDataLst>
              <p:tags r:id="rId25"/>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3" name="空心弧 32" hidden="1"/>
          <p:cNvSpPr/>
          <p:nvPr>
            <p:custDataLst>
              <p:tags r:id="rId26"/>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4" name="空心弧 33" hidden="1"/>
          <p:cNvSpPr/>
          <p:nvPr>
            <p:custDataLst>
              <p:tags r:id="rId27"/>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5" name="空心弧 34" hidden="1"/>
          <p:cNvSpPr/>
          <p:nvPr>
            <p:custDataLst>
              <p:tags r:id="rId28"/>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6" name="空心弧 35" hidden="1"/>
          <p:cNvSpPr/>
          <p:nvPr>
            <p:custDataLst>
              <p:tags r:id="rId29"/>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7" name="空心弧 36" hidden="1"/>
          <p:cNvSpPr/>
          <p:nvPr>
            <p:custDataLst>
              <p:tags r:id="rId30"/>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8" name="空心弧 37" hidden="1"/>
          <p:cNvSpPr/>
          <p:nvPr>
            <p:custDataLst>
              <p:tags r:id="rId31"/>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9" name="空心弧 38" hidden="1"/>
          <p:cNvSpPr/>
          <p:nvPr>
            <p:custDataLst>
              <p:tags r:id="rId32"/>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0" name="空心弧 39" hidden="1"/>
          <p:cNvSpPr/>
          <p:nvPr>
            <p:custDataLst>
              <p:tags r:id="rId33"/>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1" name="空心弧 40" hidden="1"/>
          <p:cNvSpPr/>
          <p:nvPr>
            <p:custDataLst>
              <p:tags r:id="rId34"/>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2" name="空心弧 41" hidden="1"/>
          <p:cNvSpPr/>
          <p:nvPr>
            <p:custDataLst>
              <p:tags r:id="rId35"/>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3" name="空心弧 42" hidden="1"/>
          <p:cNvSpPr/>
          <p:nvPr>
            <p:custDataLst>
              <p:tags r:id="rId36"/>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4" name="空心弧 43" hidden="1"/>
          <p:cNvSpPr/>
          <p:nvPr>
            <p:custDataLst>
              <p:tags r:id="rId37"/>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5" name="空心弧 44" hidden="1"/>
          <p:cNvSpPr/>
          <p:nvPr>
            <p:custDataLst>
              <p:tags r:id="rId38"/>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6" name="空心弧 45" hidden="1"/>
          <p:cNvSpPr/>
          <p:nvPr>
            <p:custDataLst>
              <p:tags r:id="rId39"/>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7" name="空心弧 46" hidden="1"/>
          <p:cNvSpPr/>
          <p:nvPr>
            <p:custDataLst>
              <p:tags r:id="rId40"/>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8" name="空心弧 47" hidden="1"/>
          <p:cNvSpPr/>
          <p:nvPr>
            <p:custDataLst>
              <p:tags r:id="rId41"/>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9" name="空心弧 48" hidden="1"/>
          <p:cNvSpPr/>
          <p:nvPr>
            <p:custDataLst>
              <p:tags r:id="rId42"/>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0" name="空心弧 49" hidden="1"/>
          <p:cNvSpPr/>
          <p:nvPr>
            <p:custDataLst>
              <p:tags r:id="rId43"/>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1" name="空心弧 50" hidden="1"/>
          <p:cNvSpPr/>
          <p:nvPr>
            <p:custDataLst>
              <p:tags r:id="rId44"/>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2" name="空心弧 51" hidden="1"/>
          <p:cNvSpPr/>
          <p:nvPr>
            <p:custDataLst>
              <p:tags r:id="rId45"/>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3" name="空心弧 52" hidden="1"/>
          <p:cNvSpPr/>
          <p:nvPr>
            <p:custDataLst>
              <p:tags r:id="rId46"/>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 name="文本框 2"/>
          <p:cNvSpPr txBox="1"/>
          <p:nvPr/>
        </p:nvSpPr>
        <p:spPr>
          <a:xfrm>
            <a:off x="405765" y="1226820"/>
            <a:ext cx="11015980" cy="4351655"/>
          </a:xfrm>
          <a:prstGeom prst="rect">
            <a:avLst/>
          </a:prstGeom>
          <a:noFill/>
        </p:spPr>
        <p:txBody>
          <a:bodyPr wrap="square" rtlCol="0">
            <a:spAutoFit/>
          </a:bodyPr>
          <a:p>
            <a:pPr algn="l" fontAlgn="auto">
              <a:lnSpc>
                <a:spcPct val="140000"/>
              </a:lnSpc>
              <a:buClrTx/>
              <a:buSzTx/>
              <a:buFontTx/>
            </a:pPr>
            <a:r>
              <a:rPr sz="1800"/>
              <a:t>④ 编写SQL。代码如下。</a:t>
            </a:r>
            <a:endParaRPr sz="1800"/>
          </a:p>
          <a:p>
            <a:pPr algn="l" fontAlgn="auto">
              <a:lnSpc>
                <a:spcPct val="140000"/>
              </a:lnSpc>
              <a:buClrTx/>
              <a:buSzTx/>
              <a:buFontTx/>
            </a:pPr>
            <a:r>
              <a:t>//编写SQL</a:t>
            </a:r>
          </a:p>
          <a:p>
            <a:pPr algn="l" fontAlgn="auto">
              <a:lnSpc>
                <a:spcPct val="140000"/>
              </a:lnSpc>
              <a:buClrTx/>
              <a:buSzTx/>
              <a:buFontTx/>
            </a:pPr>
            <a:r>
              <a:t>String sql = "select * from student";</a:t>
            </a:r>
          </a:p>
          <a:p>
            <a:pPr algn="l" fontAlgn="auto">
              <a:lnSpc>
                <a:spcPct val="140000"/>
              </a:lnSpc>
              <a:buClrTx/>
              <a:buSzTx/>
              <a:buFontTx/>
            </a:pPr>
            <a:r>
              <a:rPr sz="1800"/>
              <a:t>⑤ 执行SQL。代码如下。</a:t>
            </a:r>
            <a:endParaRPr sz="1800"/>
          </a:p>
          <a:p>
            <a:pPr algn="l" fontAlgn="auto">
              <a:lnSpc>
                <a:spcPct val="140000"/>
              </a:lnSpc>
              <a:buClrTx/>
              <a:buSzTx/>
              <a:buFontTx/>
            </a:pPr>
            <a:r>
              <a:t>//执行查询SQL</a:t>
            </a:r>
          </a:p>
          <a:p>
            <a:pPr algn="l" fontAlgn="auto">
              <a:lnSpc>
                <a:spcPct val="140000"/>
              </a:lnSpc>
              <a:buClrTx/>
              <a:buSzTx/>
              <a:buFontTx/>
            </a:pPr>
            <a:r>
              <a:t>ResultSet rs = statement.executeQuery(sql);</a:t>
            </a:r>
          </a:p>
          <a:p>
            <a:pPr algn="l" fontAlgn="auto">
              <a:lnSpc>
                <a:spcPct val="140000"/>
              </a:lnSpc>
              <a:buClrTx/>
              <a:buSzTx/>
              <a:buFontTx/>
            </a:pPr>
            <a:r>
              <a:rPr sz="1800"/>
              <a:t>⑥ 关闭连接，释放资源。代码如下。</a:t>
            </a:r>
            <a:endParaRPr sz="1800"/>
          </a:p>
          <a:p>
            <a:pPr algn="l" fontAlgn="auto">
              <a:lnSpc>
                <a:spcPct val="140000"/>
              </a:lnSpc>
              <a:buClrTx/>
              <a:buSzTx/>
              <a:buFontTx/>
            </a:pPr>
            <a:r>
              <a:t>//关闭连接，释放资源(一定要做) 先开后关</a:t>
            </a:r>
          </a:p>
          <a:p>
            <a:pPr algn="l" fontAlgn="auto">
              <a:lnSpc>
                <a:spcPct val="140000"/>
              </a:lnSpc>
              <a:buClrTx/>
              <a:buSzTx/>
              <a:buFontTx/>
            </a:pPr>
            <a:r>
              <a:t>rs.close();</a:t>
            </a:r>
          </a:p>
          <a:p>
            <a:pPr algn="l" fontAlgn="auto">
              <a:lnSpc>
                <a:spcPct val="140000"/>
              </a:lnSpc>
              <a:buClrTx/>
              <a:buSzTx/>
              <a:buFontTx/>
            </a:pPr>
            <a:r>
              <a:t>statement.close();</a:t>
            </a:r>
          </a:p>
          <a:p>
            <a:pPr algn="l" fontAlgn="auto">
              <a:lnSpc>
                <a:spcPct val="140000"/>
              </a:lnSpc>
              <a:buClrTx/>
              <a:buSzTx/>
              <a:buFontTx/>
            </a:pPr>
            <a:r>
              <a:t>connection.close();</a:t>
            </a: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6"/>
          <p:cNvSpPr txBox="1"/>
          <p:nvPr>
            <p:custDataLst>
              <p:tags r:id="rId1"/>
            </p:custDataLst>
          </p:nvPr>
        </p:nvSpPr>
        <p:spPr>
          <a:xfrm>
            <a:off x="608400" y="2376665"/>
            <a:ext cx="10975200" cy="1245195"/>
          </a:xfrm>
          <a:prstGeom prst="rect">
            <a:avLst/>
          </a:prstGeom>
          <a:noFill/>
          <a:ln w="3175">
            <a:noFill/>
            <a:prstDash val="sysDash"/>
          </a:ln>
        </p:spPr>
        <p:txBody>
          <a:bodyPr wrap="square" lIns="72000" tIns="36000" rIns="72000" bIns="108000" anchor="ctr"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ysClr val="windowText" lastClr="000000"/>
                </a:solidFill>
                <a:effectLst/>
                <a:latin typeface="Arial" panose="020B0604020202020204" pitchFamily="34" charset="0"/>
                <a:ea typeface="微软雅黑" panose="020B0503020204020204" pitchFamily="34" charset="-122"/>
                <a:cs typeface="Segoe UI" panose="020B0502040204020203" pitchFamily="34" charset="0"/>
              </a:defRPr>
            </a:lvl1pPr>
          </a:lstStyle>
          <a:p>
            <a:pPr marL="0" marR="0" lvl="0" indent="0" algn="l" defTabSz="913765" rtl="0" eaLnBrk="1" fontAlgn="auto" latinLnBrk="0" hangingPunct="1">
              <a:lnSpc>
                <a:spcPct val="90000"/>
              </a:lnSpc>
              <a:spcBef>
                <a:spcPct val="0"/>
              </a:spcBef>
              <a:spcAft>
                <a:spcPts val="800"/>
              </a:spcAft>
              <a:buClrTx/>
              <a:buSzTx/>
              <a:buFontTx/>
              <a:buNone/>
            </a:pPr>
            <a:r>
              <a:rPr kumimoji="0" altLang="zh-CN" sz="3600" b="1" i="0" spc="300" baseline="0" noProof="0" dirty="0">
                <a:ln w="3175">
                  <a:noFill/>
                  <a:prstDash val="dash"/>
                </a:ln>
                <a:solidFill>
                  <a:sysClr val="windowText" lastClr="000000">
                    <a:lumMod val="75000"/>
                    <a:lumOff val="25000"/>
                  </a:sysClr>
                </a:solidFill>
                <a:effectLst/>
                <a:uLnTx/>
                <a:uFillTx/>
                <a:latin typeface="Arial" panose="020B0604020202020204" pitchFamily="34" charset="0"/>
                <a:ea typeface="微软雅黑" panose="020B0503020204020204" pitchFamily="34" charset="-122"/>
                <a:cs typeface="微软雅黑" panose="020B0503020204020204" pitchFamily="34" charset="-122"/>
              </a:rPr>
              <a:t>                 </a:t>
            </a:r>
            <a:r>
              <a:rPr kumimoji="0" lang="zh-CN" altLang="en-US" sz="3600" b="1" i="0" spc="300" baseline="0" noProof="0" dirty="0">
                <a:ln w="3175">
                  <a:noFill/>
                  <a:prstDash val="dash"/>
                </a:ln>
                <a:solidFill>
                  <a:sysClr val="windowText" lastClr="000000">
                    <a:lumMod val="75000"/>
                    <a:lumOff val="25000"/>
                  </a:sysClr>
                </a:solidFill>
                <a:effectLst/>
                <a:uLnTx/>
                <a:uFillTx/>
                <a:latin typeface="Arial" panose="020B0604020202020204" pitchFamily="34" charset="0"/>
                <a:ea typeface="微软雅黑" panose="020B0503020204020204" pitchFamily="34" charset="-122"/>
                <a:cs typeface="微软雅黑" panose="020B0503020204020204" pitchFamily="34" charset="-122"/>
              </a:rPr>
              <a:t>4.</a:t>
            </a:r>
            <a:r>
              <a:rPr kumimoji="0" altLang="zh-CN" sz="3600" b="1" i="0" spc="300" baseline="0" noProof="0" dirty="0">
                <a:ln w="3175">
                  <a:noFill/>
                  <a:prstDash val="dash"/>
                </a:ln>
                <a:solidFill>
                  <a:sysClr val="windowText" lastClr="000000">
                    <a:lumMod val="75000"/>
                    <a:lumOff val="25000"/>
                  </a:sysClr>
                </a:solidFill>
                <a:effectLst/>
                <a:uLnTx/>
                <a:uFillTx/>
                <a:latin typeface="Arial" panose="020B0604020202020204" pitchFamily="34" charset="0"/>
                <a:ea typeface="微软雅黑" panose="020B0503020204020204" pitchFamily="34" charset="-122"/>
                <a:cs typeface="微软雅黑" panose="020B0503020204020204" pitchFamily="34" charset="-122"/>
              </a:rPr>
              <a:t>2</a:t>
            </a:r>
            <a:r>
              <a:rPr kumimoji="0" lang="zh-CN" altLang="en-US" sz="3600" b="1" i="0" spc="300" baseline="0" noProof="0" dirty="0">
                <a:ln w="3175">
                  <a:noFill/>
                  <a:prstDash val="dash"/>
                </a:ln>
                <a:solidFill>
                  <a:sysClr val="windowText" lastClr="000000">
                    <a:lumMod val="75000"/>
                    <a:lumOff val="25000"/>
                  </a:sysClr>
                </a:solidFill>
                <a:effectLst/>
                <a:uLnTx/>
                <a:uFillTx/>
                <a:latin typeface="Arial" panose="020B0604020202020204" pitchFamily="34" charset="0"/>
                <a:ea typeface="微软雅黑" panose="020B0503020204020204" pitchFamily="34" charset="-122"/>
                <a:cs typeface="微软雅黑" panose="020B0503020204020204" pitchFamily="34" charset="-122"/>
              </a:rPr>
              <a:t> 学校数据模型</a:t>
            </a:r>
            <a:endParaRPr kumimoji="0" lang="zh-CN" altLang="en-US" sz="3600" b="1" i="0" spc="300" baseline="0" noProof="0" dirty="0">
              <a:ln w="3175">
                <a:noFill/>
                <a:prstDash val="dash"/>
              </a:ln>
              <a:solidFill>
                <a:sysClr val="windowText" lastClr="000000">
                  <a:lumMod val="75000"/>
                  <a:lumOff val="25000"/>
                </a:sysClr>
              </a:solidFill>
              <a:effectLst/>
              <a:uLnTx/>
              <a:uFillTx/>
              <a:latin typeface="Arial" panose="020B0604020202020204" pitchFamily="34" charset="0"/>
              <a:ea typeface="微软雅黑" panose="020B0503020204020204" pitchFamily="34" charset="-122"/>
              <a:cs typeface="微软雅黑" panose="020B0503020204020204" pitchFamily="34" charset="-122"/>
            </a:endParaRPr>
          </a:p>
        </p:txBody>
      </p:sp>
    </p:spTree>
    <p:custDataLst>
      <p:tags r:id="rId2"/>
    </p:custDataLst>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smtClean="0">
                <a:latin typeface="+mn-ea"/>
                <a:ea typeface="+mn-ea"/>
                <a:cs typeface="+mn-ea"/>
                <a:sym typeface="+mn-lt"/>
              </a:rPr>
              <a:t>使用</a:t>
            </a:r>
            <a:r>
              <a:rPr lang="en-US" altLang="zh-CN" dirty="0" smtClean="0">
                <a:latin typeface="+mn-ea"/>
                <a:ea typeface="+mn-ea"/>
                <a:cs typeface="+mn-ea"/>
                <a:sym typeface="+mn-lt"/>
              </a:rPr>
              <a:t>JDBC</a:t>
            </a:r>
            <a:r>
              <a:rPr lang="zh-CN" altLang="en-US" dirty="0" smtClean="0">
                <a:latin typeface="+mn-ea"/>
                <a:ea typeface="+mn-ea"/>
                <a:cs typeface="+mn-ea"/>
                <a:sym typeface="+mn-lt"/>
              </a:rPr>
              <a:t>访问数据库</a:t>
            </a:r>
            <a:r>
              <a:rPr smtClean="0">
                <a:latin typeface="+mn-lt"/>
                <a:ea typeface="+mn-ea"/>
                <a:cs typeface="+mn-ea"/>
                <a:sym typeface="+mn-lt"/>
              </a:rPr>
              <a:t>（</a:t>
            </a:r>
            <a:r>
              <a:rPr lang="en-US" altLang="zh-CN" smtClean="0">
                <a:latin typeface="+mn-lt"/>
                <a:ea typeface="+mn-ea"/>
                <a:cs typeface="+mn-ea"/>
                <a:sym typeface="+mn-lt"/>
              </a:rPr>
              <a:t>11</a:t>
            </a:r>
            <a:r>
              <a:rPr smtClean="0">
                <a:latin typeface="+mn-lt"/>
                <a:ea typeface="+mn-ea"/>
                <a:cs typeface="+mn-ea"/>
                <a:sym typeface="+mn-lt"/>
              </a:rPr>
              <a:t>）</a:t>
            </a:r>
            <a:br>
              <a:rPr lang="zh-CN" altLang="en-US" dirty="0" smtClean="0">
                <a:latin typeface="+mn-ea"/>
                <a:ea typeface="+mn-ea"/>
                <a:cs typeface="+mn-ea"/>
                <a:sym typeface="+mn-lt"/>
              </a:rPr>
            </a:br>
            <a:endParaRPr lang="zh-CN" altLang="en-US" dirty="0" smtClean="0">
              <a:latin typeface="+mn-ea"/>
              <a:ea typeface="+mn-ea"/>
              <a:cs typeface="+mn-ea"/>
              <a:sym typeface="+mn-lt"/>
            </a:endParaRPr>
          </a:p>
        </p:txBody>
      </p:sp>
      <p:sp>
        <p:nvSpPr>
          <p:cNvPr id="8" name="空心弧 7" hidden="1"/>
          <p:cNvSpPr/>
          <p:nvPr>
            <p:custDataLst>
              <p:tags r:id="rId1"/>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9" name="空心弧 8" hidden="1"/>
          <p:cNvSpPr/>
          <p:nvPr>
            <p:custDataLst>
              <p:tags r:id="rId2"/>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0" name="空心弧 9" hidden="1"/>
          <p:cNvSpPr/>
          <p:nvPr>
            <p:custDataLst>
              <p:tags r:id="rId3"/>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1" name="空心弧 10" hidden="1"/>
          <p:cNvSpPr/>
          <p:nvPr>
            <p:custDataLst>
              <p:tags r:id="rId4"/>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2" name="空心弧 11" hidden="1"/>
          <p:cNvSpPr/>
          <p:nvPr>
            <p:custDataLst>
              <p:tags r:id="rId5"/>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3" name="空心弧 12" hidden="1"/>
          <p:cNvSpPr/>
          <p:nvPr>
            <p:custDataLst>
              <p:tags r:id="rId6"/>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4" name="空心弧 13" hidden="1"/>
          <p:cNvSpPr/>
          <p:nvPr>
            <p:custDataLst>
              <p:tags r:id="rId7"/>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5" name="空心弧 14" hidden="1"/>
          <p:cNvSpPr/>
          <p:nvPr>
            <p:custDataLst>
              <p:tags r:id="rId8"/>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6" name="空心弧 15" hidden="1"/>
          <p:cNvSpPr/>
          <p:nvPr>
            <p:custDataLst>
              <p:tags r:id="rId9"/>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7" name="空心弧 16" hidden="1"/>
          <p:cNvSpPr/>
          <p:nvPr>
            <p:custDataLst>
              <p:tags r:id="rId10"/>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8" name="空心弧 17" hidden="1"/>
          <p:cNvSpPr/>
          <p:nvPr>
            <p:custDataLst>
              <p:tags r:id="rId11"/>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9" name="空心弧 18" hidden="1"/>
          <p:cNvSpPr/>
          <p:nvPr>
            <p:custDataLst>
              <p:tags r:id="rId12"/>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0" name="空心弧 19" hidden="1"/>
          <p:cNvSpPr/>
          <p:nvPr>
            <p:custDataLst>
              <p:tags r:id="rId13"/>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1" name="空心弧 20" hidden="1"/>
          <p:cNvSpPr/>
          <p:nvPr>
            <p:custDataLst>
              <p:tags r:id="rId14"/>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2" name="空心弧 21" hidden="1"/>
          <p:cNvSpPr/>
          <p:nvPr>
            <p:custDataLst>
              <p:tags r:id="rId15"/>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3" name="空心弧 22" hidden="1"/>
          <p:cNvSpPr/>
          <p:nvPr>
            <p:custDataLst>
              <p:tags r:id="rId16"/>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4" name="空心弧 23" hidden="1"/>
          <p:cNvSpPr/>
          <p:nvPr>
            <p:custDataLst>
              <p:tags r:id="rId17"/>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5" name="空心弧 24" hidden="1"/>
          <p:cNvSpPr/>
          <p:nvPr>
            <p:custDataLst>
              <p:tags r:id="rId18"/>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6" name="空心弧 25" hidden="1"/>
          <p:cNvSpPr/>
          <p:nvPr>
            <p:custDataLst>
              <p:tags r:id="rId19"/>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7" name="空心弧 26" hidden="1"/>
          <p:cNvSpPr/>
          <p:nvPr>
            <p:custDataLst>
              <p:tags r:id="rId20"/>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8" name="空心弧 27" hidden="1"/>
          <p:cNvSpPr/>
          <p:nvPr>
            <p:custDataLst>
              <p:tags r:id="rId21"/>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9" name="空心弧 28" hidden="1"/>
          <p:cNvSpPr/>
          <p:nvPr>
            <p:custDataLst>
              <p:tags r:id="rId22"/>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0" name="空心弧 29" hidden="1"/>
          <p:cNvSpPr/>
          <p:nvPr>
            <p:custDataLst>
              <p:tags r:id="rId23"/>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1" name="空心弧 30" hidden="1"/>
          <p:cNvSpPr/>
          <p:nvPr>
            <p:custDataLst>
              <p:tags r:id="rId24"/>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2" name="空心弧 31" hidden="1"/>
          <p:cNvSpPr/>
          <p:nvPr>
            <p:custDataLst>
              <p:tags r:id="rId25"/>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3" name="空心弧 32" hidden="1"/>
          <p:cNvSpPr/>
          <p:nvPr>
            <p:custDataLst>
              <p:tags r:id="rId26"/>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4" name="空心弧 33" hidden="1"/>
          <p:cNvSpPr/>
          <p:nvPr>
            <p:custDataLst>
              <p:tags r:id="rId27"/>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5" name="空心弧 34" hidden="1"/>
          <p:cNvSpPr/>
          <p:nvPr>
            <p:custDataLst>
              <p:tags r:id="rId28"/>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6" name="空心弧 35" hidden="1"/>
          <p:cNvSpPr/>
          <p:nvPr>
            <p:custDataLst>
              <p:tags r:id="rId29"/>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7" name="空心弧 36" hidden="1"/>
          <p:cNvSpPr/>
          <p:nvPr>
            <p:custDataLst>
              <p:tags r:id="rId30"/>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8" name="空心弧 37" hidden="1"/>
          <p:cNvSpPr/>
          <p:nvPr>
            <p:custDataLst>
              <p:tags r:id="rId31"/>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9" name="空心弧 38" hidden="1"/>
          <p:cNvSpPr/>
          <p:nvPr>
            <p:custDataLst>
              <p:tags r:id="rId32"/>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0" name="空心弧 39" hidden="1"/>
          <p:cNvSpPr/>
          <p:nvPr>
            <p:custDataLst>
              <p:tags r:id="rId33"/>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1" name="空心弧 40" hidden="1"/>
          <p:cNvSpPr/>
          <p:nvPr>
            <p:custDataLst>
              <p:tags r:id="rId34"/>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2" name="空心弧 41" hidden="1"/>
          <p:cNvSpPr/>
          <p:nvPr>
            <p:custDataLst>
              <p:tags r:id="rId35"/>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3" name="空心弧 42" hidden="1"/>
          <p:cNvSpPr/>
          <p:nvPr>
            <p:custDataLst>
              <p:tags r:id="rId36"/>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4" name="空心弧 43" hidden="1"/>
          <p:cNvSpPr/>
          <p:nvPr>
            <p:custDataLst>
              <p:tags r:id="rId37"/>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5" name="空心弧 44" hidden="1"/>
          <p:cNvSpPr/>
          <p:nvPr>
            <p:custDataLst>
              <p:tags r:id="rId38"/>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6" name="空心弧 45" hidden="1"/>
          <p:cNvSpPr/>
          <p:nvPr>
            <p:custDataLst>
              <p:tags r:id="rId39"/>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7" name="空心弧 46" hidden="1"/>
          <p:cNvSpPr/>
          <p:nvPr>
            <p:custDataLst>
              <p:tags r:id="rId40"/>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8" name="空心弧 47" hidden="1"/>
          <p:cNvSpPr/>
          <p:nvPr>
            <p:custDataLst>
              <p:tags r:id="rId41"/>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9" name="空心弧 48" hidden="1"/>
          <p:cNvSpPr/>
          <p:nvPr>
            <p:custDataLst>
              <p:tags r:id="rId42"/>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0" name="空心弧 49" hidden="1"/>
          <p:cNvSpPr/>
          <p:nvPr>
            <p:custDataLst>
              <p:tags r:id="rId43"/>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1" name="空心弧 50" hidden="1"/>
          <p:cNvSpPr/>
          <p:nvPr>
            <p:custDataLst>
              <p:tags r:id="rId44"/>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2" name="空心弧 51" hidden="1"/>
          <p:cNvSpPr/>
          <p:nvPr>
            <p:custDataLst>
              <p:tags r:id="rId45"/>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3" name="空心弧 52" hidden="1"/>
          <p:cNvSpPr/>
          <p:nvPr>
            <p:custDataLst>
              <p:tags r:id="rId46"/>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 name="文本框 2"/>
          <p:cNvSpPr txBox="1"/>
          <p:nvPr/>
        </p:nvSpPr>
        <p:spPr>
          <a:xfrm>
            <a:off x="405765" y="1226820"/>
            <a:ext cx="11015980" cy="5200650"/>
          </a:xfrm>
          <a:prstGeom prst="rect">
            <a:avLst/>
          </a:prstGeom>
          <a:noFill/>
        </p:spPr>
        <p:txBody>
          <a:bodyPr wrap="square" rtlCol="0">
            <a:spAutoFit/>
          </a:bodyPr>
          <a:p>
            <a:r>
              <a:rPr sz="2200"/>
              <a:t>(4)结果展示。</a:t>
            </a:r>
            <a:endParaRPr sz="2200"/>
          </a:p>
          <a:p>
            <a:r>
              <a:rPr sz="2200"/>
              <a:t>相关JAVA代码参考。代码如下。</a:t>
            </a:r>
            <a:endParaRPr sz="2200"/>
          </a:p>
          <a:p>
            <a:r>
              <a:t>public class GaussDBJDBC {</a:t>
            </a:r>
          </a:p>
          <a:p>
            <a:r>
              <a:t>    public static void main(String[] args) throws ClassNotFoundException, SQLException {</a:t>
            </a:r>
          </a:p>
          <a:p>
            <a:r>
              <a:t>        //配置信息</a:t>
            </a:r>
          </a:p>
          <a:p>
            <a:r>
              <a:t>        //useUnicode=true&amp;characterEncoding=utf-8 解决中文乱码</a:t>
            </a:r>
          </a:p>
          <a:p>
            <a:r>
              <a:t>        String url = "jdbc:mysql://数据库ip地址:3306/school?useUnicode=true&amp;characterEncoding=utf-8";</a:t>
            </a:r>
          </a:p>
          <a:p>
            <a:r>
              <a:t>        String username = "数据库用户名";</a:t>
            </a:r>
          </a:p>
          <a:p>
            <a:r>
              <a:t>        String password = "数据库密码";</a:t>
            </a:r>
          </a:p>
          <a:p>
            <a:r>
              <a:t>        //1.加载驱动</a:t>
            </a:r>
          </a:p>
          <a:p>
            <a:r>
              <a:t>        Class.forName("com.mysql.cj.jdbc.Driver");</a:t>
            </a:r>
          </a:p>
          <a:p>
            <a:r>
              <a:t>        //2.连接数据库,代表数据库</a:t>
            </a:r>
          </a:p>
          <a:p>
            <a:r>
              <a:t>        Connection connection = DriverManager.getConnection(url, username, password);</a:t>
            </a:r>
          </a:p>
          <a:p>
            <a:r>
              <a:t>        //3.向数据库发送SQL的对象Statement,PreparedStatement : CRUD</a:t>
            </a:r>
          </a:p>
          <a:p>
            <a:r>
              <a:t>        Statement statement = connection.createStatement();</a:t>
            </a:r>
          </a:p>
          <a:p>
            <a:r>
              <a:t>        //4.编写SQL</a:t>
            </a:r>
          </a:p>
          <a:p>
            <a:r>
              <a:t>        String sql = "select * from student";</a:t>
            </a:r>
          </a:p>
          <a:p>
            <a:r>
              <a:t>        //5.执行查询SQL，返回一个 ResultSet  ： 结果集</a:t>
            </a:r>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smtClean="0">
                <a:latin typeface="+mn-ea"/>
                <a:ea typeface="+mn-ea"/>
                <a:cs typeface="+mn-ea"/>
                <a:sym typeface="+mn-lt"/>
              </a:rPr>
              <a:t>使用</a:t>
            </a:r>
            <a:r>
              <a:rPr lang="en-US" altLang="zh-CN" dirty="0" smtClean="0">
                <a:latin typeface="+mn-ea"/>
                <a:ea typeface="+mn-ea"/>
                <a:cs typeface="+mn-ea"/>
                <a:sym typeface="+mn-lt"/>
              </a:rPr>
              <a:t>JDBC</a:t>
            </a:r>
            <a:r>
              <a:rPr lang="zh-CN" altLang="en-US" dirty="0" smtClean="0">
                <a:latin typeface="+mn-ea"/>
                <a:ea typeface="+mn-ea"/>
                <a:cs typeface="+mn-ea"/>
                <a:sym typeface="+mn-lt"/>
              </a:rPr>
              <a:t>访问数据库</a:t>
            </a:r>
            <a:r>
              <a:rPr smtClean="0">
                <a:latin typeface="+mn-lt"/>
                <a:ea typeface="+mn-ea"/>
                <a:cs typeface="+mn-ea"/>
                <a:sym typeface="+mn-lt"/>
              </a:rPr>
              <a:t>（</a:t>
            </a:r>
            <a:r>
              <a:rPr lang="en-US" altLang="zh-CN" smtClean="0">
                <a:latin typeface="+mn-lt"/>
                <a:ea typeface="+mn-ea"/>
                <a:cs typeface="+mn-ea"/>
                <a:sym typeface="+mn-lt"/>
              </a:rPr>
              <a:t>12</a:t>
            </a:r>
            <a:r>
              <a:rPr smtClean="0">
                <a:latin typeface="+mn-lt"/>
                <a:ea typeface="+mn-ea"/>
                <a:cs typeface="+mn-ea"/>
                <a:sym typeface="+mn-lt"/>
              </a:rPr>
              <a:t>）</a:t>
            </a:r>
            <a:br>
              <a:rPr lang="zh-CN" altLang="en-US" dirty="0" smtClean="0">
                <a:latin typeface="+mn-ea"/>
                <a:ea typeface="+mn-ea"/>
                <a:cs typeface="+mn-ea"/>
                <a:sym typeface="+mn-lt"/>
              </a:rPr>
            </a:br>
            <a:endParaRPr lang="zh-CN" altLang="en-US" dirty="0" smtClean="0">
              <a:latin typeface="+mn-ea"/>
              <a:ea typeface="+mn-ea"/>
              <a:cs typeface="+mn-ea"/>
              <a:sym typeface="+mn-lt"/>
            </a:endParaRPr>
          </a:p>
        </p:txBody>
      </p:sp>
      <p:sp>
        <p:nvSpPr>
          <p:cNvPr id="8" name="空心弧 7" hidden="1"/>
          <p:cNvSpPr/>
          <p:nvPr>
            <p:custDataLst>
              <p:tags r:id="rId1"/>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9" name="空心弧 8" hidden="1"/>
          <p:cNvSpPr/>
          <p:nvPr>
            <p:custDataLst>
              <p:tags r:id="rId2"/>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0" name="空心弧 9" hidden="1"/>
          <p:cNvSpPr/>
          <p:nvPr>
            <p:custDataLst>
              <p:tags r:id="rId3"/>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1" name="空心弧 10" hidden="1"/>
          <p:cNvSpPr/>
          <p:nvPr>
            <p:custDataLst>
              <p:tags r:id="rId4"/>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2" name="空心弧 11" hidden="1"/>
          <p:cNvSpPr/>
          <p:nvPr>
            <p:custDataLst>
              <p:tags r:id="rId5"/>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3" name="空心弧 12" hidden="1"/>
          <p:cNvSpPr/>
          <p:nvPr>
            <p:custDataLst>
              <p:tags r:id="rId6"/>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4" name="空心弧 13" hidden="1"/>
          <p:cNvSpPr/>
          <p:nvPr>
            <p:custDataLst>
              <p:tags r:id="rId7"/>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5" name="空心弧 14" hidden="1"/>
          <p:cNvSpPr/>
          <p:nvPr>
            <p:custDataLst>
              <p:tags r:id="rId8"/>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6" name="空心弧 15" hidden="1"/>
          <p:cNvSpPr/>
          <p:nvPr>
            <p:custDataLst>
              <p:tags r:id="rId9"/>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7" name="空心弧 16" hidden="1"/>
          <p:cNvSpPr/>
          <p:nvPr>
            <p:custDataLst>
              <p:tags r:id="rId10"/>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8" name="空心弧 17" hidden="1"/>
          <p:cNvSpPr/>
          <p:nvPr>
            <p:custDataLst>
              <p:tags r:id="rId11"/>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9" name="空心弧 18" hidden="1"/>
          <p:cNvSpPr/>
          <p:nvPr>
            <p:custDataLst>
              <p:tags r:id="rId12"/>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0" name="空心弧 19" hidden="1"/>
          <p:cNvSpPr/>
          <p:nvPr>
            <p:custDataLst>
              <p:tags r:id="rId13"/>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1" name="空心弧 20" hidden="1"/>
          <p:cNvSpPr/>
          <p:nvPr>
            <p:custDataLst>
              <p:tags r:id="rId14"/>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2" name="空心弧 21" hidden="1"/>
          <p:cNvSpPr/>
          <p:nvPr>
            <p:custDataLst>
              <p:tags r:id="rId15"/>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3" name="空心弧 22" hidden="1"/>
          <p:cNvSpPr/>
          <p:nvPr>
            <p:custDataLst>
              <p:tags r:id="rId16"/>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4" name="空心弧 23" hidden="1"/>
          <p:cNvSpPr/>
          <p:nvPr>
            <p:custDataLst>
              <p:tags r:id="rId17"/>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5" name="空心弧 24" hidden="1"/>
          <p:cNvSpPr/>
          <p:nvPr>
            <p:custDataLst>
              <p:tags r:id="rId18"/>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6" name="空心弧 25" hidden="1"/>
          <p:cNvSpPr/>
          <p:nvPr>
            <p:custDataLst>
              <p:tags r:id="rId19"/>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7" name="空心弧 26" hidden="1"/>
          <p:cNvSpPr/>
          <p:nvPr>
            <p:custDataLst>
              <p:tags r:id="rId20"/>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8" name="空心弧 27" hidden="1"/>
          <p:cNvSpPr/>
          <p:nvPr>
            <p:custDataLst>
              <p:tags r:id="rId21"/>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9" name="空心弧 28" hidden="1"/>
          <p:cNvSpPr/>
          <p:nvPr>
            <p:custDataLst>
              <p:tags r:id="rId22"/>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0" name="空心弧 29" hidden="1"/>
          <p:cNvSpPr/>
          <p:nvPr>
            <p:custDataLst>
              <p:tags r:id="rId23"/>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1" name="空心弧 30" hidden="1"/>
          <p:cNvSpPr/>
          <p:nvPr>
            <p:custDataLst>
              <p:tags r:id="rId24"/>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2" name="空心弧 31" hidden="1"/>
          <p:cNvSpPr/>
          <p:nvPr>
            <p:custDataLst>
              <p:tags r:id="rId25"/>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3" name="空心弧 32" hidden="1"/>
          <p:cNvSpPr/>
          <p:nvPr>
            <p:custDataLst>
              <p:tags r:id="rId26"/>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4" name="空心弧 33" hidden="1"/>
          <p:cNvSpPr/>
          <p:nvPr>
            <p:custDataLst>
              <p:tags r:id="rId27"/>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5" name="空心弧 34" hidden="1"/>
          <p:cNvSpPr/>
          <p:nvPr>
            <p:custDataLst>
              <p:tags r:id="rId28"/>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6" name="空心弧 35" hidden="1"/>
          <p:cNvSpPr/>
          <p:nvPr>
            <p:custDataLst>
              <p:tags r:id="rId29"/>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7" name="空心弧 36" hidden="1"/>
          <p:cNvSpPr/>
          <p:nvPr>
            <p:custDataLst>
              <p:tags r:id="rId30"/>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8" name="空心弧 37" hidden="1"/>
          <p:cNvSpPr/>
          <p:nvPr>
            <p:custDataLst>
              <p:tags r:id="rId31"/>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9" name="空心弧 38" hidden="1"/>
          <p:cNvSpPr/>
          <p:nvPr>
            <p:custDataLst>
              <p:tags r:id="rId32"/>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0" name="空心弧 39" hidden="1"/>
          <p:cNvSpPr/>
          <p:nvPr>
            <p:custDataLst>
              <p:tags r:id="rId33"/>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1" name="空心弧 40" hidden="1"/>
          <p:cNvSpPr/>
          <p:nvPr>
            <p:custDataLst>
              <p:tags r:id="rId34"/>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2" name="空心弧 41" hidden="1"/>
          <p:cNvSpPr/>
          <p:nvPr>
            <p:custDataLst>
              <p:tags r:id="rId35"/>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3" name="空心弧 42" hidden="1"/>
          <p:cNvSpPr/>
          <p:nvPr>
            <p:custDataLst>
              <p:tags r:id="rId36"/>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4" name="空心弧 43" hidden="1"/>
          <p:cNvSpPr/>
          <p:nvPr>
            <p:custDataLst>
              <p:tags r:id="rId37"/>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5" name="空心弧 44" hidden="1"/>
          <p:cNvSpPr/>
          <p:nvPr>
            <p:custDataLst>
              <p:tags r:id="rId38"/>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6" name="空心弧 45" hidden="1"/>
          <p:cNvSpPr/>
          <p:nvPr>
            <p:custDataLst>
              <p:tags r:id="rId39"/>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7" name="空心弧 46" hidden="1"/>
          <p:cNvSpPr/>
          <p:nvPr>
            <p:custDataLst>
              <p:tags r:id="rId40"/>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8" name="空心弧 47" hidden="1"/>
          <p:cNvSpPr/>
          <p:nvPr>
            <p:custDataLst>
              <p:tags r:id="rId41"/>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9" name="空心弧 48" hidden="1"/>
          <p:cNvSpPr/>
          <p:nvPr>
            <p:custDataLst>
              <p:tags r:id="rId42"/>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0" name="空心弧 49" hidden="1"/>
          <p:cNvSpPr/>
          <p:nvPr>
            <p:custDataLst>
              <p:tags r:id="rId43"/>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1" name="空心弧 50" hidden="1"/>
          <p:cNvSpPr/>
          <p:nvPr>
            <p:custDataLst>
              <p:tags r:id="rId44"/>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2" name="空心弧 51" hidden="1"/>
          <p:cNvSpPr/>
          <p:nvPr>
            <p:custDataLst>
              <p:tags r:id="rId45"/>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3" name="空心弧 52" hidden="1"/>
          <p:cNvSpPr/>
          <p:nvPr>
            <p:custDataLst>
              <p:tags r:id="rId46"/>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 name="文本框 2"/>
          <p:cNvSpPr txBox="1"/>
          <p:nvPr/>
        </p:nvSpPr>
        <p:spPr>
          <a:xfrm>
            <a:off x="405765" y="1226820"/>
            <a:ext cx="11015980" cy="4523105"/>
          </a:xfrm>
          <a:prstGeom prst="rect">
            <a:avLst/>
          </a:prstGeom>
          <a:noFill/>
        </p:spPr>
        <p:txBody>
          <a:bodyPr wrap="square" rtlCol="0">
            <a:spAutoFit/>
          </a:bodyPr>
          <a:p>
            <a:r>
              <a:t>ResultSet rs = statement.executeQuery(sql);</a:t>
            </a:r>
          </a:p>
          <a:p>
            <a:r>
              <a:t>        while (rs.next()) {</a:t>
            </a:r>
          </a:p>
          <a:p>
            <a:r>
              <a:t>            //student表</a:t>
            </a:r>
          </a:p>
          <a:p>
            <a:r>
              <a:t>            System.out.print("id:" + rs.getObject("std_id"));</a:t>
            </a:r>
          </a:p>
          <a:p>
            <a:r>
              <a:t>            System.out.print(" name:" + rs.getObject("std_name"));</a:t>
            </a:r>
          </a:p>
          <a:p>
            <a:r>
              <a:t>            System.out.print(" sex:" + rs.getObject("std_sex"));</a:t>
            </a:r>
          </a:p>
          <a:p>
            <a:r>
              <a:t>            System.out.print(" birth:" + rs.getObject("std_birth"));</a:t>
            </a:r>
          </a:p>
          <a:p>
            <a:r>
              <a:t>            System.out.print(" in:" + rs.getObject("std_in"));</a:t>
            </a:r>
          </a:p>
          <a:p>
            <a:r>
              <a:t>            System.out.println(" address:" + rs.getObject("std_address"));</a:t>
            </a:r>
          </a:p>
          <a:p>
            <a:r>
              <a:t>        }</a:t>
            </a:r>
          </a:p>
          <a:p>
            <a:r>
              <a:t>        //6.关闭连接，释放资源(一定要做) 先开后关</a:t>
            </a:r>
          </a:p>
          <a:p>
            <a:r>
              <a:t>        rs.close();</a:t>
            </a:r>
          </a:p>
          <a:p>
            <a:r>
              <a:t>        statement.close();</a:t>
            </a:r>
          </a:p>
          <a:p>
            <a:r>
              <a:t>        connection.close();</a:t>
            </a:r>
          </a:p>
          <a:p>
            <a:r>
              <a:t>    }</a:t>
            </a:r>
          </a:p>
          <a:p>
            <a:r>
              <a:t>}</a:t>
            </a:r>
          </a:p>
        </p:txBody>
      </p: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smtClean="0">
                <a:latin typeface="+mn-ea"/>
                <a:ea typeface="+mn-ea"/>
                <a:cs typeface="+mn-ea"/>
                <a:sym typeface="+mn-lt"/>
              </a:rPr>
              <a:t>使用</a:t>
            </a:r>
            <a:r>
              <a:rPr lang="en-US" altLang="zh-CN" dirty="0" smtClean="0">
                <a:latin typeface="+mn-ea"/>
                <a:ea typeface="+mn-ea"/>
                <a:cs typeface="+mn-ea"/>
                <a:sym typeface="+mn-lt"/>
              </a:rPr>
              <a:t>JDBC</a:t>
            </a:r>
            <a:r>
              <a:rPr lang="zh-CN" altLang="en-US" dirty="0" smtClean="0">
                <a:latin typeface="+mn-ea"/>
                <a:ea typeface="+mn-ea"/>
                <a:cs typeface="+mn-ea"/>
                <a:sym typeface="+mn-lt"/>
              </a:rPr>
              <a:t>访问数据库</a:t>
            </a:r>
            <a:r>
              <a:rPr smtClean="0">
                <a:latin typeface="+mn-lt"/>
                <a:ea typeface="+mn-ea"/>
                <a:cs typeface="+mn-ea"/>
                <a:sym typeface="+mn-lt"/>
              </a:rPr>
              <a:t>（</a:t>
            </a:r>
            <a:r>
              <a:rPr lang="en-US" altLang="zh-CN" smtClean="0">
                <a:latin typeface="+mn-lt"/>
                <a:ea typeface="+mn-ea"/>
                <a:cs typeface="+mn-ea"/>
                <a:sym typeface="+mn-lt"/>
              </a:rPr>
              <a:t>13</a:t>
            </a:r>
            <a:r>
              <a:rPr smtClean="0">
                <a:latin typeface="+mn-lt"/>
                <a:ea typeface="+mn-ea"/>
                <a:cs typeface="+mn-ea"/>
                <a:sym typeface="+mn-lt"/>
              </a:rPr>
              <a:t>）</a:t>
            </a:r>
            <a:br>
              <a:rPr lang="zh-CN" altLang="en-US" dirty="0" smtClean="0">
                <a:latin typeface="+mn-ea"/>
                <a:ea typeface="+mn-ea"/>
                <a:cs typeface="+mn-ea"/>
                <a:sym typeface="+mn-lt"/>
              </a:rPr>
            </a:br>
            <a:endParaRPr lang="zh-CN" altLang="en-US" dirty="0" smtClean="0">
              <a:latin typeface="+mn-ea"/>
              <a:ea typeface="+mn-ea"/>
              <a:cs typeface="+mn-ea"/>
              <a:sym typeface="+mn-lt"/>
            </a:endParaRPr>
          </a:p>
        </p:txBody>
      </p:sp>
      <p:sp>
        <p:nvSpPr>
          <p:cNvPr id="8" name="空心弧 7" hidden="1"/>
          <p:cNvSpPr/>
          <p:nvPr>
            <p:custDataLst>
              <p:tags r:id="rId1"/>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9" name="空心弧 8" hidden="1"/>
          <p:cNvSpPr/>
          <p:nvPr>
            <p:custDataLst>
              <p:tags r:id="rId2"/>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0" name="空心弧 9" hidden="1"/>
          <p:cNvSpPr/>
          <p:nvPr>
            <p:custDataLst>
              <p:tags r:id="rId3"/>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1" name="空心弧 10" hidden="1"/>
          <p:cNvSpPr/>
          <p:nvPr>
            <p:custDataLst>
              <p:tags r:id="rId4"/>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2" name="空心弧 11" hidden="1"/>
          <p:cNvSpPr/>
          <p:nvPr>
            <p:custDataLst>
              <p:tags r:id="rId5"/>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3" name="空心弧 12" hidden="1"/>
          <p:cNvSpPr/>
          <p:nvPr>
            <p:custDataLst>
              <p:tags r:id="rId6"/>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4" name="空心弧 13" hidden="1"/>
          <p:cNvSpPr/>
          <p:nvPr>
            <p:custDataLst>
              <p:tags r:id="rId7"/>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5" name="空心弧 14" hidden="1"/>
          <p:cNvSpPr/>
          <p:nvPr>
            <p:custDataLst>
              <p:tags r:id="rId8"/>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6" name="空心弧 15" hidden="1"/>
          <p:cNvSpPr/>
          <p:nvPr>
            <p:custDataLst>
              <p:tags r:id="rId9"/>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7" name="空心弧 16" hidden="1"/>
          <p:cNvSpPr/>
          <p:nvPr>
            <p:custDataLst>
              <p:tags r:id="rId10"/>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8" name="空心弧 17" hidden="1"/>
          <p:cNvSpPr/>
          <p:nvPr>
            <p:custDataLst>
              <p:tags r:id="rId11"/>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9" name="空心弧 18" hidden="1"/>
          <p:cNvSpPr/>
          <p:nvPr>
            <p:custDataLst>
              <p:tags r:id="rId12"/>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0" name="空心弧 19" hidden="1"/>
          <p:cNvSpPr/>
          <p:nvPr>
            <p:custDataLst>
              <p:tags r:id="rId13"/>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1" name="空心弧 20" hidden="1"/>
          <p:cNvSpPr/>
          <p:nvPr>
            <p:custDataLst>
              <p:tags r:id="rId14"/>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2" name="空心弧 21" hidden="1"/>
          <p:cNvSpPr/>
          <p:nvPr>
            <p:custDataLst>
              <p:tags r:id="rId15"/>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3" name="空心弧 22" hidden="1"/>
          <p:cNvSpPr/>
          <p:nvPr>
            <p:custDataLst>
              <p:tags r:id="rId16"/>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4" name="空心弧 23" hidden="1"/>
          <p:cNvSpPr/>
          <p:nvPr>
            <p:custDataLst>
              <p:tags r:id="rId17"/>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5" name="空心弧 24" hidden="1"/>
          <p:cNvSpPr/>
          <p:nvPr>
            <p:custDataLst>
              <p:tags r:id="rId18"/>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6" name="空心弧 25" hidden="1"/>
          <p:cNvSpPr/>
          <p:nvPr>
            <p:custDataLst>
              <p:tags r:id="rId19"/>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7" name="空心弧 26" hidden="1"/>
          <p:cNvSpPr/>
          <p:nvPr>
            <p:custDataLst>
              <p:tags r:id="rId20"/>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8" name="空心弧 27" hidden="1"/>
          <p:cNvSpPr/>
          <p:nvPr>
            <p:custDataLst>
              <p:tags r:id="rId21"/>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9" name="空心弧 28" hidden="1"/>
          <p:cNvSpPr/>
          <p:nvPr>
            <p:custDataLst>
              <p:tags r:id="rId22"/>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0" name="空心弧 29" hidden="1"/>
          <p:cNvSpPr/>
          <p:nvPr>
            <p:custDataLst>
              <p:tags r:id="rId23"/>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1" name="空心弧 30" hidden="1"/>
          <p:cNvSpPr/>
          <p:nvPr>
            <p:custDataLst>
              <p:tags r:id="rId24"/>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2" name="空心弧 31" hidden="1"/>
          <p:cNvSpPr/>
          <p:nvPr>
            <p:custDataLst>
              <p:tags r:id="rId25"/>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3" name="空心弧 32" hidden="1"/>
          <p:cNvSpPr/>
          <p:nvPr>
            <p:custDataLst>
              <p:tags r:id="rId26"/>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4" name="空心弧 33" hidden="1"/>
          <p:cNvSpPr/>
          <p:nvPr>
            <p:custDataLst>
              <p:tags r:id="rId27"/>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5" name="空心弧 34" hidden="1"/>
          <p:cNvSpPr/>
          <p:nvPr>
            <p:custDataLst>
              <p:tags r:id="rId28"/>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6" name="空心弧 35" hidden="1"/>
          <p:cNvSpPr/>
          <p:nvPr>
            <p:custDataLst>
              <p:tags r:id="rId29"/>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7" name="空心弧 36" hidden="1"/>
          <p:cNvSpPr/>
          <p:nvPr>
            <p:custDataLst>
              <p:tags r:id="rId30"/>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8" name="空心弧 37" hidden="1"/>
          <p:cNvSpPr/>
          <p:nvPr>
            <p:custDataLst>
              <p:tags r:id="rId31"/>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9" name="空心弧 38" hidden="1"/>
          <p:cNvSpPr/>
          <p:nvPr>
            <p:custDataLst>
              <p:tags r:id="rId32"/>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0" name="空心弧 39" hidden="1"/>
          <p:cNvSpPr/>
          <p:nvPr>
            <p:custDataLst>
              <p:tags r:id="rId33"/>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1" name="空心弧 40" hidden="1"/>
          <p:cNvSpPr/>
          <p:nvPr>
            <p:custDataLst>
              <p:tags r:id="rId34"/>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2" name="空心弧 41" hidden="1"/>
          <p:cNvSpPr/>
          <p:nvPr>
            <p:custDataLst>
              <p:tags r:id="rId35"/>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3" name="空心弧 42" hidden="1"/>
          <p:cNvSpPr/>
          <p:nvPr>
            <p:custDataLst>
              <p:tags r:id="rId36"/>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4" name="空心弧 43" hidden="1"/>
          <p:cNvSpPr/>
          <p:nvPr>
            <p:custDataLst>
              <p:tags r:id="rId37"/>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5" name="空心弧 44" hidden="1"/>
          <p:cNvSpPr/>
          <p:nvPr>
            <p:custDataLst>
              <p:tags r:id="rId38"/>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6" name="空心弧 45" hidden="1"/>
          <p:cNvSpPr/>
          <p:nvPr>
            <p:custDataLst>
              <p:tags r:id="rId39"/>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7" name="空心弧 46" hidden="1"/>
          <p:cNvSpPr/>
          <p:nvPr>
            <p:custDataLst>
              <p:tags r:id="rId40"/>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8" name="空心弧 47" hidden="1"/>
          <p:cNvSpPr/>
          <p:nvPr>
            <p:custDataLst>
              <p:tags r:id="rId41"/>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9" name="空心弧 48" hidden="1"/>
          <p:cNvSpPr/>
          <p:nvPr>
            <p:custDataLst>
              <p:tags r:id="rId42"/>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0" name="空心弧 49" hidden="1"/>
          <p:cNvSpPr/>
          <p:nvPr>
            <p:custDataLst>
              <p:tags r:id="rId43"/>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1" name="空心弧 50" hidden="1"/>
          <p:cNvSpPr/>
          <p:nvPr>
            <p:custDataLst>
              <p:tags r:id="rId44"/>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2" name="空心弧 51" hidden="1"/>
          <p:cNvSpPr/>
          <p:nvPr>
            <p:custDataLst>
              <p:tags r:id="rId45"/>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3" name="空心弧 52" hidden="1"/>
          <p:cNvSpPr/>
          <p:nvPr>
            <p:custDataLst>
              <p:tags r:id="rId46"/>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 name="文本框 2"/>
          <p:cNvSpPr txBox="1"/>
          <p:nvPr/>
        </p:nvSpPr>
        <p:spPr>
          <a:xfrm>
            <a:off x="405765" y="1226820"/>
            <a:ext cx="11015980" cy="865505"/>
          </a:xfrm>
          <a:prstGeom prst="rect">
            <a:avLst/>
          </a:prstGeom>
          <a:noFill/>
        </p:spPr>
        <p:txBody>
          <a:bodyPr wrap="square" rtlCol="0">
            <a:spAutoFit/>
          </a:bodyPr>
          <a:p>
            <a:pPr fontAlgn="auto">
              <a:lnSpc>
                <a:spcPct val="140000"/>
              </a:lnSpc>
            </a:pPr>
            <a:r>
              <a:t> 备注：注意使用代码时，修改成自己的数据库配置信息(ip、用户名、密码)，导入相关依赖。</a:t>
            </a:r>
          </a:p>
          <a:p>
            <a:pPr fontAlgn="auto">
              <a:lnSpc>
                <a:spcPct val="140000"/>
              </a:lnSpc>
            </a:pPr>
            <a:r>
              <a:t>结果展示如图4-18。</a:t>
            </a:r>
          </a:p>
        </p:txBody>
      </p:sp>
      <p:pic>
        <p:nvPicPr>
          <p:cNvPr id="63" name="图片 9"/>
          <p:cNvPicPr>
            <a:picLocks noChangeAspect="1"/>
          </p:cNvPicPr>
          <p:nvPr/>
        </p:nvPicPr>
        <p:blipFill>
          <a:blip r:embed="rId47"/>
          <a:stretch>
            <a:fillRect/>
          </a:stretch>
        </p:blipFill>
        <p:spPr>
          <a:xfrm>
            <a:off x="2830830" y="2092325"/>
            <a:ext cx="6165850" cy="4070350"/>
          </a:xfrm>
          <a:prstGeom prst="rect">
            <a:avLst/>
          </a:prstGeom>
          <a:noFill/>
          <a:ln>
            <a:solidFill>
              <a:schemeClr val="bg1">
                <a:lumMod val="85000"/>
              </a:schemeClr>
            </a:solidFill>
          </a:ln>
        </p:spPr>
      </p:pic>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smtClean="0">
                <a:latin typeface="+mn-ea"/>
                <a:ea typeface="+mn-ea"/>
                <a:cs typeface="+mn-ea"/>
                <a:sym typeface="+mn-lt"/>
              </a:rPr>
              <a:t>使用</a:t>
            </a:r>
            <a:r>
              <a:rPr lang="en-US" altLang="zh-CN" dirty="0" smtClean="0">
                <a:latin typeface="+mn-ea"/>
                <a:ea typeface="+mn-ea"/>
                <a:cs typeface="+mn-ea"/>
                <a:sym typeface="+mn-lt"/>
              </a:rPr>
              <a:t>JDBC</a:t>
            </a:r>
            <a:r>
              <a:rPr lang="zh-CN" altLang="en-US" dirty="0" smtClean="0">
                <a:latin typeface="+mn-ea"/>
                <a:ea typeface="+mn-ea"/>
                <a:cs typeface="+mn-ea"/>
                <a:sym typeface="+mn-lt"/>
              </a:rPr>
              <a:t>访问数据库</a:t>
            </a:r>
            <a:r>
              <a:rPr smtClean="0">
                <a:latin typeface="+mn-lt"/>
                <a:ea typeface="+mn-ea"/>
                <a:cs typeface="+mn-ea"/>
                <a:sym typeface="+mn-lt"/>
              </a:rPr>
              <a:t>（</a:t>
            </a:r>
            <a:r>
              <a:rPr lang="en-US" altLang="zh-CN" smtClean="0">
                <a:latin typeface="+mn-lt"/>
                <a:ea typeface="+mn-ea"/>
                <a:cs typeface="+mn-ea"/>
                <a:sym typeface="+mn-lt"/>
              </a:rPr>
              <a:t>14</a:t>
            </a:r>
            <a:r>
              <a:rPr smtClean="0">
                <a:latin typeface="+mn-lt"/>
                <a:ea typeface="+mn-ea"/>
                <a:cs typeface="+mn-ea"/>
                <a:sym typeface="+mn-lt"/>
              </a:rPr>
              <a:t>）</a:t>
            </a:r>
            <a:br>
              <a:rPr lang="zh-CN" altLang="en-US" dirty="0" smtClean="0">
                <a:latin typeface="+mn-ea"/>
                <a:ea typeface="+mn-ea"/>
                <a:cs typeface="+mn-ea"/>
                <a:sym typeface="+mn-lt"/>
              </a:rPr>
            </a:br>
            <a:endParaRPr lang="zh-CN" altLang="en-US" dirty="0" smtClean="0">
              <a:latin typeface="+mn-ea"/>
              <a:ea typeface="+mn-ea"/>
              <a:cs typeface="+mn-ea"/>
              <a:sym typeface="+mn-lt"/>
            </a:endParaRPr>
          </a:p>
        </p:txBody>
      </p:sp>
      <p:sp>
        <p:nvSpPr>
          <p:cNvPr id="8" name="空心弧 7" hidden="1"/>
          <p:cNvSpPr/>
          <p:nvPr>
            <p:custDataLst>
              <p:tags r:id="rId1"/>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9" name="空心弧 8" hidden="1"/>
          <p:cNvSpPr/>
          <p:nvPr>
            <p:custDataLst>
              <p:tags r:id="rId2"/>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0" name="空心弧 9" hidden="1"/>
          <p:cNvSpPr/>
          <p:nvPr>
            <p:custDataLst>
              <p:tags r:id="rId3"/>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1" name="空心弧 10" hidden="1"/>
          <p:cNvSpPr/>
          <p:nvPr>
            <p:custDataLst>
              <p:tags r:id="rId4"/>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2" name="空心弧 11" hidden="1"/>
          <p:cNvSpPr/>
          <p:nvPr>
            <p:custDataLst>
              <p:tags r:id="rId5"/>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3" name="空心弧 12" hidden="1"/>
          <p:cNvSpPr/>
          <p:nvPr>
            <p:custDataLst>
              <p:tags r:id="rId6"/>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4" name="空心弧 13" hidden="1"/>
          <p:cNvSpPr/>
          <p:nvPr>
            <p:custDataLst>
              <p:tags r:id="rId7"/>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5" name="空心弧 14" hidden="1"/>
          <p:cNvSpPr/>
          <p:nvPr>
            <p:custDataLst>
              <p:tags r:id="rId8"/>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6" name="空心弧 15" hidden="1"/>
          <p:cNvSpPr/>
          <p:nvPr>
            <p:custDataLst>
              <p:tags r:id="rId9"/>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7" name="空心弧 16" hidden="1"/>
          <p:cNvSpPr/>
          <p:nvPr>
            <p:custDataLst>
              <p:tags r:id="rId10"/>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8" name="空心弧 17" hidden="1"/>
          <p:cNvSpPr/>
          <p:nvPr>
            <p:custDataLst>
              <p:tags r:id="rId11"/>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9" name="空心弧 18" hidden="1"/>
          <p:cNvSpPr/>
          <p:nvPr>
            <p:custDataLst>
              <p:tags r:id="rId12"/>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0" name="空心弧 19" hidden="1"/>
          <p:cNvSpPr/>
          <p:nvPr>
            <p:custDataLst>
              <p:tags r:id="rId13"/>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1" name="空心弧 20" hidden="1"/>
          <p:cNvSpPr/>
          <p:nvPr>
            <p:custDataLst>
              <p:tags r:id="rId14"/>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2" name="空心弧 21" hidden="1"/>
          <p:cNvSpPr/>
          <p:nvPr>
            <p:custDataLst>
              <p:tags r:id="rId15"/>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3" name="空心弧 22" hidden="1"/>
          <p:cNvSpPr/>
          <p:nvPr>
            <p:custDataLst>
              <p:tags r:id="rId16"/>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4" name="空心弧 23" hidden="1"/>
          <p:cNvSpPr/>
          <p:nvPr>
            <p:custDataLst>
              <p:tags r:id="rId17"/>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5" name="空心弧 24" hidden="1"/>
          <p:cNvSpPr/>
          <p:nvPr>
            <p:custDataLst>
              <p:tags r:id="rId18"/>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6" name="空心弧 25" hidden="1"/>
          <p:cNvSpPr/>
          <p:nvPr>
            <p:custDataLst>
              <p:tags r:id="rId19"/>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7" name="空心弧 26" hidden="1"/>
          <p:cNvSpPr/>
          <p:nvPr>
            <p:custDataLst>
              <p:tags r:id="rId20"/>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8" name="空心弧 27" hidden="1"/>
          <p:cNvSpPr/>
          <p:nvPr>
            <p:custDataLst>
              <p:tags r:id="rId21"/>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9" name="空心弧 28" hidden="1"/>
          <p:cNvSpPr/>
          <p:nvPr>
            <p:custDataLst>
              <p:tags r:id="rId22"/>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0" name="空心弧 29" hidden="1"/>
          <p:cNvSpPr/>
          <p:nvPr>
            <p:custDataLst>
              <p:tags r:id="rId23"/>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1" name="空心弧 30" hidden="1"/>
          <p:cNvSpPr/>
          <p:nvPr>
            <p:custDataLst>
              <p:tags r:id="rId24"/>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2" name="空心弧 31" hidden="1"/>
          <p:cNvSpPr/>
          <p:nvPr>
            <p:custDataLst>
              <p:tags r:id="rId25"/>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3" name="空心弧 32" hidden="1"/>
          <p:cNvSpPr/>
          <p:nvPr>
            <p:custDataLst>
              <p:tags r:id="rId26"/>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4" name="空心弧 33" hidden="1"/>
          <p:cNvSpPr/>
          <p:nvPr>
            <p:custDataLst>
              <p:tags r:id="rId27"/>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5" name="空心弧 34" hidden="1"/>
          <p:cNvSpPr/>
          <p:nvPr>
            <p:custDataLst>
              <p:tags r:id="rId28"/>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6" name="空心弧 35" hidden="1"/>
          <p:cNvSpPr/>
          <p:nvPr>
            <p:custDataLst>
              <p:tags r:id="rId29"/>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7" name="空心弧 36" hidden="1"/>
          <p:cNvSpPr/>
          <p:nvPr>
            <p:custDataLst>
              <p:tags r:id="rId30"/>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8" name="空心弧 37" hidden="1"/>
          <p:cNvSpPr/>
          <p:nvPr>
            <p:custDataLst>
              <p:tags r:id="rId31"/>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9" name="空心弧 38" hidden="1"/>
          <p:cNvSpPr/>
          <p:nvPr>
            <p:custDataLst>
              <p:tags r:id="rId32"/>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0" name="空心弧 39" hidden="1"/>
          <p:cNvSpPr/>
          <p:nvPr>
            <p:custDataLst>
              <p:tags r:id="rId33"/>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1" name="空心弧 40" hidden="1"/>
          <p:cNvSpPr/>
          <p:nvPr>
            <p:custDataLst>
              <p:tags r:id="rId34"/>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2" name="空心弧 41" hidden="1"/>
          <p:cNvSpPr/>
          <p:nvPr>
            <p:custDataLst>
              <p:tags r:id="rId35"/>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3" name="空心弧 42" hidden="1"/>
          <p:cNvSpPr/>
          <p:nvPr>
            <p:custDataLst>
              <p:tags r:id="rId36"/>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4" name="空心弧 43" hidden="1"/>
          <p:cNvSpPr/>
          <p:nvPr>
            <p:custDataLst>
              <p:tags r:id="rId37"/>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5" name="空心弧 44" hidden="1"/>
          <p:cNvSpPr/>
          <p:nvPr>
            <p:custDataLst>
              <p:tags r:id="rId38"/>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6" name="空心弧 45" hidden="1"/>
          <p:cNvSpPr/>
          <p:nvPr>
            <p:custDataLst>
              <p:tags r:id="rId39"/>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7" name="空心弧 46" hidden="1"/>
          <p:cNvSpPr/>
          <p:nvPr>
            <p:custDataLst>
              <p:tags r:id="rId40"/>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8" name="空心弧 47" hidden="1"/>
          <p:cNvSpPr/>
          <p:nvPr>
            <p:custDataLst>
              <p:tags r:id="rId41"/>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9" name="空心弧 48" hidden="1"/>
          <p:cNvSpPr/>
          <p:nvPr>
            <p:custDataLst>
              <p:tags r:id="rId42"/>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0" name="空心弧 49" hidden="1"/>
          <p:cNvSpPr/>
          <p:nvPr>
            <p:custDataLst>
              <p:tags r:id="rId43"/>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1" name="空心弧 50" hidden="1"/>
          <p:cNvSpPr/>
          <p:nvPr>
            <p:custDataLst>
              <p:tags r:id="rId44"/>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2" name="空心弧 51" hidden="1"/>
          <p:cNvSpPr/>
          <p:nvPr>
            <p:custDataLst>
              <p:tags r:id="rId45"/>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3" name="空心弧 52" hidden="1"/>
          <p:cNvSpPr/>
          <p:nvPr>
            <p:custDataLst>
              <p:tags r:id="rId46"/>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 name="文本框 2"/>
          <p:cNvSpPr txBox="1"/>
          <p:nvPr/>
        </p:nvSpPr>
        <p:spPr>
          <a:xfrm>
            <a:off x="405765" y="1226820"/>
            <a:ext cx="11015980" cy="865505"/>
          </a:xfrm>
          <a:prstGeom prst="rect">
            <a:avLst/>
          </a:prstGeom>
          <a:noFill/>
        </p:spPr>
        <p:txBody>
          <a:bodyPr wrap="square" rtlCol="0">
            <a:spAutoFit/>
          </a:bodyPr>
          <a:p>
            <a:pPr fontAlgn="auto">
              <a:lnSpc>
                <a:spcPct val="140000"/>
              </a:lnSpc>
            </a:pPr>
            <a:r>
              <a:t> 备注：注意使用代码时，修改成自己的数据库配置信息(ip、用户名、密码)，导入相关依赖。</a:t>
            </a:r>
          </a:p>
          <a:p>
            <a:pPr fontAlgn="auto">
              <a:lnSpc>
                <a:spcPct val="140000"/>
              </a:lnSpc>
            </a:pPr>
            <a:r>
              <a:t>结果展示如图4-18。</a:t>
            </a:r>
          </a:p>
        </p:txBody>
      </p:sp>
      <p:pic>
        <p:nvPicPr>
          <p:cNvPr id="63" name="图片 9"/>
          <p:cNvPicPr>
            <a:picLocks noChangeAspect="1"/>
          </p:cNvPicPr>
          <p:nvPr/>
        </p:nvPicPr>
        <p:blipFill>
          <a:blip r:embed="rId47"/>
          <a:stretch>
            <a:fillRect/>
          </a:stretch>
        </p:blipFill>
        <p:spPr>
          <a:xfrm>
            <a:off x="2830830" y="2092325"/>
            <a:ext cx="6165850" cy="4070350"/>
          </a:xfrm>
          <a:prstGeom prst="rect">
            <a:avLst/>
          </a:prstGeom>
          <a:noFill/>
          <a:ln>
            <a:solidFill>
              <a:schemeClr val="bg1">
                <a:lumMod val="85000"/>
              </a:schemeClr>
            </a:solidFill>
          </a:ln>
        </p:spPr>
      </p:pic>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smtClean="0">
                <a:latin typeface="+mn-ea"/>
                <a:ea typeface="+mn-ea"/>
                <a:cs typeface="+mn-ea"/>
                <a:sym typeface="+mn-lt"/>
              </a:rPr>
              <a:t>使用视图操作数据库</a:t>
            </a:r>
            <a:r>
              <a:rPr smtClean="0">
                <a:latin typeface="+mn-lt"/>
                <a:ea typeface="+mn-ea"/>
                <a:cs typeface="+mn-ea"/>
                <a:sym typeface="+mn-lt"/>
              </a:rPr>
              <a:t>（</a:t>
            </a:r>
            <a:r>
              <a:rPr lang="en-US" altLang="zh-CN" smtClean="0">
                <a:latin typeface="+mn-lt"/>
                <a:ea typeface="+mn-ea"/>
                <a:cs typeface="+mn-ea"/>
                <a:sym typeface="+mn-lt"/>
              </a:rPr>
              <a:t>1</a:t>
            </a:r>
            <a:r>
              <a:rPr smtClean="0">
                <a:latin typeface="+mn-lt"/>
                <a:ea typeface="+mn-ea"/>
                <a:cs typeface="+mn-ea"/>
                <a:sym typeface="+mn-lt"/>
              </a:rPr>
              <a:t>）</a:t>
            </a:r>
            <a:br>
              <a:rPr lang="zh-CN" altLang="en-US" dirty="0" smtClean="0">
                <a:latin typeface="+mn-ea"/>
                <a:ea typeface="+mn-ea"/>
                <a:cs typeface="+mn-ea"/>
                <a:sym typeface="+mn-lt"/>
              </a:rPr>
            </a:br>
            <a:endParaRPr lang="zh-CN" altLang="en-US" dirty="0" smtClean="0">
              <a:latin typeface="+mn-ea"/>
              <a:ea typeface="+mn-ea"/>
              <a:cs typeface="+mn-ea"/>
              <a:sym typeface="+mn-lt"/>
            </a:endParaRPr>
          </a:p>
        </p:txBody>
      </p:sp>
      <p:sp>
        <p:nvSpPr>
          <p:cNvPr id="8" name="空心弧 7" hidden="1"/>
          <p:cNvSpPr/>
          <p:nvPr>
            <p:custDataLst>
              <p:tags r:id="rId1"/>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9" name="空心弧 8" hidden="1"/>
          <p:cNvSpPr/>
          <p:nvPr>
            <p:custDataLst>
              <p:tags r:id="rId2"/>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0" name="空心弧 9" hidden="1"/>
          <p:cNvSpPr/>
          <p:nvPr>
            <p:custDataLst>
              <p:tags r:id="rId3"/>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1" name="空心弧 10" hidden="1"/>
          <p:cNvSpPr/>
          <p:nvPr>
            <p:custDataLst>
              <p:tags r:id="rId4"/>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2" name="空心弧 11" hidden="1"/>
          <p:cNvSpPr/>
          <p:nvPr>
            <p:custDataLst>
              <p:tags r:id="rId5"/>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3" name="空心弧 12" hidden="1"/>
          <p:cNvSpPr/>
          <p:nvPr>
            <p:custDataLst>
              <p:tags r:id="rId6"/>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4" name="空心弧 13" hidden="1"/>
          <p:cNvSpPr/>
          <p:nvPr>
            <p:custDataLst>
              <p:tags r:id="rId7"/>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5" name="空心弧 14" hidden="1"/>
          <p:cNvSpPr/>
          <p:nvPr>
            <p:custDataLst>
              <p:tags r:id="rId8"/>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6" name="空心弧 15" hidden="1"/>
          <p:cNvSpPr/>
          <p:nvPr>
            <p:custDataLst>
              <p:tags r:id="rId9"/>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7" name="空心弧 16" hidden="1"/>
          <p:cNvSpPr/>
          <p:nvPr>
            <p:custDataLst>
              <p:tags r:id="rId10"/>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8" name="空心弧 17" hidden="1"/>
          <p:cNvSpPr/>
          <p:nvPr>
            <p:custDataLst>
              <p:tags r:id="rId11"/>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9" name="空心弧 18" hidden="1"/>
          <p:cNvSpPr/>
          <p:nvPr>
            <p:custDataLst>
              <p:tags r:id="rId12"/>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0" name="空心弧 19" hidden="1"/>
          <p:cNvSpPr/>
          <p:nvPr>
            <p:custDataLst>
              <p:tags r:id="rId13"/>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1" name="空心弧 20" hidden="1"/>
          <p:cNvSpPr/>
          <p:nvPr>
            <p:custDataLst>
              <p:tags r:id="rId14"/>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2" name="空心弧 21" hidden="1"/>
          <p:cNvSpPr/>
          <p:nvPr>
            <p:custDataLst>
              <p:tags r:id="rId15"/>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3" name="空心弧 22" hidden="1"/>
          <p:cNvSpPr/>
          <p:nvPr>
            <p:custDataLst>
              <p:tags r:id="rId16"/>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4" name="空心弧 23" hidden="1"/>
          <p:cNvSpPr/>
          <p:nvPr>
            <p:custDataLst>
              <p:tags r:id="rId17"/>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5" name="空心弧 24" hidden="1"/>
          <p:cNvSpPr/>
          <p:nvPr>
            <p:custDataLst>
              <p:tags r:id="rId18"/>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6" name="空心弧 25" hidden="1"/>
          <p:cNvSpPr/>
          <p:nvPr>
            <p:custDataLst>
              <p:tags r:id="rId19"/>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7" name="空心弧 26" hidden="1"/>
          <p:cNvSpPr/>
          <p:nvPr>
            <p:custDataLst>
              <p:tags r:id="rId20"/>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8" name="空心弧 27" hidden="1"/>
          <p:cNvSpPr/>
          <p:nvPr>
            <p:custDataLst>
              <p:tags r:id="rId21"/>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9" name="空心弧 28" hidden="1"/>
          <p:cNvSpPr/>
          <p:nvPr>
            <p:custDataLst>
              <p:tags r:id="rId22"/>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0" name="空心弧 29" hidden="1"/>
          <p:cNvSpPr/>
          <p:nvPr>
            <p:custDataLst>
              <p:tags r:id="rId23"/>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1" name="空心弧 30" hidden="1"/>
          <p:cNvSpPr/>
          <p:nvPr>
            <p:custDataLst>
              <p:tags r:id="rId24"/>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2" name="空心弧 31" hidden="1"/>
          <p:cNvSpPr/>
          <p:nvPr>
            <p:custDataLst>
              <p:tags r:id="rId25"/>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3" name="空心弧 32" hidden="1"/>
          <p:cNvSpPr/>
          <p:nvPr>
            <p:custDataLst>
              <p:tags r:id="rId26"/>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4" name="空心弧 33" hidden="1"/>
          <p:cNvSpPr/>
          <p:nvPr>
            <p:custDataLst>
              <p:tags r:id="rId27"/>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5" name="空心弧 34" hidden="1"/>
          <p:cNvSpPr/>
          <p:nvPr>
            <p:custDataLst>
              <p:tags r:id="rId28"/>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6" name="空心弧 35" hidden="1"/>
          <p:cNvSpPr/>
          <p:nvPr>
            <p:custDataLst>
              <p:tags r:id="rId29"/>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7" name="空心弧 36" hidden="1"/>
          <p:cNvSpPr/>
          <p:nvPr>
            <p:custDataLst>
              <p:tags r:id="rId30"/>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8" name="空心弧 37" hidden="1"/>
          <p:cNvSpPr/>
          <p:nvPr>
            <p:custDataLst>
              <p:tags r:id="rId31"/>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9" name="空心弧 38" hidden="1"/>
          <p:cNvSpPr/>
          <p:nvPr>
            <p:custDataLst>
              <p:tags r:id="rId32"/>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0" name="空心弧 39" hidden="1"/>
          <p:cNvSpPr/>
          <p:nvPr>
            <p:custDataLst>
              <p:tags r:id="rId33"/>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1" name="空心弧 40" hidden="1"/>
          <p:cNvSpPr/>
          <p:nvPr>
            <p:custDataLst>
              <p:tags r:id="rId34"/>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2" name="空心弧 41" hidden="1"/>
          <p:cNvSpPr/>
          <p:nvPr>
            <p:custDataLst>
              <p:tags r:id="rId35"/>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3" name="空心弧 42" hidden="1"/>
          <p:cNvSpPr/>
          <p:nvPr>
            <p:custDataLst>
              <p:tags r:id="rId36"/>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4" name="空心弧 43" hidden="1"/>
          <p:cNvSpPr/>
          <p:nvPr>
            <p:custDataLst>
              <p:tags r:id="rId37"/>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5" name="空心弧 44" hidden="1"/>
          <p:cNvSpPr/>
          <p:nvPr>
            <p:custDataLst>
              <p:tags r:id="rId38"/>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6" name="空心弧 45" hidden="1"/>
          <p:cNvSpPr/>
          <p:nvPr>
            <p:custDataLst>
              <p:tags r:id="rId39"/>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7" name="空心弧 46" hidden="1"/>
          <p:cNvSpPr/>
          <p:nvPr>
            <p:custDataLst>
              <p:tags r:id="rId40"/>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8" name="空心弧 47" hidden="1"/>
          <p:cNvSpPr/>
          <p:nvPr>
            <p:custDataLst>
              <p:tags r:id="rId41"/>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9" name="空心弧 48" hidden="1"/>
          <p:cNvSpPr/>
          <p:nvPr>
            <p:custDataLst>
              <p:tags r:id="rId42"/>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0" name="空心弧 49" hidden="1"/>
          <p:cNvSpPr/>
          <p:nvPr>
            <p:custDataLst>
              <p:tags r:id="rId43"/>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1" name="空心弧 50" hidden="1"/>
          <p:cNvSpPr/>
          <p:nvPr>
            <p:custDataLst>
              <p:tags r:id="rId44"/>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2" name="空心弧 51" hidden="1"/>
          <p:cNvSpPr/>
          <p:nvPr>
            <p:custDataLst>
              <p:tags r:id="rId45"/>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3" name="空心弧 52" hidden="1"/>
          <p:cNvSpPr/>
          <p:nvPr>
            <p:custDataLst>
              <p:tags r:id="rId46"/>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 name="文本框 2"/>
          <p:cNvSpPr txBox="1"/>
          <p:nvPr/>
        </p:nvSpPr>
        <p:spPr>
          <a:xfrm>
            <a:off x="405765" y="1226820"/>
            <a:ext cx="11015980" cy="429895"/>
          </a:xfrm>
          <a:prstGeom prst="rect">
            <a:avLst/>
          </a:prstGeom>
          <a:noFill/>
        </p:spPr>
        <p:txBody>
          <a:bodyPr wrap="square" rtlCol="0">
            <a:spAutoFit/>
          </a:bodyPr>
          <a:p>
            <a:r>
              <a:rPr sz="2200"/>
              <a:t>(1)创建视图：选择创建好的school数据库，点击库管理。如图所示。</a:t>
            </a:r>
            <a:endParaRPr sz="2200"/>
          </a:p>
        </p:txBody>
      </p:sp>
      <p:pic>
        <p:nvPicPr>
          <p:cNvPr id="74" name="图片 74"/>
          <p:cNvPicPr>
            <a:picLocks noChangeAspect="1"/>
          </p:cNvPicPr>
          <p:nvPr/>
        </p:nvPicPr>
        <p:blipFill>
          <a:blip r:embed="rId47"/>
          <a:stretch>
            <a:fillRect/>
          </a:stretch>
        </p:blipFill>
        <p:spPr>
          <a:xfrm>
            <a:off x="2720975" y="2419350"/>
            <a:ext cx="6764020" cy="2392045"/>
          </a:xfrm>
          <a:prstGeom prst="rect">
            <a:avLst/>
          </a:prstGeom>
          <a:ln>
            <a:solidFill>
              <a:schemeClr val="bg1">
                <a:lumMod val="85000"/>
              </a:schemeClr>
            </a:solidFill>
          </a:ln>
        </p:spPr>
      </p:pic>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smtClean="0">
                <a:latin typeface="+mn-ea"/>
                <a:ea typeface="+mn-ea"/>
                <a:cs typeface="+mn-ea"/>
                <a:sym typeface="+mn-lt"/>
              </a:rPr>
              <a:t>使用视图操作数据库</a:t>
            </a:r>
            <a:r>
              <a:rPr smtClean="0">
                <a:latin typeface="+mn-lt"/>
                <a:ea typeface="+mn-ea"/>
                <a:cs typeface="+mn-ea"/>
                <a:sym typeface="+mn-lt"/>
              </a:rPr>
              <a:t>（</a:t>
            </a:r>
            <a:r>
              <a:rPr lang="en-US" altLang="zh-CN" smtClean="0">
                <a:latin typeface="+mn-lt"/>
                <a:ea typeface="+mn-ea"/>
                <a:cs typeface="+mn-ea"/>
                <a:sym typeface="+mn-lt"/>
              </a:rPr>
              <a:t>2</a:t>
            </a:r>
            <a:r>
              <a:rPr smtClean="0">
                <a:latin typeface="+mn-lt"/>
                <a:ea typeface="+mn-ea"/>
                <a:cs typeface="+mn-ea"/>
                <a:sym typeface="+mn-lt"/>
              </a:rPr>
              <a:t>）</a:t>
            </a:r>
            <a:br>
              <a:rPr lang="zh-CN" altLang="en-US" dirty="0" smtClean="0">
                <a:latin typeface="+mn-ea"/>
                <a:ea typeface="+mn-ea"/>
                <a:cs typeface="+mn-ea"/>
                <a:sym typeface="+mn-lt"/>
              </a:rPr>
            </a:br>
            <a:endParaRPr lang="zh-CN" altLang="en-US" dirty="0" smtClean="0">
              <a:latin typeface="+mn-ea"/>
              <a:ea typeface="+mn-ea"/>
              <a:cs typeface="+mn-ea"/>
              <a:sym typeface="+mn-lt"/>
            </a:endParaRPr>
          </a:p>
        </p:txBody>
      </p:sp>
      <p:sp>
        <p:nvSpPr>
          <p:cNvPr id="8" name="空心弧 7" hidden="1"/>
          <p:cNvSpPr/>
          <p:nvPr>
            <p:custDataLst>
              <p:tags r:id="rId1"/>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9" name="空心弧 8" hidden="1"/>
          <p:cNvSpPr/>
          <p:nvPr>
            <p:custDataLst>
              <p:tags r:id="rId2"/>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0" name="空心弧 9" hidden="1"/>
          <p:cNvSpPr/>
          <p:nvPr>
            <p:custDataLst>
              <p:tags r:id="rId3"/>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1" name="空心弧 10" hidden="1"/>
          <p:cNvSpPr/>
          <p:nvPr>
            <p:custDataLst>
              <p:tags r:id="rId4"/>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2" name="空心弧 11" hidden="1"/>
          <p:cNvSpPr/>
          <p:nvPr>
            <p:custDataLst>
              <p:tags r:id="rId5"/>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3" name="空心弧 12" hidden="1"/>
          <p:cNvSpPr/>
          <p:nvPr>
            <p:custDataLst>
              <p:tags r:id="rId6"/>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4" name="空心弧 13" hidden="1"/>
          <p:cNvSpPr/>
          <p:nvPr>
            <p:custDataLst>
              <p:tags r:id="rId7"/>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5" name="空心弧 14" hidden="1"/>
          <p:cNvSpPr/>
          <p:nvPr>
            <p:custDataLst>
              <p:tags r:id="rId8"/>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6" name="空心弧 15" hidden="1"/>
          <p:cNvSpPr/>
          <p:nvPr>
            <p:custDataLst>
              <p:tags r:id="rId9"/>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7" name="空心弧 16" hidden="1"/>
          <p:cNvSpPr/>
          <p:nvPr>
            <p:custDataLst>
              <p:tags r:id="rId10"/>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8" name="空心弧 17" hidden="1"/>
          <p:cNvSpPr/>
          <p:nvPr>
            <p:custDataLst>
              <p:tags r:id="rId11"/>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9" name="空心弧 18" hidden="1"/>
          <p:cNvSpPr/>
          <p:nvPr>
            <p:custDataLst>
              <p:tags r:id="rId12"/>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0" name="空心弧 19" hidden="1"/>
          <p:cNvSpPr/>
          <p:nvPr>
            <p:custDataLst>
              <p:tags r:id="rId13"/>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1" name="空心弧 20" hidden="1"/>
          <p:cNvSpPr/>
          <p:nvPr>
            <p:custDataLst>
              <p:tags r:id="rId14"/>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2" name="空心弧 21" hidden="1"/>
          <p:cNvSpPr/>
          <p:nvPr>
            <p:custDataLst>
              <p:tags r:id="rId15"/>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3" name="空心弧 22" hidden="1"/>
          <p:cNvSpPr/>
          <p:nvPr>
            <p:custDataLst>
              <p:tags r:id="rId16"/>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4" name="空心弧 23" hidden="1"/>
          <p:cNvSpPr/>
          <p:nvPr>
            <p:custDataLst>
              <p:tags r:id="rId17"/>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5" name="空心弧 24" hidden="1"/>
          <p:cNvSpPr/>
          <p:nvPr>
            <p:custDataLst>
              <p:tags r:id="rId18"/>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6" name="空心弧 25" hidden="1"/>
          <p:cNvSpPr/>
          <p:nvPr>
            <p:custDataLst>
              <p:tags r:id="rId19"/>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7" name="空心弧 26" hidden="1"/>
          <p:cNvSpPr/>
          <p:nvPr>
            <p:custDataLst>
              <p:tags r:id="rId20"/>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8" name="空心弧 27" hidden="1"/>
          <p:cNvSpPr/>
          <p:nvPr>
            <p:custDataLst>
              <p:tags r:id="rId21"/>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9" name="空心弧 28" hidden="1"/>
          <p:cNvSpPr/>
          <p:nvPr>
            <p:custDataLst>
              <p:tags r:id="rId22"/>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0" name="空心弧 29" hidden="1"/>
          <p:cNvSpPr/>
          <p:nvPr>
            <p:custDataLst>
              <p:tags r:id="rId23"/>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1" name="空心弧 30" hidden="1"/>
          <p:cNvSpPr/>
          <p:nvPr>
            <p:custDataLst>
              <p:tags r:id="rId24"/>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2" name="空心弧 31" hidden="1"/>
          <p:cNvSpPr/>
          <p:nvPr>
            <p:custDataLst>
              <p:tags r:id="rId25"/>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3" name="空心弧 32" hidden="1"/>
          <p:cNvSpPr/>
          <p:nvPr>
            <p:custDataLst>
              <p:tags r:id="rId26"/>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4" name="空心弧 33" hidden="1"/>
          <p:cNvSpPr/>
          <p:nvPr>
            <p:custDataLst>
              <p:tags r:id="rId27"/>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5" name="空心弧 34" hidden="1"/>
          <p:cNvSpPr/>
          <p:nvPr>
            <p:custDataLst>
              <p:tags r:id="rId28"/>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6" name="空心弧 35" hidden="1"/>
          <p:cNvSpPr/>
          <p:nvPr>
            <p:custDataLst>
              <p:tags r:id="rId29"/>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7" name="空心弧 36" hidden="1"/>
          <p:cNvSpPr/>
          <p:nvPr>
            <p:custDataLst>
              <p:tags r:id="rId30"/>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8" name="空心弧 37" hidden="1"/>
          <p:cNvSpPr/>
          <p:nvPr>
            <p:custDataLst>
              <p:tags r:id="rId31"/>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9" name="空心弧 38" hidden="1"/>
          <p:cNvSpPr/>
          <p:nvPr>
            <p:custDataLst>
              <p:tags r:id="rId32"/>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0" name="空心弧 39" hidden="1"/>
          <p:cNvSpPr/>
          <p:nvPr>
            <p:custDataLst>
              <p:tags r:id="rId33"/>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1" name="空心弧 40" hidden="1"/>
          <p:cNvSpPr/>
          <p:nvPr>
            <p:custDataLst>
              <p:tags r:id="rId34"/>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2" name="空心弧 41" hidden="1"/>
          <p:cNvSpPr/>
          <p:nvPr>
            <p:custDataLst>
              <p:tags r:id="rId35"/>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3" name="空心弧 42" hidden="1"/>
          <p:cNvSpPr/>
          <p:nvPr>
            <p:custDataLst>
              <p:tags r:id="rId36"/>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4" name="空心弧 43" hidden="1"/>
          <p:cNvSpPr/>
          <p:nvPr>
            <p:custDataLst>
              <p:tags r:id="rId37"/>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5" name="空心弧 44" hidden="1"/>
          <p:cNvSpPr/>
          <p:nvPr>
            <p:custDataLst>
              <p:tags r:id="rId38"/>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6" name="空心弧 45" hidden="1"/>
          <p:cNvSpPr/>
          <p:nvPr>
            <p:custDataLst>
              <p:tags r:id="rId39"/>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7" name="空心弧 46" hidden="1"/>
          <p:cNvSpPr/>
          <p:nvPr>
            <p:custDataLst>
              <p:tags r:id="rId40"/>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8" name="空心弧 47" hidden="1"/>
          <p:cNvSpPr/>
          <p:nvPr>
            <p:custDataLst>
              <p:tags r:id="rId41"/>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9" name="空心弧 48" hidden="1"/>
          <p:cNvSpPr/>
          <p:nvPr>
            <p:custDataLst>
              <p:tags r:id="rId42"/>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0" name="空心弧 49" hidden="1"/>
          <p:cNvSpPr/>
          <p:nvPr>
            <p:custDataLst>
              <p:tags r:id="rId43"/>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1" name="空心弧 50" hidden="1"/>
          <p:cNvSpPr/>
          <p:nvPr>
            <p:custDataLst>
              <p:tags r:id="rId44"/>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2" name="空心弧 51" hidden="1"/>
          <p:cNvSpPr/>
          <p:nvPr>
            <p:custDataLst>
              <p:tags r:id="rId45"/>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3" name="空心弧 52" hidden="1"/>
          <p:cNvSpPr/>
          <p:nvPr>
            <p:custDataLst>
              <p:tags r:id="rId46"/>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 name="文本框 2"/>
          <p:cNvSpPr txBox="1"/>
          <p:nvPr/>
        </p:nvSpPr>
        <p:spPr>
          <a:xfrm>
            <a:off x="405765" y="1226820"/>
            <a:ext cx="11015980" cy="429895"/>
          </a:xfrm>
          <a:prstGeom prst="rect">
            <a:avLst/>
          </a:prstGeom>
          <a:noFill/>
        </p:spPr>
        <p:txBody>
          <a:bodyPr wrap="square" rtlCol="0">
            <a:spAutoFit/>
          </a:bodyPr>
          <a:p>
            <a:r>
              <a:rPr sz="2200"/>
              <a:t>点击视图，进行新建视图，查询出所有班级的班主任老师信息。如图所示。</a:t>
            </a:r>
            <a:endParaRPr sz="2200"/>
          </a:p>
        </p:txBody>
      </p:sp>
      <p:pic>
        <p:nvPicPr>
          <p:cNvPr id="75" name="图片 75"/>
          <p:cNvPicPr>
            <a:picLocks noChangeAspect="1"/>
          </p:cNvPicPr>
          <p:nvPr/>
        </p:nvPicPr>
        <p:blipFill>
          <a:blip r:embed="rId47"/>
          <a:stretch>
            <a:fillRect/>
          </a:stretch>
        </p:blipFill>
        <p:spPr>
          <a:xfrm>
            <a:off x="2746375" y="2452370"/>
            <a:ext cx="6712585" cy="2604770"/>
          </a:xfrm>
          <a:prstGeom prst="rect">
            <a:avLst/>
          </a:prstGeom>
          <a:ln>
            <a:solidFill>
              <a:schemeClr val="bg1">
                <a:lumMod val="85000"/>
              </a:schemeClr>
            </a:solidFill>
          </a:ln>
        </p:spPr>
      </p:pic>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smtClean="0">
                <a:latin typeface="+mn-ea"/>
                <a:ea typeface="+mn-ea"/>
                <a:cs typeface="+mn-ea"/>
                <a:sym typeface="+mn-lt"/>
              </a:rPr>
              <a:t>使用视图操作数据库</a:t>
            </a:r>
            <a:r>
              <a:rPr smtClean="0">
                <a:latin typeface="+mn-lt"/>
                <a:ea typeface="+mn-ea"/>
                <a:cs typeface="+mn-ea"/>
                <a:sym typeface="+mn-lt"/>
              </a:rPr>
              <a:t>（</a:t>
            </a:r>
            <a:r>
              <a:rPr lang="en-US" altLang="zh-CN" smtClean="0">
                <a:latin typeface="+mn-lt"/>
                <a:ea typeface="+mn-ea"/>
                <a:cs typeface="+mn-ea"/>
                <a:sym typeface="+mn-lt"/>
              </a:rPr>
              <a:t>3</a:t>
            </a:r>
            <a:r>
              <a:rPr smtClean="0">
                <a:latin typeface="+mn-lt"/>
                <a:ea typeface="+mn-ea"/>
                <a:cs typeface="+mn-ea"/>
                <a:sym typeface="+mn-lt"/>
              </a:rPr>
              <a:t>）</a:t>
            </a:r>
            <a:endParaRPr lang="zh-CN" altLang="en-US" dirty="0" smtClean="0">
              <a:latin typeface="+mn-ea"/>
              <a:ea typeface="+mn-ea"/>
              <a:cs typeface="+mn-ea"/>
              <a:sym typeface="+mn-lt"/>
            </a:endParaRPr>
          </a:p>
        </p:txBody>
      </p:sp>
      <p:sp>
        <p:nvSpPr>
          <p:cNvPr id="8" name="空心弧 7" hidden="1"/>
          <p:cNvSpPr/>
          <p:nvPr>
            <p:custDataLst>
              <p:tags r:id="rId1"/>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9" name="空心弧 8" hidden="1"/>
          <p:cNvSpPr/>
          <p:nvPr>
            <p:custDataLst>
              <p:tags r:id="rId2"/>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0" name="空心弧 9" hidden="1"/>
          <p:cNvSpPr/>
          <p:nvPr>
            <p:custDataLst>
              <p:tags r:id="rId3"/>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1" name="空心弧 10" hidden="1"/>
          <p:cNvSpPr/>
          <p:nvPr>
            <p:custDataLst>
              <p:tags r:id="rId4"/>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2" name="空心弧 11" hidden="1"/>
          <p:cNvSpPr/>
          <p:nvPr>
            <p:custDataLst>
              <p:tags r:id="rId5"/>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3" name="空心弧 12" hidden="1"/>
          <p:cNvSpPr/>
          <p:nvPr>
            <p:custDataLst>
              <p:tags r:id="rId6"/>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4" name="空心弧 13" hidden="1"/>
          <p:cNvSpPr/>
          <p:nvPr>
            <p:custDataLst>
              <p:tags r:id="rId7"/>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5" name="空心弧 14" hidden="1"/>
          <p:cNvSpPr/>
          <p:nvPr>
            <p:custDataLst>
              <p:tags r:id="rId8"/>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6" name="空心弧 15" hidden="1"/>
          <p:cNvSpPr/>
          <p:nvPr>
            <p:custDataLst>
              <p:tags r:id="rId9"/>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7" name="空心弧 16" hidden="1"/>
          <p:cNvSpPr/>
          <p:nvPr>
            <p:custDataLst>
              <p:tags r:id="rId10"/>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8" name="空心弧 17" hidden="1"/>
          <p:cNvSpPr/>
          <p:nvPr>
            <p:custDataLst>
              <p:tags r:id="rId11"/>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9" name="空心弧 18" hidden="1"/>
          <p:cNvSpPr/>
          <p:nvPr>
            <p:custDataLst>
              <p:tags r:id="rId12"/>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0" name="空心弧 19" hidden="1"/>
          <p:cNvSpPr/>
          <p:nvPr>
            <p:custDataLst>
              <p:tags r:id="rId13"/>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1" name="空心弧 20" hidden="1"/>
          <p:cNvSpPr/>
          <p:nvPr>
            <p:custDataLst>
              <p:tags r:id="rId14"/>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2" name="空心弧 21" hidden="1"/>
          <p:cNvSpPr/>
          <p:nvPr>
            <p:custDataLst>
              <p:tags r:id="rId15"/>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3" name="空心弧 22" hidden="1"/>
          <p:cNvSpPr/>
          <p:nvPr>
            <p:custDataLst>
              <p:tags r:id="rId16"/>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4" name="空心弧 23" hidden="1"/>
          <p:cNvSpPr/>
          <p:nvPr>
            <p:custDataLst>
              <p:tags r:id="rId17"/>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5" name="空心弧 24" hidden="1"/>
          <p:cNvSpPr/>
          <p:nvPr>
            <p:custDataLst>
              <p:tags r:id="rId18"/>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6" name="空心弧 25" hidden="1"/>
          <p:cNvSpPr/>
          <p:nvPr>
            <p:custDataLst>
              <p:tags r:id="rId19"/>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7" name="空心弧 26" hidden="1"/>
          <p:cNvSpPr/>
          <p:nvPr>
            <p:custDataLst>
              <p:tags r:id="rId20"/>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8" name="空心弧 27" hidden="1"/>
          <p:cNvSpPr/>
          <p:nvPr>
            <p:custDataLst>
              <p:tags r:id="rId21"/>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9" name="空心弧 28" hidden="1"/>
          <p:cNvSpPr/>
          <p:nvPr>
            <p:custDataLst>
              <p:tags r:id="rId22"/>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0" name="空心弧 29" hidden="1"/>
          <p:cNvSpPr/>
          <p:nvPr>
            <p:custDataLst>
              <p:tags r:id="rId23"/>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1" name="空心弧 30" hidden="1"/>
          <p:cNvSpPr/>
          <p:nvPr>
            <p:custDataLst>
              <p:tags r:id="rId24"/>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2" name="空心弧 31" hidden="1"/>
          <p:cNvSpPr/>
          <p:nvPr>
            <p:custDataLst>
              <p:tags r:id="rId25"/>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3" name="空心弧 32" hidden="1"/>
          <p:cNvSpPr/>
          <p:nvPr>
            <p:custDataLst>
              <p:tags r:id="rId26"/>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4" name="空心弧 33" hidden="1"/>
          <p:cNvSpPr/>
          <p:nvPr>
            <p:custDataLst>
              <p:tags r:id="rId27"/>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5" name="空心弧 34" hidden="1"/>
          <p:cNvSpPr/>
          <p:nvPr>
            <p:custDataLst>
              <p:tags r:id="rId28"/>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6" name="空心弧 35" hidden="1"/>
          <p:cNvSpPr/>
          <p:nvPr>
            <p:custDataLst>
              <p:tags r:id="rId29"/>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7" name="空心弧 36" hidden="1"/>
          <p:cNvSpPr/>
          <p:nvPr>
            <p:custDataLst>
              <p:tags r:id="rId30"/>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8" name="空心弧 37" hidden="1"/>
          <p:cNvSpPr/>
          <p:nvPr>
            <p:custDataLst>
              <p:tags r:id="rId31"/>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9" name="空心弧 38" hidden="1"/>
          <p:cNvSpPr/>
          <p:nvPr>
            <p:custDataLst>
              <p:tags r:id="rId32"/>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0" name="空心弧 39" hidden="1"/>
          <p:cNvSpPr/>
          <p:nvPr>
            <p:custDataLst>
              <p:tags r:id="rId33"/>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1" name="空心弧 40" hidden="1"/>
          <p:cNvSpPr/>
          <p:nvPr>
            <p:custDataLst>
              <p:tags r:id="rId34"/>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2" name="空心弧 41" hidden="1"/>
          <p:cNvSpPr/>
          <p:nvPr>
            <p:custDataLst>
              <p:tags r:id="rId35"/>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3" name="空心弧 42" hidden="1"/>
          <p:cNvSpPr/>
          <p:nvPr>
            <p:custDataLst>
              <p:tags r:id="rId36"/>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4" name="空心弧 43" hidden="1"/>
          <p:cNvSpPr/>
          <p:nvPr>
            <p:custDataLst>
              <p:tags r:id="rId37"/>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5" name="空心弧 44" hidden="1"/>
          <p:cNvSpPr/>
          <p:nvPr>
            <p:custDataLst>
              <p:tags r:id="rId38"/>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6" name="空心弧 45" hidden="1"/>
          <p:cNvSpPr/>
          <p:nvPr>
            <p:custDataLst>
              <p:tags r:id="rId39"/>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7" name="空心弧 46" hidden="1"/>
          <p:cNvSpPr/>
          <p:nvPr>
            <p:custDataLst>
              <p:tags r:id="rId40"/>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8" name="空心弧 47" hidden="1"/>
          <p:cNvSpPr/>
          <p:nvPr>
            <p:custDataLst>
              <p:tags r:id="rId41"/>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9" name="空心弧 48" hidden="1"/>
          <p:cNvSpPr/>
          <p:nvPr>
            <p:custDataLst>
              <p:tags r:id="rId42"/>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0" name="空心弧 49" hidden="1"/>
          <p:cNvSpPr/>
          <p:nvPr>
            <p:custDataLst>
              <p:tags r:id="rId43"/>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1" name="空心弧 50" hidden="1"/>
          <p:cNvSpPr/>
          <p:nvPr>
            <p:custDataLst>
              <p:tags r:id="rId44"/>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2" name="空心弧 51" hidden="1"/>
          <p:cNvSpPr/>
          <p:nvPr>
            <p:custDataLst>
              <p:tags r:id="rId45"/>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3" name="空心弧 52" hidden="1"/>
          <p:cNvSpPr/>
          <p:nvPr>
            <p:custDataLst>
              <p:tags r:id="rId46"/>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 name="文本框 2"/>
          <p:cNvSpPr txBox="1"/>
          <p:nvPr/>
        </p:nvSpPr>
        <p:spPr>
          <a:xfrm>
            <a:off x="405765" y="1226820"/>
            <a:ext cx="11015980" cy="429895"/>
          </a:xfrm>
          <a:prstGeom prst="rect">
            <a:avLst/>
          </a:prstGeom>
          <a:noFill/>
        </p:spPr>
        <p:txBody>
          <a:bodyPr wrap="square" rtlCol="0">
            <a:spAutoFit/>
          </a:bodyPr>
          <a:p>
            <a:r>
              <a:rPr sz="2200"/>
              <a:t>进行视图的基本编写。如图所示。</a:t>
            </a:r>
            <a:endParaRPr sz="2200"/>
          </a:p>
        </p:txBody>
      </p:sp>
      <p:pic>
        <p:nvPicPr>
          <p:cNvPr id="77" name="图片 77"/>
          <p:cNvPicPr>
            <a:picLocks noChangeAspect="1"/>
          </p:cNvPicPr>
          <p:nvPr/>
        </p:nvPicPr>
        <p:blipFill>
          <a:blip r:embed="rId47"/>
          <a:stretch>
            <a:fillRect/>
          </a:stretch>
        </p:blipFill>
        <p:spPr>
          <a:xfrm>
            <a:off x="2661920" y="2009775"/>
            <a:ext cx="6868160" cy="3815715"/>
          </a:xfrm>
          <a:prstGeom prst="rect">
            <a:avLst/>
          </a:prstGeom>
          <a:ln>
            <a:solidFill>
              <a:schemeClr val="bg1">
                <a:lumMod val="85000"/>
              </a:schemeClr>
            </a:solidFill>
          </a:ln>
        </p:spPr>
      </p:pic>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smtClean="0">
                <a:latin typeface="+mn-ea"/>
                <a:ea typeface="+mn-ea"/>
                <a:cs typeface="+mn-ea"/>
                <a:sym typeface="+mn-lt"/>
              </a:rPr>
              <a:t>使用视图操作数据库</a:t>
            </a:r>
            <a:r>
              <a:rPr smtClean="0">
                <a:latin typeface="+mn-lt"/>
                <a:ea typeface="+mn-ea"/>
                <a:cs typeface="+mn-ea"/>
                <a:sym typeface="+mn-lt"/>
              </a:rPr>
              <a:t>（</a:t>
            </a:r>
            <a:r>
              <a:rPr lang="en-US" altLang="zh-CN" smtClean="0">
                <a:latin typeface="+mn-lt"/>
                <a:ea typeface="+mn-ea"/>
                <a:cs typeface="+mn-ea"/>
                <a:sym typeface="+mn-lt"/>
              </a:rPr>
              <a:t>4</a:t>
            </a:r>
            <a:r>
              <a:rPr smtClean="0">
                <a:latin typeface="+mn-lt"/>
                <a:ea typeface="+mn-ea"/>
                <a:cs typeface="+mn-ea"/>
                <a:sym typeface="+mn-lt"/>
              </a:rPr>
              <a:t>）</a:t>
            </a:r>
            <a:endParaRPr lang="zh-CN" altLang="en-US" dirty="0" smtClean="0">
              <a:latin typeface="+mn-ea"/>
              <a:ea typeface="+mn-ea"/>
              <a:cs typeface="+mn-ea"/>
              <a:sym typeface="+mn-lt"/>
            </a:endParaRPr>
          </a:p>
        </p:txBody>
      </p:sp>
      <p:sp>
        <p:nvSpPr>
          <p:cNvPr id="8" name="空心弧 7" hidden="1"/>
          <p:cNvSpPr/>
          <p:nvPr>
            <p:custDataLst>
              <p:tags r:id="rId1"/>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9" name="空心弧 8" hidden="1"/>
          <p:cNvSpPr/>
          <p:nvPr>
            <p:custDataLst>
              <p:tags r:id="rId2"/>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0" name="空心弧 9" hidden="1"/>
          <p:cNvSpPr/>
          <p:nvPr>
            <p:custDataLst>
              <p:tags r:id="rId3"/>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1" name="空心弧 10" hidden="1"/>
          <p:cNvSpPr/>
          <p:nvPr>
            <p:custDataLst>
              <p:tags r:id="rId4"/>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2" name="空心弧 11" hidden="1"/>
          <p:cNvSpPr/>
          <p:nvPr>
            <p:custDataLst>
              <p:tags r:id="rId5"/>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3" name="空心弧 12" hidden="1"/>
          <p:cNvSpPr/>
          <p:nvPr>
            <p:custDataLst>
              <p:tags r:id="rId6"/>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4" name="空心弧 13" hidden="1"/>
          <p:cNvSpPr/>
          <p:nvPr>
            <p:custDataLst>
              <p:tags r:id="rId7"/>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5" name="空心弧 14" hidden="1"/>
          <p:cNvSpPr/>
          <p:nvPr>
            <p:custDataLst>
              <p:tags r:id="rId8"/>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6" name="空心弧 15" hidden="1"/>
          <p:cNvSpPr/>
          <p:nvPr>
            <p:custDataLst>
              <p:tags r:id="rId9"/>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7" name="空心弧 16" hidden="1"/>
          <p:cNvSpPr/>
          <p:nvPr>
            <p:custDataLst>
              <p:tags r:id="rId10"/>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8" name="空心弧 17" hidden="1"/>
          <p:cNvSpPr/>
          <p:nvPr>
            <p:custDataLst>
              <p:tags r:id="rId11"/>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9" name="空心弧 18" hidden="1"/>
          <p:cNvSpPr/>
          <p:nvPr>
            <p:custDataLst>
              <p:tags r:id="rId12"/>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0" name="空心弧 19" hidden="1"/>
          <p:cNvSpPr/>
          <p:nvPr>
            <p:custDataLst>
              <p:tags r:id="rId13"/>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1" name="空心弧 20" hidden="1"/>
          <p:cNvSpPr/>
          <p:nvPr>
            <p:custDataLst>
              <p:tags r:id="rId14"/>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2" name="空心弧 21" hidden="1"/>
          <p:cNvSpPr/>
          <p:nvPr>
            <p:custDataLst>
              <p:tags r:id="rId15"/>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3" name="空心弧 22" hidden="1"/>
          <p:cNvSpPr/>
          <p:nvPr>
            <p:custDataLst>
              <p:tags r:id="rId16"/>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4" name="空心弧 23" hidden="1"/>
          <p:cNvSpPr/>
          <p:nvPr>
            <p:custDataLst>
              <p:tags r:id="rId17"/>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5" name="空心弧 24" hidden="1"/>
          <p:cNvSpPr/>
          <p:nvPr>
            <p:custDataLst>
              <p:tags r:id="rId18"/>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6" name="空心弧 25" hidden="1"/>
          <p:cNvSpPr/>
          <p:nvPr>
            <p:custDataLst>
              <p:tags r:id="rId19"/>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7" name="空心弧 26" hidden="1"/>
          <p:cNvSpPr/>
          <p:nvPr>
            <p:custDataLst>
              <p:tags r:id="rId20"/>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8" name="空心弧 27" hidden="1"/>
          <p:cNvSpPr/>
          <p:nvPr>
            <p:custDataLst>
              <p:tags r:id="rId21"/>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9" name="空心弧 28" hidden="1"/>
          <p:cNvSpPr/>
          <p:nvPr>
            <p:custDataLst>
              <p:tags r:id="rId22"/>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0" name="空心弧 29" hidden="1"/>
          <p:cNvSpPr/>
          <p:nvPr>
            <p:custDataLst>
              <p:tags r:id="rId23"/>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1" name="空心弧 30" hidden="1"/>
          <p:cNvSpPr/>
          <p:nvPr>
            <p:custDataLst>
              <p:tags r:id="rId24"/>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2" name="空心弧 31" hidden="1"/>
          <p:cNvSpPr/>
          <p:nvPr>
            <p:custDataLst>
              <p:tags r:id="rId25"/>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3" name="空心弧 32" hidden="1"/>
          <p:cNvSpPr/>
          <p:nvPr>
            <p:custDataLst>
              <p:tags r:id="rId26"/>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4" name="空心弧 33" hidden="1"/>
          <p:cNvSpPr/>
          <p:nvPr>
            <p:custDataLst>
              <p:tags r:id="rId27"/>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5" name="空心弧 34" hidden="1"/>
          <p:cNvSpPr/>
          <p:nvPr>
            <p:custDataLst>
              <p:tags r:id="rId28"/>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6" name="空心弧 35" hidden="1"/>
          <p:cNvSpPr/>
          <p:nvPr>
            <p:custDataLst>
              <p:tags r:id="rId29"/>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7" name="空心弧 36" hidden="1"/>
          <p:cNvSpPr/>
          <p:nvPr>
            <p:custDataLst>
              <p:tags r:id="rId30"/>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8" name="空心弧 37" hidden="1"/>
          <p:cNvSpPr/>
          <p:nvPr>
            <p:custDataLst>
              <p:tags r:id="rId31"/>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9" name="空心弧 38" hidden="1"/>
          <p:cNvSpPr/>
          <p:nvPr>
            <p:custDataLst>
              <p:tags r:id="rId32"/>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0" name="空心弧 39" hidden="1"/>
          <p:cNvSpPr/>
          <p:nvPr>
            <p:custDataLst>
              <p:tags r:id="rId33"/>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1" name="空心弧 40" hidden="1"/>
          <p:cNvSpPr/>
          <p:nvPr>
            <p:custDataLst>
              <p:tags r:id="rId34"/>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2" name="空心弧 41" hidden="1"/>
          <p:cNvSpPr/>
          <p:nvPr>
            <p:custDataLst>
              <p:tags r:id="rId35"/>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3" name="空心弧 42" hidden="1"/>
          <p:cNvSpPr/>
          <p:nvPr>
            <p:custDataLst>
              <p:tags r:id="rId36"/>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4" name="空心弧 43" hidden="1"/>
          <p:cNvSpPr/>
          <p:nvPr>
            <p:custDataLst>
              <p:tags r:id="rId37"/>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5" name="空心弧 44" hidden="1"/>
          <p:cNvSpPr/>
          <p:nvPr>
            <p:custDataLst>
              <p:tags r:id="rId38"/>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6" name="空心弧 45" hidden="1"/>
          <p:cNvSpPr/>
          <p:nvPr>
            <p:custDataLst>
              <p:tags r:id="rId39"/>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7" name="空心弧 46" hidden="1"/>
          <p:cNvSpPr/>
          <p:nvPr>
            <p:custDataLst>
              <p:tags r:id="rId40"/>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8" name="空心弧 47" hidden="1"/>
          <p:cNvSpPr/>
          <p:nvPr>
            <p:custDataLst>
              <p:tags r:id="rId41"/>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9" name="空心弧 48" hidden="1"/>
          <p:cNvSpPr/>
          <p:nvPr>
            <p:custDataLst>
              <p:tags r:id="rId42"/>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0" name="空心弧 49" hidden="1"/>
          <p:cNvSpPr/>
          <p:nvPr>
            <p:custDataLst>
              <p:tags r:id="rId43"/>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1" name="空心弧 50" hidden="1"/>
          <p:cNvSpPr/>
          <p:nvPr>
            <p:custDataLst>
              <p:tags r:id="rId44"/>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2" name="空心弧 51" hidden="1"/>
          <p:cNvSpPr/>
          <p:nvPr>
            <p:custDataLst>
              <p:tags r:id="rId45"/>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3" name="空心弧 52" hidden="1"/>
          <p:cNvSpPr/>
          <p:nvPr>
            <p:custDataLst>
              <p:tags r:id="rId46"/>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 name="文本框 2"/>
          <p:cNvSpPr txBox="1"/>
          <p:nvPr/>
        </p:nvSpPr>
        <p:spPr>
          <a:xfrm>
            <a:off x="405765" y="1226820"/>
            <a:ext cx="11015980" cy="1339850"/>
          </a:xfrm>
          <a:prstGeom prst="rect">
            <a:avLst/>
          </a:prstGeom>
          <a:noFill/>
        </p:spPr>
        <p:txBody>
          <a:bodyPr wrap="square" rtlCol="0">
            <a:spAutoFit/>
          </a:bodyPr>
          <a:p>
            <a:pPr fontAlgn="auto">
              <a:lnSpc>
                <a:spcPct val="140000"/>
              </a:lnSpc>
            </a:pPr>
            <a:r>
              <a:rPr lang="zh-CN" sz="2200"/>
              <a:t>上</a:t>
            </a:r>
            <a:r>
              <a:rPr sz="2200"/>
              <a:t>图中代码如下。</a:t>
            </a:r>
            <a:endParaRPr sz="2200"/>
          </a:p>
          <a:p>
            <a:pPr fontAlgn="auto">
              <a:lnSpc>
                <a:spcPct val="140000"/>
              </a:lnSpc>
            </a:pPr>
            <a:r>
              <a:t>select `t`.`tec_id` AS `教师编号`,`t`.`tec_name` AS `班主任姓名`,`t`.`tec_job` AS `班主任职称`,`c`.`cla_name` AS `班级名称` from (`school`.`teacher` `t` join `school`.`class` `c` on((`t`.`tec_id` = `c`.`cla_teacher`)))</a:t>
            </a:r>
          </a:p>
        </p:txBody>
      </p:sp>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smtClean="0">
                <a:latin typeface="+mn-ea"/>
                <a:ea typeface="+mn-ea"/>
                <a:cs typeface="+mn-ea"/>
                <a:sym typeface="+mn-lt"/>
              </a:rPr>
              <a:t>使用视图操作数据库</a:t>
            </a:r>
            <a:r>
              <a:rPr smtClean="0">
                <a:latin typeface="+mn-lt"/>
                <a:ea typeface="+mn-ea"/>
                <a:cs typeface="+mn-ea"/>
                <a:sym typeface="+mn-lt"/>
              </a:rPr>
              <a:t>（</a:t>
            </a:r>
            <a:r>
              <a:rPr lang="en-US" altLang="zh-CN" smtClean="0">
                <a:latin typeface="+mn-lt"/>
                <a:ea typeface="+mn-ea"/>
                <a:cs typeface="+mn-ea"/>
                <a:sym typeface="+mn-lt"/>
              </a:rPr>
              <a:t>5</a:t>
            </a:r>
            <a:r>
              <a:rPr smtClean="0">
                <a:latin typeface="+mn-lt"/>
                <a:ea typeface="+mn-ea"/>
                <a:cs typeface="+mn-ea"/>
                <a:sym typeface="+mn-lt"/>
              </a:rPr>
              <a:t>）</a:t>
            </a:r>
            <a:endParaRPr lang="zh-CN" altLang="en-US" dirty="0" smtClean="0">
              <a:latin typeface="+mn-ea"/>
              <a:ea typeface="+mn-ea"/>
              <a:cs typeface="+mn-ea"/>
              <a:sym typeface="+mn-lt"/>
            </a:endParaRPr>
          </a:p>
        </p:txBody>
      </p:sp>
      <p:sp>
        <p:nvSpPr>
          <p:cNvPr id="8" name="空心弧 7" hidden="1"/>
          <p:cNvSpPr/>
          <p:nvPr>
            <p:custDataLst>
              <p:tags r:id="rId1"/>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9" name="空心弧 8" hidden="1"/>
          <p:cNvSpPr/>
          <p:nvPr>
            <p:custDataLst>
              <p:tags r:id="rId2"/>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0" name="空心弧 9" hidden="1"/>
          <p:cNvSpPr/>
          <p:nvPr>
            <p:custDataLst>
              <p:tags r:id="rId3"/>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1" name="空心弧 10" hidden="1"/>
          <p:cNvSpPr/>
          <p:nvPr>
            <p:custDataLst>
              <p:tags r:id="rId4"/>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2" name="空心弧 11" hidden="1"/>
          <p:cNvSpPr/>
          <p:nvPr>
            <p:custDataLst>
              <p:tags r:id="rId5"/>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3" name="空心弧 12" hidden="1"/>
          <p:cNvSpPr/>
          <p:nvPr>
            <p:custDataLst>
              <p:tags r:id="rId6"/>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4" name="空心弧 13" hidden="1"/>
          <p:cNvSpPr/>
          <p:nvPr>
            <p:custDataLst>
              <p:tags r:id="rId7"/>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5" name="空心弧 14" hidden="1"/>
          <p:cNvSpPr/>
          <p:nvPr>
            <p:custDataLst>
              <p:tags r:id="rId8"/>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6" name="空心弧 15" hidden="1"/>
          <p:cNvSpPr/>
          <p:nvPr>
            <p:custDataLst>
              <p:tags r:id="rId9"/>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7" name="空心弧 16" hidden="1"/>
          <p:cNvSpPr/>
          <p:nvPr>
            <p:custDataLst>
              <p:tags r:id="rId10"/>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8" name="空心弧 17" hidden="1"/>
          <p:cNvSpPr/>
          <p:nvPr>
            <p:custDataLst>
              <p:tags r:id="rId11"/>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9" name="空心弧 18" hidden="1"/>
          <p:cNvSpPr/>
          <p:nvPr>
            <p:custDataLst>
              <p:tags r:id="rId12"/>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0" name="空心弧 19" hidden="1"/>
          <p:cNvSpPr/>
          <p:nvPr>
            <p:custDataLst>
              <p:tags r:id="rId13"/>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1" name="空心弧 20" hidden="1"/>
          <p:cNvSpPr/>
          <p:nvPr>
            <p:custDataLst>
              <p:tags r:id="rId14"/>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2" name="空心弧 21" hidden="1"/>
          <p:cNvSpPr/>
          <p:nvPr>
            <p:custDataLst>
              <p:tags r:id="rId15"/>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3" name="空心弧 22" hidden="1"/>
          <p:cNvSpPr/>
          <p:nvPr>
            <p:custDataLst>
              <p:tags r:id="rId16"/>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4" name="空心弧 23" hidden="1"/>
          <p:cNvSpPr/>
          <p:nvPr>
            <p:custDataLst>
              <p:tags r:id="rId17"/>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5" name="空心弧 24" hidden="1"/>
          <p:cNvSpPr/>
          <p:nvPr>
            <p:custDataLst>
              <p:tags r:id="rId18"/>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6" name="空心弧 25" hidden="1"/>
          <p:cNvSpPr/>
          <p:nvPr>
            <p:custDataLst>
              <p:tags r:id="rId19"/>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7" name="空心弧 26" hidden="1"/>
          <p:cNvSpPr/>
          <p:nvPr>
            <p:custDataLst>
              <p:tags r:id="rId20"/>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8" name="空心弧 27" hidden="1"/>
          <p:cNvSpPr/>
          <p:nvPr>
            <p:custDataLst>
              <p:tags r:id="rId21"/>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9" name="空心弧 28" hidden="1"/>
          <p:cNvSpPr/>
          <p:nvPr>
            <p:custDataLst>
              <p:tags r:id="rId22"/>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0" name="空心弧 29" hidden="1"/>
          <p:cNvSpPr/>
          <p:nvPr>
            <p:custDataLst>
              <p:tags r:id="rId23"/>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1" name="空心弧 30" hidden="1"/>
          <p:cNvSpPr/>
          <p:nvPr>
            <p:custDataLst>
              <p:tags r:id="rId24"/>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2" name="空心弧 31" hidden="1"/>
          <p:cNvSpPr/>
          <p:nvPr>
            <p:custDataLst>
              <p:tags r:id="rId25"/>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3" name="空心弧 32" hidden="1"/>
          <p:cNvSpPr/>
          <p:nvPr>
            <p:custDataLst>
              <p:tags r:id="rId26"/>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4" name="空心弧 33" hidden="1"/>
          <p:cNvSpPr/>
          <p:nvPr>
            <p:custDataLst>
              <p:tags r:id="rId27"/>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5" name="空心弧 34" hidden="1"/>
          <p:cNvSpPr/>
          <p:nvPr>
            <p:custDataLst>
              <p:tags r:id="rId28"/>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6" name="空心弧 35" hidden="1"/>
          <p:cNvSpPr/>
          <p:nvPr>
            <p:custDataLst>
              <p:tags r:id="rId29"/>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7" name="空心弧 36" hidden="1"/>
          <p:cNvSpPr/>
          <p:nvPr>
            <p:custDataLst>
              <p:tags r:id="rId30"/>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8" name="空心弧 37" hidden="1"/>
          <p:cNvSpPr/>
          <p:nvPr>
            <p:custDataLst>
              <p:tags r:id="rId31"/>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9" name="空心弧 38" hidden="1"/>
          <p:cNvSpPr/>
          <p:nvPr>
            <p:custDataLst>
              <p:tags r:id="rId32"/>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0" name="空心弧 39" hidden="1"/>
          <p:cNvSpPr/>
          <p:nvPr>
            <p:custDataLst>
              <p:tags r:id="rId33"/>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1" name="空心弧 40" hidden="1"/>
          <p:cNvSpPr/>
          <p:nvPr>
            <p:custDataLst>
              <p:tags r:id="rId34"/>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2" name="空心弧 41" hidden="1"/>
          <p:cNvSpPr/>
          <p:nvPr>
            <p:custDataLst>
              <p:tags r:id="rId35"/>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3" name="空心弧 42" hidden="1"/>
          <p:cNvSpPr/>
          <p:nvPr>
            <p:custDataLst>
              <p:tags r:id="rId36"/>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4" name="空心弧 43" hidden="1"/>
          <p:cNvSpPr/>
          <p:nvPr>
            <p:custDataLst>
              <p:tags r:id="rId37"/>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5" name="空心弧 44" hidden="1"/>
          <p:cNvSpPr/>
          <p:nvPr>
            <p:custDataLst>
              <p:tags r:id="rId38"/>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6" name="空心弧 45" hidden="1"/>
          <p:cNvSpPr/>
          <p:nvPr>
            <p:custDataLst>
              <p:tags r:id="rId39"/>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7" name="空心弧 46" hidden="1"/>
          <p:cNvSpPr/>
          <p:nvPr>
            <p:custDataLst>
              <p:tags r:id="rId40"/>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8" name="空心弧 47" hidden="1"/>
          <p:cNvSpPr/>
          <p:nvPr>
            <p:custDataLst>
              <p:tags r:id="rId41"/>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9" name="空心弧 48" hidden="1"/>
          <p:cNvSpPr/>
          <p:nvPr>
            <p:custDataLst>
              <p:tags r:id="rId42"/>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0" name="空心弧 49" hidden="1"/>
          <p:cNvSpPr/>
          <p:nvPr>
            <p:custDataLst>
              <p:tags r:id="rId43"/>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1" name="空心弧 50" hidden="1"/>
          <p:cNvSpPr/>
          <p:nvPr>
            <p:custDataLst>
              <p:tags r:id="rId44"/>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2" name="空心弧 51" hidden="1"/>
          <p:cNvSpPr/>
          <p:nvPr>
            <p:custDataLst>
              <p:tags r:id="rId45"/>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3" name="空心弧 52" hidden="1"/>
          <p:cNvSpPr/>
          <p:nvPr>
            <p:custDataLst>
              <p:tags r:id="rId46"/>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 name="文本框 2"/>
          <p:cNvSpPr txBox="1"/>
          <p:nvPr/>
        </p:nvSpPr>
        <p:spPr>
          <a:xfrm>
            <a:off x="405765" y="1226820"/>
            <a:ext cx="11015980" cy="429895"/>
          </a:xfrm>
          <a:prstGeom prst="rect">
            <a:avLst/>
          </a:prstGeom>
          <a:noFill/>
        </p:spPr>
        <p:txBody>
          <a:bodyPr wrap="square" rtlCol="0">
            <a:spAutoFit/>
          </a:bodyPr>
          <a:p>
            <a:r>
              <a:rPr sz="2200"/>
              <a:t>点击确认后将弹出图4-22的弹出窗口，点击执行脚本，完成视图创建。</a:t>
            </a:r>
            <a:endParaRPr sz="2200"/>
          </a:p>
        </p:txBody>
      </p:sp>
      <p:pic>
        <p:nvPicPr>
          <p:cNvPr id="78" name="图片 78"/>
          <p:cNvPicPr>
            <a:picLocks noChangeAspect="1"/>
          </p:cNvPicPr>
          <p:nvPr/>
        </p:nvPicPr>
        <p:blipFill>
          <a:blip r:embed="rId47"/>
          <a:stretch>
            <a:fillRect/>
          </a:stretch>
        </p:blipFill>
        <p:spPr>
          <a:xfrm>
            <a:off x="3399790" y="2180590"/>
            <a:ext cx="5027930" cy="3834130"/>
          </a:xfrm>
          <a:prstGeom prst="rect">
            <a:avLst/>
          </a:prstGeom>
          <a:ln>
            <a:solidFill>
              <a:schemeClr val="bg1">
                <a:lumMod val="85000"/>
              </a:schemeClr>
            </a:solidFill>
          </a:ln>
        </p:spPr>
      </p:pic>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smtClean="0">
                <a:latin typeface="+mn-ea"/>
                <a:ea typeface="+mn-ea"/>
                <a:cs typeface="+mn-ea"/>
                <a:sym typeface="+mn-lt"/>
              </a:rPr>
              <a:t>使用视图操作数据库</a:t>
            </a:r>
            <a:r>
              <a:rPr smtClean="0">
                <a:latin typeface="+mn-lt"/>
                <a:ea typeface="+mn-ea"/>
                <a:cs typeface="+mn-ea"/>
                <a:sym typeface="+mn-lt"/>
              </a:rPr>
              <a:t>（</a:t>
            </a:r>
            <a:r>
              <a:rPr lang="en-US" altLang="zh-CN" smtClean="0">
                <a:latin typeface="+mn-lt"/>
                <a:ea typeface="+mn-ea"/>
                <a:cs typeface="+mn-ea"/>
                <a:sym typeface="+mn-lt"/>
              </a:rPr>
              <a:t>6</a:t>
            </a:r>
            <a:r>
              <a:rPr smtClean="0">
                <a:latin typeface="+mn-lt"/>
                <a:ea typeface="+mn-ea"/>
                <a:cs typeface="+mn-ea"/>
                <a:sym typeface="+mn-lt"/>
              </a:rPr>
              <a:t>）</a:t>
            </a:r>
            <a:endParaRPr lang="zh-CN" altLang="en-US" dirty="0" smtClean="0">
              <a:latin typeface="+mn-ea"/>
              <a:ea typeface="+mn-ea"/>
              <a:cs typeface="+mn-ea"/>
              <a:sym typeface="+mn-lt"/>
            </a:endParaRPr>
          </a:p>
        </p:txBody>
      </p:sp>
      <p:sp>
        <p:nvSpPr>
          <p:cNvPr id="8" name="空心弧 7" hidden="1"/>
          <p:cNvSpPr/>
          <p:nvPr>
            <p:custDataLst>
              <p:tags r:id="rId1"/>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9" name="空心弧 8" hidden="1"/>
          <p:cNvSpPr/>
          <p:nvPr>
            <p:custDataLst>
              <p:tags r:id="rId2"/>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0" name="空心弧 9" hidden="1"/>
          <p:cNvSpPr/>
          <p:nvPr>
            <p:custDataLst>
              <p:tags r:id="rId3"/>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1" name="空心弧 10" hidden="1"/>
          <p:cNvSpPr/>
          <p:nvPr>
            <p:custDataLst>
              <p:tags r:id="rId4"/>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2" name="空心弧 11" hidden="1"/>
          <p:cNvSpPr/>
          <p:nvPr>
            <p:custDataLst>
              <p:tags r:id="rId5"/>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3" name="空心弧 12" hidden="1"/>
          <p:cNvSpPr/>
          <p:nvPr>
            <p:custDataLst>
              <p:tags r:id="rId6"/>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4" name="空心弧 13" hidden="1"/>
          <p:cNvSpPr/>
          <p:nvPr>
            <p:custDataLst>
              <p:tags r:id="rId7"/>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5" name="空心弧 14" hidden="1"/>
          <p:cNvSpPr/>
          <p:nvPr>
            <p:custDataLst>
              <p:tags r:id="rId8"/>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6" name="空心弧 15" hidden="1"/>
          <p:cNvSpPr/>
          <p:nvPr>
            <p:custDataLst>
              <p:tags r:id="rId9"/>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7" name="空心弧 16" hidden="1"/>
          <p:cNvSpPr/>
          <p:nvPr>
            <p:custDataLst>
              <p:tags r:id="rId10"/>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8" name="空心弧 17" hidden="1"/>
          <p:cNvSpPr/>
          <p:nvPr>
            <p:custDataLst>
              <p:tags r:id="rId11"/>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9" name="空心弧 18" hidden="1"/>
          <p:cNvSpPr/>
          <p:nvPr>
            <p:custDataLst>
              <p:tags r:id="rId12"/>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0" name="空心弧 19" hidden="1"/>
          <p:cNvSpPr/>
          <p:nvPr>
            <p:custDataLst>
              <p:tags r:id="rId13"/>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1" name="空心弧 20" hidden="1"/>
          <p:cNvSpPr/>
          <p:nvPr>
            <p:custDataLst>
              <p:tags r:id="rId14"/>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2" name="空心弧 21" hidden="1"/>
          <p:cNvSpPr/>
          <p:nvPr>
            <p:custDataLst>
              <p:tags r:id="rId15"/>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3" name="空心弧 22" hidden="1"/>
          <p:cNvSpPr/>
          <p:nvPr>
            <p:custDataLst>
              <p:tags r:id="rId16"/>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4" name="空心弧 23" hidden="1"/>
          <p:cNvSpPr/>
          <p:nvPr>
            <p:custDataLst>
              <p:tags r:id="rId17"/>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5" name="空心弧 24" hidden="1"/>
          <p:cNvSpPr/>
          <p:nvPr>
            <p:custDataLst>
              <p:tags r:id="rId18"/>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6" name="空心弧 25" hidden="1"/>
          <p:cNvSpPr/>
          <p:nvPr>
            <p:custDataLst>
              <p:tags r:id="rId19"/>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7" name="空心弧 26" hidden="1"/>
          <p:cNvSpPr/>
          <p:nvPr>
            <p:custDataLst>
              <p:tags r:id="rId20"/>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8" name="空心弧 27" hidden="1"/>
          <p:cNvSpPr/>
          <p:nvPr>
            <p:custDataLst>
              <p:tags r:id="rId21"/>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9" name="空心弧 28" hidden="1"/>
          <p:cNvSpPr/>
          <p:nvPr>
            <p:custDataLst>
              <p:tags r:id="rId22"/>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0" name="空心弧 29" hidden="1"/>
          <p:cNvSpPr/>
          <p:nvPr>
            <p:custDataLst>
              <p:tags r:id="rId23"/>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1" name="空心弧 30" hidden="1"/>
          <p:cNvSpPr/>
          <p:nvPr>
            <p:custDataLst>
              <p:tags r:id="rId24"/>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2" name="空心弧 31" hidden="1"/>
          <p:cNvSpPr/>
          <p:nvPr>
            <p:custDataLst>
              <p:tags r:id="rId25"/>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3" name="空心弧 32" hidden="1"/>
          <p:cNvSpPr/>
          <p:nvPr>
            <p:custDataLst>
              <p:tags r:id="rId26"/>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4" name="空心弧 33" hidden="1"/>
          <p:cNvSpPr/>
          <p:nvPr>
            <p:custDataLst>
              <p:tags r:id="rId27"/>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5" name="空心弧 34" hidden="1"/>
          <p:cNvSpPr/>
          <p:nvPr>
            <p:custDataLst>
              <p:tags r:id="rId28"/>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6" name="空心弧 35" hidden="1"/>
          <p:cNvSpPr/>
          <p:nvPr>
            <p:custDataLst>
              <p:tags r:id="rId29"/>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7" name="空心弧 36" hidden="1"/>
          <p:cNvSpPr/>
          <p:nvPr>
            <p:custDataLst>
              <p:tags r:id="rId30"/>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8" name="空心弧 37" hidden="1"/>
          <p:cNvSpPr/>
          <p:nvPr>
            <p:custDataLst>
              <p:tags r:id="rId31"/>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9" name="空心弧 38" hidden="1"/>
          <p:cNvSpPr/>
          <p:nvPr>
            <p:custDataLst>
              <p:tags r:id="rId32"/>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0" name="空心弧 39" hidden="1"/>
          <p:cNvSpPr/>
          <p:nvPr>
            <p:custDataLst>
              <p:tags r:id="rId33"/>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1" name="空心弧 40" hidden="1"/>
          <p:cNvSpPr/>
          <p:nvPr>
            <p:custDataLst>
              <p:tags r:id="rId34"/>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2" name="空心弧 41" hidden="1"/>
          <p:cNvSpPr/>
          <p:nvPr>
            <p:custDataLst>
              <p:tags r:id="rId35"/>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3" name="空心弧 42" hidden="1"/>
          <p:cNvSpPr/>
          <p:nvPr>
            <p:custDataLst>
              <p:tags r:id="rId36"/>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4" name="空心弧 43" hidden="1"/>
          <p:cNvSpPr/>
          <p:nvPr>
            <p:custDataLst>
              <p:tags r:id="rId37"/>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5" name="空心弧 44" hidden="1"/>
          <p:cNvSpPr/>
          <p:nvPr>
            <p:custDataLst>
              <p:tags r:id="rId38"/>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6" name="空心弧 45" hidden="1"/>
          <p:cNvSpPr/>
          <p:nvPr>
            <p:custDataLst>
              <p:tags r:id="rId39"/>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7" name="空心弧 46" hidden="1"/>
          <p:cNvSpPr/>
          <p:nvPr>
            <p:custDataLst>
              <p:tags r:id="rId40"/>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8" name="空心弧 47" hidden="1"/>
          <p:cNvSpPr/>
          <p:nvPr>
            <p:custDataLst>
              <p:tags r:id="rId41"/>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9" name="空心弧 48" hidden="1"/>
          <p:cNvSpPr/>
          <p:nvPr>
            <p:custDataLst>
              <p:tags r:id="rId42"/>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0" name="空心弧 49" hidden="1"/>
          <p:cNvSpPr/>
          <p:nvPr>
            <p:custDataLst>
              <p:tags r:id="rId43"/>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1" name="空心弧 50" hidden="1"/>
          <p:cNvSpPr/>
          <p:nvPr>
            <p:custDataLst>
              <p:tags r:id="rId44"/>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2" name="空心弧 51" hidden="1"/>
          <p:cNvSpPr/>
          <p:nvPr>
            <p:custDataLst>
              <p:tags r:id="rId45"/>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3" name="空心弧 52" hidden="1"/>
          <p:cNvSpPr/>
          <p:nvPr>
            <p:custDataLst>
              <p:tags r:id="rId46"/>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 name="文本框 2"/>
          <p:cNvSpPr txBox="1"/>
          <p:nvPr/>
        </p:nvSpPr>
        <p:spPr>
          <a:xfrm>
            <a:off x="405765" y="1226820"/>
            <a:ext cx="11015980" cy="429895"/>
          </a:xfrm>
          <a:prstGeom prst="rect">
            <a:avLst/>
          </a:prstGeom>
          <a:noFill/>
        </p:spPr>
        <p:txBody>
          <a:bodyPr wrap="square" rtlCol="0">
            <a:spAutoFit/>
          </a:bodyPr>
          <a:p>
            <a:r>
              <a:rPr sz="2200"/>
              <a:t>(2)查看新创建的视图。如图所示。</a:t>
            </a:r>
            <a:endParaRPr sz="2200"/>
          </a:p>
        </p:txBody>
      </p:sp>
      <p:pic>
        <p:nvPicPr>
          <p:cNvPr id="79" name="图片 79"/>
          <p:cNvPicPr>
            <a:picLocks noChangeAspect="1"/>
          </p:cNvPicPr>
          <p:nvPr/>
        </p:nvPicPr>
        <p:blipFill>
          <a:blip r:embed="rId47"/>
          <a:stretch>
            <a:fillRect/>
          </a:stretch>
        </p:blipFill>
        <p:spPr>
          <a:xfrm>
            <a:off x="2813685" y="2341245"/>
            <a:ext cx="6578600" cy="2805430"/>
          </a:xfrm>
          <a:prstGeom prst="rect">
            <a:avLst/>
          </a:prstGeom>
          <a:ln>
            <a:solidFill>
              <a:schemeClr val="bg1">
                <a:lumMod val="85000"/>
              </a:schemeClr>
            </a:solidFill>
          </a:ln>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smtClean="0">
                <a:latin typeface="+mn-lt"/>
                <a:ea typeface="+mn-ea"/>
                <a:cs typeface="+mn-ea"/>
                <a:sym typeface="+mn-lt"/>
              </a:rPr>
              <a:t>学校数据</a:t>
            </a:r>
            <a:r>
              <a:rPr lang="zh-CN" altLang="en-US" dirty="0" smtClean="0">
                <a:latin typeface="+mn-lt"/>
                <a:ea typeface="+mn-ea"/>
                <a:cs typeface="+mn-ea"/>
                <a:sym typeface="+mn-lt"/>
              </a:rPr>
              <a:t>模型</a:t>
            </a:r>
            <a:endParaRPr lang="zh-CN" altLang="en-US" dirty="0" smtClean="0">
              <a:latin typeface="+mn-lt"/>
              <a:ea typeface="+mn-ea"/>
              <a:cs typeface="+mn-ea"/>
              <a:sym typeface="+mn-lt"/>
            </a:endParaRPr>
          </a:p>
        </p:txBody>
      </p:sp>
      <p:sp>
        <p:nvSpPr>
          <p:cNvPr id="3" name="文本占位符 2"/>
          <p:cNvSpPr>
            <a:spLocks noGrp="1"/>
          </p:cNvSpPr>
          <p:nvPr>
            <p:ph type="body" sz="quarter" idx="4294967295"/>
          </p:nvPr>
        </p:nvSpPr>
        <p:spPr>
          <a:xfrm>
            <a:off x="884555" y="1247775"/>
            <a:ext cx="11307445" cy="4679950"/>
          </a:xfrm>
        </p:spPr>
        <p:txBody>
          <a:bodyPr/>
          <a:lstStyle/>
          <a:p>
            <a:r>
              <a:rPr lang="zh-CN" altLang="en-US" spc="0" dirty="0" smtClean="0">
                <a:solidFill>
                  <a:schemeClr val="tx1"/>
                </a:solidFill>
                <a:latin typeface="+mn-lt"/>
                <a:ea typeface="+mn-ea"/>
                <a:cs typeface="+mn-ea"/>
                <a:sym typeface="+mn-lt"/>
              </a:rPr>
              <a:t>假设A市B学校为了加强对学校的管理，引入了华为GaussDB(for MySQL)数据库。在B学校里，主要涉及的对象有学生、教师、班级、院系和课程。本实验假设在B学校数据库中，教师会教授课程，学生会选修课程，院系会聘请教师，班级会组成院系，学生会组成班级。因此，根据此关系，本实验给出了相应的关系模式和ER图，并对其进行基本的数据库操作。</a:t>
            </a:r>
            <a:endParaRPr lang="zh-CN" altLang="en-US" spc="0" dirty="0" smtClean="0">
              <a:solidFill>
                <a:schemeClr val="tx1"/>
              </a:solidFill>
              <a:latin typeface="+mn-lt"/>
              <a:ea typeface="+mn-ea"/>
              <a:cs typeface="+mn-ea"/>
              <a:sym typeface="+mn-lt"/>
            </a:endParaRPr>
          </a:p>
        </p:txBody>
      </p:sp>
      <p:sp>
        <p:nvSpPr>
          <p:cNvPr id="8" name="空心弧 7" hidden="1"/>
          <p:cNvSpPr/>
          <p:nvPr>
            <p:custDataLst>
              <p:tags r:id="rId1"/>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9" name="空心弧 8" hidden="1"/>
          <p:cNvSpPr/>
          <p:nvPr>
            <p:custDataLst>
              <p:tags r:id="rId2"/>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0" name="空心弧 9" hidden="1"/>
          <p:cNvSpPr/>
          <p:nvPr>
            <p:custDataLst>
              <p:tags r:id="rId3"/>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1" name="空心弧 10" hidden="1"/>
          <p:cNvSpPr/>
          <p:nvPr>
            <p:custDataLst>
              <p:tags r:id="rId4"/>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2" name="空心弧 11" hidden="1"/>
          <p:cNvSpPr/>
          <p:nvPr>
            <p:custDataLst>
              <p:tags r:id="rId5"/>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3" name="空心弧 12" hidden="1"/>
          <p:cNvSpPr/>
          <p:nvPr>
            <p:custDataLst>
              <p:tags r:id="rId6"/>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4" name="空心弧 13" hidden="1"/>
          <p:cNvSpPr/>
          <p:nvPr>
            <p:custDataLst>
              <p:tags r:id="rId7"/>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5" name="空心弧 14" hidden="1"/>
          <p:cNvSpPr/>
          <p:nvPr>
            <p:custDataLst>
              <p:tags r:id="rId8"/>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6" name="空心弧 15" hidden="1"/>
          <p:cNvSpPr/>
          <p:nvPr>
            <p:custDataLst>
              <p:tags r:id="rId9"/>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7" name="空心弧 16" hidden="1"/>
          <p:cNvSpPr/>
          <p:nvPr>
            <p:custDataLst>
              <p:tags r:id="rId10"/>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8" name="空心弧 17" hidden="1"/>
          <p:cNvSpPr/>
          <p:nvPr>
            <p:custDataLst>
              <p:tags r:id="rId11"/>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9" name="空心弧 18" hidden="1"/>
          <p:cNvSpPr/>
          <p:nvPr>
            <p:custDataLst>
              <p:tags r:id="rId12"/>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0" name="空心弧 19" hidden="1"/>
          <p:cNvSpPr/>
          <p:nvPr>
            <p:custDataLst>
              <p:tags r:id="rId13"/>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1" name="空心弧 20" hidden="1"/>
          <p:cNvSpPr/>
          <p:nvPr>
            <p:custDataLst>
              <p:tags r:id="rId14"/>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2" name="空心弧 21" hidden="1"/>
          <p:cNvSpPr/>
          <p:nvPr>
            <p:custDataLst>
              <p:tags r:id="rId15"/>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3" name="空心弧 22" hidden="1"/>
          <p:cNvSpPr/>
          <p:nvPr>
            <p:custDataLst>
              <p:tags r:id="rId16"/>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4" name="空心弧 23" hidden="1"/>
          <p:cNvSpPr/>
          <p:nvPr>
            <p:custDataLst>
              <p:tags r:id="rId17"/>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5" name="空心弧 24" hidden="1"/>
          <p:cNvSpPr/>
          <p:nvPr>
            <p:custDataLst>
              <p:tags r:id="rId18"/>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6" name="空心弧 25" hidden="1"/>
          <p:cNvSpPr/>
          <p:nvPr>
            <p:custDataLst>
              <p:tags r:id="rId19"/>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7" name="空心弧 26" hidden="1"/>
          <p:cNvSpPr/>
          <p:nvPr>
            <p:custDataLst>
              <p:tags r:id="rId20"/>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8" name="空心弧 27" hidden="1"/>
          <p:cNvSpPr/>
          <p:nvPr>
            <p:custDataLst>
              <p:tags r:id="rId21"/>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9" name="空心弧 28" hidden="1"/>
          <p:cNvSpPr/>
          <p:nvPr>
            <p:custDataLst>
              <p:tags r:id="rId22"/>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0" name="空心弧 29" hidden="1"/>
          <p:cNvSpPr/>
          <p:nvPr>
            <p:custDataLst>
              <p:tags r:id="rId23"/>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1" name="空心弧 30" hidden="1"/>
          <p:cNvSpPr/>
          <p:nvPr>
            <p:custDataLst>
              <p:tags r:id="rId24"/>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2" name="空心弧 31" hidden="1"/>
          <p:cNvSpPr/>
          <p:nvPr>
            <p:custDataLst>
              <p:tags r:id="rId25"/>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3" name="空心弧 32" hidden="1"/>
          <p:cNvSpPr/>
          <p:nvPr>
            <p:custDataLst>
              <p:tags r:id="rId26"/>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4" name="空心弧 33" hidden="1"/>
          <p:cNvSpPr/>
          <p:nvPr>
            <p:custDataLst>
              <p:tags r:id="rId27"/>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5" name="空心弧 34" hidden="1"/>
          <p:cNvSpPr/>
          <p:nvPr>
            <p:custDataLst>
              <p:tags r:id="rId28"/>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6" name="空心弧 35" hidden="1"/>
          <p:cNvSpPr/>
          <p:nvPr>
            <p:custDataLst>
              <p:tags r:id="rId29"/>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7" name="空心弧 36" hidden="1"/>
          <p:cNvSpPr/>
          <p:nvPr>
            <p:custDataLst>
              <p:tags r:id="rId30"/>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8" name="空心弧 37" hidden="1"/>
          <p:cNvSpPr/>
          <p:nvPr>
            <p:custDataLst>
              <p:tags r:id="rId31"/>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9" name="空心弧 38" hidden="1"/>
          <p:cNvSpPr/>
          <p:nvPr>
            <p:custDataLst>
              <p:tags r:id="rId32"/>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0" name="空心弧 39" hidden="1"/>
          <p:cNvSpPr/>
          <p:nvPr>
            <p:custDataLst>
              <p:tags r:id="rId33"/>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1" name="空心弧 40" hidden="1"/>
          <p:cNvSpPr/>
          <p:nvPr>
            <p:custDataLst>
              <p:tags r:id="rId34"/>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2" name="空心弧 41" hidden="1"/>
          <p:cNvSpPr/>
          <p:nvPr>
            <p:custDataLst>
              <p:tags r:id="rId35"/>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3" name="空心弧 42" hidden="1"/>
          <p:cNvSpPr/>
          <p:nvPr>
            <p:custDataLst>
              <p:tags r:id="rId36"/>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4" name="空心弧 43" hidden="1"/>
          <p:cNvSpPr/>
          <p:nvPr>
            <p:custDataLst>
              <p:tags r:id="rId37"/>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5" name="空心弧 44" hidden="1"/>
          <p:cNvSpPr/>
          <p:nvPr>
            <p:custDataLst>
              <p:tags r:id="rId38"/>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6" name="空心弧 45" hidden="1"/>
          <p:cNvSpPr/>
          <p:nvPr>
            <p:custDataLst>
              <p:tags r:id="rId39"/>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7" name="空心弧 46" hidden="1"/>
          <p:cNvSpPr/>
          <p:nvPr>
            <p:custDataLst>
              <p:tags r:id="rId40"/>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8" name="空心弧 47" hidden="1"/>
          <p:cNvSpPr/>
          <p:nvPr>
            <p:custDataLst>
              <p:tags r:id="rId41"/>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9" name="空心弧 48" hidden="1"/>
          <p:cNvSpPr/>
          <p:nvPr>
            <p:custDataLst>
              <p:tags r:id="rId42"/>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0" name="空心弧 49" hidden="1"/>
          <p:cNvSpPr/>
          <p:nvPr>
            <p:custDataLst>
              <p:tags r:id="rId43"/>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1" name="空心弧 50" hidden="1"/>
          <p:cNvSpPr/>
          <p:nvPr>
            <p:custDataLst>
              <p:tags r:id="rId44"/>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2" name="空心弧 51" hidden="1"/>
          <p:cNvSpPr/>
          <p:nvPr>
            <p:custDataLst>
              <p:tags r:id="rId45"/>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3" name="空心弧 52" hidden="1"/>
          <p:cNvSpPr/>
          <p:nvPr>
            <p:custDataLst>
              <p:tags r:id="rId46"/>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smtClean="0">
                <a:latin typeface="+mn-ea"/>
                <a:ea typeface="+mn-ea"/>
                <a:cs typeface="+mn-ea"/>
                <a:sym typeface="+mn-lt"/>
              </a:rPr>
              <a:t>使用视图操作数据库</a:t>
            </a:r>
            <a:r>
              <a:rPr smtClean="0">
                <a:latin typeface="+mn-lt"/>
                <a:ea typeface="+mn-ea"/>
                <a:cs typeface="+mn-ea"/>
                <a:sym typeface="+mn-lt"/>
              </a:rPr>
              <a:t>（</a:t>
            </a:r>
            <a:r>
              <a:rPr lang="en-US" altLang="zh-CN" smtClean="0">
                <a:latin typeface="+mn-lt"/>
                <a:ea typeface="+mn-ea"/>
                <a:cs typeface="+mn-ea"/>
                <a:sym typeface="+mn-lt"/>
              </a:rPr>
              <a:t>7</a:t>
            </a:r>
            <a:r>
              <a:rPr smtClean="0">
                <a:latin typeface="+mn-lt"/>
                <a:ea typeface="+mn-ea"/>
                <a:cs typeface="+mn-ea"/>
                <a:sym typeface="+mn-lt"/>
              </a:rPr>
              <a:t>）</a:t>
            </a:r>
            <a:endParaRPr lang="zh-CN" altLang="en-US" dirty="0" smtClean="0">
              <a:latin typeface="+mn-ea"/>
              <a:ea typeface="+mn-ea"/>
              <a:cs typeface="+mn-ea"/>
              <a:sym typeface="+mn-lt"/>
            </a:endParaRPr>
          </a:p>
        </p:txBody>
      </p:sp>
      <p:sp>
        <p:nvSpPr>
          <p:cNvPr id="8" name="空心弧 7" hidden="1"/>
          <p:cNvSpPr/>
          <p:nvPr>
            <p:custDataLst>
              <p:tags r:id="rId1"/>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9" name="空心弧 8" hidden="1"/>
          <p:cNvSpPr/>
          <p:nvPr>
            <p:custDataLst>
              <p:tags r:id="rId2"/>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0" name="空心弧 9" hidden="1"/>
          <p:cNvSpPr/>
          <p:nvPr>
            <p:custDataLst>
              <p:tags r:id="rId3"/>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1" name="空心弧 10" hidden="1"/>
          <p:cNvSpPr/>
          <p:nvPr>
            <p:custDataLst>
              <p:tags r:id="rId4"/>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2" name="空心弧 11" hidden="1"/>
          <p:cNvSpPr/>
          <p:nvPr>
            <p:custDataLst>
              <p:tags r:id="rId5"/>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3" name="空心弧 12" hidden="1"/>
          <p:cNvSpPr/>
          <p:nvPr>
            <p:custDataLst>
              <p:tags r:id="rId6"/>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4" name="空心弧 13" hidden="1"/>
          <p:cNvSpPr/>
          <p:nvPr>
            <p:custDataLst>
              <p:tags r:id="rId7"/>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5" name="空心弧 14" hidden="1"/>
          <p:cNvSpPr/>
          <p:nvPr>
            <p:custDataLst>
              <p:tags r:id="rId8"/>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6" name="空心弧 15" hidden="1"/>
          <p:cNvSpPr/>
          <p:nvPr>
            <p:custDataLst>
              <p:tags r:id="rId9"/>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7" name="空心弧 16" hidden="1"/>
          <p:cNvSpPr/>
          <p:nvPr>
            <p:custDataLst>
              <p:tags r:id="rId10"/>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8" name="空心弧 17" hidden="1"/>
          <p:cNvSpPr/>
          <p:nvPr>
            <p:custDataLst>
              <p:tags r:id="rId11"/>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9" name="空心弧 18" hidden="1"/>
          <p:cNvSpPr/>
          <p:nvPr>
            <p:custDataLst>
              <p:tags r:id="rId12"/>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0" name="空心弧 19" hidden="1"/>
          <p:cNvSpPr/>
          <p:nvPr>
            <p:custDataLst>
              <p:tags r:id="rId13"/>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1" name="空心弧 20" hidden="1"/>
          <p:cNvSpPr/>
          <p:nvPr>
            <p:custDataLst>
              <p:tags r:id="rId14"/>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2" name="空心弧 21" hidden="1"/>
          <p:cNvSpPr/>
          <p:nvPr>
            <p:custDataLst>
              <p:tags r:id="rId15"/>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3" name="空心弧 22" hidden="1"/>
          <p:cNvSpPr/>
          <p:nvPr>
            <p:custDataLst>
              <p:tags r:id="rId16"/>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4" name="空心弧 23" hidden="1"/>
          <p:cNvSpPr/>
          <p:nvPr>
            <p:custDataLst>
              <p:tags r:id="rId17"/>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5" name="空心弧 24" hidden="1"/>
          <p:cNvSpPr/>
          <p:nvPr>
            <p:custDataLst>
              <p:tags r:id="rId18"/>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6" name="空心弧 25" hidden="1"/>
          <p:cNvSpPr/>
          <p:nvPr>
            <p:custDataLst>
              <p:tags r:id="rId19"/>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7" name="空心弧 26" hidden="1"/>
          <p:cNvSpPr/>
          <p:nvPr>
            <p:custDataLst>
              <p:tags r:id="rId20"/>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8" name="空心弧 27" hidden="1"/>
          <p:cNvSpPr/>
          <p:nvPr>
            <p:custDataLst>
              <p:tags r:id="rId21"/>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9" name="空心弧 28" hidden="1"/>
          <p:cNvSpPr/>
          <p:nvPr>
            <p:custDataLst>
              <p:tags r:id="rId22"/>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0" name="空心弧 29" hidden="1"/>
          <p:cNvSpPr/>
          <p:nvPr>
            <p:custDataLst>
              <p:tags r:id="rId23"/>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1" name="空心弧 30" hidden="1"/>
          <p:cNvSpPr/>
          <p:nvPr>
            <p:custDataLst>
              <p:tags r:id="rId24"/>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2" name="空心弧 31" hidden="1"/>
          <p:cNvSpPr/>
          <p:nvPr>
            <p:custDataLst>
              <p:tags r:id="rId25"/>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3" name="空心弧 32" hidden="1"/>
          <p:cNvSpPr/>
          <p:nvPr>
            <p:custDataLst>
              <p:tags r:id="rId26"/>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4" name="空心弧 33" hidden="1"/>
          <p:cNvSpPr/>
          <p:nvPr>
            <p:custDataLst>
              <p:tags r:id="rId27"/>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5" name="空心弧 34" hidden="1"/>
          <p:cNvSpPr/>
          <p:nvPr>
            <p:custDataLst>
              <p:tags r:id="rId28"/>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6" name="空心弧 35" hidden="1"/>
          <p:cNvSpPr/>
          <p:nvPr>
            <p:custDataLst>
              <p:tags r:id="rId29"/>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7" name="空心弧 36" hidden="1"/>
          <p:cNvSpPr/>
          <p:nvPr>
            <p:custDataLst>
              <p:tags r:id="rId30"/>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8" name="空心弧 37" hidden="1"/>
          <p:cNvSpPr/>
          <p:nvPr>
            <p:custDataLst>
              <p:tags r:id="rId31"/>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9" name="空心弧 38" hidden="1"/>
          <p:cNvSpPr/>
          <p:nvPr>
            <p:custDataLst>
              <p:tags r:id="rId32"/>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0" name="空心弧 39" hidden="1"/>
          <p:cNvSpPr/>
          <p:nvPr>
            <p:custDataLst>
              <p:tags r:id="rId33"/>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1" name="空心弧 40" hidden="1"/>
          <p:cNvSpPr/>
          <p:nvPr>
            <p:custDataLst>
              <p:tags r:id="rId34"/>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2" name="空心弧 41" hidden="1"/>
          <p:cNvSpPr/>
          <p:nvPr>
            <p:custDataLst>
              <p:tags r:id="rId35"/>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3" name="空心弧 42" hidden="1"/>
          <p:cNvSpPr/>
          <p:nvPr>
            <p:custDataLst>
              <p:tags r:id="rId36"/>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4" name="空心弧 43" hidden="1"/>
          <p:cNvSpPr/>
          <p:nvPr>
            <p:custDataLst>
              <p:tags r:id="rId37"/>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5" name="空心弧 44" hidden="1"/>
          <p:cNvSpPr/>
          <p:nvPr>
            <p:custDataLst>
              <p:tags r:id="rId38"/>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6" name="空心弧 45" hidden="1"/>
          <p:cNvSpPr/>
          <p:nvPr>
            <p:custDataLst>
              <p:tags r:id="rId39"/>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7" name="空心弧 46" hidden="1"/>
          <p:cNvSpPr/>
          <p:nvPr>
            <p:custDataLst>
              <p:tags r:id="rId40"/>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8" name="空心弧 47" hidden="1"/>
          <p:cNvSpPr/>
          <p:nvPr>
            <p:custDataLst>
              <p:tags r:id="rId41"/>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9" name="空心弧 48" hidden="1"/>
          <p:cNvSpPr/>
          <p:nvPr>
            <p:custDataLst>
              <p:tags r:id="rId42"/>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0" name="空心弧 49" hidden="1"/>
          <p:cNvSpPr/>
          <p:nvPr>
            <p:custDataLst>
              <p:tags r:id="rId43"/>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1" name="空心弧 50" hidden="1"/>
          <p:cNvSpPr/>
          <p:nvPr>
            <p:custDataLst>
              <p:tags r:id="rId44"/>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2" name="空心弧 51" hidden="1"/>
          <p:cNvSpPr/>
          <p:nvPr>
            <p:custDataLst>
              <p:tags r:id="rId45"/>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3" name="空心弧 52" hidden="1"/>
          <p:cNvSpPr/>
          <p:nvPr>
            <p:custDataLst>
              <p:tags r:id="rId46"/>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 name="文本框 2"/>
          <p:cNvSpPr txBox="1"/>
          <p:nvPr/>
        </p:nvSpPr>
        <p:spPr>
          <a:xfrm>
            <a:off x="405765" y="1226820"/>
            <a:ext cx="11015980" cy="429895"/>
          </a:xfrm>
          <a:prstGeom prst="rect">
            <a:avLst/>
          </a:prstGeom>
          <a:noFill/>
        </p:spPr>
        <p:txBody>
          <a:bodyPr wrap="square" rtlCol="0">
            <a:spAutoFit/>
          </a:bodyPr>
          <a:p>
            <a:r>
              <a:rPr sz="2200"/>
              <a:t>查看到所有班级的班主任老师的信息，包括班主任老师的编号、姓名、职称等。</a:t>
            </a:r>
            <a:endParaRPr sz="2200"/>
          </a:p>
        </p:txBody>
      </p:sp>
      <p:pic>
        <p:nvPicPr>
          <p:cNvPr id="80" name="图片 80"/>
          <p:cNvPicPr>
            <a:picLocks noChangeAspect="1"/>
          </p:cNvPicPr>
          <p:nvPr/>
        </p:nvPicPr>
        <p:blipFill>
          <a:blip r:embed="rId47"/>
          <a:stretch>
            <a:fillRect/>
          </a:stretch>
        </p:blipFill>
        <p:spPr>
          <a:xfrm>
            <a:off x="2898140" y="2016760"/>
            <a:ext cx="6409690" cy="3489960"/>
          </a:xfrm>
          <a:prstGeom prst="rect">
            <a:avLst/>
          </a:prstGeom>
          <a:ln>
            <a:solidFill>
              <a:schemeClr val="bg1">
                <a:lumMod val="85000"/>
              </a:schemeClr>
            </a:solidFill>
          </a:ln>
        </p:spPr>
      </p:pic>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smtClean="0">
                <a:latin typeface="+mn-ea"/>
                <a:ea typeface="+mn-ea"/>
                <a:cs typeface="+mn-ea"/>
                <a:sym typeface="+mn-lt"/>
              </a:rPr>
              <a:t>使用视图操作数据库</a:t>
            </a:r>
            <a:r>
              <a:rPr smtClean="0">
                <a:latin typeface="+mn-lt"/>
                <a:ea typeface="+mn-ea"/>
                <a:cs typeface="+mn-ea"/>
                <a:sym typeface="+mn-lt"/>
              </a:rPr>
              <a:t>（</a:t>
            </a:r>
            <a:r>
              <a:rPr lang="en-US" altLang="zh-CN" smtClean="0">
                <a:latin typeface="+mn-lt"/>
                <a:ea typeface="+mn-ea"/>
                <a:cs typeface="+mn-ea"/>
                <a:sym typeface="+mn-lt"/>
              </a:rPr>
              <a:t>8</a:t>
            </a:r>
            <a:r>
              <a:rPr smtClean="0">
                <a:latin typeface="+mn-lt"/>
                <a:ea typeface="+mn-ea"/>
                <a:cs typeface="+mn-ea"/>
                <a:sym typeface="+mn-lt"/>
              </a:rPr>
              <a:t>）</a:t>
            </a:r>
            <a:endParaRPr lang="zh-CN" altLang="en-US" dirty="0" smtClean="0">
              <a:latin typeface="+mn-ea"/>
              <a:ea typeface="+mn-ea"/>
              <a:cs typeface="+mn-ea"/>
              <a:sym typeface="+mn-lt"/>
            </a:endParaRPr>
          </a:p>
        </p:txBody>
      </p:sp>
      <p:sp>
        <p:nvSpPr>
          <p:cNvPr id="8" name="空心弧 7" hidden="1"/>
          <p:cNvSpPr/>
          <p:nvPr>
            <p:custDataLst>
              <p:tags r:id="rId1"/>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9" name="空心弧 8" hidden="1"/>
          <p:cNvSpPr/>
          <p:nvPr>
            <p:custDataLst>
              <p:tags r:id="rId2"/>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0" name="空心弧 9" hidden="1"/>
          <p:cNvSpPr/>
          <p:nvPr>
            <p:custDataLst>
              <p:tags r:id="rId3"/>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1" name="空心弧 10" hidden="1"/>
          <p:cNvSpPr/>
          <p:nvPr>
            <p:custDataLst>
              <p:tags r:id="rId4"/>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2" name="空心弧 11" hidden="1"/>
          <p:cNvSpPr/>
          <p:nvPr>
            <p:custDataLst>
              <p:tags r:id="rId5"/>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3" name="空心弧 12" hidden="1"/>
          <p:cNvSpPr/>
          <p:nvPr>
            <p:custDataLst>
              <p:tags r:id="rId6"/>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4" name="空心弧 13" hidden="1"/>
          <p:cNvSpPr/>
          <p:nvPr>
            <p:custDataLst>
              <p:tags r:id="rId7"/>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5" name="空心弧 14" hidden="1"/>
          <p:cNvSpPr/>
          <p:nvPr>
            <p:custDataLst>
              <p:tags r:id="rId8"/>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6" name="空心弧 15" hidden="1"/>
          <p:cNvSpPr/>
          <p:nvPr>
            <p:custDataLst>
              <p:tags r:id="rId9"/>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7" name="空心弧 16" hidden="1"/>
          <p:cNvSpPr/>
          <p:nvPr>
            <p:custDataLst>
              <p:tags r:id="rId10"/>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8" name="空心弧 17" hidden="1"/>
          <p:cNvSpPr/>
          <p:nvPr>
            <p:custDataLst>
              <p:tags r:id="rId11"/>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9" name="空心弧 18" hidden="1"/>
          <p:cNvSpPr/>
          <p:nvPr>
            <p:custDataLst>
              <p:tags r:id="rId12"/>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0" name="空心弧 19" hidden="1"/>
          <p:cNvSpPr/>
          <p:nvPr>
            <p:custDataLst>
              <p:tags r:id="rId13"/>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1" name="空心弧 20" hidden="1"/>
          <p:cNvSpPr/>
          <p:nvPr>
            <p:custDataLst>
              <p:tags r:id="rId14"/>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2" name="空心弧 21" hidden="1"/>
          <p:cNvSpPr/>
          <p:nvPr>
            <p:custDataLst>
              <p:tags r:id="rId15"/>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3" name="空心弧 22" hidden="1"/>
          <p:cNvSpPr/>
          <p:nvPr>
            <p:custDataLst>
              <p:tags r:id="rId16"/>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4" name="空心弧 23" hidden="1"/>
          <p:cNvSpPr/>
          <p:nvPr>
            <p:custDataLst>
              <p:tags r:id="rId17"/>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5" name="空心弧 24" hidden="1"/>
          <p:cNvSpPr/>
          <p:nvPr>
            <p:custDataLst>
              <p:tags r:id="rId18"/>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6" name="空心弧 25" hidden="1"/>
          <p:cNvSpPr/>
          <p:nvPr>
            <p:custDataLst>
              <p:tags r:id="rId19"/>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7" name="空心弧 26" hidden="1"/>
          <p:cNvSpPr/>
          <p:nvPr>
            <p:custDataLst>
              <p:tags r:id="rId20"/>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8" name="空心弧 27" hidden="1"/>
          <p:cNvSpPr/>
          <p:nvPr>
            <p:custDataLst>
              <p:tags r:id="rId21"/>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9" name="空心弧 28" hidden="1"/>
          <p:cNvSpPr/>
          <p:nvPr>
            <p:custDataLst>
              <p:tags r:id="rId22"/>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0" name="空心弧 29" hidden="1"/>
          <p:cNvSpPr/>
          <p:nvPr>
            <p:custDataLst>
              <p:tags r:id="rId23"/>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1" name="空心弧 30" hidden="1"/>
          <p:cNvSpPr/>
          <p:nvPr>
            <p:custDataLst>
              <p:tags r:id="rId24"/>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2" name="空心弧 31" hidden="1"/>
          <p:cNvSpPr/>
          <p:nvPr>
            <p:custDataLst>
              <p:tags r:id="rId25"/>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3" name="空心弧 32" hidden="1"/>
          <p:cNvSpPr/>
          <p:nvPr>
            <p:custDataLst>
              <p:tags r:id="rId26"/>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4" name="空心弧 33" hidden="1"/>
          <p:cNvSpPr/>
          <p:nvPr>
            <p:custDataLst>
              <p:tags r:id="rId27"/>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5" name="空心弧 34" hidden="1"/>
          <p:cNvSpPr/>
          <p:nvPr>
            <p:custDataLst>
              <p:tags r:id="rId28"/>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6" name="空心弧 35" hidden="1"/>
          <p:cNvSpPr/>
          <p:nvPr>
            <p:custDataLst>
              <p:tags r:id="rId29"/>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7" name="空心弧 36" hidden="1"/>
          <p:cNvSpPr/>
          <p:nvPr>
            <p:custDataLst>
              <p:tags r:id="rId30"/>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8" name="空心弧 37" hidden="1"/>
          <p:cNvSpPr/>
          <p:nvPr>
            <p:custDataLst>
              <p:tags r:id="rId31"/>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9" name="空心弧 38" hidden="1"/>
          <p:cNvSpPr/>
          <p:nvPr>
            <p:custDataLst>
              <p:tags r:id="rId32"/>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0" name="空心弧 39" hidden="1"/>
          <p:cNvSpPr/>
          <p:nvPr>
            <p:custDataLst>
              <p:tags r:id="rId33"/>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1" name="空心弧 40" hidden="1"/>
          <p:cNvSpPr/>
          <p:nvPr>
            <p:custDataLst>
              <p:tags r:id="rId34"/>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2" name="空心弧 41" hidden="1"/>
          <p:cNvSpPr/>
          <p:nvPr>
            <p:custDataLst>
              <p:tags r:id="rId35"/>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3" name="空心弧 42" hidden="1"/>
          <p:cNvSpPr/>
          <p:nvPr>
            <p:custDataLst>
              <p:tags r:id="rId36"/>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4" name="空心弧 43" hidden="1"/>
          <p:cNvSpPr/>
          <p:nvPr>
            <p:custDataLst>
              <p:tags r:id="rId37"/>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5" name="空心弧 44" hidden="1"/>
          <p:cNvSpPr/>
          <p:nvPr>
            <p:custDataLst>
              <p:tags r:id="rId38"/>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6" name="空心弧 45" hidden="1"/>
          <p:cNvSpPr/>
          <p:nvPr>
            <p:custDataLst>
              <p:tags r:id="rId39"/>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7" name="空心弧 46" hidden="1"/>
          <p:cNvSpPr/>
          <p:nvPr>
            <p:custDataLst>
              <p:tags r:id="rId40"/>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8" name="空心弧 47" hidden="1"/>
          <p:cNvSpPr/>
          <p:nvPr>
            <p:custDataLst>
              <p:tags r:id="rId41"/>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9" name="空心弧 48" hidden="1"/>
          <p:cNvSpPr/>
          <p:nvPr>
            <p:custDataLst>
              <p:tags r:id="rId42"/>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0" name="空心弧 49" hidden="1"/>
          <p:cNvSpPr/>
          <p:nvPr>
            <p:custDataLst>
              <p:tags r:id="rId43"/>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1" name="空心弧 50" hidden="1"/>
          <p:cNvSpPr/>
          <p:nvPr>
            <p:custDataLst>
              <p:tags r:id="rId44"/>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2" name="空心弧 51" hidden="1"/>
          <p:cNvSpPr/>
          <p:nvPr>
            <p:custDataLst>
              <p:tags r:id="rId45"/>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3" name="空心弧 52" hidden="1"/>
          <p:cNvSpPr/>
          <p:nvPr>
            <p:custDataLst>
              <p:tags r:id="rId46"/>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 name="文本框 2"/>
          <p:cNvSpPr txBox="1"/>
          <p:nvPr/>
        </p:nvSpPr>
        <p:spPr>
          <a:xfrm>
            <a:off x="405765" y="1226820"/>
            <a:ext cx="11015980" cy="5212715"/>
          </a:xfrm>
          <a:prstGeom prst="rect">
            <a:avLst/>
          </a:prstGeom>
          <a:noFill/>
        </p:spPr>
        <p:txBody>
          <a:bodyPr wrap="square" rtlCol="0">
            <a:spAutoFit/>
          </a:bodyPr>
          <a:p>
            <a:pPr fontAlgn="auto">
              <a:lnSpc>
                <a:spcPct val="140000"/>
              </a:lnSpc>
            </a:pPr>
            <a:r>
              <a:rPr lang="en-US" sz="2200"/>
              <a:t>(</a:t>
            </a:r>
            <a:r>
              <a:rPr sz="2200"/>
              <a:t>3)通过JAVA访问。</a:t>
            </a:r>
            <a:endParaRPr sz="2200"/>
          </a:p>
          <a:p>
            <a:pPr algn="l" fontAlgn="auto">
              <a:lnSpc>
                <a:spcPct val="140000"/>
              </a:lnSpc>
              <a:buClrTx/>
              <a:buSzTx/>
              <a:buFontTx/>
            </a:pPr>
            <a:r>
              <a:rPr sz="1800"/>
              <a:t>① 加载驱动。代码如下。</a:t>
            </a:r>
            <a:endParaRPr sz="1800"/>
          </a:p>
          <a:p>
            <a:pPr fontAlgn="auto">
              <a:lnSpc>
                <a:spcPct val="140000"/>
              </a:lnSpc>
            </a:pPr>
            <a:r>
              <a:t>//加载驱动</a:t>
            </a:r>
          </a:p>
          <a:p>
            <a:pPr fontAlgn="auto">
              <a:lnSpc>
                <a:spcPct val="140000"/>
              </a:lnSpc>
            </a:pPr>
            <a:r>
              <a:t>Class.forName("com.mysql.cj.jdbc.Driver");</a:t>
            </a:r>
          </a:p>
          <a:p>
            <a:pPr algn="l" fontAlgn="auto">
              <a:lnSpc>
                <a:spcPct val="140000"/>
              </a:lnSpc>
              <a:buClrTx/>
              <a:buSzTx/>
              <a:buFontTx/>
            </a:pPr>
            <a:r>
              <a:rPr sz="1800"/>
              <a:t>② 连接数据库。代码如下。</a:t>
            </a:r>
            <a:endParaRPr sz="1800"/>
          </a:p>
          <a:p>
            <a:pPr fontAlgn="auto">
              <a:lnSpc>
                <a:spcPct val="140000"/>
              </a:lnSpc>
            </a:pPr>
            <a:r>
              <a:t>//连接数据库</a:t>
            </a:r>
          </a:p>
          <a:p>
            <a:pPr fontAlgn="auto">
              <a:lnSpc>
                <a:spcPct val="140000"/>
              </a:lnSpc>
            </a:pPr>
            <a:r>
              <a:t>String url="jdbc:mysql://数据库Ip地址:3306/数据库名称?useUnicode=true&amp;characterEncoding=utf-8";</a:t>
            </a:r>
          </a:p>
          <a:p>
            <a:pPr fontAlgn="auto">
              <a:lnSpc>
                <a:spcPct val="140000"/>
              </a:lnSpc>
            </a:pPr>
            <a:r>
              <a:t>String username = "数据库账号";</a:t>
            </a:r>
          </a:p>
          <a:p>
            <a:pPr fontAlgn="auto">
              <a:lnSpc>
                <a:spcPct val="140000"/>
              </a:lnSpc>
            </a:pPr>
            <a:r>
              <a:t>String password = "数据库密码";</a:t>
            </a:r>
          </a:p>
          <a:p>
            <a:pPr fontAlgn="auto">
              <a:lnSpc>
                <a:spcPct val="140000"/>
              </a:lnSpc>
            </a:pPr>
            <a:r>
              <a:t>Connection connection = DriverManager.getConnection(url, username, password);</a:t>
            </a:r>
          </a:p>
          <a:p>
            <a:pPr algn="l" fontAlgn="auto">
              <a:lnSpc>
                <a:spcPct val="140000"/>
              </a:lnSpc>
              <a:buClrTx/>
              <a:buSzTx/>
              <a:buFontTx/>
            </a:pPr>
            <a:r>
              <a:rPr sz="1800"/>
              <a:t>③ 向数据库发送SQL的对象statement。代码如下。</a:t>
            </a:r>
            <a:endParaRPr sz="1800"/>
          </a:p>
          <a:p>
            <a:pPr fontAlgn="auto">
              <a:lnSpc>
                <a:spcPct val="140000"/>
              </a:lnSpc>
            </a:pPr>
            <a:r>
              <a:t>//向数据库发送SQL的对象Statement</a:t>
            </a:r>
          </a:p>
          <a:p>
            <a:pPr fontAlgn="auto">
              <a:lnSpc>
                <a:spcPct val="140000"/>
              </a:lnSpc>
            </a:pPr>
            <a:r>
              <a:t>Statement statement = connection.createStatement();</a:t>
            </a:r>
          </a:p>
        </p:txBody>
      </p:sp>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smtClean="0">
                <a:latin typeface="+mn-ea"/>
                <a:ea typeface="+mn-ea"/>
                <a:cs typeface="+mn-ea"/>
                <a:sym typeface="+mn-lt"/>
              </a:rPr>
              <a:t>使用视图操作数据库</a:t>
            </a:r>
            <a:r>
              <a:rPr smtClean="0">
                <a:latin typeface="+mn-lt"/>
                <a:ea typeface="+mn-ea"/>
                <a:cs typeface="+mn-ea"/>
                <a:sym typeface="+mn-lt"/>
              </a:rPr>
              <a:t>（</a:t>
            </a:r>
            <a:r>
              <a:rPr lang="en-US" altLang="zh-CN" smtClean="0">
                <a:latin typeface="+mn-lt"/>
                <a:ea typeface="+mn-ea"/>
                <a:cs typeface="+mn-ea"/>
                <a:sym typeface="+mn-lt"/>
              </a:rPr>
              <a:t>9</a:t>
            </a:r>
            <a:r>
              <a:rPr smtClean="0">
                <a:latin typeface="+mn-lt"/>
                <a:ea typeface="+mn-ea"/>
                <a:cs typeface="+mn-ea"/>
                <a:sym typeface="+mn-lt"/>
              </a:rPr>
              <a:t>）</a:t>
            </a:r>
            <a:endParaRPr lang="zh-CN" altLang="en-US" dirty="0" smtClean="0">
              <a:latin typeface="+mn-ea"/>
              <a:ea typeface="+mn-ea"/>
              <a:cs typeface="+mn-ea"/>
              <a:sym typeface="+mn-lt"/>
            </a:endParaRPr>
          </a:p>
        </p:txBody>
      </p:sp>
      <p:sp>
        <p:nvSpPr>
          <p:cNvPr id="8" name="空心弧 7" hidden="1"/>
          <p:cNvSpPr/>
          <p:nvPr>
            <p:custDataLst>
              <p:tags r:id="rId1"/>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9" name="空心弧 8" hidden="1"/>
          <p:cNvSpPr/>
          <p:nvPr>
            <p:custDataLst>
              <p:tags r:id="rId2"/>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0" name="空心弧 9" hidden="1"/>
          <p:cNvSpPr/>
          <p:nvPr>
            <p:custDataLst>
              <p:tags r:id="rId3"/>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1" name="空心弧 10" hidden="1"/>
          <p:cNvSpPr/>
          <p:nvPr>
            <p:custDataLst>
              <p:tags r:id="rId4"/>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2" name="空心弧 11" hidden="1"/>
          <p:cNvSpPr/>
          <p:nvPr>
            <p:custDataLst>
              <p:tags r:id="rId5"/>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3" name="空心弧 12" hidden="1"/>
          <p:cNvSpPr/>
          <p:nvPr>
            <p:custDataLst>
              <p:tags r:id="rId6"/>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4" name="空心弧 13" hidden="1"/>
          <p:cNvSpPr/>
          <p:nvPr>
            <p:custDataLst>
              <p:tags r:id="rId7"/>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5" name="空心弧 14" hidden="1"/>
          <p:cNvSpPr/>
          <p:nvPr>
            <p:custDataLst>
              <p:tags r:id="rId8"/>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6" name="空心弧 15" hidden="1"/>
          <p:cNvSpPr/>
          <p:nvPr>
            <p:custDataLst>
              <p:tags r:id="rId9"/>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7" name="空心弧 16" hidden="1"/>
          <p:cNvSpPr/>
          <p:nvPr>
            <p:custDataLst>
              <p:tags r:id="rId10"/>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8" name="空心弧 17" hidden="1"/>
          <p:cNvSpPr/>
          <p:nvPr>
            <p:custDataLst>
              <p:tags r:id="rId11"/>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9" name="空心弧 18" hidden="1"/>
          <p:cNvSpPr/>
          <p:nvPr>
            <p:custDataLst>
              <p:tags r:id="rId12"/>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0" name="空心弧 19" hidden="1"/>
          <p:cNvSpPr/>
          <p:nvPr>
            <p:custDataLst>
              <p:tags r:id="rId13"/>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1" name="空心弧 20" hidden="1"/>
          <p:cNvSpPr/>
          <p:nvPr>
            <p:custDataLst>
              <p:tags r:id="rId14"/>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2" name="空心弧 21" hidden="1"/>
          <p:cNvSpPr/>
          <p:nvPr>
            <p:custDataLst>
              <p:tags r:id="rId15"/>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3" name="空心弧 22" hidden="1"/>
          <p:cNvSpPr/>
          <p:nvPr>
            <p:custDataLst>
              <p:tags r:id="rId16"/>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4" name="空心弧 23" hidden="1"/>
          <p:cNvSpPr/>
          <p:nvPr>
            <p:custDataLst>
              <p:tags r:id="rId17"/>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5" name="空心弧 24" hidden="1"/>
          <p:cNvSpPr/>
          <p:nvPr>
            <p:custDataLst>
              <p:tags r:id="rId18"/>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6" name="空心弧 25" hidden="1"/>
          <p:cNvSpPr/>
          <p:nvPr>
            <p:custDataLst>
              <p:tags r:id="rId19"/>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7" name="空心弧 26" hidden="1"/>
          <p:cNvSpPr/>
          <p:nvPr>
            <p:custDataLst>
              <p:tags r:id="rId20"/>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8" name="空心弧 27" hidden="1"/>
          <p:cNvSpPr/>
          <p:nvPr>
            <p:custDataLst>
              <p:tags r:id="rId21"/>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9" name="空心弧 28" hidden="1"/>
          <p:cNvSpPr/>
          <p:nvPr>
            <p:custDataLst>
              <p:tags r:id="rId22"/>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0" name="空心弧 29" hidden="1"/>
          <p:cNvSpPr/>
          <p:nvPr>
            <p:custDataLst>
              <p:tags r:id="rId23"/>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1" name="空心弧 30" hidden="1"/>
          <p:cNvSpPr/>
          <p:nvPr>
            <p:custDataLst>
              <p:tags r:id="rId24"/>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2" name="空心弧 31" hidden="1"/>
          <p:cNvSpPr/>
          <p:nvPr>
            <p:custDataLst>
              <p:tags r:id="rId25"/>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3" name="空心弧 32" hidden="1"/>
          <p:cNvSpPr/>
          <p:nvPr>
            <p:custDataLst>
              <p:tags r:id="rId26"/>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4" name="空心弧 33" hidden="1"/>
          <p:cNvSpPr/>
          <p:nvPr>
            <p:custDataLst>
              <p:tags r:id="rId27"/>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5" name="空心弧 34" hidden="1"/>
          <p:cNvSpPr/>
          <p:nvPr>
            <p:custDataLst>
              <p:tags r:id="rId28"/>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6" name="空心弧 35" hidden="1"/>
          <p:cNvSpPr/>
          <p:nvPr>
            <p:custDataLst>
              <p:tags r:id="rId29"/>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7" name="空心弧 36" hidden="1"/>
          <p:cNvSpPr/>
          <p:nvPr>
            <p:custDataLst>
              <p:tags r:id="rId30"/>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8" name="空心弧 37" hidden="1"/>
          <p:cNvSpPr/>
          <p:nvPr>
            <p:custDataLst>
              <p:tags r:id="rId31"/>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9" name="空心弧 38" hidden="1"/>
          <p:cNvSpPr/>
          <p:nvPr>
            <p:custDataLst>
              <p:tags r:id="rId32"/>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0" name="空心弧 39" hidden="1"/>
          <p:cNvSpPr/>
          <p:nvPr>
            <p:custDataLst>
              <p:tags r:id="rId33"/>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1" name="空心弧 40" hidden="1"/>
          <p:cNvSpPr/>
          <p:nvPr>
            <p:custDataLst>
              <p:tags r:id="rId34"/>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2" name="空心弧 41" hidden="1"/>
          <p:cNvSpPr/>
          <p:nvPr>
            <p:custDataLst>
              <p:tags r:id="rId35"/>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3" name="空心弧 42" hidden="1"/>
          <p:cNvSpPr/>
          <p:nvPr>
            <p:custDataLst>
              <p:tags r:id="rId36"/>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4" name="空心弧 43" hidden="1"/>
          <p:cNvSpPr/>
          <p:nvPr>
            <p:custDataLst>
              <p:tags r:id="rId37"/>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5" name="空心弧 44" hidden="1"/>
          <p:cNvSpPr/>
          <p:nvPr>
            <p:custDataLst>
              <p:tags r:id="rId38"/>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6" name="空心弧 45" hidden="1"/>
          <p:cNvSpPr/>
          <p:nvPr>
            <p:custDataLst>
              <p:tags r:id="rId39"/>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7" name="空心弧 46" hidden="1"/>
          <p:cNvSpPr/>
          <p:nvPr>
            <p:custDataLst>
              <p:tags r:id="rId40"/>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8" name="空心弧 47" hidden="1"/>
          <p:cNvSpPr/>
          <p:nvPr>
            <p:custDataLst>
              <p:tags r:id="rId41"/>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9" name="空心弧 48" hidden="1"/>
          <p:cNvSpPr/>
          <p:nvPr>
            <p:custDataLst>
              <p:tags r:id="rId42"/>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0" name="空心弧 49" hidden="1"/>
          <p:cNvSpPr/>
          <p:nvPr>
            <p:custDataLst>
              <p:tags r:id="rId43"/>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1" name="空心弧 50" hidden="1"/>
          <p:cNvSpPr/>
          <p:nvPr>
            <p:custDataLst>
              <p:tags r:id="rId44"/>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2" name="空心弧 51" hidden="1"/>
          <p:cNvSpPr/>
          <p:nvPr>
            <p:custDataLst>
              <p:tags r:id="rId45"/>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3" name="空心弧 52" hidden="1"/>
          <p:cNvSpPr/>
          <p:nvPr>
            <p:custDataLst>
              <p:tags r:id="rId46"/>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 name="文本框 2"/>
          <p:cNvSpPr txBox="1"/>
          <p:nvPr/>
        </p:nvSpPr>
        <p:spPr>
          <a:xfrm>
            <a:off x="405765" y="1226820"/>
            <a:ext cx="11015980" cy="4611370"/>
          </a:xfrm>
          <a:prstGeom prst="rect">
            <a:avLst/>
          </a:prstGeom>
          <a:noFill/>
        </p:spPr>
        <p:txBody>
          <a:bodyPr wrap="square" rtlCol="0">
            <a:spAutoFit/>
          </a:bodyPr>
          <a:p>
            <a:pPr fontAlgn="auto">
              <a:lnSpc>
                <a:spcPct val="140000"/>
              </a:lnSpc>
            </a:pPr>
            <a:r>
              <a:rPr sz="1800"/>
              <a:t>④ 编写SQL。代码如下。</a:t>
            </a:r>
            <a:endParaRPr sz="1800"/>
          </a:p>
          <a:p>
            <a:pPr fontAlgn="auto">
              <a:lnSpc>
                <a:spcPct val="140000"/>
              </a:lnSpc>
            </a:pPr>
            <a:r>
              <a:t>//编写SQL</a:t>
            </a:r>
          </a:p>
          <a:p>
            <a:pPr fontAlgn="auto">
              <a:lnSpc>
                <a:spcPct val="140000"/>
              </a:lnSpc>
            </a:pPr>
            <a:r>
              <a:t>String sql = "select * from v_class_teacher";</a:t>
            </a:r>
          </a:p>
          <a:p>
            <a:pPr algn="l" fontAlgn="auto">
              <a:lnSpc>
                <a:spcPct val="140000"/>
              </a:lnSpc>
              <a:buClrTx/>
              <a:buSzTx/>
              <a:buFontTx/>
            </a:pPr>
            <a:r>
              <a:rPr sz="1800"/>
              <a:t>⑤ 执行SQL。代码如下。</a:t>
            </a:r>
            <a:endParaRPr sz="1800"/>
          </a:p>
          <a:p>
            <a:pPr fontAlgn="auto">
              <a:lnSpc>
                <a:spcPct val="140000"/>
              </a:lnSpc>
            </a:pPr>
            <a:r>
              <a:t>//执行查询SQL</a:t>
            </a:r>
          </a:p>
          <a:p>
            <a:pPr fontAlgn="auto">
              <a:lnSpc>
                <a:spcPct val="140000"/>
              </a:lnSpc>
            </a:pPr>
            <a:r>
              <a:t>ResultSet rs = statement.executeQuery(sql);</a:t>
            </a:r>
          </a:p>
          <a:p>
            <a:pPr algn="l" fontAlgn="auto">
              <a:lnSpc>
                <a:spcPct val="140000"/>
              </a:lnSpc>
              <a:buClrTx/>
              <a:buSzTx/>
              <a:buFontTx/>
            </a:pPr>
            <a:r>
              <a:rPr sz="1800"/>
              <a:t>⑥ 关闭连接，释放资源。代码如下。</a:t>
            </a:r>
            <a:endParaRPr sz="1800"/>
          </a:p>
          <a:p>
            <a:pPr fontAlgn="auto">
              <a:lnSpc>
                <a:spcPct val="140000"/>
              </a:lnSpc>
            </a:pPr>
            <a:r>
              <a:t>//关闭连接，释放资源(一定要做) 先开后关</a:t>
            </a:r>
          </a:p>
          <a:p>
            <a:pPr fontAlgn="auto">
              <a:lnSpc>
                <a:spcPct val="140000"/>
              </a:lnSpc>
            </a:pPr>
            <a:r>
              <a:t>rs.close();</a:t>
            </a:r>
          </a:p>
          <a:p>
            <a:pPr fontAlgn="auto">
              <a:lnSpc>
                <a:spcPct val="140000"/>
              </a:lnSpc>
            </a:pPr>
            <a:r>
              <a:t>statement.close();</a:t>
            </a:r>
          </a:p>
          <a:p>
            <a:pPr fontAlgn="auto">
              <a:lnSpc>
                <a:spcPct val="140000"/>
              </a:lnSpc>
            </a:pPr>
            <a:r>
              <a:t>connection.close();</a:t>
            </a:r>
          </a:p>
        </p:txBody>
      </p:sp>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smtClean="0">
                <a:latin typeface="+mn-ea"/>
                <a:ea typeface="+mn-ea"/>
                <a:cs typeface="+mn-ea"/>
                <a:sym typeface="+mn-lt"/>
              </a:rPr>
              <a:t>使用视图操作数据库</a:t>
            </a:r>
            <a:r>
              <a:rPr smtClean="0">
                <a:latin typeface="+mn-lt"/>
                <a:ea typeface="+mn-ea"/>
                <a:cs typeface="+mn-ea"/>
                <a:sym typeface="+mn-lt"/>
              </a:rPr>
              <a:t>（</a:t>
            </a:r>
            <a:r>
              <a:rPr lang="en-US" altLang="zh-CN" smtClean="0">
                <a:latin typeface="+mn-lt"/>
                <a:ea typeface="+mn-ea"/>
                <a:cs typeface="+mn-ea"/>
                <a:sym typeface="+mn-lt"/>
              </a:rPr>
              <a:t>10</a:t>
            </a:r>
            <a:r>
              <a:rPr smtClean="0">
                <a:latin typeface="+mn-lt"/>
                <a:ea typeface="+mn-ea"/>
                <a:cs typeface="+mn-ea"/>
                <a:sym typeface="+mn-lt"/>
              </a:rPr>
              <a:t>）</a:t>
            </a:r>
            <a:endParaRPr lang="zh-CN" altLang="en-US" dirty="0" smtClean="0">
              <a:latin typeface="+mn-ea"/>
              <a:ea typeface="+mn-ea"/>
              <a:cs typeface="+mn-ea"/>
              <a:sym typeface="+mn-lt"/>
            </a:endParaRPr>
          </a:p>
        </p:txBody>
      </p:sp>
      <p:sp>
        <p:nvSpPr>
          <p:cNvPr id="8" name="空心弧 7" hidden="1"/>
          <p:cNvSpPr/>
          <p:nvPr>
            <p:custDataLst>
              <p:tags r:id="rId1"/>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9" name="空心弧 8" hidden="1"/>
          <p:cNvSpPr/>
          <p:nvPr>
            <p:custDataLst>
              <p:tags r:id="rId2"/>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0" name="空心弧 9" hidden="1"/>
          <p:cNvSpPr/>
          <p:nvPr>
            <p:custDataLst>
              <p:tags r:id="rId3"/>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1" name="空心弧 10" hidden="1"/>
          <p:cNvSpPr/>
          <p:nvPr>
            <p:custDataLst>
              <p:tags r:id="rId4"/>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2" name="空心弧 11" hidden="1"/>
          <p:cNvSpPr/>
          <p:nvPr>
            <p:custDataLst>
              <p:tags r:id="rId5"/>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3" name="空心弧 12" hidden="1"/>
          <p:cNvSpPr/>
          <p:nvPr>
            <p:custDataLst>
              <p:tags r:id="rId6"/>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4" name="空心弧 13" hidden="1"/>
          <p:cNvSpPr/>
          <p:nvPr>
            <p:custDataLst>
              <p:tags r:id="rId7"/>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5" name="空心弧 14" hidden="1"/>
          <p:cNvSpPr/>
          <p:nvPr>
            <p:custDataLst>
              <p:tags r:id="rId8"/>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6" name="空心弧 15" hidden="1"/>
          <p:cNvSpPr/>
          <p:nvPr>
            <p:custDataLst>
              <p:tags r:id="rId9"/>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7" name="空心弧 16" hidden="1"/>
          <p:cNvSpPr/>
          <p:nvPr>
            <p:custDataLst>
              <p:tags r:id="rId10"/>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8" name="空心弧 17" hidden="1"/>
          <p:cNvSpPr/>
          <p:nvPr>
            <p:custDataLst>
              <p:tags r:id="rId11"/>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9" name="空心弧 18" hidden="1"/>
          <p:cNvSpPr/>
          <p:nvPr>
            <p:custDataLst>
              <p:tags r:id="rId12"/>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0" name="空心弧 19" hidden="1"/>
          <p:cNvSpPr/>
          <p:nvPr>
            <p:custDataLst>
              <p:tags r:id="rId13"/>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1" name="空心弧 20" hidden="1"/>
          <p:cNvSpPr/>
          <p:nvPr>
            <p:custDataLst>
              <p:tags r:id="rId14"/>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2" name="空心弧 21" hidden="1"/>
          <p:cNvSpPr/>
          <p:nvPr>
            <p:custDataLst>
              <p:tags r:id="rId15"/>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3" name="空心弧 22" hidden="1"/>
          <p:cNvSpPr/>
          <p:nvPr>
            <p:custDataLst>
              <p:tags r:id="rId16"/>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4" name="空心弧 23" hidden="1"/>
          <p:cNvSpPr/>
          <p:nvPr>
            <p:custDataLst>
              <p:tags r:id="rId17"/>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5" name="空心弧 24" hidden="1"/>
          <p:cNvSpPr/>
          <p:nvPr>
            <p:custDataLst>
              <p:tags r:id="rId18"/>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6" name="空心弧 25" hidden="1"/>
          <p:cNvSpPr/>
          <p:nvPr>
            <p:custDataLst>
              <p:tags r:id="rId19"/>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7" name="空心弧 26" hidden="1"/>
          <p:cNvSpPr/>
          <p:nvPr>
            <p:custDataLst>
              <p:tags r:id="rId20"/>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8" name="空心弧 27" hidden="1"/>
          <p:cNvSpPr/>
          <p:nvPr>
            <p:custDataLst>
              <p:tags r:id="rId21"/>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9" name="空心弧 28" hidden="1"/>
          <p:cNvSpPr/>
          <p:nvPr>
            <p:custDataLst>
              <p:tags r:id="rId22"/>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0" name="空心弧 29" hidden="1"/>
          <p:cNvSpPr/>
          <p:nvPr>
            <p:custDataLst>
              <p:tags r:id="rId23"/>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1" name="空心弧 30" hidden="1"/>
          <p:cNvSpPr/>
          <p:nvPr>
            <p:custDataLst>
              <p:tags r:id="rId24"/>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2" name="空心弧 31" hidden="1"/>
          <p:cNvSpPr/>
          <p:nvPr>
            <p:custDataLst>
              <p:tags r:id="rId25"/>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3" name="空心弧 32" hidden="1"/>
          <p:cNvSpPr/>
          <p:nvPr>
            <p:custDataLst>
              <p:tags r:id="rId26"/>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4" name="空心弧 33" hidden="1"/>
          <p:cNvSpPr/>
          <p:nvPr>
            <p:custDataLst>
              <p:tags r:id="rId27"/>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5" name="空心弧 34" hidden="1"/>
          <p:cNvSpPr/>
          <p:nvPr>
            <p:custDataLst>
              <p:tags r:id="rId28"/>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6" name="空心弧 35" hidden="1"/>
          <p:cNvSpPr/>
          <p:nvPr>
            <p:custDataLst>
              <p:tags r:id="rId29"/>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7" name="空心弧 36" hidden="1"/>
          <p:cNvSpPr/>
          <p:nvPr>
            <p:custDataLst>
              <p:tags r:id="rId30"/>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8" name="空心弧 37" hidden="1"/>
          <p:cNvSpPr/>
          <p:nvPr>
            <p:custDataLst>
              <p:tags r:id="rId31"/>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9" name="空心弧 38" hidden="1"/>
          <p:cNvSpPr/>
          <p:nvPr>
            <p:custDataLst>
              <p:tags r:id="rId32"/>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0" name="空心弧 39" hidden="1"/>
          <p:cNvSpPr/>
          <p:nvPr>
            <p:custDataLst>
              <p:tags r:id="rId33"/>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1" name="空心弧 40" hidden="1"/>
          <p:cNvSpPr/>
          <p:nvPr>
            <p:custDataLst>
              <p:tags r:id="rId34"/>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2" name="空心弧 41" hidden="1"/>
          <p:cNvSpPr/>
          <p:nvPr>
            <p:custDataLst>
              <p:tags r:id="rId35"/>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3" name="空心弧 42" hidden="1"/>
          <p:cNvSpPr/>
          <p:nvPr>
            <p:custDataLst>
              <p:tags r:id="rId36"/>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4" name="空心弧 43" hidden="1"/>
          <p:cNvSpPr/>
          <p:nvPr>
            <p:custDataLst>
              <p:tags r:id="rId37"/>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5" name="空心弧 44" hidden="1"/>
          <p:cNvSpPr/>
          <p:nvPr>
            <p:custDataLst>
              <p:tags r:id="rId38"/>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6" name="空心弧 45" hidden="1"/>
          <p:cNvSpPr/>
          <p:nvPr>
            <p:custDataLst>
              <p:tags r:id="rId39"/>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7" name="空心弧 46" hidden="1"/>
          <p:cNvSpPr/>
          <p:nvPr>
            <p:custDataLst>
              <p:tags r:id="rId40"/>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8" name="空心弧 47" hidden="1"/>
          <p:cNvSpPr/>
          <p:nvPr>
            <p:custDataLst>
              <p:tags r:id="rId41"/>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9" name="空心弧 48" hidden="1"/>
          <p:cNvSpPr/>
          <p:nvPr>
            <p:custDataLst>
              <p:tags r:id="rId42"/>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0" name="空心弧 49" hidden="1"/>
          <p:cNvSpPr/>
          <p:nvPr>
            <p:custDataLst>
              <p:tags r:id="rId43"/>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1" name="空心弧 50" hidden="1"/>
          <p:cNvSpPr/>
          <p:nvPr>
            <p:custDataLst>
              <p:tags r:id="rId44"/>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2" name="空心弧 51" hidden="1"/>
          <p:cNvSpPr/>
          <p:nvPr>
            <p:custDataLst>
              <p:tags r:id="rId45"/>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3" name="空心弧 52" hidden="1"/>
          <p:cNvSpPr/>
          <p:nvPr>
            <p:custDataLst>
              <p:tags r:id="rId46"/>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 name="文本框 2"/>
          <p:cNvSpPr txBox="1"/>
          <p:nvPr/>
        </p:nvSpPr>
        <p:spPr>
          <a:xfrm>
            <a:off x="405765" y="1226820"/>
            <a:ext cx="11015980" cy="4996815"/>
          </a:xfrm>
          <a:prstGeom prst="rect">
            <a:avLst/>
          </a:prstGeom>
          <a:noFill/>
        </p:spPr>
        <p:txBody>
          <a:bodyPr wrap="square" rtlCol="0">
            <a:spAutoFit/>
          </a:bodyPr>
          <a:p>
            <a:pPr fontAlgn="auto">
              <a:lnSpc>
                <a:spcPct val="140000"/>
              </a:lnSpc>
            </a:pPr>
            <a:r>
              <a:rPr sz="2200"/>
              <a:t>(4)结果展示，相关JAVA代码参考如下。</a:t>
            </a:r>
            <a:endParaRPr sz="2200"/>
          </a:p>
          <a:p>
            <a:r>
              <a:t>public class GaussDBJDBC {</a:t>
            </a:r>
          </a:p>
          <a:p>
            <a:r>
              <a:t>public static void main(String[] args) throws ClassNotFoundException, SQLException {</a:t>
            </a:r>
          </a:p>
          <a:p>
            <a:r>
              <a:t>       //配置信息</a:t>
            </a:r>
          </a:p>
          <a:p>
            <a:r>
              <a:t>        //useUnicode=true&amp;characterEncoding=utf-8 解决中文乱码</a:t>
            </a:r>
          </a:p>
          <a:p>
            <a:r>
              <a:t>        String url = "jdbc:mysql://数据库ip地址:3306/school?useUnicode=true&amp;characterEncoding=utf-8";</a:t>
            </a:r>
          </a:p>
          <a:p>
            <a:r>
              <a:t>        String username = "数据库用户名";</a:t>
            </a:r>
          </a:p>
          <a:p>
            <a:r>
              <a:t>        String password = "数据库密码";</a:t>
            </a:r>
          </a:p>
          <a:p/>
          <a:p>
            <a:r>
              <a:t>        //1.加载驱动</a:t>
            </a:r>
          </a:p>
          <a:p>
            <a:r>
              <a:t>        Class.forName("com.mysql.cj.jdbc.Driver");</a:t>
            </a:r>
          </a:p>
          <a:p>
            <a:r>
              <a:t>  //2.连接数据库,代表数据库</a:t>
            </a:r>
          </a:p>
          <a:p>
            <a:r>
              <a:t>        Connection connection = DriverManager.getConnection(url, username, password);</a:t>
            </a:r>
          </a:p>
          <a:p>
            <a:r>
              <a:t>        //3.向数据库发送SQL的对象Statement,PreparedStatement : CRUD</a:t>
            </a:r>
          </a:p>
          <a:p>
            <a:r>
              <a:t>        Statement statement = connection.createStatement();</a:t>
            </a:r>
          </a:p>
          <a:p>
            <a:r>
              <a:rPr>
                <a:sym typeface="+mn-ea"/>
              </a:rPr>
              <a:t> //4.编写SQL</a:t>
            </a:r>
            <a:endParaRPr>
              <a:sym typeface="+mn-ea"/>
            </a:endParaRPr>
          </a:p>
          <a:p/>
        </p:txBody>
      </p:sp>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smtClean="0">
                <a:latin typeface="+mn-ea"/>
                <a:ea typeface="+mn-ea"/>
                <a:cs typeface="+mn-ea"/>
                <a:sym typeface="+mn-lt"/>
              </a:rPr>
              <a:t>使用视图操作数据库</a:t>
            </a:r>
            <a:r>
              <a:rPr smtClean="0">
                <a:latin typeface="+mn-lt"/>
                <a:ea typeface="+mn-ea"/>
                <a:cs typeface="+mn-ea"/>
                <a:sym typeface="+mn-lt"/>
              </a:rPr>
              <a:t>（</a:t>
            </a:r>
            <a:r>
              <a:rPr lang="en-US" altLang="zh-CN" smtClean="0">
                <a:latin typeface="+mn-lt"/>
                <a:ea typeface="+mn-ea"/>
                <a:cs typeface="+mn-ea"/>
                <a:sym typeface="+mn-lt"/>
              </a:rPr>
              <a:t>11</a:t>
            </a:r>
            <a:r>
              <a:rPr smtClean="0">
                <a:latin typeface="+mn-lt"/>
                <a:ea typeface="+mn-ea"/>
                <a:cs typeface="+mn-ea"/>
                <a:sym typeface="+mn-lt"/>
              </a:rPr>
              <a:t>）</a:t>
            </a:r>
            <a:endParaRPr lang="zh-CN" altLang="en-US" dirty="0" smtClean="0">
              <a:latin typeface="+mn-ea"/>
              <a:ea typeface="+mn-ea"/>
              <a:cs typeface="+mn-ea"/>
              <a:sym typeface="+mn-lt"/>
            </a:endParaRPr>
          </a:p>
        </p:txBody>
      </p:sp>
      <p:sp>
        <p:nvSpPr>
          <p:cNvPr id="8" name="空心弧 7" hidden="1"/>
          <p:cNvSpPr/>
          <p:nvPr>
            <p:custDataLst>
              <p:tags r:id="rId1"/>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9" name="空心弧 8" hidden="1"/>
          <p:cNvSpPr/>
          <p:nvPr>
            <p:custDataLst>
              <p:tags r:id="rId2"/>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0" name="空心弧 9" hidden="1"/>
          <p:cNvSpPr/>
          <p:nvPr>
            <p:custDataLst>
              <p:tags r:id="rId3"/>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1" name="空心弧 10" hidden="1"/>
          <p:cNvSpPr/>
          <p:nvPr>
            <p:custDataLst>
              <p:tags r:id="rId4"/>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2" name="空心弧 11" hidden="1"/>
          <p:cNvSpPr/>
          <p:nvPr>
            <p:custDataLst>
              <p:tags r:id="rId5"/>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3" name="空心弧 12" hidden="1"/>
          <p:cNvSpPr/>
          <p:nvPr>
            <p:custDataLst>
              <p:tags r:id="rId6"/>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4" name="空心弧 13" hidden="1"/>
          <p:cNvSpPr/>
          <p:nvPr>
            <p:custDataLst>
              <p:tags r:id="rId7"/>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5" name="空心弧 14" hidden="1"/>
          <p:cNvSpPr/>
          <p:nvPr>
            <p:custDataLst>
              <p:tags r:id="rId8"/>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6" name="空心弧 15" hidden="1"/>
          <p:cNvSpPr/>
          <p:nvPr>
            <p:custDataLst>
              <p:tags r:id="rId9"/>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7" name="空心弧 16" hidden="1"/>
          <p:cNvSpPr/>
          <p:nvPr>
            <p:custDataLst>
              <p:tags r:id="rId10"/>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8" name="空心弧 17" hidden="1"/>
          <p:cNvSpPr/>
          <p:nvPr>
            <p:custDataLst>
              <p:tags r:id="rId11"/>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9" name="空心弧 18" hidden="1"/>
          <p:cNvSpPr/>
          <p:nvPr>
            <p:custDataLst>
              <p:tags r:id="rId12"/>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0" name="空心弧 19" hidden="1"/>
          <p:cNvSpPr/>
          <p:nvPr>
            <p:custDataLst>
              <p:tags r:id="rId13"/>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1" name="空心弧 20" hidden="1"/>
          <p:cNvSpPr/>
          <p:nvPr>
            <p:custDataLst>
              <p:tags r:id="rId14"/>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2" name="空心弧 21" hidden="1"/>
          <p:cNvSpPr/>
          <p:nvPr>
            <p:custDataLst>
              <p:tags r:id="rId15"/>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3" name="空心弧 22" hidden="1"/>
          <p:cNvSpPr/>
          <p:nvPr>
            <p:custDataLst>
              <p:tags r:id="rId16"/>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4" name="空心弧 23" hidden="1"/>
          <p:cNvSpPr/>
          <p:nvPr>
            <p:custDataLst>
              <p:tags r:id="rId17"/>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5" name="空心弧 24" hidden="1"/>
          <p:cNvSpPr/>
          <p:nvPr>
            <p:custDataLst>
              <p:tags r:id="rId18"/>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6" name="空心弧 25" hidden="1"/>
          <p:cNvSpPr/>
          <p:nvPr>
            <p:custDataLst>
              <p:tags r:id="rId19"/>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7" name="空心弧 26" hidden="1"/>
          <p:cNvSpPr/>
          <p:nvPr>
            <p:custDataLst>
              <p:tags r:id="rId20"/>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8" name="空心弧 27" hidden="1"/>
          <p:cNvSpPr/>
          <p:nvPr>
            <p:custDataLst>
              <p:tags r:id="rId21"/>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9" name="空心弧 28" hidden="1"/>
          <p:cNvSpPr/>
          <p:nvPr>
            <p:custDataLst>
              <p:tags r:id="rId22"/>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0" name="空心弧 29" hidden="1"/>
          <p:cNvSpPr/>
          <p:nvPr>
            <p:custDataLst>
              <p:tags r:id="rId23"/>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1" name="空心弧 30" hidden="1"/>
          <p:cNvSpPr/>
          <p:nvPr>
            <p:custDataLst>
              <p:tags r:id="rId24"/>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2" name="空心弧 31" hidden="1"/>
          <p:cNvSpPr/>
          <p:nvPr>
            <p:custDataLst>
              <p:tags r:id="rId25"/>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3" name="空心弧 32" hidden="1"/>
          <p:cNvSpPr/>
          <p:nvPr>
            <p:custDataLst>
              <p:tags r:id="rId26"/>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4" name="空心弧 33" hidden="1"/>
          <p:cNvSpPr/>
          <p:nvPr>
            <p:custDataLst>
              <p:tags r:id="rId27"/>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5" name="空心弧 34" hidden="1"/>
          <p:cNvSpPr/>
          <p:nvPr>
            <p:custDataLst>
              <p:tags r:id="rId28"/>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6" name="空心弧 35" hidden="1"/>
          <p:cNvSpPr/>
          <p:nvPr>
            <p:custDataLst>
              <p:tags r:id="rId29"/>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7" name="空心弧 36" hidden="1"/>
          <p:cNvSpPr/>
          <p:nvPr>
            <p:custDataLst>
              <p:tags r:id="rId30"/>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8" name="空心弧 37" hidden="1"/>
          <p:cNvSpPr/>
          <p:nvPr>
            <p:custDataLst>
              <p:tags r:id="rId31"/>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9" name="空心弧 38" hidden="1"/>
          <p:cNvSpPr/>
          <p:nvPr>
            <p:custDataLst>
              <p:tags r:id="rId32"/>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0" name="空心弧 39" hidden="1"/>
          <p:cNvSpPr/>
          <p:nvPr>
            <p:custDataLst>
              <p:tags r:id="rId33"/>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1" name="空心弧 40" hidden="1"/>
          <p:cNvSpPr/>
          <p:nvPr>
            <p:custDataLst>
              <p:tags r:id="rId34"/>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2" name="空心弧 41" hidden="1"/>
          <p:cNvSpPr/>
          <p:nvPr>
            <p:custDataLst>
              <p:tags r:id="rId35"/>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3" name="空心弧 42" hidden="1"/>
          <p:cNvSpPr/>
          <p:nvPr>
            <p:custDataLst>
              <p:tags r:id="rId36"/>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4" name="空心弧 43" hidden="1"/>
          <p:cNvSpPr/>
          <p:nvPr>
            <p:custDataLst>
              <p:tags r:id="rId37"/>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5" name="空心弧 44" hidden="1"/>
          <p:cNvSpPr/>
          <p:nvPr>
            <p:custDataLst>
              <p:tags r:id="rId38"/>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6" name="空心弧 45" hidden="1"/>
          <p:cNvSpPr/>
          <p:nvPr>
            <p:custDataLst>
              <p:tags r:id="rId39"/>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7" name="空心弧 46" hidden="1"/>
          <p:cNvSpPr/>
          <p:nvPr>
            <p:custDataLst>
              <p:tags r:id="rId40"/>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8" name="空心弧 47" hidden="1"/>
          <p:cNvSpPr/>
          <p:nvPr>
            <p:custDataLst>
              <p:tags r:id="rId41"/>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9" name="空心弧 48" hidden="1"/>
          <p:cNvSpPr/>
          <p:nvPr>
            <p:custDataLst>
              <p:tags r:id="rId42"/>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0" name="空心弧 49" hidden="1"/>
          <p:cNvSpPr/>
          <p:nvPr>
            <p:custDataLst>
              <p:tags r:id="rId43"/>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1" name="空心弧 50" hidden="1"/>
          <p:cNvSpPr/>
          <p:nvPr>
            <p:custDataLst>
              <p:tags r:id="rId44"/>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2" name="空心弧 51" hidden="1"/>
          <p:cNvSpPr/>
          <p:nvPr>
            <p:custDataLst>
              <p:tags r:id="rId45"/>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3" name="空心弧 52" hidden="1"/>
          <p:cNvSpPr/>
          <p:nvPr>
            <p:custDataLst>
              <p:tags r:id="rId46"/>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 name="文本框 2"/>
          <p:cNvSpPr txBox="1"/>
          <p:nvPr/>
        </p:nvSpPr>
        <p:spPr>
          <a:xfrm>
            <a:off x="405765" y="1226820"/>
            <a:ext cx="11015980" cy="5077460"/>
          </a:xfrm>
          <a:prstGeom prst="rect">
            <a:avLst/>
          </a:prstGeom>
          <a:noFill/>
        </p:spPr>
        <p:txBody>
          <a:bodyPr wrap="square" rtlCol="0">
            <a:spAutoFit/>
          </a:bodyPr>
          <a:p>
            <a:r>
              <a:t>        String sql = "select * from v_class_teacher";</a:t>
            </a:r>
          </a:p>
          <a:p>
            <a:r>
              <a:t>        //5.执行查询SQL，返回一个 ResultSet  ： 结果集</a:t>
            </a:r>
          </a:p>
          <a:p>
            <a:r>
              <a:t>        ResultSet rs = statement.executeQuery(sql);</a:t>
            </a:r>
          </a:p>
          <a:p>
            <a:r>
              <a:t>        while (rs.next()) {</a:t>
            </a:r>
          </a:p>
          <a:p>
            <a:r>
              <a:t>            //对应视图	、</a:t>
            </a:r>
          </a:p>
          <a:p>
            <a:r>
              <a:t>System.out.print("教师编号:" + rs.getObject("教师编号"));</a:t>
            </a:r>
          </a:p>
          <a:p>
            <a:r>
              <a:t>        System.out.print("  班主任姓名:" + rs.getObject("班主任姓名"));</a:t>
            </a:r>
          </a:p>
          <a:p>
            <a:r>
              <a:t>        System.out.print("  班主任职称:" + rs.getObject("班主任职称"));</a:t>
            </a:r>
          </a:p>
          <a:p>
            <a:r>
              <a:t>        System.out.println("    班级名称:" + rs.getObject("班级名称"));	</a:t>
            </a:r>
          </a:p>
          <a:p>
            <a:r>
              <a:t>        }</a:t>
            </a:r>
          </a:p>
          <a:p>
            <a:r>
              <a:t>        //6.关闭连接，释放资源(一定要做) 先开后关</a:t>
            </a:r>
          </a:p>
          <a:p>
            <a:r>
              <a:t>        rs.close();</a:t>
            </a:r>
          </a:p>
          <a:p>
            <a:r>
              <a:t>        statement.close();</a:t>
            </a:r>
          </a:p>
          <a:p>
            <a:r>
              <a:t>        connection.close();</a:t>
            </a:r>
          </a:p>
          <a:p>
            <a:r>
              <a:t>    }</a:t>
            </a:r>
          </a:p>
          <a:p>
            <a:r>
              <a:t>}</a:t>
            </a:r>
          </a:p>
          <a:p>
            <a:r>
              <a:t>备注：注意使用代码时，修改成自己的数据库配置信息(ip、用户名、密码)，导入相关依赖。</a:t>
            </a:r>
          </a:p>
          <a:p>
            <a:r>
              <a:t>结果展示。如图4-25所示。</a:t>
            </a:r>
          </a:p>
        </p:txBody>
      </p:sp>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smtClean="0">
                <a:latin typeface="+mn-ea"/>
                <a:ea typeface="+mn-ea"/>
                <a:cs typeface="+mn-ea"/>
                <a:sym typeface="+mn-lt"/>
              </a:rPr>
              <a:t>使用视图操作数据库</a:t>
            </a:r>
            <a:r>
              <a:rPr smtClean="0">
                <a:latin typeface="+mn-lt"/>
                <a:ea typeface="+mn-ea"/>
                <a:cs typeface="+mn-ea"/>
                <a:sym typeface="+mn-lt"/>
              </a:rPr>
              <a:t>（</a:t>
            </a:r>
            <a:r>
              <a:rPr lang="en-US" altLang="zh-CN" smtClean="0">
                <a:latin typeface="+mn-lt"/>
                <a:ea typeface="+mn-ea"/>
                <a:cs typeface="+mn-ea"/>
                <a:sym typeface="+mn-lt"/>
              </a:rPr>
              <a:t>12</a:t>
            </a:r>
            <a:r>
              <a:rPr smtClean="0">
                <a:latin typeface="+mn-lt"/>
                <a:ea typeface="+mn-ea"/>
                <a:cs typeface="+mn-ea"/>
                <a:sym typeface="+mn-lt"/>
              </a:rPr>
              <a:t>）</a:t>
            </a:r>
            <a:endParaRPr lang="zh-CN" altLang="en-US" dirty="0" smtClean="0">
              <a:latin typeface="+mn-ea"/>
              <a:ea typeface="+mn-ea"/>
              <a:cs typeface="+mn-ea"/>
              <a:sym typeface="+mn-lt"/>
            </a:endParaRPr>
          </a:p>
        </p:txBody>
      </p:sp>
      <p:sp>
        <p:nvSpPr>
          <p:cNvPr id="8" name="空心弧 7" hidden="1"/>
          <p:cNvSpPr/>
          <p:nvPr>
            <p:custDataLst>
              <p:tags r:id="rId1"/>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9" name="空心弧 8" hidden="1"/>
          <p:cNvSpPr/>
          <p:nvPr>
            <p:custDataLst>
              <p:tags r:id="rId2"/>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0" name="空心弧 9" hidden="1"/>
          <p:cNvSpPr/>
          <p:nvPr>
            <p:custDataLst>
              <p:tags r:id="rId3"/>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1" name="空心弧 10" hidden="1"/>
          <p:cNvSpPr/>
          <p:nvPr>
            <p:custDataLst>
              <p:tags r:id="rId4"/>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2" name="空心弧 11" hidden="1"/>
          <p:cNvSpPr/>
          <p:nvPr>
            <p:custDataLst>
              <p:tags r:id="rId5"/>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3" name="空心弧 12" hidden="1"/>
          <p:cNvSpPr/>
          <p:nvPr>
            <p:custDataLst>
              <p:tags r:id="rId6"/>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4" name="空心弧 13" hidden="1"/>
          <p:cNvSpPr/>
          <p:nvPr>
            <p:custDataLst>
              <p:tags r:id="rId7"/>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5" name="空心弧 14" hidden="1"/>
          <p:cNvSpPr/>
          <p:nvPr>
            <p:custDataLst>
              <p:tags r:id="rId8"/>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6" name="空心弧 15" hidden="1"/>
          <p:cNvSpPr/>
          <p:nvPr>
            <p:custDataLst>
              <p:tags r:id="rId9"/>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7" name="空心弧 16" hidden="1"/>
          <p:cNvSpPr/>
          <p:nvPr>
            <p:custDataLst>
              <p:tags r:id="rId10"/>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8" name="空心弧 17" hidden="1"/>
          <p:cNvSpPr/>
          <p:nvPr>
            <p:custDataLst>
              <p:tags r:id="rId11"/>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9" name="空心弧 18" hidden="1"/>
          <p:cNvSpPr/>
          <p:nvPr>
            <p:custDataLst>
              <p:tags r:id="rId12"/>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0" name="空心弧 19" hidden="1"/>
          <p:cNvSpPr/>
          <p:nvPr>
            <p:custDataLst>
              <p:tags r:id="rId13"/>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1" name="空心弧 20" hidden="1"/>
          <p:cNvSpPr/>
          <p:nvPr>
            <p:custDataLst>
              <p:tags r:id="rId14"/>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2" name="空心弧 21" hidden="1"/>
          <p:cNvSpPr/>
          <p:nvPr>
            <p:custDataLst>
              <p:tags r:id="rId15"/>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3" name="空心弧 22" hidden="1"/>
          <p:cNvSpPr/>
          <p:nvPr>
            <p:custDataLst>
              <p:tags r:id="rId16"/>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4" name="空心弧 23" hidden="1"/>
          <p:cNvSpPr/>
          <p:nvPr>
            <p:custDataLst>
              <p:tags r:id="rId17"/>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5" name="空心弧 24" hidden="1"/>
          <p:cNvSpPr/>
          <p:nvPr>
            <p:custDataLst>
              <p:tags r:id="rId18"/>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6" name="空心弧 25" hidden="1"/>
          <p:cNvSpPr/>
          <p:nvPr>
            <p:custDataLst>
              <p:tags r:id="rId19"/>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7" name="空心弧 26" hidden="1"/>
          <p:cNvSpPr/>
          <p:nvPr>
            <p:custDataLst>
              <p:tags r:id="rId20"/>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8" name="空心弧 27" hidden="1"/>
          <p:cNvSpPr/>
          <p:nvPr>
            <p:custDataLst>
              <p:tags r:id="rId21"/>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9" name="空心弧 28" hidden="1"/>
          <p:cNvSpPr/>
          <p:nvPr>
            <p:custDataLst>
              <p:tags r:id="rId22"/>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0" name="空心弧 29" hidden="1"/>
          <p:cNvSpPr/>
          <p:nvPr>
            <p:custDataLst>
              <p:tags r:id="rId23"/>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1" name="空心弧 30" hidden="1"/>
          <p:cNvSpPr/>
          <p:nvPr>
            <p:custDataLst>
              <p:tags r:id="rId24"/>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2" name="空心弧 31" hidden="1"/>
          <p:cNvSpPr/>
          <p:nvPr>
            <p:custDataLst>
              <p:tags r:id="rId25"/>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3" name="空心弧 32" hidden="1"/>
          <p:cNvSpPr/>
          <p:nvPr>
            <p:custDataLst>
              <p:tags r:id="rId26"/>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4" name="空心弧 33" hidden="1"/>
          <p:cNvSpPr/>
          <p:nvPr>
            <p:custDataLst>
              <p:tags r:id="rId27"/>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5" name="空心弧 34" hidden="1"/>
          <p:cNvSpPr/>
          <p:nvPr>
            <p:custDataLst>
              <p:tags r:id="rId28"/>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6" name="空心弧 35" hidden="1"/>
          <p:cNvSpPr/>
          <p:nvPr>
            <p:custDataLst>
              <p:tags r:id="rId29"/>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7" name="空心弧 36" hidden="1"/>
          <p:cNvSpPr/>
          <p:nvPr>
            <p:custDataLst>
              <p:tags r:id="rId30"/>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8" name="空心弧 37" hidden="1"/>
          <p:cNvSpPr/>
          <p:nvPr>
            <p:custDataLst>
              <p:tags r:id="rId31"/>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9" name="空心弧 38" hidden="1"/>
          <p:cNvSpPr/>
          <p:nvPr>
            <p:custDataLst>
              <p:tags r:id="rId32"/>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0" name="空心弧 39" hidden="1"/>
          <p:cNvSpPr/>
          <p:nvPr>
            <p:custDataLst>
              <p:tags r:id="rId33"/>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1" name="空心弧 40" hidden="1"/>
          <p:cNvSpPr/>
          <p:nvPr>
            <p:custDataLst>
              <p:tags r:id="rId34"/>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2" name="空心弧 41" hidden="1"/>
          <p:cNvSpPr/>
          <p:nvPr>
            <p:custDataLst>
              <p:tags r:id="rId35"/>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3" name="空心弧 42" hidden="1"/>
          <p:cNvSpPr/>
          <p:nvPr>
            <p:custDataLst>
              <p:tags r:id="rId36"/>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4" name="空心弧 43" hidden="1"/>
          <p:cNvSpPr/>
          <p:nvPr>
            <p:custDataLst>
              <p:tags r:id="rId37"/>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5" name="空心弧 44" hidden="1"/>
          <p:cNvSpPr/>
          <p:nvPr>
            <p:custDataLst>
              <p:tags r:id="rId38"/>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6" name="空心弧 45" hidden="1"/>
          <p:cNvSpPr/>
          <p:nvPr>
            <p:custDataLst>
              <p:tags r:id="rId39"/>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7" name="空心弧 46" hidden="1"/>
          <p:cNvSpPr/>
          <p:nvPr>
            <p:custDataLst>
              <p:tags r:id="rId40"/>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8" name="空心弧 47" hidden="1"/>
          <p:cNvSpPr/>
          <p:nvPr>
            <p:custDataLst>
              <p:tags r:id="rId41"/>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9" name="空心弧 48" hidden="1"/>
          <p:cNvSpPr/>
          <p:nvPr>
            <p:custDataLst>
              <p:tags r:id="rId42"/>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0" name="空心弧 49" hidden="1"/>
          <p:cNvSpPr/>
          <p:nvPr>
            <p:custDataLst>
              <p:tags r:id="rId43"/>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1" name="空心弧 50" hidden="1"/>
          <p:cNvSpPr/>
          <p:nvPr>
            <p:custDataLst>
              <p:tags r:id="rId44"/>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2" name="空心弧 51" hidden="1"/>
          <p:cNvSpPr/>
          <p:nvPr>
            <p:custDataLst>
              <p:tags r:id="rId45"/>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3" name="空心弧 52" hidden="1"/>
          <p:cNvSpPr/>
          <p:nvPr>
            <p:custDataLst>
              <p:tags r:id="rId46"/>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 name="文本框 2"/>
          <p:cNvSpPr txBox="1"/>
          <p:nvPr/>
        </p:nvSpPr>
        <p:spPr>
          <a:xfrm>
            <a:off x="405765" y="1226820"/>
            <a:ext cx="11015980" cy="429895"/>
          </a:xfrm>
          <a:prstGeom prst="rect">
            <a:avLst/>
          </a:prstGeom>
          <a:noFill/>
        </p:spPr>
        <p:txBody>
          <a:bodyPr wrap="square" rtlCol="0">
            <a:spAutoFit/>
          </a:bodyPr>
          <a:p>
            <a:r>
              <a:rPr lang="zh-CN" altLang="en-US" sz="2200"/>
              <a:t>运行结果如下</a:t>
            </a:r>
            <a:endParaRPr lang="zh-CN" altLang="en-US" sz="2200"/>
          </a:p>
        </p:txBody>
      </p:sp>
      <p:pic>
        <p:nvPicPr>
          <p:cNvPr id="62" name="图片 8"/>
          <p:cNvPicPr>
            <a:picLocks noChangeAspect="1"/>
          </p:cNvPicPr>
          <p:nvPr/>
        </p:nvPicPr>
        <p:blipFill>
          <a:blip r:embed="rId47"/>
          <a:stretch>
            <a:fillRect/>
          </a:stretch>
        </p:blipFill>
        <p:spPr>
          <a:xfrm>
            <a:off x="4171950" y="1954848"/>
            <a:ext cx="3483610" cy="3353435"/>
          </a:xfrm>
          <a:prstGeom prst="rect">
            <a:avLst/>
          </a:prstGeom>
          <a:noFill/>
          <a:ln>
            <a:solidFill>
              <a:schemeClr val="bg1">
                <a:lumMod val="85000"/>
              </a:schemeClr>
            </a:solidFill>
          </a:ln>
        </p:spPr>
      </p:pic>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smtClean="0">
                <a:latin typeface="+mn-ea"/>
                <a:ea typeface="+mn-ea"/>
                <a:cs typeface="+mn-ea"/>
                <a:sym typeface="+mn-lt"/>
              </a:rPr>
              <a:t>使用</a:t>
            </a:r>
            <a:r>
              <a:rPr lang="en-US" altLang="zh-CN" dirty="0" smtClean="0">
                <a:latin typeface="+mn-ea"/>
                <a:ea typeface="+mn-ea"/>
                <a:cs typeface="+mn-ea"/>
                <a:sym typeface="+mn-lt"/>
              </a:rPr>
              <a:t>python</a:t>
            </a:r>
            <a:r>
              <a:rPr lang="zh-CN" altLang="en-US" dirty="0" smtClean="0">
                <a:latin typeface="+mn-ea"/>
                <a:ea typeface="+mn-ea"/>
                <a:cs typeface="+mn-ea"/>
                <a:sym typeface="+mn-lt"/>
              </a:rPr>
              <a:t>连接数据库</a:t>
            </a:r>
            <a:r>
              <a:rPr smtClean="0">
                <a:latin typeface="+mn-lt"/>
                <a:ea typeface="+mn-ea"/>
                <a:cs typeface="+mn-ea"/>
                <a:sym typeface="+mn-lt"/>
              </a:rPr>
              <a:t>（</a:t>
            </a:r>
            <a:r>
              <a:rPr lang="en-US" altLang="zh-CN" smtClean="0">
                <a:latin typeface="+mn-lt"/>
                <a:ea typeface="+mn-ea"/>
                <a:cs typeface="+mn-ea"/>
                <a:sym typeface="+mn-lt"/>
              </a:rPr>
              <a:t>1</a:t>
            </a:r>
            <a:r>
              <a:rPr smtClean="0">
                <a:latin typeface="+mn-lt"/>
                <a:ea typeface="+mn-ea"/>
                <a:cs typeface="+mn-ea"/>
                <a:sym typeface="+mn-lt"/>
              </a:rPr>
              <a:t>）</a:t>
            </a:r>
            <a:endParaRPr lang="zh-CN" altLang="en-US" dirty="0" smtClean="0">
              <a:latin typeface="+mn-ea"/>
              <a:ea typeface="+mn-ea"/>
              <a:cs typeface="+mn-ea"/>
              <a:sym typeface="+mn-lt"/>
            </a:endParaRPr>
          </a:p>
        </p:txBody>
      </p:sp>
      <p:sp>
        <p:nvSpPr>
          <p:cNvPr id="8" name="空心弧 7" hidden="1"/>
          <p:cNvSpPr/>
          <p:nvPr>
            <p:custDataLst>
              <p:tags r:id="rId1"/>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9" name="空心弧 8" hidden="1"/>
          <p:cNvSpPr/>
          <p:nvPr>
            <p:custDataLst>
              <p:tags r:id="rId2"/>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0" name="空心弧 9" hidden="1"/>
          <p:cNvSpPr/>
          <p:nvPr>
            <p:custDataLst>
              <p:tags r:id="rId3"/>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1" name="空心弧 10" hidden="1"/>
          <p:cNvSpPr/>
          <p:nvPr>
            <p:custDataLst>
              <p:tags r:id="rId4"/>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2" name="空心弧 11" hidden="1"/>
          <p:cNvSpPr/>
          <p:nvPr>
            <p:custDataLst>
              <p:tags r:id="rId5"/>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3" name="空心弧 12" hidden="1"/>
          <p:cNvSpPr/>
          <p:nvPr>
            <p:custDataLst>
              <p:tags r:id="rId6"/>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4" name="空心弧 13" hidden="1"/>
          <p:cNvSpPr/>
          <p:nvPr>
            <p:custDataLst>
              <p:tags r:id="rId7"/>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5" name="空心弧 14" hidden="1"/>
          <p:cNvSpPr/>
          <p:nvPr>
            <p:custDataLst>
              <p:tags r:id="rId8"/>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6" name="空心弧 15" hidden="1"/>
          <p:cNvSpPr/>
          <p:nvPr>
            <p:custDataLst>
              <p:tags r:id="rId9"/>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7" name="空心弧 16" hidden="1"/>
          <p:cNvSpPr/>
          <p:nvPr>
            <p:custDataLst>
              <p:tags r:id="rId10"/>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8" name="空心弧 17" hidden="1"/>
          <p:cNvSpPr/>
          <p:nvPr>
            <p:custDataLst>
              <p:tags r:id="rId11"/>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9" name="空心弧 18" hidden="1"/>
          <p:cNvSpPr/>
          <p:nvPr>
            <p:custDataLst>
              <p:tags r:id="rId12"/>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0" name="空心弧 19" hidden="1"/>
          <p:cNvSpPr/>
          <p:nvPr>
            <p:custDataLst>
              <p:tags r:id="rId13"/>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1" name="空心弧 20" hidden="1"/>
          <p:cNvSpPr/>
          <p:nvPr>
            <p:custDataLst>
              <p:tags r:id="rId14"/>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2" name="空心弧 21" hidden="1"/>
          <p:cNvSpPr/>
          <p:nvPr>
            <p:custDataLst>
              <p:tags r:id="rId15"/>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3" name="空心弧 22" hidden="1"/>
          <p:cNvSpPr/>
          <p:nvPr>
            <p:custDataLst>
              <p:tags r:id="rId16"/>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4" name="空心弧 23" hidden="1"/>
          <p:cNvSpPr/>
          <p:nvPr>
            <p:custDataLst>
              <p:tags r:id="rId17"/>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5" name="空心弧 24" hidden="1"/>
          <p:cNvSpPr/>
          <p:nvPr>
            <p:custDataLst>
              <p:tags r:id="rId18"/>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6" name="空心弧 25" hidden="1"/>
          <p:cNvSpPr/>
          <p:nvPr>
            <p:custDataLst>
              <p:tags r:id="rId19"/>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7" name="空心弧 26" hidden="1"/>
          <p:cNvSpPr/>
          <p:nvPr>
            <p:custDataLst>
              <p:tags r:id="rId20"/>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8" name="空心弧 27" hidden="1"/>
          <p:cNvSpPr/>
          <p:nvPr>
            <p:custDataLst>
              <p:tags r:id="rId21"/>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9" name="空心弧 28" hidden="1"/>
          <p:cNvSpPr/>
          <p:nvPr>
            <p:custDataLst>
              <p:tags r:id="rId22"/>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0" name="空心弧 29" hidden="1"/>
          <p:cNvSpPr/>
          <p:nvPr>
            <p:custDataLst>
              <p:tags r:id="rId23"/>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1" name="空心弧 30" hidden="1"/>
          <p:cNvSpPr/>
          <p:nvPr>
            <p:custDataLst>
              <p:tags r:id="rId24"/>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2" name="空心弧 31" hidden="1"/>
          <p:cNvSpPr/>
          <p:nvPr>
            <p:custDataLst>
              <p:tags r:id="rId25"/>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3" name="空心弧 32" hidden="1"/>
          <p:cNvSpPr/>
          <p:nvPr>
            <p:custDataLst>
              <p:tags r:id="rId26"/>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4" name="空心弧 33" hidden="1"/>
          <p:cNvSpPr/>
          <p:nvPr>
            <p:custDataLst>
              <p:tags r:id="rId27"/>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5" name="空心弧 34" hidden="1"/>
          <p:cNvSpPr/>
          <p:nvPr>
            <p:custDataLst>
              <p:tags r:id="rId28"/>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6" name="空心弧 35" hidden="1"/>
          <p:cNvSpPr/>
          <p:nvPr>
            <p:custDataLst>
              <p:tags r:id="rId29"/>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7" name="空心弧 36" hidden="1"/>
          <p:cNvSpPr/>
          <p:nvPr>
            <p:custDataLst>
              <p:tags r:id="rId30"/>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8" name="空心弧 37" hidden="1"/>
          <p:cNvSpPr/>
          <p:nvPr>
            <p:custDataLst>
              <p:tags r:id="rId31"/>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9" name="空心弧 38" hidden="1"/>
          <p:cNvSpPr/>
          <p:nvPr>
            <p:custDataLst>
              <p:tags r:id="rId32"/>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0" name="空心弧 39" hidden="1"/>
          <p:cNvSpPr/>
          <p:nvPr>
            <p:custDataLst>
              <p:tags r:id="rId33"/>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1" name="空心弧 40" hidden="1"/>
          <p:cNvSpPr/>
          <p:nvPr>
            <p:custDataLst>
              <p:tags r:id="rId34"/>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2" name="空心弧 41" hidden="1"/>
          <p:cNvSpPr/>
          <p:nvPr>
            <p:custDataLst>
              <p:tags r:id="rId35"/>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3" name="空心弧 42" hidden="1"/>
          <p:cNvSpPr/>
          <p:nvPr>
            <p:custDataLst>
              <p:tags r:id="rId36"/>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4" name="空心弧 43" hidden="1"/>
          <p:cNvSpPr/>
          <p:nvPr>
            <p:custDataLst>
              <p:tags r:id="rId37"/>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5" name="空心弧 44" hidden="1"/>
          <p:cNvSpPr/>
          <p:nvPr>
            <p:custDataLst>
              <p:tags r:id="rId38"/>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6" name="空心弧 45" hidden="1"/>
          <p:cNvSpPr/>
          <p:nvPr>
            <p:custDataLst>
              <p:tags r:id="rId39"/>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7" name="空心弧 46" hidden="1"/>
          <p:cNvSpPr/>
          <p:nvPr>
            <p:custDataLst>
              <p:tags r:id="rId40"/>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8" name="空心弧 47" hidden="1"/>
          <p:cNvSpPr/>
          <p:nvPr>
            <p:custDataLst>
              <p:tags r:id="rId41"/>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9" name="空心弧 48" hidden="1"/>
          <p:cNvSpPr/>
          <p:nvPr>
            <p:custDataLst>
              <p:tags r:id="rId42"/>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0" name="空心弧 49" hidden="1"/>
          <p:cNvSpPr/>
          <p:nvPr>
            <p:custDataLst>
              <p:tags r:id="rId43"/>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1" name="空心弧 50" hidden="1"/>
          <p:cNvSpPr/>
          <p:nvPr>
            <p:custDataLst>
              <p:tags r:id="rId44"/>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2" name="空心弧 51" hidden="1"/>
          <p:cNvSpPr/>
          <p:nvPr>
            <p:custDataLst>
              <p:tags r:id="rId45"/>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3" name="空心弧 52" hidden="1"/>
          <p:cNvSpPr/>
          <p:nvPr>
            <p:custDataLst>
              <p:tags r:id="rId46"/>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 name="文本框 2"/>
          <p:cNvSpPr txBox="1"/>
          <p:nvPr/>
        </p:nvSpPr>
        <p:spPr>
          <a:xfrm>
            <a:off x="405765" y="1226820"/>
            <a:ext cx="11015980" cy="1986280"/>
          </a:xfrm>
          <a:prstGeom prst="rect">
            <a:avLst/>
          </a:prstGeom>
          <a:noFill/>
        </p:spPr>
        <p:txBody>
          <a:bodyPr wrap="square" rtlCol="0">
            <a:spAutoFit/>
          </a:bodyPr>
          <a:p>
            <a:pPr fontAlgn="auto">
              <a:lnSpc>
                <a:spcPct val="140000"/>
              </a:lnSpc>
            </a:pPr>
            <a:r>
              <a:rPr lang="zh-CN" altLang="en-US" sz="2200"/>
              <a:t>准备工作： 安装Python环境，本实验Python版本为Python3.8；安装 Visual Studio Code 或者 Sublime 或者 Atom，或者什么都不用安装。Python环境可到 https://www.python.org/ 下载。Visual Studio Code 可到 https://code.visualstudio.com/ 下载。</a:t>
            </a:r>
            <a:endParaRPr lang="zh-CN" altLang="en-US" sz="2200"/>
          </a:p>
        </p:txBody>
      </p:sp>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smtClean="0">
                <a:latin typeface="+mn-ea"/>
                <a:ea typeface="+mn-ea"/>
                <a:cs typeface="+mn-ea"/>
                <a:sym typeface="+mn-lt"/>
              </a:rPr>
              <a:t>使用</a:t>
            </a:r>
            <a:r>
              <a:rPr lang="en-US" altLang="zh-CN" dirty="0" smtClean="0">
                <a:latin typeface="+mn-ea"/>
                <a:ea typeface="+mn-ea"/>
                <a:cs typeface="+mn-ea"/>
                <a:sym typeface="+mn-lt"/>
              </a:rPr>
              <a:t>python</a:t>
            </a:r>
            <a:r>
              <a:rPr lang="zh-CN" altLang="en-US" dirty="0" smtClean="0">
                <a:latin typeface="+mn-ea"/>
                <a:ea typeface="+mn-ea"/>
                <a:cs typeface="+mn-ea"/>
                <a:sym typeface="+mn-lt"/>
              </a:rPr>
              <a:t>连接数据库</a:t>
            </a:r>
            <a:r>
              <a:rPr smtClean="0">
                <a:latin typeface="+mn-lt"/>
                <a:ea typeface="+mn-ea"/>
                <a:cs typeface="+mn-ea"/>
                <a:sym typeface="+mn-lt"/>
              </a:rPr>
              <a:t>（</a:t>
            </a:r>
            <a:r>
              <a:rPr lang="en-US" altLang="zh-CN" smtClean="0">
                <a:latin typeface="+mn-lt"/>
                <a:ea typeface="+mn-ea"/>
                <a:cs typeface="+mn-ea"/>
                <a:sym typeface="+mn-lt"/>
              </a:rPr>
              <a:t>2</a:t>
            </a:r>
            <a:r>
              <a:rPr smtClean="0">
                <a:latin typeface="+mn-lt"/>
                <a:ea typeface="+mn-ea"/>
                <a:cs typeface="+mn-ea"/>
                <a:sym typeface="+mn-lt"/>
              </a:rPr>
              <a:t>）</a:t>
            </a:r>
            <a:endParaRPr lang="zh-CN" altLang="en-US" dirty="0" smtClean="0">
              <a:latin typeface="+mn-ea"/>
              <a:ea typeface="+mn-ea"/>
              <a:cs typeface="+mn-ea"/>
              <a:sym typeface="+mn-lt"/>
            </a:endParaRPr>
          </a:p>
        </p:txBody>
      </p:sp>
      <p:sp>
        <p:nvSpPr>
          <p:cNvPr id="8" name="空心弧 7" hidden="1"/>
          <p:cNvSpPr/>
          <p:nvPr>
            <p:custDataLst>
              <p:tags r:id="rId1"/>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9" name="空心弧 8" hidden="1"/>
          <p:cNvSpPr/>
          <p:nvPr>
            <p:custDataLst>
              <p:tags r:id="rId2"/>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0" name="空心弧 9" hidden="1"/>
          <p:cNvSpPr/>
          <p:nvPr>
            <p:custDataLst>
              <p:tags r:id="rId3"/>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1" name="空心弧 10" hidden="1"/>
          <p:cNvSpPr/>
          <p:nvPr>
            <p:custDataLst>
              <p:tags r:id="rId4"/>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2" name="空心弧 11" hidden="1"/>
          <p:cNvSpPr/>
          <p:nvPr>
            <p:custDataLst>
              <p:tags r:id="rId5"/>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3" name="空心弧 12" hidden="1"/>
          <p:cNvSpPr/>
          <p:nvPr>
            <p:custDataLst>
              <p:tags r:id="rId6"/>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4" name="空心弧 13" hidden="1"/>
          <p:cNvSpPr/>
          <p:nvPr>
            <p:custDataLst>
              <p:tags r:id="rId7"/>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5" name="空心弧 14" hidden="1"/>
          <p:cNvSpPr/>
          <p:nvPr>
            <p:custDataLst>
              <p:tags r:id="rId8"/>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6" name="空心弧 15" hidden="1"/>
          <p:cNvSpPr/>
          <p:nvPr>
            <p:custDataLst>
              <p:tags r:id="rId9"/>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7" name="空心弧 16" hidden="1"/>
          <p:cNvSpPr/>
          <p:nvPr>
            <p:custDataLst>
              <p:tags r:id="rId10"/>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8" name="空心弧 17" hidden="1"/>
          <p:cNvSpPr/>
          <p:nvPr>
            <p:custDataLst>
              <p:tags r:id="rId11"/>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9" name="空心弧 18" hidden="1"/>
          <p:cNvSpPr/>
          <p:nvPr>
            <p:custDataLst>
              <p:tags r:id="rId12"/>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0" name="空心弧 19" hidden="1"/>
          <p:cNvSpPr/>
          <p:nvPr>
            <p:custDataLst>
              <p:tags r:id="rId13"/>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1" name="空心弧 20" hidden="1"/>
          <p:cNvSpPr/>
          <p:nvPr>
            <p:custDataLst>
              <p:tags r:id="rId14"/>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2" name="空心弧 21" hidden="1"/>
          <p:cNvSpPr/>
          <p:nvPr>
            <p:custDataLst>
              <p:tags r:id="rId15"/>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3" name="空心弧 22" hidden="1"/>
          <p:cNvSpPr/>
          <p:nvPr>
            <p:custDataLst>
              <p:tags r:id="rId16"/>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4" name="空心弧 23" hidden="1"/>
          <p:cNvSpPr/>
          <p:nvPr>
            <p:custDataLst>
              <p:tags r:id="rId17"/>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5" name="空心弧 24" hidden="1"/>
          <p:cNvSpPr/>
          <p:nvPr>
            <p:custDataLst>
              <p:tags r:id="rId18"/>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6" name="空心弧 25" hidden="1"/>
          <p:cNvSpPr/>
          <p:nvPr>
            <p:custDataLst>
              <p:tags r:id="rId19"/>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7" name="空心弧 26" hidden="1"/>
          <p:cNvSpPr/>
          <p:nvPr>
            <p:custDataLst>
              <p:tags r:id="rId20"/>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8" name="空心弧 27" hidden="1"/>
          <p:cNvSpPr/>
          <p:nvPr>
            <p:custDataLst>
              <p:tags r:id="rId21"/>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9" name="空心弧 28" hidden="1"/>
          <p:cNvSpPr/>
          <p:nvPr>
            <p:custDataLst>
              <p:tags r:id="rId22"/>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0" name="空心弧 29" hidden="1"/>
          <p:cNvSpPr/>
          <p:nvPr>
            <p:custDataLst>
              <p:tags r:id="rId23"/>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1" name="空心弧 30" hidden="1"/>
          <p:cNvSpPr/>
          <p:nvPr>
            <p:custDataLst>
              <p:tags r:id="rId24"/>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2" name="空心弧 31" hidden="1"/>
          <p:cNvSpPr/>
          <p:nvPr>
            <p:custDataLst>
              <p:tags r:id="rId25"/>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3" name="空心弧 32" hidden="1"/>
          <p:cNvSpPr/>
          <p:nvPr>
            <p:custDataLst>
              <p:tags r:id="rId26"/>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4" name="空心弧 33" hidden="1"/>
          <p:cNvSpPr/>
          <p:nvPr>
            <p:custDataLst>
              <p:tags r:id="rId27"/>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5" name="空心弧 34" hidden="1"/>
          <p:cNvSpPr/>
          <p:nvPr>
            <p:custDataLst>
              <p:tags r:id="rId28"/>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6" name="空心弧 35" hidden="1"/>
          <p:cNvSpPr/>
          <p:nvPr>
            <p:custDataLst>
              <p:tags r:id="rId29"/>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7" name="空心弧 36" hidden="1"/>
          <p:cNvSpPr/>
          <p:nvPr>
            <p:custDataLst>
              <p:tags r:id="rId30"/>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8" name="空心弧 37" hidden="1"/>
          <p:cNvSpPr/>
          <p:nvPr>
            <p:custDataLst>
              <p:tags r:id="rId31"/>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9" name="空心弧 38" hidden="1"/>
          <p:cNvSpPr/>
          <p:nvPr>
            <p:custDataLst>
              <p:tags r:id="rId32"/>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0" name="空心弧 39" hidden="1"/>
          <p:cNvSpPr/>
          <p:nvPr>
            <p:custDataLst>
              <p:tags r:id="rId33"/>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1" name="空心弧 40" hidden="1"/>
          <p:cNvSpPr/>
          <p:nvPr>
            <p:custDataLst>
              <p:tags r:id="rId34"/>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2" name="空心弧 41" hidden="1"/>
          <p:cNvSpPr/>
          <p:nvPr>
            <p:custDataLst>
              <p:tags r:id="rId35"/>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3" name="空心弧 42" hidden="1"/>
          <p:cNvSpPr/>
          <p:nvPr>
            <p:custDataLst>
              <p:tags r:id="rId36"/>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4" name="空心弧 43" hidden="1"/>
          <p:cNvSpPr/>
          <p:nvPr>
            <p:custDataLst>
              <p:tags r:id="rId37"/>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5" name="空心弧 44" hidden="1"/>
          <p:cNvSpPr/>
          <p:nvPr>
            <p:custDataLst>
              <p:tags r:id="rId38"/>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6" name="空心弧 45" hidden="1"/>
          <p:cNvSpPr/>
          <p:nvPr>
            <p:custDataLst>
              <p:tags r:id="rId39"/>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7" name="空心弧 46" hidden="1"/>
          <p:cNvSpPr/>
          <p:nvPr>
            <p:custDataLst>
              <p:tags r:id="rId40"/>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8" name="空心弧 47" hidden="1"/>
          <p:cNvSpPr/>
          <p:nvPr>
            <p:custDataLst>
              <p:tags r:id="rId41"/>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9" name="空心弧 48" hidden="1"/>
          <p:cNvSpPr/>
          <p:nvPr>
            <p:custDataLst>
              <p:tags r:id="rId42"/>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0" name="空心弧 49" hidden="1"/>
          <p:cNvSpPr/>
          <p:nvPr>
            <p:custDataLst>
              <p:tags r:id="rId43"/>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1" name="空心弧 50" hidden="1"/>
          <p:cNvSpPr/>
          <p:nvPr>
            <p:custDataLst>
              <p:tags r:id="rId44"/>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2" name="空心弧 51" hidden="1"/>
          <p:cNvSpPr/>
          <p:nvPr>
            <p:custDataLst>
              <p:tags r:id="rId45"/>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3" name="空心弧 52" hidden="1"/>
          <p:cNvSpPr/>
          <p:nvPr>
            <p:custDataLst>
              <p:tags r:id="rId46"/>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 name="文本框 2"/>
          <p:cNvSpPr txBox="1"/>
          <p:nvPr/>
        </p:nvSpPr>
        <p:spPr>
          <a:xfrm>
            <a:off x="405765" y="1226820"/>
            <a:ext cx="11015980" cy="1512570"/>
          </a:xfrm>
          <a:prstGeom prst="rect">
            <a:avLst/>
          </a:prstGeom>
          <a:noFill/>
        </p:spPr>
        <p:txBody>
          <a:bodyPr wrap="square" rtlCol="0">
            <a:spAutoFit/>
          </a:bodyPr>
          <a:p>
            <a:pPr fontAlgn="auto">
              <a:lnSpc>
                <a:spcPct val="140000"/>
              </a:lnSpc>
            </a:pPr>
            <a:r>
              <a:rPr lang="zh-CN" altLang="en-US" sz="2200"/>
              <a:t>(1)安装MySQL连接驱动</a:t>
            </a:r>
            <a:endParaRPr lang="zh-CN" altLang="en-US" sz="2200"/>
          </a:p>
          <a:p>
            <a:pPr fontAlgn="auto">
              <a:lnSpc>
                <a:spcPct val="140000"/>
              </a:lnSpc>
            </a:pPr>
            <a:r>
              <a:rPr lang="zh-CN" altLang="en-US" sz="2200"/>
              <a:t>Windows系统打开 CMD 窗口，macOS、Linux 系列系统打开终端，输入 “pip install PyMySQL”。等待安装完成。如图所示。</a:t>
            </a:r>
            <a:endParaRPr lang="zh-CN" altLang="en-US" sz="2200"/>
          </a:p>
        </p:txBody>
      </p:sp>
      <p:pic>
        <p:nvPicPr>
          <p:cNvPr id="141" name="图片 141"/>
          <p:cNvPicPr>
            <a:picLocks noChangeAspect="1"/>
          </p:cNvPicPr>
          <p:nvPr/>
        </p:nvPicPr>
        <p:blipFill>
          <a:blip r:embed="rId47"/>
          <a:stretch>
            <a:fillRect/>
          </a:stretch>
        </p:blipFill>
        <p:spPr>
          <a:xfrm>
            <a:off x="1892300" y="2966085"/>
            <a:ext cx="8420735" cy="2141220"/>
          </a:xfrm>
          <a:prstGeom prst="rect">
            <a:avLst/>
          </a:prstGeom>
        </p:spPr>
      </p:pic>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smtClean="0">
                <a:latin typeface="+mn-ea"/>
                <a:ea typeface="+mn-ea"/>
                <a:cs typeface="+mn-ea"/>
                <a:sym typeface="+mn-lt"/>
              </a:rPr>
              <a:t>使用</a:t>
            </a:r>
            <a:r>
              <a:rPr lang="en-US" altLang="zh-CN" dirty="0" smtClean="0">
                <a:latin typeface="+mn-ea"/>
                <a:ea typeface="+mn-ea"/>
                <a:cs typeface="+mn-ea"/>
                <a:sym typeface="+mn-lt"/>
              </a:rPr>
              <a:t>python</a:t>
            </a:r>
            <a:r>
              <a:rPr lang="zh-CN" altLang="en-US" dirty="0" smtClean="0">
                <a:latin typeface="+mn-ea"/>
                <a:ea typeface="+mn-ea"/>
                <a:cs typeface="+mn-ea"/>
                <a:sym typeface="+mn-lt"/>
              </a:rPr>
              <a:t>连接数据库</a:t>
            </a:r>
            <a:r>
              <a:rPr smtClean="0">
                <a:latin typeface="+mn-lt"/>
                <a:ea typeface="+mn-ea"/>
                <a:cs typeface="+mn-ea"/>
                <a:sym typeface="+mn-lt"/>
              </a:rPr>
              <a:t>（</a:t>
            </a:r>
            <a:r>
              <a:rPr lang="en-US" altLang="zh-CN" smtClean="0">
                <a:latin typeface="+mn-lt"/>
                <a:ea typeface="+mn-ea"/>
                <a:cs typeface="+mn-ea"/>
                <a:sym typeface="+mn-lt"/>
              </a:rPr>
              <a:t>3</a:t>
            </a:r>
            <a:r>
              <a:rPr smtClean="0">
                <a:latin typeface="+mn-lt"/>
                <a:ea typeface="+mn-ea"/>
                <a:cs typeface="+mn-ea"/>
                <a:sym typeface="+mn-lt"/>
              </a:rPr>
              <a:t>）</a:t>
            </a:r>
            <a:endParaRPr lang="zh-CN" altLang="en-US" dirty="0" smtClean="0">
              <a:latin typeface="+mn-ea"/>
              <a:ea typeface="+mn-ea"/>
              <a:cs typeface="+mn-ea"/>
              <a:sym typeface="+mn-lt"/>
            </a:endParaRPr>
          </a:p>
        </p:txBody>
      </p:sp>
      <p:sp>
        <p:nvSpPr>
          <p:cNvPr id="8" name="空心弧 7" hidden="1"/>
          <p:cNvSpPr/>
          <p:nvPr>
            <p:custDataLst>
              <p:tags r:id="rId1"/>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9" name="空心弧 8" hidden="1"/>
          <p:cNvSpPr/>
          <p:nvPr>
            <p:custDataLst>
              <p:tags r:id="rId2"/>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0" name="空心弧 9" hidden="1"/>
          <p:cNvSpPr/>
          <p:nvPr>
            <p:custDataLst>
              <p:tags r:id="rId3"/>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1" name="空心弧 10" hidden="1"/>
          <p:cNvSpPr/>
          <p:nvPr>
            <p:custDataLst>
              <p:tags r:id="rId4"/>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2" name="空心弧 11" hidden="1"/>
          <p:cNvSpPr/>
          <p:nvPr>
            <p:custDataLst>
              <p:tags r:id="rId5"/>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3" name="空心弧 12" hidden="1"/>
          <p:cNvSpPr/>
          <p:nvPr>
            <p:custDataLst>
              <p:tags r:id="rId6"/>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4" name="空心弧 13" hidden="1"/>
          <p:cNvSpPr/>
          <p:nvPr>
            <p:custDataLst>
              <p:tags r:id="rId7"/>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5" name="空心弧 14" hidden="1"/>
          <p:cNvSpPr/>
          <p:nvPr>
            <p:custDataLst>
              <p:tags r:id="rId8"/>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6" name="空心弧 15" hidden="1"/>
          <p:cNvSpPr/>
          <p:nvPr>
            <p:custDataLst>
              <p:tags r:id="rId9"/>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7" name="空心弧 16" hidden="1"/>
          <p:cNvSpPr/>
          <p:nvPr>
            <p:custDataLst>
              <p:tags r:id="rId10"/>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8" name="空心弧 17" hidden="1"/>
          <p:cNvSpPr/>
          <p:nvPr>
            <p:custDataLst>
              <p:tags r:id="rId11"/>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9" name="空心弧 18" hidden="1"/>
          <p:cNvSpPr/>
          <p:nvPr>
            <p:custDataLst>
              <p:tags r:id="rId12"/>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0" name="空心弧 19" hidden="1"/>
          <p:cNvSpPr/>
          <p:nvPr>
            <p:custDataLst>
              <p:tags r:id="rId13"/>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1" name="空心弧 20" hidden="1"/>
          <p:cNvSpPr/>
          <p:nvPr>
            <p:custDataLst>
              <p:tags r:id="rId14"/>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2" name="空心弧 21" hidden="1"/>
          <p:cNvSpPr/>
          <p:nvPr>
            <p:custDataLst>
              <p:tags r:id="rId15"/>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3" name="空心弧 22" hidden="1"/>
          <p:cNvSpPr/>
          <p:nvPr>
            <p:custDataLst>
              <p:tags r:id="rId16"/>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4" name="空心弧 23" hidden="1"/>
          <p:cNvSpPr/>
          <p:nvPr>
            <p:custDataLst>
              <p:tags r:id="rId17"/>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5" name="空心弧 24" hidden="1"/>
          <p:cNvSpPr/>
          <p:nvPr>
            <p:custDataLst>
              <p:tags r:id="rId18"/>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6" name="空心弧 25" hidden="1"/>
          <p:cNvSpPr/>
          <p:nvPr>
            <p:custDataLst>
              <p:tags r:id="rId19"/>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7" name="空心弧 26" hidden="1"/>
          <p:cNvSpPr/>
          <p:nvPr>
            <p:custDataLst>
              <p:tags r:id="rId20"/>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8" name="空心弧 27" hidden="1"/>
          <p:cNvSpPr/>
          <p:nvPr>
            <p:custDataLst>
              <p:tags r:id="rId21"/>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9" name="空心弧 28" hidden="1"/>
          <p:cNvSpPr/>
          <p:nvPr>
            <p:custDataLst>
              <p:tags r:id="rId22"/>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0" name="空心弧 29" hidden="1"/>
          <p:cNvSpPr/>
          <p:nvPr>
            <p:custDataLst>
              <p:tags r:id="rId23"/>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1" name="空心弧 30" hidden="1"/>
          <p:cNvSpPr/>
          <p:nvPr>
            <p:custDataLst>
              <p:tags r:id="rId24"/>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2" name="空心弧 31" hidden="1"/>
          <p:cNvSpPr/>
          <p:nvPr>
            <p:custDataLst>
              <p:tags r:id="rId25"/>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3" name="空心弧 32" hidden="1"/>
          <p:cNvSpPr/>
          <p:nvPr>
            <p:custDataLst>
              <p:tags r:id="rId26"/>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4" name="空心弧 33" hidden="1"/>
          <p:cNvSpPr/>
          <p:nvPr>
            <p:custDataLst>
              <p:tags r:id="rId27"/>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5" name="空心弧 34" hidden="1"/>
          <p:cNvSpPr/>
          <p:nvPr>
            <p:custDataLst>
              <p:tags r:id="rId28"/>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6" name="空心弧 35" hidden="1"/>
          <p:cNvSpPr/>
          <p:nvPr>
            <p:custDataLst>
              <p:tags r:id="rId29"/>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7" name="空心弧 36" hidden="1"/>
          <p:cNvSpPr/>
          <p:nvPr>
            <p:custDataLst>
              <p:tags r:id="rId30"/>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8" name="空心弧 37" hidden="1"/>
          <p:cNvSpPr/>
          <p:nvPr>
            <p:custDataLst>
              <p:tags r:id="rId31"/>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9" name="空心弧 38" hidden="1"/>
          <p:cNvSpPr/>
          <p:nvPr>
            <p:custDataLst>
              <p:tags r:id="rId32"/>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0" name="空心弧 39" hidden="1"/>
          <p:cNvSpPr/>
          <p:nvPr>
            <p:custDataLst>
              <p:tags r:id="rId33"/>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1" name="空心弧 40" hidden="1"/>
          <p:cNvSpPr/>
          <p:nvPr>
            <p:custDataLst>
              <p:tags r:id="rId34"/>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2" name="空心弧 41" hidden="1"/>
          <p:cNvSpPr/>
          <p:nvPr>
            <p:custDataLst>
              <p:tags r:id="rId35"/>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3" name="空心弧 42" hidden="1"/>
          <p:cNvSpPr/>
          <p:nvPr>
            <p:custDataLst>
              <p:tags r:id="rId36"/>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4" name="空心弧 43" hidden="1"/>
          <p:cNvSpPr/>
          <p:nvPr>
            <p:custDataLst>
              <p:tags r:id="rId37"/>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5" name="空心弧 44" hidden="1"/>
          <p:cNvSpPr/>
          <p:nvPr>
            <p:custDataLst>
              <p:tags r:id="rId38"/>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6" name="空心弧 45" hidden="1"/>
          <p:cNvSpPr/>
          <p:nvPr>
            <p:custDataLst>
              <p:tags r:id="rId39"/>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7" name="空心弧 46" hidden="1"/>
          <p:cNvSpPr/>
          <p:nvPr>
            <p:custDataLst>
              <p:tags r:id="rId40"/>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8" name="空心弧 47" hidden="1"/>
          <p:cNvSpPr/>
          <p:nvPr>
            <p:custDataLst>
              <p:tags r:id="rId41"/>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9" name="空心弧 48" hidden="1"/>
          <p:cNvSpPr/>
          <p:nvPr>
            <p:custDataLst>
              <p:tags r:id="rId42"/>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0" name="空心弧 49" hidden="1"/>
          <p:cNvSpPr/>
          <p:nvPr>
            <p:custDataLst>
              <p:tags r:id="rId43"/>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1" name="空心弧 50" hidden="1"/>
          <p:cNvSpPr/>
          <p:nvPr>
            <p:custDataLst>
              <p:tags r:id="rId44"/>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2" name="空心弧 51" hidden="1"/>
          <p:cNvSpPr/>
          <p:nvPr>
            <p:custDataLst>
              <p:tags r:id="rId45"/>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3" name="空心弧 52" hidden="1"/>
          <p:cNvSpPr/>
          <p:nvPr>
            <p:custDataLst>
              <p:tags r:id="rId46"/>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 name="文本框 2"/>
          <p:cNvSpPr txBox="1"/>
          <p:nvPr/>
        </p:nvSpPr>
        <p:spPr>
          <a:xfrm>
            <a:off x="405765" y="1226820"/>
            <a:ext cx="11015980" cy="2460625"/>
          </a:xfrm>
          <a:prstGeom prst="rect">
            <a:avLst/>
          </a:prstGeom>
          <a:noFill/>
        </p:spPr>
        <p:txBody>
          <a:bodyPr wrap="square" rtlCol="0">
            <a:spAutoFit/>
          </a:bodyPr>
          <a:p>
            <a:pPr fontAlgn="auto">
              <a:lnSpc>
                <a:spcPct val="140000"/>
              </a:lnSpc>
            </a:pPr>
            <a:r>
              <a:rPr lang="zh-CN" altLang="en-US" sz="2200"/>
              <a:t>(2)创建Python文件</a:t>
            </a:r>
            <a:endParaRPr lang="zh-CN" altLang="en-US" sz="2200"/>
          </a:p>
          <a:p>
            <a:pPr fontAlgn="auto">
              <a:lnSpc>
                <a:spcPct val="140000"/>
              </a:lnSpc>
            </a:pPr>
            <a:r>
              <a:rPr lang="zh-CN" altLang="en-US" sz="2200"/>
              <a:t>Windows系统: 在自己打算存放的文件夹下邮件创建后缀名为 .py 的文件(可以创建.txt文件，然后修改后缀名)，比如 MySQLDemo.py。</a:t>
            </a:r>
            <a:endParaRPr lang="zh-CN" altLang="en-US" sz="2200"/>
          </a:p>
          <a:p>
            <a:pPr fontAlgn="auto">
              <a:lnSpc>
                <a:spcPct val="140000"/>
              </a:lnSpc>
            </a:pPr>
            <a:r>
              <a:rPr lang="zh-CN" altLang="en-US" sz="2200"/>
              <a:t>Linux/macOS系统: 打开终端，输入命令 touch MySQLDemo.py 即可创建文件。</a:t>
            </a:r>
            <a:endParaRPr lang="zh-CN" altLang="en-US" sz="2200"/>
          </a:p>
          <a:p>
            <a:pPr fontAlgn="auto">
              <a:lnSpc>
                <a:spcPct val="140000"/>
              </a:lnSpc>
            </a:pPr>
            <a:r>
              <a:rPr lang="zh-CN" altLang="en-US" sz="2200"/>
              <a:t>或者直接使用 Visual Studio Code。如图所示。</a:t>
            </a:r>
            <a:endParaRPr lang="zh-CN" altLang="en-US" sz="2200"/>
          </a:p>
        </p:txBody>
      </p:sp>
      <p:pic>
        <p:nvPicPr>
          <p:cNvPr id="4" name="图片 3"/>
          <p:cNvPicPr>
            <a:picLocks noChangeAspect="1"/>
          </p:cNvPicPr>
          <p:nvPr/>
        </p:nvPicPr>
        <p:blipFill>
          <a:blip r:embed="rId47"/>
          <a:stretch>
            <a:fillRect/>
          </a:stretch>
        </p:blipFill>
        <p:spPr>
          <a:xfrm>
            <a:off x="3462655" y="3687445"/>
            <a:ext cx="5266690" cy="3083560"/>
          </a:xfrm>
          <a:prstGeom prst="rect">
            <a:avLst/>
          </a:prstGeom>
          <a:noFill/>
          <a:ln>
            <a:solidFill>
              <a:schemeClr val="bg1">
                <a:lumMod val="85000"/>
              </a:schemeClr>
            </a:solidFill>
          </a:ln>
        </p:spPr>
      </p:pic>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smtClean="0">
                <a:latin typeface="+mn-ea"/>
                <a:ea typeface="+mn-ea"/>
                <a:cs typeface="+mn-ea"/>
                <a:sym typeface="+mn-lt"/>
              </a:rPr>
              <a:t>使用</a:t>
            </a:r>
            <a:r>
              <a:rPr lang="en-US" altLang="zh-CN" dirty="0" smtClean="0">
                <a:latin typeface="+mn-ea"/>
                <a:ea typeface="+mn-ea"/>
                <a:cs typeface="+mn-ea"/>
                <a:sym typeface="+mn-lt"/>
              </a:rPr>
              <a:t>python</a:t>
            </a:r>
            <a:r>
              <a:rPr lang="zh-CN" altLang="en-US" dirty="0" smtClean="0">
                <a:latin typeface="+mn-ea"/>
                <a:ea typeface="+mn-ea"/>
                <a:cs typeface="+mn-ea"/>
                <a:sym typeface="+mn-lt"/>
              </a:rPr>
              <a:t>连接数据库</a:t>
            </a:r>
            <a:r>
              <a:rPr smtClean="0">
                <a:latin typeface="+mn-lt"/>
                <a:ea typeface="+mn-ea"/>
                <a:cs typeface="+mn-ea"/>
                <a:sym typeface="+mn-lt"/>
              </a:rPr>
              <a:t>（</a:t>
            </a:r>
            <a:r>
              <a:rPr lang="en-US" altLang="zh-CN" smtClean="0">
                <a:latin typeface="+mn-lt"/>
                <a:ea typeface="+mn-ea"/>
                <a:cs typeface="+mn-ea"/>
                <a:sym typeface="+mn-lt"/>
              </a:rPr>
              <a:t>4</a:t>
            </a:r>
            <a:r>
              <a:rPr smtClean="0">
                <a:latin typeface="+mn-lt"/>
                <a:ea typeface="+mn-ea"/>
                <a:cs typeface="+mn-ea"/>
                <a:sym typeface="+mn-lt"/>
              </a:rPr>
              <a:t>）</a:t>
            </a:r>
            <a:endParaRPr lang="zh-CN" altLang="en-US" dirty="0" smtClean="0">
              <a:latin typeface="+mn-ea"/>
              <a:ea typeface="+mn-ea"/>
              <a:cs typeface="+mn-ea"/>
              <a:sym typeface="+mn-lt"/>
            </a:endParaRPr>
          </a:p>
        </p:txBody>
      </p:sp>
      <p:sp>
        <p:nvSpPr>
          <p:cNvPr id="8" name="空心弧 7" hidden="1"/>
          <p:cNvSpPr/>
          <p:nvPr>
            <p:custDataLst>
              <p:tags r:id="rId1"/>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9" name="空心弧 8" hidden="1"/>
          <p:cNvSpPr/>
          <p:nvPr>
            <p:custDataLst>
              <p:tags r:id="rId2"/>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0" name="空心弧 9" hidden="1"/>
          <p:cNvSpPr/>
          <p:nvPr>
            <p:custDataLst>
              <p:tags r:id="rId3"/>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1" name="空心弧 10" hidden="1"/>
          <p:cNvSpPr/>
          <p:nvPr>
            <p:custDataLst>
              <p:tags r:id="rId4"/>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2" name="空心弧 11" hidden="1"/>
          <p:cNvSpPr/>
          <p:nvPr>
            <p:custDataLst>
              <p:tags r:id="rId5"/>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3" name="空心弧 12" hidden="1"/>
          <p:cNvSpPr/>
          <p:nvPr>
            <p:custDataLst>
              <p:tags r:id="rId6"/>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4" name="空心弧 13" hidden="1"/>
          <p:cNvSpPr/>
          <p:nvPr>
            <p:custDataLst>
              <p:tags r:id="rId7"/>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5" name="空心弧 14" hidden="1"/>
          <p:cNvSpPr/>
          <p:nvPr>
            <p:custDataLst>
              <p:tags r:id="rId8"/>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6" name="空心弧 15" hidden="1"/>
          <p:cNvSpPr/>
          <p:nvPr>
            <p:custDataLst>
              <p:tags r:id="rId9"/>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7" name="空心弧 16" hidden="1"/>
          <p:cNvSpPr/>
          <p:nvPr>
            <p:custDataLst>
              <p:tags r:id="rId10"/>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8" name="空心弧 17" hidden="1"/>
          <p:cNvSpPr/>
          <p:nvPr>
            <p:custDataLst>
              <p:tags r:id="rId11"/>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9" name="空心弧 18" hidden="1"/>
          <p:cNvSpPr/>
          <p:nvPr>
            <p:custDataLst>
              <p:tags r:id="rId12"/>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0" name="空心弧 19" hidden="1"/>
          <p:cNvSpPr/>
          <p:nvPr>
            <p:custDataLst>
              <p:tags r:id="rId13"/>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1" name="空心弧 20" hidden="1"/>
          <p:cNvSpPr/>
          <p:nvPr>
            <p:custDataLst>
              <p:tags r:id="rId14"/>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2" name="空心弧 21" hidden="1"/>
          <p:cNvSpPr/>
          <p:nvPr>
            <p:custDataLst>
              <p:tags r:id="rId15"/>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3" name="空心弧 22" hidden="1"/>
          <p:cNvSpPr/>
          <p:nvPr>
            <p:custDataLst>
              <p:tags r:id="rId16"/>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4" name="空心弧 23" hidden="1"/>
          <p:cNvSpPr/>
          <p:nvPr>
            <p:custDataLst>
              <p:tags r:id="rId17"/>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5" name="空心弧 24" hidden="1"/>
          <p:cNvSpPr/>
          <p:nvPr>
            <p:custDataLst>
              <p:tags r:id="rId18"/>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6" name="空心弧 25" hidden="1"/>
          <p:cNvSpPr/>
          <p:nvPr>
            <p:custDataLst>
              <p:tags r:id="rId19"/>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7" name="空心弧 26" hidden="1"/>
          <p:cNvSpPr/>
          <p:nvPr>
            <p:custDataLst>
              <p:tags r:id="rId20"/>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8" name="空心弧 27" hidden="1"/>
          <p:cNvSpPr/>
          <p:nvPr>
            <p:custDataLst>
              <p:tags r:id="rId21"/>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9" name="空心弧 28" hidden="1"/>
          <p:cNvSpPr/>
          <p:nvPr>
            <p:custDataLst>
              <p:tags r:id="rId22"/>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0" name="空心弧 29" hidden="1"/>
          <p:cNvSpPr/>
          <p:nvPr>
            <p:custDataLst>
              <p:tags r:id="rId23"/>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1" name="空心弧 30" hidden="1"/>
          <p:cNvSpPr/>
          <p:nvPr>
            <p:custDataLst>
              <p:tags r:id="rId24"/>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2" name="空心弧 31" hidden="1"/>
          <p:cNvSpPr/>
          <p:nvPr>
            <p:custDataLst>
              <p:tags r:id="rId25"/>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3" name="空心弧 32" hidden="1"/>
          <p:cNvSpPr/>
          <p:nvPr>
            <p:custDataLst>
              <p:tags r:id="rId26"/>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4" name="空心弧 33" hidden="1"/>
          <p:cNvSpPr/>
          <p:nvPr>
            <p:custDataLst>
              <p:tags r:id="rId27"/>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5" name="空心弧 34" hidden="1"/>
          <p:cNvSpPr/>
          <p:nvPr>
            <p:custDataLst>
              <p:tags r:id="rId28"/>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6" name="空心弧 35" hidden="1"/>
          <p:cNvSpPr/>
          <p:nvPr>
            <p:custDataLst>
              <p:tags r:id="rId29"/>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7" name="空心弧 36" hidden="1"/>
          <p:cNvSpPr/>
          <p:nvPr>
            <p:custDataLst>
              <p:tags r:id="rId30"/>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8" name="空心弧 37" hidden="1"/>
          <p:cNvSpPr/>
          <p:nvPr>
            <p:custDataLst>
              <p:tags r:id="rId31"/>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9" name="空心弧 38" hidden="1"/>
          <p:cNvSpPr/>
          <p:nvPr>
            <p:custDataLst>
              <p:tags r:id="rId32"/>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0" name="空心弧 39" hidden="1"/>
          <p:cNvSpPr/>
          <p:nvPr>
            <p:custDataLst>
              <p:tags r:id="rId33"/>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1" name="空心弧 40" hidden="1"/>
          <p:cNvSpPr/>
          <p:nvPr>
            <p:custDataLst>
              <p:tags r:id="rId34"/>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2" name="空心弧 41" hidden="1"/>
          <p:cNvSpPr/>
          <p:nvPr>
            <p:custDataLst>
              <p:tags r:id="rId35"/>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3" name="空心弧 42" hidden="1"/>
          <p:cNvSpPr/>
          <p:nvPr>
            <p:custDataLst>
              <p:tags r:id="rId36"/>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4" name="空心弧 43" hidden="1"/>
          <p:cNvSpPr/>
          <p:nvPr>
            <p:custDataLst>
              <p:tags r:id="rId37"/>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5" name="空心弧 44" hidden="1"/>
          <p:cNvSpPr/>
          <p:nvPr>
            <p:custDataLst>
              <p:tags r:id="rId38"/>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6" name="空心弧 45" hidden="1"/>
          <p:cNvSpPr/>
          <p:nvPr>
            <p:custDataLst>
              <p:tags r:id="rId39"/>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7" name="空心弧 46" hidden="1"/>
          <p:cNvSpPr/>
          <p:nvPr>
            <p:custDataLst>
              <p:tags r:id="rId40"/>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8" name="空心弧 47" hidden="1"/>
          <p:cNvSpPr/>
          <p:nvPr>
            <p:custDataLst>
              <p:tags r:id="rId41"/>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9" name="空心弧 48" hidden="1"/>
          <p:cNvSpPr/>
          <p:nvPr>
            <p:custDataLst>
              <p:tags r:id="rId42"/>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0" name="空心弧 49" hidden="1"/>
          <p:cNvSpPr/>
          <p:nvPr>
            <p:custDataLst>
              <p:tags r:id="rId43"/>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1" name="空心弧 50" hidden="1"/>
          <p:cNvSpPr/>
          <p:nvPr>
            <p:custDataLst>
              <p:tags r:id="rId44"/>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2" name="空心弧 51" hidden="1"/>
          <p:cNvSpPr/>
          <p:nvPr>
            <p:custDataLst>
              <p:tags r:id="rId45"/>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3" name="空心弧 52" hidden="1"/>
          <p:cNvSpPr/>
          <p:nvPr>
            <p:custDataLst>
              <p:tags r:id="rId46"/>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 name="文本框 2"/>
          <p:cNvSpPr txBox="1"/>
          <p:nvPr/>
        </p:nvSpPr>
        <p:spPr>
          <a:xfrm>
            <a:off x="405765" y="1226820"/>
            <a:ext cx="11015980" cy="429895"/>
          </a:xfrm>
          <a:prstGeom prst="rect">
            <a:avLst/>
          </a:prstGeom>
          <a:noFill/>
        </p:spPr>
        <p:txBody>
          <a:bodyPr wrap="square" rtlCol="0">
            <a:spAutoFit/>
          </a:bodyPr>
          <a:p>
            <a:r>
              <a:rPr lang="zh-CN" altLang="en-US" sz="2200"/>
              <a:t>点击之后直接Ctrl+S 保存，输入文件名 MySQLDemo.py。如图所示。</a:t>
            </a:r>
            <a:endParaRPr lang="zh-CN" altLang="en-US" sz="2200"/>
          </a:p>
        </p:txBody>
      </p:sp>
      <p:pic>
        <p:nvPicPr>
          <p:cNvPr id="5" name="图片 12" descr="bac31870c083b79c017afe429364e8c"/>
          <p:cNvPicPr>
            <a:picLocks noChangeAspect="1"/>
          </p:cNvPicPr>
          <p:nvPr/>
        </p:nvPicPr>
        <p:blipFill>
          <a:blip r:embed="rId47"/>
          <a:stretch>
            <a:fillRect/>
          </a:stretch>
        </p:blipFill>
        <p:spPr>
          <a:xfrm>
            <a:off x="3459480" y="2525395"/>
            <a:ext cx="5273040" cy="2426970"/>
          </a:xfrm>
          <a:prstGeom prst="rect">
            <a:avLst/>
          </a:prstGeom>
          <a:ln>
            <a:solidFill>
              <a:schemeClr val="bg1">
                <a:lumMod val="85000"/>
              </a:schemeClr>
            </a:solidFill>
          </a:ln>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smtClean="0">
                <a:latin typeface="+mn-lt"/>
                <a:ea typeface="+mn-ea"/>
                <a:cs typeface="+mn-ea"/>
                <a:sym typeface="+mn-lt"/>
              </a:rPr>
              <a:t>关系模式（</a:t>
            </a:r>
            <a:r>
              <a:rPr lang="en-US" altLang="zh-CN" dirty="0" smtClean="0">
                <a:latin typeface="+mn-lt"/>
                <a:ea typeface="+mn-ea"/>
                <a:cs typeface="+mn-ea"/>
                <a:sym typeface="+mn-lt"/>
              </a:rPr>
              <a:t>1</a:t>
            </a:r>
            <a:r>
              <a:rPr lang="zh-CN" altLang="en-US" dirty="0" smtClean="0">
                <a:latin typeface="+mn-lt"/>
                <a:ea typeface="+mn-ea"/>
                <a:cs typeface="+mn-ea"/>
                <a:sym typeface="+mn-lt"/>
              </a:rPr>
              <a:t>）</a:t>
            </a:r>
            <a:endParaRPr lang="zh-CN" altLang="en-US" dirty="0" smtClean="0">
              <a:latin typeface="+mn-lt"/>
              <a:ea typeface="+mn-ea"/>
              <a:cs typeface="+mn-ea"/>
              <a:sym typeface="+mn-lt"/>
            </a:endParaRPr>
          </a:p>
        </p:txBody>
      </p:sp>
      <p:sp>
        <p:nvSpPr>
          <p:cNvPr id="3" name="文本占位符 2"/>
          <p:cNvSpPr>
            <a:spLocks noGrp="1"/>
          </p:cNvSpPr>
          <p:nvPr>
            <p:ph type="body" sz="quarter" idx="4294967295"/>
          </p:nvPr>
        </p:nvSpPr>
        <p:spPr>
          <a:xfrm>
            <a:off x="884555" y="1247775"/>
            <a:ext cx="11307445" cy="4679950"/>
          </a:xfrm>
        </p:spPr>
        <p:txBody>
          <a:bodyPr/>
          <a:lstStyle/>
          <a:p>
            <a:pPr marL="0" indent="0">
              <a:buNone/>
            </a:pPr>
            <a:r>
              <a:rPr lang="en-US" altLang="zh-CN" sz="2000" spc="0" dirty="0" smtClean="0">
                <a:solidFill>
                  <a:schemeClr val="tx1"/>
                </a:solidFill>
                <a:latin typeface="+mn-lt"/>
                <a:ea typeface="+mn-ea"/>
                <a:cs typeface="+mn-ea"/>
                <a:sym typeface="+mn-lt"/>
              </a:rPr>
              <a:t>    </a:t>
            </a:r>
            <a:r>
              <a:rPr lang="zh-CN" altLang="en-US" spc="0" dirty="0" smtClean="0">
                <a:solidFill>
                  <a:schemeClr val="tx1"/>
                </a:solidFill>
                <a:latin typeface="+mn-lt"/>
                <a:ea typeface="+mn-ea"/>
                <a:cs typeface="+mn-ea"/>
                <a:sym typeface="+mn-lt"/>
              </a:rPr>
              <a:t>对于B校中的5个对象，分别建立属于每个对象的属性集合，具体属性描述如下。</a:t>
            </a:r>
            <a:endParaRPr lang="zh-CN" altLang="en-US" spc="0" dirty="0" smtClean="0">
              <a:solidFill>
                <a:schemeClr val="tx1"/>
              </a:solidFill>
              <a:latin typeface="+mn-lt"/>
              <a:ea typeface="+mn-ea"/>
              <a:cs typeface="+mn-ea"/>
              <a:sym typeface="+mn-lt"/>
            </a:endParaRPr>
          </a:p>
          <a:p>
            <a:r>
              <a:rPr lang="zh-CN" altLang="en-US" spc="0" dirty="0" smtClean="0">
                <a:solidFill>
                  <a:schemeClr val="tx1"/>
                </a:solidFill>
                <a:latin typeface="+mn-lt"/>
                <a:ea typeface="+mn-ea"/>
                <a:cs typeface="+mn-ea"/>
                <a:sym typeface="+mn-lt"/>
              </a:rPr>
              <a:t>学生(学号，姓名，性别，出生日期，入学日期，家</a:t>
            </a:r>
            <a:r>
              <a:rPr lang="zh-CN" altLang="en-US" spc="0" dirty="0" smtClean="0">
                <a:solidFill>
                  <a:schemeClr val="tx1"/>
                </a:solidFill>
                <a:latin typeface="+mn-ea"/>
                <a:ea typeface="+mn-ea"/>
                <a:cs typeface="+mn-ea"/>
                <a:sym typeface="+mn-lt"/>
              </a:rPr>
              <a:t>庭住址</a:t>
            </a:r>
            <a:r>
              <a:rPr lang="zh-CN" altLang="en-US" spc="0" dirty="0" smtClean="0">
                <a:solidFill>
                  <a:schemeClr val="tx1"/>
                </a:solidFill>
                <a:latin typeface="+mn-lt"/>
                <a:ea typeface="+mn-ea"/>
                <a:cs typeface="+mn-ea"/>
                <a:sym typeface="+mn-lt"/>
              </a:rPr>
              <a:t>)</a:t>
            </a:r>
            <a:endParaRPr lang="zh-CN" altLang="en-US" spc="0" dirty="0" smtClean="0">
              <a:solidFill>
                <a:schemeClr val="tx1"/>
              </a:solidFill>
              <a:latin typeface="+mn-lt"/>
              <a:ea typeface="+mn-ea"/>
              <a:cs typeface="+mn-ea"/>
              <a:sym typeface="+mn-lt"/>
            </a:endParaRPr>
          </a:p>
          <a:p>
            <a:r>
              <a:rPr lang="zh-CN" altLang="en-US" spc="0" dirty="0" smtClean="0">
                <a:solidFill>
                  <a:schemeClr val="tx1"/>
                </a:solidFill>
                <a:latin typeface="+mn-lt"/>
                <a:ea typeface="+mn-ea"/>
                <a:cs typeface="+mn-ea"/>
                <a:sym typeface="+mn-lt"/>
              </a:rPr>
              <a:t>教师(教师编号，教师姓名，职称，性别，年龄，入职日期)</a:t>
            </a:r>
            <a:endParaRPr lang="zh-CN" altLang="en-US" spc="0" dirty="0" smtClean="0">
              <a:solidFill>
                <a:schemeClr val="tx1"/>
              </a:solidFill>
              <a:latin typeface="+mn-lt"/>
              <a:ea typeface="+mn-ea"/>
              <a:cs typeface="+mn-ea"/>
              <a:sym typeface="+mn-lt"/>
            </a:endParaRPr>
          </a:p>
          <a:p>
            <a:r>
              <a:rPr lang="zh-CN" altLang="en-US" spc="0" dirty="0" smtClean="0">
                <a:solidFill>
                  <a:schemeClr val="tx1"/>
                </a:solidFill>
                <a:latin typeface="+mn-lt"/>
                <a:ea typeface="+mn-ea"/>
                <a:cs typeface="+mn-ea"/>
                <a:sym typeface="+mn-lt"/>
              </a:rPr>
              <a:t>班级(班级编号，班级名称，班主任)</a:t>
            </a:r>
            <a:endParaRPr lang="zh-CN" altLang="en-US" spc="0" dirty="0" smtClean="0">
              <a:solidFill>
                <a:schemeClr val="tx1"/>
              </a:solidFill>
              <a:latin typeface="+mn-lt"/>
              <a:ea typeface="+mn-ea"/>
              <a:cs typeface="+mn-ea"/>
              <a:sym typeface="+mn-lt"/>
            </a:endParaRPr>
          </a:p>
          <a:p>
            <a:r>
              <a:rPr lang="zh-CN" altLang="en-US" spc="0" dirty="0" smtClean="0">
                <a:solidFill>
                  <a:schemeClr val="tx1"/>
                </a:solidFill>
                <a:latin typeface="+mn-lt"/>
                <a:ea typeface="+mn-ea"/>
                <a:cs typeface="+mn-ea"/>
                <a:sym typeface="+mn-lt"/>
              </a:rPr>
              <a:t>院系(系编号，系名称，系主任)</a:t>
            </a:r>
            <a:endParaRPr lang="zh-CN" altLang="en-US" spc="0" dirty="0" smtClean="0">
              <a:solidFill>
                <a:schemeClr val="tx1"/>
              </a:solidFill>
              <a:latin typeface="+mn-lt"/>
              <a:ea typeface="+mn-ea"/>
              <a:cs typeface="+mn-ea"/>
              <a:sym typeface="+mn-lt"/>
            </a:endParaRPr>
          </a:p>
          <a:p>
            <a:r>
              <a:rPr lang="zh-CN" altLang="en-US" spc="0" dirty="0" smtClean="0">
                <a:solidFill>
                  <a:schemeClr val="tx1"/>
                </a:solidFill>
                <a:latin typeface="+mn-lt"/>
                <a:ea typeface="+mn-ea"/>
                <a:cs typeface="+mn-ea"/>
                <a:sym typeface="+mn-lt"/>
              </a:rPr>
              <a:t>课程(课程编号，课程名称，课程类型，学分)</a:t>
            </a:r>
            <a:endParaRPr lang="zh-CN" altLang="en-US" spc="0" dirty="0" smtClean="0">
              <a:solidFill>
                <a:schemeClr val="tx1"/>
              </a:solidFill>
              <a:latin typeface="+mn-lt"/>
              <a:ea typeface="+mn-ea"/>
              <a:cs typeface="+mn-ea"/>
              <a:sym typeface="+mn-lt"/>
            </a:endParaRPr>
          </a:p>
        </p:txBody>
      </p:sp>
      <p:sp>
        <p:nvSpPr>
          <p:cNvPr id="8" name="空心弧 7" hidden="1"/>
          <p:cNvSpPr/>
          <p:nvPr>
            <p:custDataLst>
              <p:tags r:id="rId1"/>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9" name="空心弧 8" hidden="1"/>
          <p:cNvSpPr/>
          <p:nvPr>
            <p:custDataLst>
              <p:tags r:id="rId2"/>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0" name="空心弧 9" hidden="1"/>
          <p:cNvSpPr/>
          <p:nvPr>
            <p:custDataLst>
              <p:tags r:id="rId3"/>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1" name="空心弧 10" hidden="1"/>
          <p:cNvSpPr/>
          <p:nvPr>
            <p:custDataLst>
              <p:tags r:id="rId4"/>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2" name="空心弧 11" hidden="1"/>
          <p:cNvSpPr/>
          <p:nvPr>
            <p:custDataLst>
              <p:tags r:id="rId5"/>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3" name="空心弧 12" hidden="1"/>
          <p:cNvSpPr/>
          <p:nvPr>
            <p:custDataLst>
              <p:tags r:id="rId6"/>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4" name="空心弧 13" hidden="1"/>
          <p:cNvSpPr/>
          <p:nvPr>
            <p:custDataLst>
              <p:tags r:id="rId7"/>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5" name="空心弧 14" hidden="1"/>
          <p:cNvSpPr/>
          <p:nvPr>
            <p:custDataLst>
              <p:tags r:id="rId8"/>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6" name="空心弧 15" hidden="1"/>
          <p:cNvSpPr/>
          <p:nvPr>
            <p:custDataLst>
              <p:tags r:id="rId9"/>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7" name="空心弧 16" hidden="1"/>
          <p:cNvSpPr/>
          <p:nvPr>
            <p:custDataLst>
              <p:tags r:id="rId10"/>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8" name="空心弧 17" hidden="1"/>
          <p:cNvSpPr/>
          <p:nvPr>
            <p:custDataLst>
              <p:tags r:id="rId11"/>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9" name="空心弧 18" hidden="1"/>
          <p:cNvSpPr/>
          <p:nvPr>
            <p:custDataLst>
              <p:tags r:id="rId12"/>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0" name="空心弧 19" hidden="1"/>
          <p:cNvSpPr/>
          <p:nvPr>
            <p:custDataLst>
              <p:tags r:id="rId13"/>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1" name="空心弧 20" hidden="1"/>
          <p:cNvSpPr/>
          <p:nvPr>
            <p:custDataLst>
              <p:tags r:id="rId14"/>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2" name="空心弧 21" hidden="1"/>
          <p:cNvSpPr/>
          <p:nvPr>
            <p:custDataLst>
              <p:tags r:id="rId15"/>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3" name="空心弧 22" hidden="1"/>
          <p:cNvSpPr/>
          <p:nvPr>
            <p:custDataLst>
              <p:tags r:id="rId16"/>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4" name="空心弧 23" hidden="1"/>
          <p:cNvSpPr/>
          <p:nvPr>
            <p:custDataLst>
              <p:tags r:id="rId17"/>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5" name="空心弧 24" hidden="1"/>
          <p:cNvSpPr/>
          <p:nvPr>
            <p:custDataLst>
              <p:tags r:id="rId18"/>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6" name="空心弧 25" hidden="1"/>
          <p:cNvSpPr/>
          <p:nvPr>
            <p:custDataLst>
              <p:tags r:id="rId19"/>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7" name="空心弧 26" hidden="1"/>
          <p:cNvSpPr/>
          <p:nvPr>
            <p:custDataLst>
              <p:tags r:id="rId20"/>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8" name="空心弧 27" hidden="1"/>
          <p:cNvSpPr/>
          <p:nvPr>
            <p:custDataLst>
              <p:tags r:id="rId21"/>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9" name="空心弧 28" hidden="1"/>
          <p:cNvSpPr/>
          <p:nvPr>
            <p:custDataLst>
              <p:tags r:id="rId22"/>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0" name="空心弧 29" hidden="1"/>
          <p:cNvSpPr/>
          <p:nvPr>
            <p:custDataLst>
              <p:tags r:id="rId23"/>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1" name="空心弧 30" hidden="1"/>
          <p:cNvSpPr/>
          <p:nvPr>
            <p:custDataLst>
              <p:tags r:id="rId24"/>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2" name="空心弧 31" hidden="1"/>
          <p:cNvSpPr/>
          <p:nvPr>
            <p:custDataLst>
              <p:tags r:id="rId25"/>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3" name="空心弧 32" hidden="1"/>
          <p:cNvSpPr/>
          <p:nvPr>
            <p:custDataLst>
              <p:tags r:id="rId26"/>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4" name="空心弧 33" hidden="1"/>
          <p:cNvSpPr/>
          <p:nvPr>
            <p:custDataLst>
              <p:tags r:id="rId27"/>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5" name="空心弧 34" hidden="1"/>
          <p:cNvSpPr/>
          <p:nvPr>
            <p:custDataLst>
              <p:tags r:id="rId28"/>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6" name="空心弧 35" hidden="1"/>
          <p:cNvSpPr/>
          <p:nvPr>
            <p:custDataLst>
              <p:tags r:id="rId29"/>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7" name="空心弧 36" hidden="1"/>
          <p:cNvSpPr/>
          <p:nvPr>
            <p:custDataLst>
              <p:tags r:id="rId30"/>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8" name="空心弧 37" hidden="1"/>
          <p:cNvSpPr/>
          <p:nvPr>
            <p:custDataLst>
              <p:tags r:id="rId31"/>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9" name="空心弧 38" hidden="1"/>
          <p:cNvSpPr/>
          <p:nvPr>
            <p:custDataLst>
              <p:tags r:id="rId32"/>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0" name="空心弧 39" hidden="1"/>
          <p:cNvSpPr/>
          <p:nvPr>
            <p:custDataLst>
              <p:tags r:id="rId33"/>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1" name="空心弧 40" hidden="1"/>
          <p:cNvSpPr/>
          <p:nvPr>
            <p:custDataLst>
              <p:tags r:id="rId34"/>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2" name="空心弧 41" hidden="1"/>
          <p:cNvSpPr/>
          <p:nvPr>
            <p:custDataLst>
              <p:tags r:id="rId35"/>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3" name="空心弧 42" hidden="1"/>
          <p:cNvSpPr/>
          <p:nvPr>
            <p:custDataLst>
              <p:tags r:id="rId36"/>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4" name="空心弧 43" hidden="1"/>
          <p:cNvSpPr/>
          <p:nvPr>
            <p:custDataLst>
              <p:tags r:id="rId37"/>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5" name="空心弧 44" hidden="1"/>
          <p:cNvSpPr/>
          <p:nvPr>
            <p:custDataLst>
              <p:tags r:id="rId38"/>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6" name="空心弧 45" hidden="1"/>
          <p:cNvSpPr/>
          <p:nvPr>
            <p:custDataLst>
              <p:tags r:id="rId39"/>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7" name="空心弧 46" hidden="1"/>
          <p:cNvSpPr/>
          <p:nvPr>
            <p:custDataLst>
              <p:tags r:id="rId40"/>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8" name="空心弧 47" hidden="1"/>
          <p:cNvSpPr/>
          <p:nvPr>
            <p:custDataLst>
              <p:tags r:id="rId41"/>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9" name="空心弧 48" hidden="1"/>
          <p:cNvSpPr/>
          <p:nvPr>
            <p:custDataLst>
              <p:tags r:id="rId42"/>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0" name="空心弧 49" hidden="1"/>
          <p:cNvSpPr/>
          <p:nvPr>
            <p:custDataLst>
              <p:tags r:id="rId43"/>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1" name="空心弧 50" hidden="1"/>
          <p:cNvSpPr/>
          <p:nvPr>
            <p:custDataLst>
              <p:tags r:id="rId44"/>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2" name="空心弧 51" hidden="1"/>
          <p:cNvSpPr/>
          <p:nvPr>
            <p:custDataLst>
              <p:tags r:id="rId45"/>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3" name="空心弧 52" hidden="1"/>
          <p:cNvSpPr/>
          <p:nvPr>
            <p:custDataLst>
              <p:tags r:id="rId46"/>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smtClean="0">
                <a:latin typeface="+mn-ea"/>
                <a:ea typeface="+mn-ea"/>
                <a:cs typeface="+mn-ea"/>
                <a:sym typeface="+mn-lt"/>
              </a:rPr>
              <a:t>使用</a:t>
            </a:r>
            <a:r>
              <a:rPr lang="en-US" altLang="zh-CN" dirty="0" smtClean="0">
                <a:latin typeface="+mn-ea"/>
                <a:ea typeface="+mn-ea"/>
                <a:cs typeface="+mn-ea"/>
                <a:sym typeface="+mn-lt"/>
              </a:rPr>
              <a:t>python</a:t>
            </a:r>
            <a:r>
              <a:rPr lang="zh-CN" altLang="en-US" dirty="0" smtClean="0">
                <a:latin typeface="+mn-ea"/>
                <a:ea typeface="+mn-ea"/>
                <a:cs typeface="+mn-ea"/>
                <a:sym typeface="+mn-lt"/>
              </a:rPr>
              <a:t>连接数据库</a:t>
            </a:r>
            <a:r>
              <a:rPr smtClean="0">
                <a:latin typeface="+mn-lt"/>
                <a:ea typeface="+mn-ea"/>
                <a:cs typeface="+mn-ea"/>
                <a:sym typeface="+mn-lt"/>
              </a:rPr>
              <a:t>（</a:t>
            </a:r>
            <a:r>
              <a:rPr lang="en-US" altLang="zh-CN" smtClean="0">
                <a:latin typeface="+mn-lt"/>
                <a:ea typeface="+mn-ea"/>
                <a:cs typeface="+mn-ea"/>
                <a:sym typeface="+mn-lt"/>
              </a:rPr>
              <a:t>5</a:t>
            </a:r>
            <a:r>
              <a:rPr smtClean="0">
                <a:latin typeface="+mn-lt"/>
                <a:ea typeface="+mn-ea"/>
                <a:cs typeface="+mn-ea"/>
                <a:sym typeface="+mn-lt"/>
              </a:rPr>
              <a:t>）</a:t>
            </a:r>
            <a:endParaRPr lang="zh-CN" altLang="en-US" dirty="0" smtClean="0">
              <a:latin typeface="+mn-ea"/>
              <a:ea typeface="+mn-ea"/>
              <a:cs typeface="+mn-ea"/>
              <a:sym typeface="+mn-lt"/>
            </a:endParaRPr>
          </a:p>
        </p:txBody>
      </p:sp>
      <p:sp>
        <p:nvSpPr>
          <p:cNvPr id="8" name="空心弧 7" hidden="1"/>
          <p:cNvSpPr/>
          <p:nvPr>
            <p:custDataLst>
              <p:tags r:id="rId1"/>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9" name="空心弧 8" hidden="1"/>
          <p:cNvSpPr/>
          <p:nvPr>
            <p:custDataLst>
              <p:tags r:id="rId2"/>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0" name="空心弧 9" hidden="1"/>
          <p:cNvSpPr/>
          <p:nvPr>
            <p:custDataLst>
              <p:tags r:id="rId3"/>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1" name="空心弧 10" hidden="1"/>
          <p:cNvSpPr/>
          <p:nvPr>
            <p:custDataLst>
              <p:tags r:id="rId4"/>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2" name="空心弧 11" hidden="1"/>
          <p:cNvSpPr/>
          <p:nvPr>
            <p:custDataLst>
              <p:tags r:id="rId5"/>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3" name="空心弧 12" hidden="1"/>
          <p:cNvSpPr/>
          <p:nvPr>
            <p:custDataLst>
              <p:tags r:id="rId6"/>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4" name="空心弧 13" hidden="1"/>
          <p:cNvSpPr/>
          <p:nvPr>
            <p:custDataLst>
              <p:tags r:id="rId7"/>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5" name="空心弧 14" hidden="1"/>
          <p:cNvSpPr/>
          <p:nvPr>
            <p:custDataLst>
              <p:tags r:id="rId8"/>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6" name="空心弧 15" hidden="1"/>
          <p:cNvSpPr/>
          <p:nvPr>
            <p:custDataLst>
              <p:tags r:id="rId9"/>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7" name="空心弧 16" hidden="1"/>
          <p:cNvSpPr/>
          <p:nvPr>
            <p:custDataLst>
              <p:tags r:id="rId10"/>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8" name="空心弧 17" hidden="1"/>
          <p:cNvSpPr/>
          <p:nvPr>
            <p:custDataLst>
              <p:tags r:id="rId11"/>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9" name="空心弧 18" hidden="1"/>
          <p:cNvSpPr/>
          <p:nvPr>
            <p:custDataLst>
              <p:tags r:id="rId12"/>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0" name="空心弧 19" hidden="1"/>
          <p:cNvSpPr/>
          <p:nvPr>
            <p:custDataLst>
              <p:tags r:id="rId13"/>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1" name="空心弧 20" hidden="1"/>
          <p:cNvSpPr/>
          <p:nvPr>
            <p:custDataLst>
              <p:tags r:id="rId14"/>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2" name="空心弧 21" hidden="1"/>
          <p:cNvSpPr/>
          <p:nvPr>
            <p:custDataLst>
              <p:tags r:id="rId15"/>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3" name="空心弧 22" hidden="1"/>
          <p:cNvSpPr/>
          <p:nvPr>
            <p:custDataLst>
              <p:tags r:id="rId16"/>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4" name="空心弧 23" hidden="1"/>
          <p:cNvSpPr/>
          <p:nvPr>
            <p:custDataLst>
              <p:tags r:id="rId17"/>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5" name="空心弧 24" hidden="1"/>
          <p:cNvSpPr/>
          <p:nvPr>
            <p:custDataLst>
              <p:tags r:id="rId18"/>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6" name="空心弧 25" hidden="1"/>
          <p:cNvSpPr/>
          <p:nvPr>
            <p:custDataLst>
              <p:tags r:id="rId19"/>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7" name="空心弧 26" hidden="1"/>
          <p:cNvSpPr/>
          <p:nvPr>
            <p:custDataLst>
              <p:tags r:id="rId20"/>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8" name="空心弧 27" hidden="1"/>
          <p:cNvSpPr/>
          <p:nvPr>
            <p:custDataLst>
              <p:tags r:id="rId21"/>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9" name="空心弧 28" hidden="1"/>
          <p:cNvSpPr/>
          <p:nvPr>
            <p:custDataLst>
              <p:tags r:id="rId22"/>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0" name="空心弧 29" hidden="1"/>
          <p:cNvSpPr/>
          <p:nvPr>
            <p:custDataLst>
              <p:tags r:id="rId23"/>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1" name="空心弧 30" hidden="1"/>
          <p:cNvSpPr/>
          <p:nvPr>
            <p:custDataLst>
              <p:tags r:id="rId24"/>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2" name="空心弧 31" hidden="1"/>
          <p:cNvSpPr/>
          <p:nvPr>
            <p:custDataLst>
              <p:tags r:id="rId25"/>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3" name="空心弧 32" hidden="1"/>
          <p:cNvSpPr/>
          <p:nvPr>
            <p:custDataLst>
              <p:tags r:id="rId26"/>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4" name="空心弧 33" hidden="1"/>
          <p:cNvSpPr/>
          <p:nvPr>
            <p:custDataLst>
              <p:tags r:id="rId27"/>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5" name="空心弧 34" hidden="1"/>
          <p:cNvSpPr/>
          <p:nvPr>
            <p:custDataLst>
              <p:tags r:id="rId28"/>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6" name="空心弧 35" hidden="1"/>
          <p:cNvSpPr/>
          <p:nvPr>
            <p:custDataLst>
              <p:tags r:id="rId29"/>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7" name="空心弧 36" hidden="1"/>
          <p:cNvSpPr/>
          <p:nvPr>
            <p:custDataLst>
              <p:tags r:id="rId30"/>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8" name="空心弧 37" hidden="1"/>
          <p:cNvSpPr/>
          <p:nvPr>
            <p:custDataLst>
              <p:tags r:id="rId31"/>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9" name="空心弧 38" hidden="1"/>
          <p:cNvSpPr/>
          <p:nvPr>
            <p:custDataLst>
              <p:tags r:id="rId32"/>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0" name="空心弧 39" hidden="1"/>
          <p:cNvSpPr/>
          <p:nvPr>
            <p:custDataLst>
              <p:tags r:id="rId33"/>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1" name="空心弧 40" hidden="1"/>
          <p:cNvSpPr/>
          <p:nvPr>
            <p:custDataLst>
              <p:tags r:id="rId34"/>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2" name="空心弧 41" hidden="1"/>
          <p:cNvSpPr/>
          <p:nvPr>
            <p:custDataLst>
              <p:tags r:id="rId35"/>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3" name="空心弧 42" hidden="1"/>
          <p:cNvSpPr/>
          <p:nvPr>
            <p:custDataLst>
              <p:tags r:id="rId36"/>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4" name="空心弧 43" hidden="1"/>
          <p:cNvSpPr/>
          <p:nvPr>
            <p:custDataLst>
              <p:tags r:id="rId37"/>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5" name="空心弧 44" hidden="1"/>
          <p:cNvSpPr/>
          <p:nvPr>
            <p:custDataLst>
              <p:tags r:id="rId38"/>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6" name="空心弧 45" hidden="1"/>
          <p:cNvSpPr/>
          <p:nvPr>
            <p:custDataLst>
              <p:tags r:id="rId39"/>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7" name="空心弧 46" hidden="1"/>
          <p:cNvSpPr/>
          <p:nvPr>
            <p:custDataLst>
              <p:tags r:id="rId40"/>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8" name="空心弧 47" hidden="1"/>
          <p:cNvSpPr/>
          <p:nvPr>
            <p:custDataLst>
              <p:tags r:id="rId41"/>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9" name="空心弧 48" hidden="1"/>
          <p:cNvSpPr/>
          <p:nvPr>
            <p:custDataLst>
              <p:tags r:id="rId42"/>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0" name="空心弧 49" hidden="1"/>
          <p:cNvSpPr/>
          <p:nvPr>
            <p:custDataLst>
              <p:tags r:id="rId43"/>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1" name="空心弧 50" hidden="1"/>
          <p:cNvSpPr/>
          <p:nvPr>
            <p:custDataLst>
              <p:tags r:id="rId44"/>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2" name="空心弧 51" hidden="1"/>
          <p:cNvSpPr/>
          <p:nvPr>
            <p:custDataLst>
              <p:tags r:id="rId45"/>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3" name="空心弧 52" hidden="1"/>
          <p:cNvSpPr/>
          <p:nvPr>
            <p:custDataLst>
              <p:tags r:id="rId46"/>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 name="文本框 2"/>
          <p:cNvSpPr txBox="1"/>
          <p:nvPr/>
        </p:nvSpPr>
        <p:spPr>
          <a:xfrm>
            <a:off x="405765" y="1226820"/>
            <a:ext cx="11015980" cy="5212715"/>
          </a:xfrm>
          <a:prstGeom prst="rect">
            <a:avLst/>
          </a:prstGeom>
          <a:noFill/>
        </p:spPr>
        <p:txBody>
          <a:bodyPr wrap="square" rtlCol="0">
            <a:spAutoFit/>
          </a:bodyPr>
          <a:p>
            <a:pPr fontAlgn="auto">
              <a:lnSpc>
                <a:spcPct val="140000"/>
              </a:lnSpc>
            </a:pPr>
            <a:r>
              <a:rPr lang="zh-CN" altLang="en-US" sz="2200"/>
              <a:t>(3) Python代码编写</a:t>
            </a:r>
            <a:endParaRPr lang="zh-CN" altLang="en-US" sz="2200"/>
          </a:p>
          <a:p>
            <a:pPr fontAlgn="auto">
              <a:lnSpc>
                <a:spcPct val="140000"/>
              </a:lnSpc>
            </a:pPr>
            <a:r>
              <a:rPr lang="zh-CN" altLang="en-US" sz="1800"/>
              <a:t>① 引入 MySQL 连接。代码如下。</a:t>
            </a:r>
            <a:endParaRPr lang="zh-CN" altLang="en-US"/>
          </a:p>
          <a:p>
            <a:pPr fontAlgn="auto">
              <a:lnSpc>
                <a:spcPct val="140000"/>
              </a:lnSpc>
            </a:pPr>
            <a:r>
              <a:rPr lang="zh-CN" altLang="en-US"/>
              <a:t># 引入 MySQL 连接</a:t>
            </a:r>
            <a:endParaRPr lang="zh-CN" altLang="en-US"/>
          </a:p>
          <a:p>
            <a:pPr fontAlgn="auto">
              <a:lnSpc>
                <a:spcPct val="140000"/>
              </a:lnSpc>
            </a:pPr>
            <a:r>
              <a:rPr lang="zh-CN" altLang="en-US"/>
              <a:t>import pymysql</a:t>
            </a:r>
            <a:endParaRPr lang="zh-CN" altLang="en-US"/>
          </a:p>
          <a:p>
            <a:pPr algn="l" fontAlgn="auto">
              <a:lnSpc>
                <a:spcPct val="140000"/>
              </a:lnSpc>
              <a:buClrTx/>
              <a:buSzTx/>
              <a:buNone/>
            </a:pPr>
            <a:r>
              <a:rPr lang="zh-CN" altLang="en-US" sz="1800"/>
              <a:t>② 打开数据库连接。代码如下。</a:t>
            </a:r>
            <a:endParaRPr lang="zh-CN" altLang="en-US" sz="1800"/>
          </a:p>
          <a:p>
            <a:pPr fontAlgn="auto">
              <a:lnSpc>
                <a:spcPct val="140000"/>
              </a:lnSpc>
            </a:pPr>
            <a:r>
              <a:rPr lang="zh-CN" altLang="en-US"/>
              <a:t># 打开数据库连接，从左到右依次是 host、username、password、db_name</a:t>
            </a:r>
            <a:endParaRPr lang="zh-CN" altLang="en-US"/>
          </a:p>
          <a:p>
            <a:pPr fontAlgn="auto">
              <a:lnSpc>
                <a:spcPct val="140000"/>
              </a:lnSpc>
            </a:pPr>
            <a:r>
              <a:rPr lang="zh-CN" altLang="en-US"/>
              <a:t>db = pymysql.connect("数据库ip地址", "数据库用户名", "数据库密码", "数据库名称")</a:t>
            </a:r>
            <a:endParaRPr lang="zh-CN" altLang="en-US"/>
          </a:p>
          <a:p>
            <a:pPr algn="l" fontAlgn="auto">
              <a:lnSpc>
                <a:spcPct val="140000"/>
              </a:lnSpc>
              <a:buClrTx/>
              <a:buSzTx/>
              <a:buFontTx/>
            </a:pPr>
            <a:r>
              <a:rPr lang="zh-CN" altLang="en-US" sz="1800"/>
              <a:t>③ 创建游标对象。代码如下。</a:t>
            </a:r>
            <a:endParaRPr lang="zh-CN" altLang="en-US" sz="1800"/>
          </a:p>
          <a:p>
            <a:pPr fontAlgn="auto">
              <a:lnSpc>
                <a:spcPct val="140000"/>
              </a:lnSpc>
            </a:pPr>
            <a:r>
              <a:rPr lang="zh-CN" altLang="en-US"/>
              <a:t>#  使用 cursor() 方法创建一个游标对象 cursor</a:t>
            </a:r>
            <a:endParaRPr lang="zh-CN" altLang="en-US"/>
          </a:p>
          <a:p>
            <a:pPr fontAlgn="auto">
              <a:lnSpc>
                <a:spcPct val="140000"/>
              </a:lnSpc>
            </a:pPr>
            <a:r>
              <a:rPr lang="zh-CN" altLang="en-US"/>
              <a:t>cursor = db.cursor()</a:t>
            </a:r>
            <a:endParaRPr lang="zh-CN" altLang="en-US"/>
          </a:p>
          <a:p>
            <a:pPr algn="l" fontAlgn="auto">
              <a:lnSpc>
                <a:spcPct val="140000"/>
              </a:lnSpc>
              <a:buClrTx/>
              <a:buSzTx/>
              <a:buFontTx/>
            </a:pPr>
            <a:r>
              <a:rPr lang="zh-CN" altLang="en-US" sz="1800"/>
              <a:t>④ 执行SQL语句。代码如下。</a:t>
            </a:r>
            <a:endParaRPr lang="zh-CN" altLang="en-US" sz="1800"/>
          </a:p>
          <a:p>
            <a:pPr fontAlgn="auto">
              <a:lnSpc>
                <a:spcPct val="140000"/>
              </a:lnSpc>
            </a:pPr>
            <a:r>
              <a:rPr lang="zh-CN" altLang="en-US"/>
              <a:t># 使用 execute()  方法执行 SQL 语句</a:t>
            </a:r>
            <a:endParaRPr lang="zh-CN" altLang="en-US"/>
          </a:p>
          <a:p>
            <a:pPr fontAlgn="auto">
              <a:lnSpc>
                <a:spcPct val="140000"/>
              </a:lnSpc>
            </a:pPr>
            <a:r>
              <a:rPr lang="zh-CN" altLang="en-US"/>
              <a:t>cursor.execute("select * from student")</a:t>
            </a:r>
            <a:endParaRPr lang="zh-CN" altLang="en-US"/>
          </a:p>
        </p:txBody>
      </p:sp>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smtClean="0">
                <a:latin typeface="+mn-ea"/>
                <a:ea typeface="+mn-ea"/>
                <a:cs typeface="+mn-ea"/>
                <a:sym typeface="+mn-lt"/>
              </a:rPr>
              <a:t>使用</a:t>
            </a:r>
            <a:r>
              <a:rPr lang="en-US" altLang="zh-CN" dirty="0" smtClean="0">
                <a:latin typeface="+mn-ea"/>
                <a:ea typeface="+mn-ea"/>
                <a:cs typeface="+mn-ea"/>
                <a:sym typeface="+mn-lt"/>
              </a:rPr>
              <a:t>python</a:t>
            </a:r>
            <a:r>
              <a:rPr lang="zh-CN" altLang="en-US" dirty="0" smtClean="0">
                <a:latin typeface="+mn-ea"/>
                <a:ea typeface="+mn-ea"/>
                <a:cs typeface="+mn-ea"/>
                <a:sym typeface="+mn-lt"/>
              </a:rPr>
              <a:t>连接数据库</a:t>
            </a:r>
            <a:r>
              <a:rPr smtClean="0">
                <a:latin typeface="+mn-lt"/>
                <a:ea typeface="+mn-ea"/>
                <a:cs typeface="+mn-ea"/>
                <a:sym typeface="+mn-lt"/>
              </a:rPr>
              <a:t>（</a:t>
            </a:r>
            <a:r>
              <a:rPr lang="en-US" altLang="zh-CN" smtClean="0">
                <a:latin typeface="+mn-lt"/>
                <a:ea typeface="+mn-ea"/>
                <a:cs typeface="+mn-ea"/>
                <a:sym typeface="+mn-lt"/>
              </a:rPr>
              <a:t>6</a:t>
            </a:r>
            <a:r>
              <a:rPr smtClean="0">
                <a:latin typeface="+mn-lt"/>
                <a:ea typeface="+mn-ea"/>
                <a:cs typeface="+mn-ea"/>
                <a:sym typeface="+mn-lt"/>
              </a:rPr>
              <a:t>）</a:t>
            </a:r>
            <a:endParaRPr lang="zh-CN" altLang="en-US" dirty="0" smtClean="0">
              <a:latin typeface="+mn-ea"/>
              <a:ea typeface="+mn-ea"/>
              <a:cs typeface="+mn-ea"/>
              <a:sym typeface="+mn-lt"/>
            </a:endParaRPr>
          </a:p>
        </p:txBody>
      </p:sp>
      <p:sp>
        <p:nvSpPr>
          <p:cNvPr id="8" name="空心弧 7" hidden="1"/>
          <p:cNvSpPr/>
          <p:nvPr>
            <p:custDataLst>
              <p:tags r:id="rId1"/>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9" name="空心弧 8" hidden="1"/>
          <p:cNvSpPr/>
          <p:nvPr>
            <p:custDataLst>
              <p:tags r:id="rId2"/>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0" name="空心弧 9" hidden="1"/>
          <p:cNvSpPr/>
          <p:nvPr>
            <p:custDataLst>
              <p:tags r:id="rId3"/>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1" name="空心弧 10" hidden="1"/>
          <p:cNvSpPr/>
          <p:nvPr>
            <p:custDataLst>
              <p:tags r:id="rId4"/>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2" name="空心弧 11" hidden="1"/>
          <p:cNvSpPr/>
          <p:nvPr>
            <p:custDataLst>
              <p:tags r:id="rId5"/>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3" name="空心弧 12" hidden="1"/>
          <p:cNvSpPr/>
          <p:nvPr>
            <p:custDataLst>
              <p:tags r:id="rId6"/>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4" name="空心弧 13" hidden="1"/>
          <p:cNvSpPr/>
          <p:nvPr>
            <p:custDataLst>
              <p:tags r:id="rId7"/>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5" name="空心弧 14" hidden="1"/>
          <p:cNvSpPr/>
          <p:nvPr>
            <p:custDataLst>
              <p:tags r:id="rId8"/>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6" name="空心弧 15" hidden="1"/>
          <p:cNvSpPr/>
          <p:nvPr>
            <p:custDataLst>
              <p:tags r:id="rId9"/>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7" name="空心弧 16" hidden="1"/>
          <p:cNvSpPr/>
          <p:nvPr>
            <p:custDataLst>
              <p:tags r:id="rId10"/>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8" name="空心弧 17" hidden="1"/>
          <p:cNvSpPr/>
          <p:nvPr>
            <p:custDataLst>
              <p:tags r:id="rId11"/>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9" name="空心弧 18" hidden="1"/>
          <p:cNvSpPr/>
          <p:nvPr>
            <p:custDataLst>
              <p:tags r:id="rId12"/>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0" name="空心弧 19" hidden="1"/>
          <p:cNvSpPr/>
          <p:nvPr>
            <p:custDataLst>
              <p:tags r:id="rId13"/>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1" name="空心弧 20" hidden="1"/>
          <p:cNvSpPr/>
          <p:nvPr>
            <p:custDataLst>
              <p:tags r:id="rId14"/>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2" name="空心弧 21" hidden="1"/>
          <p:cNvSpPr/>
          <p:nvPr>
            <p:custDataLst>
              <p:tags r:id="rId15"/>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3" name="空心弧 22" hidden="1"/>
          <p:cNvSpPr/>
          <p:nvPr>
            <p:custDataLst>
              <p:tags r:id="rId16"/>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4" name="空心弧 23" hidden="1"/>
          <p:cNvSpPr/>
          <p:nvPr>
            <p:custDataLst>
              <p:tags r:id="rId17"/>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5" name="空心弧 24" hidden="1"/>
          <p:cNvSpPr/>
          <p:nvPr>
            <p:custDataLst>
              <p:tags r:id="rId18"/>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6" name="空心弧 25" hidden="1"/>
          <p:cNvSpPr/>
          <p:nvPr>
            <p:custDataLst>
              <p:tags r:id="rId19"/>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7" name="空心弧 26" hidden="1"/>
          <p:cNvSpPr/>
          <p:nvPr>
            <p:custDataLst>
              <p:tags r:id="rId20"/>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8" name="空心弧 27" hidden="1"/>
          <p:cNvSpPr/>
          <p:nvPr>
            <p:custDataLst>
              <p:tags r:id="rId21"/>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9" name="空心弧 28" hidden="1"/>
          <p:cNvSpPr/>
          <p:nvPr>
            <p:custDataLst>
              <p:tags r:id="rId22"/>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0" name="空心弧 29" hidden="1"/>
          <p:cNvSpPr/>
          <p:nvPr>
            <p:custDataLst>
              <p:tags r:id="rId23"/>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1" name="空心弧 30" hidden="1"/>
          <p:cNvSpPr/>
          <p:nvPr>
            <p:custDataLst>
              <p:tags r:id="rId24"/>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2" name="空心弧 31" hidden="1"/>
          <p:cNvSpPr/>
          <p:nvPr>
            <p:custDataLst>
              <p:tags r:id="rId25"/>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3" name="空心弧 32" hidden="1"/>
          <p:cNvSpPr/>
          <p:nvPr>
            <p:custDataLst>
              <p:tags r:id="rId26"/>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4" name="空心弧 33" hidden="1"/>
          <p:cNvSpPr/>
          <p:nvPr>
            <p:custDataLst>
              <p:tags r:id="rId27"/>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5" name="空心弧 34" hidden="1"/>
          <p:cNvSpPr/>
          <p:nvPr>
            <p:custDataLst>
              <p:tags r:id="rId28"/>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6" name="空心弧 35" hidden="1"/>
          <p:cNvSpPr/>
          <p:nvPr>
            <p:custDataLst>
              <p:tags r:id="rId29"/>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7" name="空心弧 36" hidden="1"/>
          <p:cNvSpPr/>
          <p:nvPr>
            <p:custDataLst>
              <p:tags r:id="rId30"/>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8" name="空心弧 37" hidden="1"/>
          <p:cNvSpPr/>
          <p:nvPr>
            <p:custDataLst>
              <p:tags r:id="rId31"/>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9" name="空心弧 38" hidden="1"/>
          <p:cNvSpPr/>
          <p:nvPr>
            <p:custDataLst>
              <p:tags r:id="rId32"/>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0" name="空心弧 39" hidden="1"/>
          <p:cNvSpPr/>
          <p:nvPr>
            <p:custDataLst>
              <p:tags r:id="rId33"/>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1" name="空心弧 40" hidden="1"/>
          <p:cNvSpPr/>
          <p:nvPr>
            <p:custDataLst>
              <p:tags r:id="rId34"/>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2" name="空心弧 41" hidden="1"/>
          <p:cNvSpPr/>
          <p:nvPr>
            <p:custDataLst>
              <p:tags r:id="rId35"/>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3" name="空心弧 42" hidden="1"/>
          <p:cNvSpPr/>
          <p:nvPr>
            <p:custDataLst>
              <p:tags r:id="rId36"/>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4" name="空心弧 43" hidden="1"/>
          <p:cNvSpPr/>
          <p:nvPr>
            <p:custDataLst>
              <p:tags r:id="rId37"/>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5" name="空心弧 44" hidden="1"/>
          <p:cNvSpPr/>
          <p:nvPr>
            <p:custDataLst>
              <p:tags r:id="rId38"/>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6" name="空心弧 45" hidden="1"/>
          <p:cNvSpPr/>
          <p:nvPr>
            <p:custDataLst>
              <p:tags r:id="rId39"/>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7" name="空心弧 46" hidden="1"/>
          <p:cNvSpPr/>
          <p:nvPr>
            <p:custDataLst>
              <p:tags r:id="rId40"/>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8" name="空心弧 47" hidden="1"/>
          <p:cNvSpPr/>
          <p:nvPr>
            <p:custDataLst>
              <p:tags r:id="rId41"/>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9" name="空心弧 48" hidden="1"/>
          <p:cNvSpPr/>
          <p:nvPr>
            <p:custDataLst>
              <p:tags r:id="rId42"/>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0" name="空心弧 49" hidden="1"/>
          <p:cNvSpPr/>
          <p:nvPr>
            <p:custDataLst>
              <p:tags r:id="rId43"/>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1" name="空心弧 50" hidden="1"/>
          <p:cNvSpPr/>
          <p:nvPr>
            <p:custDataLst>
              <p:tags r:id="rId44"/>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2" name="空心弧 51" hidden="1"/>
          <p:cNvSpPr/>
          <p:nvPr>
            <p:custDataLst>
              <p:tags r:id="rId45"/>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3" name="空心弧 52" hidden="1"/>
          <p:cNvSpPr/>
          <p:nvPr>
            <p:custDataLst>
              <p:tags r:id="rId46"/>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 name="文本框 2"/>
          <p:cNvSpPr txBox="1"/>
          <p:nvPr/>
        </p:nvSpPr>
        <p:spPr>
          <a:xfrm>
            <a:off x="405765" y="1226820"/>
            <a:ext cx="11015980" cy="4224020"/>
          </a:xfrm>
          <a:prstGeom prst="rect">
            <a:avLst/>
          </a:prstGeom>
          <a:noFill/>
        </p:spPr>
        <p:txBody>
          <a:bodyPr wrap="square" rtlCol="0">
            <a:spAutoFit/>
          </a:bodyPr>
          <a:p>
            <a:pPr algn="l" fontAlgn="auto">
              <a:lnSpc>
                <a:spcPct val="140000"/>
              </a:lnSpc>
              <a:buClrTx/>
              <a:buSzTx/>
              <a:buFontTx/>
            </a:pPr>
            <a:r>
              <a:rPr lang="zh-CN" altLang="en-US" sz="1800"/>
              <a:t>⑤ 获取执行结果。代码如下。</a:t>
            </a:r>
            <a:endParaRPr lang="zh-CN" altLang="en-US" sz="1800"/>
          </a:p>
          <a:p>
            <a:pPr fontAlgn="auto">
              <a:lnSpc>
                <a:spcPct val="140000"/>
              </a:lnSpc>
            </a:pPr>
            <a:r>
              <a:rPr lang="zh-CN" altLang="en-US"/>
              <a:t># 使用 fetchall() 方法获取所有数据. fetchone() 单条数据</a:t>
            </a:r>
            <a:endParaRPr lang="zh-CN" altLang="en-US"/>
          </a:p>
          <a:p>
            <a:pPr fontAlgn="auto">
              <a:lnSpc>
                <a:spcPct val="140000"/>
              </a:lnSpc>
            </a:pPr>
            <a:r>
              <a:rPr lang="zh-CN" altLang="en-US"/>
              <a:t>students = cursor.fetchall()</a:t>
            </a:r>
            <a:endParaRPr lang="zh-CN" altLang="en-US"/>
          </a:p>
          <a:p>
            <a:pPr fontAlgn="auto">
              <a:lnSpc>
                <a:spcPct val="140000"/>
              </a:lnSpc>
            </a:pPr>
            <a:r>
              <a:rPr lang="zh-CN" altLang="en-US"/>
              <a:t> </a:t>
            </a:r>
            <a:r>
              <a:rPr lang="zh-CN" altLang="en-US" sz="1800"/>
              <a:t>⑥ 输出结果。</a:t>
            </a:r>
            <a:endParaRPr lang="zh-CN" altLang="en-US"/>
          </a:p>
          <a:p>
            <a:pPr fontAlgn="auto">
              <a:lnSpc>
                <a:spcPct val="140000"/>
              </a:lnSpc>
            </a:pPr>
            <a:r>
              <a:rPr lang="zh-CN" altLang="en-US"/>
              <a:t># 遍历输出 students</a:t>
            </a:r>
            <a:endParaRPr lang="zh-CN" altLang="en-US"/>
          </a:p>
          <a:p>
            <a:pPr fontAlgn="auto">
              <a:lnSpc>
                <a:spcPct val="140000"/>
              </a:lnSpc>
            </a:pPr>
            <a:r>
              <a:rPr lang="zh-CN" altLang="en-US"/>
              <a:t>for stu in students:</a:t>
            </a:r>
            <a:endParaRPr lang="zh-CN" altLang="en-US"/>
          </a:p>
          <a:p>
            <a:pPr fontAlgn="auto">
              <a:lnSpc>
                <a:spcPct val="140000"/>
              </a:lnSpc>
            </a:pPr>
            <a:r>
              <a:rPr lang="zh-CN" altLang="en-US"/>
              <a:t>    print(stu)</a:t>
            </a:r>
            <a:endParaRPr lang="zh-CN" altLang="en-US"/>
          </a:p>
          <a:p>
            <a:pPr fontAlgn="auto">
              <a:lnSpc>
                <a:spcPct val="140000"/>
              </a:lnSpc>
            </a:pPr>
            <a:r>
              <a:rPr lang="zh-CN" altLang="en-US" sz="1800"/>
              <a:t>⑦ 关闭连接。代码如下。</a:t>
            </a:r>
            <a:endParaRPr lang="zh-CN" altLang="en-US" sz="1800"/>
          </a:p>
          <a:p>
            <a:pPr fontAlgn="auto">
              <a:lnSpc>
                <a:spcPct val="140000"/>
              </a:lnSpc>
            </a:pPr>
            <a:r>
              <a:rPr lang="zh-CN" altLang="en-US"/>
              <a:t># 关闭数据库连接</a:t>
            </a:r>
            <a:endParaRPr lang="zh-CN" altLang="en-US"/>
          </a:p>
          <a:p>
            <a:pPr fontAlgn="auto">
              <a:lnSpc>
                <a:spcPct val="140000"/>
              </a:lnSpc>
            </a:pPr>
            <a:r>
              <a:rPr lang="zh-CN" altLang="en-US"/>
              <a:t>db.close()</a:t>
            </a:r>
            <a:endParaRPr lang="zh-CN" altLang="en-US"/>
          </a:p>
        </p:txBody>
      </p:sp>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smtClean="0">
                <a:latin typeface="+mn-ea"/>
                <a:ea typeface="+mn-ea"/>
                <a:cs typeface="+mn-ea"/>
                <a:sym typeface="+mn-lt"/>
              </a:rPr>
              <a:t>使用</a:t>
            </a:r>
            <a:r>
              <a:rPr lang="en-US" altLang="zh-CN" dirty="0" smtClean="0">
                <a:latin typeface="+mn-ea"/>
                <a:ea typeface="+mn-ea"/>
                <a:cs typeface="+mn-ea"/>
                <a:sym typeface="+mn-lt"/>
              </a:rPr>
              <a:t>python</a:t>
            </a:r>
            <a:r>
              <a:rPr lang="zh-CN" altLang="en-US" dirty="0" smtClean="0">
                <a:latin typeface="+mn-ea"/>
                <a:ea typeface="+mn-ea"/>
                <a:cs typeface="+mn-ea"/>
                <a:sym typeface="+mn-lt"/>
              </a:rPr>
              <a:t>连接数据库</a:t>
            </a:r>
            <a:r>
              <a:rPr smtClean="0">
                <a:latin typeface="+mn-lt"/>
                <a:ea typeface="+mn-ea"/>
                <a:cs typeface="+mn-ea"/>
                <a:sym typeface="+mn-lt"/>
              </a:rPr>
              <a:t>（</a:t>
            </a:r>
            <a:r>
              <a:rPr lang="en-US" altLang="zh-CN" smtClean="0">
                <a:latin typeface="+mn-lt"/>
                <a:ea typeface="+mn-ea"/>
                <a:cs typeface="+mn-ea"/>
                <a:sym typeface="+mn-lt"/>
              </a:rPr>
              <a:t>7</a:t>
            </a:r>
            <a:r>
              <a:rPr smtClean="0">
                <a:latin typeface="+mn-lt"/>
                <a:ea typeface="+mn-ea"/>
                <a:cs typeface="+mn-ea"/>
                <a:sym typeface="+mn-lt"/>
              </a:rPr>
              <a:t>）</a:t>
            </a:r>
            <a:endParaRPr lang="zh-CN" altLang="en-US" dirty="0" smtClean="0">
              <a:latin typeface="+mn-ea"/>
              <a:ea typeface="+mn-ea"/>
              <a:cs typeface="+mn-ea"/>
              <a:sym typeface="+mn-lt"/>
            </a:endParaRPr>
          </a:p>
        </p:txBody>
      </p:sp>
      <p:sp>
        <p:nvSpPr>
          <p:cNvPr id="8" name="空心弧 7" hidden="1"/>
          <p:cNvSpPr/>
          <p:nvPr>
            <p:custDataLst>
              <p:tags r:id="rId1"/>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9" name="空心弧 8" hidden="1"/>
          <p:cNvSpPr/>
          <p:nvPr>
            <p:custDataLst>
              <p:tags r:id="rId2"/>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0" name="空心弧 9" hidden="1"/>
          <p:cNvSpPr/>
          <p:nvPr>
            <p:custDataLst>
              <p:tags r:id="rId3"/>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1" name="空心弧 10" hidden="1"/>
          <p:cNvSpPr/>
          <p:nvPr>
            <p:custDataLst>
              <p:tags r:id="rId4"/>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2" name="空心弧 11" hidden="1"/>
          <p:cNvSpPr/>
          <p:nvPr>
            <p:custDataLst>
              <p:tags r:id="rId5"/>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3" name="空心弧 12" hidden="1"/>
          <p:cNvSpPr/>
          <p:nvPr>
            <p:custDataLst>
              <p:tags r:id="rId6"/>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4" name="空心弧 13" hidden="1"/>
          <p:cNvSpPr/>
          <p:nvPr>
            <p:custDataLst>
              <p:tags r:id="rId7"/>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5" name="空心弧 14" hidden="1"/>
          <p:cNvSpPr/>
          <p:nvPr>
            <p:custDataLst>
              <p:tags r:id="rId8"/>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6" name="空心弧 15" hidden="1"/>
          <p:cNvSpPr/>
          <p:nvPr>
            <p:custDataLst>
              <p:tags r:id="rId9"/>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7" name="空心弧 16" hidden="1"/>
          <p:cNvSpPr/>
          <p:nvPr>
            <p:custDataLst>
              <p:tags r:id="rId10"/>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8" name="空心弧 17" hidden="1"/>
          <p:cNvSpPr/>
          <p:nvPr>
            <p:custDataLst>
              <p:tags r:id="rId11"/>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9" name="空心弧 18" hidden="1"/>
          <p:cNvSpPr/>
          <p:nvPr>
            <p:custDataLst>
              <p:tags r:id="rId12"/>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0" name="空心弧 19" hidden="1"/>
          <p:cNvSpPr/>
          <p:nvPr>
            <p:custDataLst>
              <p:tags r:id="rId13"/>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1" name="空心弧 20" hidden="1"/>
          <p:cNvSpPr/>
          <p:nvPr>
            <p:custDataLst>
              <p:tags r:id="rId14"/>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2" name="空心弧 21" hidden="1"/>
          <p:cNvSpPr/>
          <p:nvPr>
            <p:custDataLst>
              <p:tags r:id="rId15"/>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3" name="空心弧 22" hidden="1"/>
          <p:cNvSpPr/>
          <p:nvPr>
            <p:custDataLst>
              <p:tags r:id="rId16"/>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4" name="空心弧 23" hidden="1"/>
          <p:cNvSpPr/>
          <p:nvPr>
            <p:custDataLst>
              <p:tags r:id="rId17"/>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5" name="空心弧 24" hidden="1"/>
          <p:cNvSpPr/>
          <p:nvPr>
            <p:custDataLst>
              <p:tags r:id="rId18"/>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6" name="空心弧 25" hidden="1"/>
          <p:cNvSpPr/>
          <p:nvPr>
            <p:custDataLst>
              <p:tags r:id="rId19"/>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7" name="空心弧 26" hidden="1"/>
          <p:cNvSpPr/>
          <p:nvPr>
            <p:custDataLst>
              <p:tags r:id="rId20"/>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8" name="空心弧 27" hidden="1"/>
          <p:cNvSpPr/>
          <p:nvPr>
            <p:custDataLst>
              <p:tags r:id="rId21"/>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9" name="空心弧 28" hidden="1"/>
          <p:cNvSpPr/>
          <p:nvPr>
            <p:custDataLst>
              <p:tags r:id="rId22"/>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0" name="空心弧 29" hidden="1"/>
          <p:cNvSpPr/>
          <p:nvPr>
            <p:custDataLst>
              <p:tags r:id="rId23"/>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1" name="空心弧 30" hidden="1"/>
          <p:cNvSpPr/>
          <p:nvPr>
            <p:custDataLst>
              <p:tags r:id="rId24"/>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2" name="空心弧 31" hidden="1"/>
          <p:cNvSpPr/>
          <p:nvPr>
            <p:custDataLst>
              <p:tags r:id="rId25"/>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3" name="空心弧 32" hidden="1"/>
          <p:cNvSpPr/>
          <p:nvPr>
            <p:custDataLst>
              <p:tags r:id="rId26"/>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4" name="空心弧 33" hidden="1"/>
          <p:cNvSpPr/>
          <p:nvPr>
            <p:custDataLst>
              <p:tags r:id="rId27"/>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5" name="空心弧 34" hidden="1"/>
          <p:cNvSpPr/>
          <p:nvPr>
            <p:custDataLst>
              <p:tags r:id="rId28"/>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6" name="空心弧 35" hidden="1"/>
          <p:cNvSpPr/>
          <p:nvPr>
            <p:custDataLst>
              <p:tags r:id="rId29"/>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7" name="空心弧 36" hidden="1"/>
          <p:cNvSpPr/>
          <p:nvPr>
            <p:custDataLst>
              <p:tags r:id="rId30"/>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8" name="空心弧 37" hidden="1"/>
          <p:cNvSpPr/>
          <p:nvPr>
            <p:custDataLst>
              <p:tags r:id="rId31"/>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9" name="空心弧 38" hidden="1"/>
          <p:cNvSpPr/>
          <p:nvPr>
            <p:custDataLst>
              <p:tags r:id="rId32"/>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0" name="空心弧 39" hidden="1"/>
          <p:cNvSpPr/>
          <p:nvPr>
            <p:custDataLst>
              <p:tags r:id="rId33"/>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1" name="空心弧 40" hidden="1"/>
          <p:cNvSpPr/>
          <p:nvPr>
            <p:custDataLst>
              <p:tags r:id="rId34"/>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2" name="空心弧 41" hidden="1"/>
          <p:cNvSpPr/>
          <p:nvPr>
            <p:custDataLst>
              <p:tags r:id="rId35"/>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3" name="空心弧 42" hidden="1"/>
          <p:cNvSpPr/>
          <p:nvPr>
            <p:custDataLst>
              <p:tags r:id="rId36"/>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4" name="空心弧 43" hidden="1"/>
          <p:cNvSpPr/>
          <p:nvPr>
            <p:custDataLst>
              <p:tags r:id="rId37"/>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5" name="空心弧 44" hidden="1"/>
          <p:cNvSpPr/>
          <p:nvPr>
            <p:custDataLst>
              <p:tags r:id="rId38"/>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6" name="空心弧 45" hidden="1"/>
          <p:cNvSpPr/>
          <p:nvPr>
            <p:custDataLst>
              <p:tags r:id="rId39"/>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7" name="空心弧 46" hidden="1"/>
          <p:cNvSpPr/>
          <p:nvPr>
            <p:custDataLst>
              <p:tags r:id="rId40"/>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8" name="空心弧 47" hidden="1"/>
          <p:cNvSpPr/>
          <p:nvPr>
            <p:custDataLst>
              <p:tags r:id="rId41"/>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9" name="空心弧 48" hidden="1"/>
          <p:cNvSpPr/>
          <p:nvPr>
            <p:custDataLst>
              <p:tags r:id="rId42"/>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0" name="空心弧 49" hidden="1"/>
          <p:cNvSpPr/>
          <p:nvPr>
            <p:custDataLst>
              <p:tags r:id="rId43"/>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1" name="空心弧 50" hidden="1"/>
          <p:cNvSpPr/>
          <p:nvPr>
            <p:custDataLst>
              <p:tags r:id="rId44"/>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2" name="空心弧 51" hidden="1"/>
          <p:cNvSpPr/>
          <p:nvPr>
            <p:custDataLst>
              <p:tags r:id="rId45"/>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3" name="空心弧 52" hidden="1"/>
          <p:cNvSpPr/>
          <p:nvPr>
            <p:custDataLst>
              <p:tags r:id="rId46"/>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 name="文本框 2"/>
          <p:cNvSpPr txBox="1"/>
          <p:nvPr/>
        </p:nvSpPr>
        <p:spPr>
          <a:xfrm>
            <a:off x="405765" y="1226820"/>
            <a:ext cx="11015980" cy="4523105"/>
          </a:xfrm>
          <a:prstGeom prst="rect">
            <a:avLst/>
          </a:prstGeom>
          <a:noFill/>
        </p:spPr>
        <p:txBody>
          <a:bodyPr wrap="square" rtlCol="0">
            <a:spAutoFit/>
          </a:bodyPr>
          <a:p>
            <a:pPr algn="l">
              <a:buClrTx/>
              <a:buSzTx/>
              <a:buFontTx/>
            </a:pPr>
            <a:r>
              <a:rPr lang="zh-CN" altLang="en-US" sz="2200"/>
              <a:t>(4)结果展示，完整Python代码参考。</a:t>
            </a:r>
            <a:endParaRPr lang="zh-CN" altLang="en-US" sz="2200"/>
          </a:p>
          <a:p>
            <a:r>
              <a:rPr lang="zh-CN" altLang="en-US"/>
              <a:t># 1. 引入 MySQL 连接</a:t>
            </a:r>
            <a:endParaRPr lang="zh-CN" altLang="en-US"/>
          </a:p>
          <a:p>
            <a:r>
              <a:rPr lang="zh-CN" altLang="en-US"/>
              <a:t>import pymysql</a:t>
            </a:r>
            <a:endParaRPr lang="zh-CN" altLang="en-US"/>
          </a:p>
          <a:p>
            <a:r>
              <a:rPr lang="zh-CN" altLang="en-US"/>
              <a:t># 2. 打开数据库连接，从左到右依次是 host、username、password、db_name</a:t>
            </a:r>
            <a:endParaRPr lang="zh-CN" altLang="en-US"/>
          </a:p>
          <a:p>
            <a:r>
              <a:rPr lang="zh-CN" altLang="en-US"/>
              <a:t>db = pymysql.connect("数据库ip地址", "数据库用户名", "数据库密码", "数据库名称")</a:t>
            </a:r>
            <a:endParaRPr lang="zh-CN" altLang="en-US"/>
          </a:p>
          <a:p>
            <a:r>
              <a:rPr lang="zh-CN" altLang="en-US"/>
              <a:t># 3. 使用 cursor() 方法创建一个游标对象 cursor</a:t>
            </a:r>
            <a:endParaRPr lang="zh-CN" altLang="en-US"/>
          </a:p>
          <a:p>
            <a:r>
              <a:rPr lang="zh-CN" altLang="en-US"/>
              <a:t>cursor = db.cursor()</a:t>
            </a:r>
            <a:endParaRPr lang="zh-CN" altLang="en-US"/>
          </a:p>
          <a:p>
            <a:r>
              <a:rPr lang="zh-CN" altLang="en-US"/>
              <a:t># 4. 使用 execute()  方法执行 SQL 语句</a:t>
            </a:r>
            <a:endParaRPr lang="zh-CN" altLang="en-US"/>
          </a:p>
          <a:p>
            <a:r>
              <a:rPr lang="zh-CN" altLang="en-US"/>
              <a:t>cursor.execute("select * from student")</a:t>
            </a:r>
            <a:endParaRPr lang="zh-CN" altLang="en-US"/>
          </a:p>
          <a:p>
            <a:r>
              <a:rPr lang="zh-CN" altLang="en-US"/>
              <a:t># 5. 使用 fetchall() 方法获取所有数据. fetchone() 单条数据</a:t>
            </a:r>
            <a:endParaRPr lang="zh-CN" altLang="en-US"/>
          </a:p>
          <a:p>
            <a:r>
              <a:rPr lang="zh-CN" altLang="en-US"/>
              <a:t>students = cursor.fetchall()</a:t>
            </a:r>
            <a:endParaRPr lang="zh-CN" altLang="en-US"/>
          </a:p>
          <a:p>
            <a:r>
              <a:rPr lang="zh-CN" altLang="en-US"/>
              <a:t># 6. 遍历输出 students</a:t>
            </a:r>
            <a:endParaRPr lang="zh-CN" altLang="en-US"/>
          </a:p>
          <a:p>
            <a:r>
              <a:rPr lang="zh-CN" altLang="en-US"/>
              <a:t>for stu in students:</a:t>
            </a:r>
            <a:endParaRPr lang="zh-CN" altLang="en-US"/>
          </a:p>
          <a:p>
            <a:r>
              <a:rPr lang="zh-CN" altLang="en-US"/>
              <a:t>print(stu)</a:t>
            </a:r>
            <a:endParaRPr lang="zh-CN" altLang="en-US"/>
          </a:p>
          <a:p>
            <a:r>
              <a:rPr lang="zh-CN" altLang="en-US"/>
              <a:t># 7. 关闭数据库连接</a:t>
            </a:r>
            <a:endParaRPr lang="zh-CN" altLang="en-US"/>
          </a:p>
          <a:p>
            <a:r>
              <a:rPr lang="zh-CN" altLang="en-US"/>
              <a:t>db.close()</a:t>
            </a:r>
            <a:endParaRPr lang="zh-CN" altLang="en-US"/>
          </a:p>
        </p:txBody>
      </p:sp>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smtClean="0">
                <a:latin typeface="+mn-ea"/>
                <a:ea typeface="+mn-ea"/>
                <a:cs typeface="+mn-ea"/>
                <a:sym typeface="+mn-lt"/>
              </a:rPr>
              <a:t>使用</a:t>
            </a:r>
            <a:r>
              <a:rPr lang="en-US" altLang="zh-CN" dirty="0" smtClean="0">
                <a:latin typeface="+mn-ea"/>
                <a:ea typeface="+mn-ea"/>
                <a:cs typeface="+mn-ea"/>
                <a:sym typeface="+mn-lt"/>
              </a:rPr>
              <a:t>python</a:t>
            </a:r>
            <a:r>
              <a:rPr lang="zh-CN" altLang="en-US" dirty="0" smtClean="0">
                <a:latin typeface="+mn-ea"/>
                <a:ea typeface="+mn-ea"/>
                <a:cs typeface="+mn-ea"/>
                <a:sym typeface="+mn-lt"/>
              </a:rPr>
              <a:t>连接数据库</a:t>
            </a:r>
            <a:r>
              <a:rPr smtClean="0">
                <a:latin typeface="+mn-lt"/>
                <a:ea typeface="+mn-ea"/>
                <a:cs typeface="+mn-ea"/>
                <a:sym typeface="+mn-lt"/>
              </a:rPr>
              <a:t>（</a:t>
            </a:r>
            <a:r>
              <a:rPr lang="en-US" altLang="zh-CN" smtClean="0">
                <a:latin typeface="+mn-lt"/>
                <a:ea typeface="+mn-ea"/>
                <a:cs typeface="+mn-ea"/>
                <a:sym typeface="+mn-lt"/>
              </a:rPr>
              <a:t>8</a:t>
            </a:r>
            <a:r>
              <a:rPr smtClean="0">
                <a:latin typeface="+mn-lt"/>
                <a:ea typeface="+mn-ea"/>
                <a:cs typeface="+mn-ea"/>
                <a:sym typeface="+mn-lt"/>
              </a:rPr>
              <a:t>）</a:t>
            </a:r>
            <a:endParaRPr lang="zh-CN" altLang="en-US" dirty="0" smtClean="0">
              <a:latin typeface="+mn-ea"/>
              <a:ea typeface="+mn-ea"/>
              <a:cs typeface="+mn-ea"/>
              <a:sym typeface="+mn-lt"/>
            </a:endParaRPr>
          </a:p>
        </p:txBody>
      </p:sp>
      <p:sp>
        <p:nvSpPr>
          <p:cNvPr id="8" name="空心弧 7" hidden="1"/>
          <p:cNvSpPr/>
          <p:nvPr>
            <p:custDataLst>
              <p:tags r:id="rId1"/>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9" name="空心弧 8" hidden="1"/>
          <p:cNvSpPr/>
          <p:nvPr>
            <p:custDataLst>
              <p:tags r:id="rId2"/>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0" name="空心弧 9" hidden="1"/>
          <p:cNvSpPr/>
          <p:nvPr>
            <p:custDataLst>
              <p:tags r:id="rId3"/>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1" name="空心弧 10" hidden="1"/>
          <p:cNvSpPr/>
          <p:nvPr>
            <p:custDataLst>
              <p:tags r:id="rId4"/>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2" name="空心弧 11" hidden="1"/>
          <p:cNvSpPr/>
          <p:nvPr>
            <p:custDataLst>
              <p:tags r:id="rId5"/>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3" name="空心弧 12" hidden="1"/>
          <p:cNvSpPr/>
          <p:nvPr>
            <p:custDataLst>
              <p:tags r:id="rId6"/>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4" name="空心弧 13" hidden="1"/>
          <p:cNvSpPr/>
          <p:nvPr>
            <p:custDataLst>
              <p:tags r:id="rId7"/>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5" name="空心弧 14" hidden="1"/>
          <p:cNvSpPr/>
          <p:nvPr>
            <p:custDataLst>
              <p:tags r:id="rId8"/>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6" name="空心弧 15" hidden="1"/>
          <p:cNvSpPr/>
          <p:nvPr>
            <p:custDataLst>
              <p:tags r:id="rId9"/>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7" name="空心弧 16" hidden="1"/>
          <p:cNvSpPr/>
          <p:nvPr>
            <p:custDataLst>
              <p:tags r:id="rId10"/>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8" name="空心弧 17" hidden="1"/>
          <p:cNvSpPr/>
          <p:nvPr>
            <p:custDataLst>
              <p:tags r:id="rId11"/>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9" name="空心弧 18" hidden="1"/>
          <p:cNvSpPr/>
          <p:nvPr>
            <p:custDataLst>
              <p:tags r:id="rId12"/>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0" name="空心弧 19" hidden="1"/>
          <p:cNvSpPr/>
          <p:nvPr>
            <p:custDataLst>
              <p:tags r:id="rId13"/>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1" name="空心弧 20" hidden="1"/>
          <p:cNvSpPr/>
          <p:nvPr>
            <p:custDataLst>
              <p:tags r:id="rId14"/>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2" name="空心弧 21" hidden="1"/>
          <p:cNvSpPr/>
          <p:nvPr>
            <p:custDataLst>
              <p:tags r:id="rId15"/>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3" name="空心弧 22" hidden="1"/>
          <p:cNvSpPr/>
          <p:nvPr>
            <p:custDataLst>
              <p:tags r:id="rId16"/>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4" name="空心弧 23" hidden="1"/>
          <p:cNvSpPr/>
          <p:nvPr>
            <p:custDataLst>
              <p:tags r:id="rId17"/>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5" name="空心弧 24" hidden="1"/>
          <p:cNvSpPr/>
          <p:nvPr>
            <p:custDataLst>
              <p:tags r:id="rId18"/>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6" name="空心弧 25" hidden="1"/>
          <p:cNvSpPr/>
          <p:nvPr>
            <p:custDataLst>
              <p:tags r:id="rId19"/>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7" name="空心弧 26" hidden="1"/>
          <p:cNvSpPr/>
          <p:nvPr>
            <p:custDataLst>
              <p:tags r:id="rId20"/>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8" name="空心弧 27" hidden="1"/>
          <p:cNvSpPr/>
          <p:nvPr>
            <p:custDataLst>
              <p:tags r:id="rId21"/>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9" name="空心弧 28" hidden="1"/>
          <p:cNvSpPr/>
          <p:nvPr>
            <p:custDataLst>
              <p:tags r:id="rId22"/>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0" name="空心弧 29" hidden="1"/>
          <p:cNvSpPr/>
          <p:nvPr>
            <p:custDataLst>
              <p:tags r:id="rId23"/>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1" name="空心弧 30" hidden="1"/>
          <p:cNvSpPr/>
          <p:nvPr>
            <p:custDataLst>
              <p:tags r:id="rId24"/>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2" name="空心弧 31" hidden="1"/>
          <p:cNvSpPr/>
          <p:nvPr>
            <p:custDataLst>
              <p:tags r:id="rId25"/>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3" name="空心弧 32" hidden="1"/>
          <p:cNvSpPr/>
          <p:nvPr>
            <p:custDataLst>
              <p:tags r:id="rId26"/>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4" name="空心弧 33" hidden="1"/>
          <p:cNvSpPr/>
          <p:nvPr>
            <p:custDataLst>
              <p:tags r:id="rId27"/>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5" name="空心弧 34" hidden="1"/>
          <p:cNvSpPr/>
          <p:nvPr>
            <p:custDataLst>
              <p:tags r:id="rId28"/>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6" name="空心弧 35" hidden="1"/>
          <p:cNvSpPr/>
          <p:nvPr>
            <p:custDataLst>
              <p:tags r:id="rId29"/>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7" name="空心弧 36" hidden="1"/>
          <p:cNvSpPr/>
          <p:nvPr>
            <p:custDataLst>
              <p:tags r:id="rId30"/>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8" name="空心弧 37" hidden="1"/>
          <p:cNvSpPr/>
          <p:nvPr>
            <p:custDataLst>
              <p:tags r:id="rId31"/>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9" name="空心弧 38" hidden="1"/>
          <p:cNvSpPr/>
          <p:nvPr>
            <p:custDataLst>
              <p:tags r:id="rId32"/>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0" name="空心弧 39" hidden="1"/>
          <p:cNvSpPr/>
          <p:nvPr>
            <p:custDataLst>
              <p:tags r:id="rId33"/>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1" name="空心弧 40" hidden="1"/>
          <p:cNvSpPr/>
          <p:nvPr>
            <p:custDataLst>
              <p:tags r:id="rId34"/>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2" name="空心弧 41" hidden="1"/>
          <p:cNvSpPr/>
          <p:nvPr>
            <p:custDataLst>
              <p:tags r:id="rId35"/>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3" name="空心弧 42" hidden="1"/>
          <p:cNvSpPr/>
          <p:nvPr>
            <p:custDataLst>
              <p:tags r:id="rId36"/>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4" name="空心弧 43" hidden="1"/>
          <p:cNvSpPr/>
          <p:nvPr>
            <p:custDataLst>
              <p:tags r:id="rId37"/>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5" name="空心弧 44" hidden="1"/>
          <p:cNvSpPr/>
          <p:nvPr>
            <p:custDataLst>
              <p:tags r:id="rId38"/>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6" name="空心弧 45" hidden="1"/>
          <p:cNvSpPr/>
          <p:nvPr>
            <p:custDataLst>
              <p:tags r:id="rId39"/>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7" name="空心弧 46" hidden="1"/>
          <p:cNvSpPr/>
          <p:nvPr>
            <p:custDataLst>
              <p:tags r:id="rId40"/>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8" name="空心弧 47" hidden="1"/>
          <p:cNvSpPr/>
          <p:nvPr>
            <p:custDataLst>
              <p:tags r:id="rId41"/>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9" name="空心弧 48" hidden="1"/>
          <p:cNvSpPr/>
          <p:nvPr>
            <p:custDataLst>
              <p:tags r:id="rId42"/>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0" name="空心弧 49" hidden="1"/>
          <p:cNvSpPr/>
          <p:nvPr>
            <p:custDataLst>
              <p:tags r:id="rId43"/>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1" name="空心弧 50" hidden="1"/>
          <p:cNvSpPr/>
          <p:nvPr>
            <p:custDataLst>
              <p:tags r:id="rId44"/>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2" name="空心弧 51" hidden="1"/>
          <p:cNvSpPr/>
          <p:nvPr>
            <p:custDataLst>
              <p:tags r:id="rId45"/>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3" name="空心弧 52" hidden="1"/>
          <p:cNvSpPr/>
          <p:nvPr>
            <p:custDataLst>
              <p:tags r:id="rId46"/>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 name="文本框 2"/>
          <p:cNvSpPr txBox="1"/>
          <p:nvPr/>
        </p:nvSpPr>
        <p:spPr>
          <a:xfrm>
            <a:off x="405765" y="1226820"/>
            <a:ext cx="11015980" cy="2460625"/>
          </a:xfrm>
          <a:prstGeom prst="rect">
            <a:avLst/>
          </a:prstGeom>
          <a:noFill/>
        </p:spPr>
        <p:txBody>
          <a:bodyPr wrap="square" rtlCol="0">
            <a:spAutoFit/>
          </a:bodyPr>
          <a:p>
            <a:pPr algn="l" fontAlgn="auto">
              <a:lnSpc>
                <a:spcPct val="140000"/>
              </a:lnSpc>
              <a:buClrTx/>
              <a:buSzTx/>
              <a:buFontTx/>
            </a:pPr>
            <a:r>
              <a:rPr lang="zh-CN" altLang="en-US" sz="2200"/>
              <a:t>备注：注意使用代码时，修改成自己的数据库配置信息(ip、用户名、密码、数据库名称)。</a:t>
            </a:r>
            <a:endParaRPr lang="zh-CN" altLang="en-US" sz="2200"/>
          </a:p>
          <a:p>
            <a:pPr algn="l" fontAlgn="auto">
              <a:lnSpc>
                <a:spcPct val="140000"/>
              </a:lnSpc>
              <a:buClrTx/>
              <a:buSzTx/>
              <a:buFontTx/>
            </a:pPr>
            <a:r>
              <a:rPr lang="zh-CN" altLang="en-US" sz="2200"/>
              <a:t>执行程序。 </a:t>
            </a:r>
            <a:endParaRPr lang="zh-CN" altLang="en-US" sz="2200"/>
          </a:p>
          <a:p>
            <a:pPr algn="l" fontAlgn="auto">
              <a:lnSpc>
                <a:spcPct val="140000"/>
              </a:lnSpc>
              <a:buClrTx/>
              <a:buSzTx/>
              <a:buFontTx/>
            </a:pPr>
            <a:r>
              <a:rPr lang="zh-CN" altLang="en-US" sz="2200"/>
              <a:t>点击右上角运行按钮，或者Windows CMD窗口或者Linux/macOS 终端执行</a:t>
            </a:r>
            <a:endParaRPr lang="zh-CN" altLang="en-US" sz="2200"/>
          </a:p>
          <a:p>
            <a:pPr algn="l" fontAlgn="auto">
              <a:lnSpc>
                <a:spcPct val="140000"/>
              </a:lnSpc>
              <a:buClrTx/>
              <a:buSzTx/>
              <a:buFontTx/>
            </a:pPr>
            <a:r>
              <a:rPr lang="zh-CN" altLang="en-US" sz="2200"/>
              <a:t>python3 MySQLDemo.py。</a:t>
            </a:r>
            <a:endParaRPr lang="zh-CN" altLang="en-US" sz="2200"/>
          </a:p>
          <a:p>
            <a:pPr algn="l" fontAlgn="auto">
              <a:lnSpc>
                <a:spcPct val="140000"/>
              </a:lnSpc>
              <a:buClrTx/>
              <a:buSzTx/>
              <a:buFontTx/>
            </a:pPr>
            <a:r>
              <a:rPr lang="zh-CN" altLang="en-US" sz="2200"/>
              <a:t>运行结果如图所示。</a:t>
            </a:r>
            <a:endParaRPr lang="zh-CN" altLang="en-US"/>
          </a:p>
        </p:txBody>
      </p:sp>
      <p:pic>
        <p:nvPicPr>
          <p:cNvPr id="83" name="图片 83"/>
          <p:cNvPicPr>
            <a:picLocks noChangeAspect="1"/>
          </p:cNvPicPr>
          <p:nvPr/>
        </p:nvPicPr>
        <p:blipFill>
          <a:blip r:embed="rId47"/>
          <a:stretch>
            <a:fillRect/>
          </a:stretch>
        </p:blipFill>
        <p:spPr>
          <a:xfrm>
            <a:off x="2489835" y="3687445"/>
            <a:ext cx="7212330" cy="2188210"/>
          </a:xfrm>
          <a:prstGeom prst="rect">
            <a:avLst/>
          </a:prstGeom>
        </p:spPr>
      </p:pic>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6"/>
          <p:cNvSpPr txBox="1"/>
          <p:nvPr>
            <p:custDataLst>
              <p:tags r:id="rId1"/>
            </p:custDataLst>
          </p:nvPr>
        </p:nvSpPr>
        <p:spPr>
          <a:xfrm>
            <a:off x="608400" y="2376665"/>
            <a:ext cx="10975200" cy="1245195"/>
          </a:xfrm>
          <a:prstGeom prst="rect">
            <a:avLst/>
          </a:prstGeom>
          <a:noFill/>
          <a:ln w="3175">
            <a:noFill/>
            <a:prstDash val="sysDash"/>
          </a:ln>
        </p:spPr>
        <p:txBody>
          <a:bodyPr wrap="square" lIns="72000" tIns="36000" rIns="72000" bIns="108000" anchor="ctr"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ysClr val="windowText" lastClr="000000"/>
                </a:solidFill>
                <a:effectLst/>
                <a:latin typeface="Arial" panose="020B0604020202020204" pitchFamily="34" charset="0"/>
                <a:ea typeface="微软雅黑" panose="020B0503020204020204" pitchFamily="34" charset="-122"/>
                <a:cs typeface="Segoe UI" panose="020B0502040204020203" pitchFamily="34" charset="0"/>
              </a:defRPr>
            </a:lvl1pPr>
          </a:lstStyle>
          <a:p>
            <a:pPr marL="0" marR="0" lvl="0" indent="0" algn="l" defTabSz="913765" rtl="0" eaLnBrk="1" fontAlgn="auto" latinLnBrk="0" hangingPunct="1">
              <a:lnSpc>
                <a:spcPct val="90000"/>
              </a:lnSpc>
              <a:spcBef>
                <a:spcPct val="0"/>
              </a:spcBef>
              <a:spcAft>
                <a:spcPts val="800"/>
              </a:spcAft>
              <a:buClrTx/>
              <a:buSzTx/>
              <a:buFontTx/>
              <a:buNone/>
            </a:pPr>
            <a:r>
              <a:rPr kumimoji="0" altLang="zh-CN" sz="3600" b="1" i="0" spc="300" baseline="0" noProof="0" dirty="0">
                <a:ln w="3175">
                  <a:noFill/>
                  <a:prstDash val="dash"/>
                </a:ln>
                <a:solidFill>
                  <a:sysClr val="windowText" lastClr="000000">
                    <a:lumMod val="75000"/>
                    <a:lumOff val="25000"/>
                  </a:sysClr>
                </a:solidFill>
                <a:effectLst/>
                <a:uLnTx/>
                <a:uFillTx/>
                <a:latin typeface="Arial" panose="020B0604020202020204" pitchFamily="34" charset="0"/>
                <a:ea typeface="微软雅黑" panose="020B0503020204020204" pitchFamily="34" charset="-122"/>
                <a:cs typeface="微软雅黑" panose="020B0503020204020204" pitchFamily="34" charset="-122"/>
              </a:rPr>
              <a:t>                 </a:t>
            </a:r>
            <a:r>
              <a:rPr lang="zh-CN" altLang="en-US" sz="3600" b="1" spc="300" noProof="0">
                <a:ln w="3175">
                  <a:noFill/>
                  <a:prstDash val="dash"/>
                </a:ln>
                <a:solidFill>
                  <a:sysClr val="windowText" lastClr="000000">
                    <a:lumMod val="75000"/>
                    <a:lumOff val="25000"/>
                  </a:sysClr>
                </a:solidFill>
                <a:uLnTx/>
                <a:uFillTx/>
                <a:cs typeface="微软雅黑" panose="020B0503020204020204" pitchFamily="34" charset="-122"/>
                <a:sym typeface="+mn-ea"/>
              </a:rPr>
              <a:t>4.</a:t>
            </a:r>
            <a:r>
              <a:rPr altLang="zh-CN" sz="3600" b="1" spc="300" noProof="0">
                <a:ln w="3175">
                  <a:noFill/>
                  <a:prstDash val="dash"/>
                </a:ln>
                <a:solidFill>
                  <a:sysClr val="windowText" lastClr="000000">
                    <a:lumMod val="75000"/>
                    <a:lumOff val="25000"/>
                  </a:sysClr>
                </a:solidFill>
                <a:uLnTx/>
                <a:uFillTx/>
                <a:cs typeface="微软雅黑" panose="020B0503020204020204" pitchFamily="34" charset="-122"/>
                <a:sym typeface="+mn-ea"/>
              </a:rPr>
              <a:t>4</a:t>
            </a:r>
            <a:r>
              <a:rPr lang="zh-CN" altLang="en-US" sz="3600" b="1" spc="300" noProof="0">
                <a:ln w="3175">
                  <a:noFill/>
                  <a:prstDash val="dash"/>
                </a:ln>
                <a:solidFill>
                  <a:sysClr val="windowText" lastClr="000000">
                    <a:lumMod val="75000"/>
                    <a:lumOff val="25000"/>
                  </a:sysClr>
                </a:solidFill>
                <a:uLnTx/>
                <a:uFillTx/>
                <a:cs typeface="微软雅黑" panose="020B0503020204020204" pitchFamily="34" charset="-122"/>
                <a:sym typeface="+mn-ea"/>
              </a:rPr>
              <a:t> 金融数据模型</a:t>
            </a:r>
            <a:endParaRPr kumimoji="0" lang="zh-CN" altLang="en-US" sz="3600" b="1" i="0" spc="300" baseline="0" noProof="0" dirty="0">
              <a:ln w="3175">
                <a:noFill/>
                <a:prstDash val="dash"/>
              </a:ln>
              <a:solidFill>
                <a:sysClr val="windowText" lastClr="000000">
                  <a:lumMod val="75000"/>
                  <a:lumOff val="25000"/>
                </a:sysClr>
              </a:solidFill>
              <a:effectLst/>
              <a:uLnTx/>
              <a:uFillTx/>
              <a:latin typeface="Arial" panose="020B0604020202020204" pitchFamily="34" charset="0"/>
              <a:ea typeface="微软雅黑" panose="020B0503020204020204" pitchFamily="34" charset="-122"/>
              <a:cs typeface="微软雅黑" panose="020B0503020204020204" pitchFamily="34" charset="-122"/>
            </a:endParaRPr>
          </a:p>
        </p:txBody>
      </p:sp>
    </p:spTree>
    <p:custDataLst>
      <p:tags r:id="rId2"/>
    </p:custDataLst>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smtClean="0">
                <a:latin typeface="+mn-lt"/>
                <a:ea typeface="+mn-ea"/>
                <a:cs typeface="+mn-ea"/>
                <a:sym typeface="+mn-lt"/>
              </a:rPr>
              <a:t>金融</a:t>
            </a:r>
            <a:r>
              <a:rPr lang="zh-CN" altLang="en-US" dirty="0" smtClean="0">
                <a:latin typeface="+mn-lt"/>
                <a:ea typeface="+mn-ea"/>
                <a:cs typeface="+mn-ea"/>
                <a:sym typeface="+mn-lt"/>
              </a:rPr>
              <a:t>数据</a:t>
            </a:r>
            <a:r>
              <a:rPr lang="zh-CN" altLang="en-US" dirty="0" smtClean="0">
                <a:latin typeface="+mn-lt"/>
                <a:ea typeface="+mn-ea"/>
                <a:cs typeface="+mn-ea"/>
                <a:sym typeface="+mn-lt"/>
              </a:rPr>
              <a:t>模型</a:t>
            </a:r>
            <a:endParaRPr lang="zh-CN" altLang="en-US" dirty="0" smtClean="0">
              <a:latin typeface="+mn-lt"/>
              <a:ea typeface="+mn-ea"/>
              <a:cs typeface="+mn-ea"/>
              <a:sym typeface="+mn-lt"/>
            </a:endParaRPr>
          </a:p>
        </p:txBody>
      </p:sp>
      <p:sp>
        <p:nvSpPr>
          <p:cNvPr id="3" name="文本占位符 2"/>
          <p:cNvSpPr>
            <a:spLocks noGrp="1"/>
          </p:cNvSpPr>
          <p:nvPr>
            <p:ph type="body" sz="quarter" idx="4294967295"/>
          </p:nvPr>
        </p:nvSpPr>
        <p:spPr>
          <a:xfrm>
            <a:off x="884555" y="1247775"/>
            <a:ext cx="11307445" cy="4679950"/>
          </a:xfrm>
        </p:spPr>
        <p:txBody>
          <a:bodyPr/>
          <a:lstStyle/>
          <a:p>
            <a:r>
              <a:rPr lang="zh-CN" altLang="en-US" spc="0" dirty="0" smtClean="0">
                <a:solidFill>
                  <a:schemeClr val="tx1"/>
                </a:solidFill>
                <a:latin typeface="+mn-lt"/>
                <a:ea typeface="+mn-ea"/>
                <a:cs typeface="+mn-ea"/>
                <a:sym typeface="+mn-lt"/>
              </a:rPr>
              <a:t>假设A市C银行为了方便对银行数据的管理和操作，引入了华为GaussDB(for MySQL)数据库。针对C银行的业务，本实验主要将对象分为客户、银行卡、理财产品、保险、基金和资产。因此，针对这些数据库对象，本实验假设C银行的金融数据库存在着以下关系：客户可以办理银行卡，同时客户可以购买不用的银行产品，如资产，理财产品，基金和保险。那么，根据C银行的对象关系，本实验给出了相应的关系模式和ER图，并对其进行较为复杂的数据库操作。</a:t>
            </a:r>
            <a:endParaRPr lang="zh-CN" altLang="en-US" spc="0" dirty="0" smtClean="0">
              <a:solidFill>
                <a:schemeClr val="tx1"/>
              </a:solidFill>
              <a:latin typeface="+mn-lt"/>
              <a:ea typeface="+mn-ea"/>
              <a:cs typeface="+mn-ea"/>
              <a:sym typeface="+mn-lt"/>
            </a:endParaRPr>
          </a:p>
        </p:txBody>
      </p:sp>
      <p:sp>
        <p:nvSpPr>
          <p:cNvPr id="8" name="空心弧 7" hidden="1"/>
          <p:cNvSpPr/>
          <p:nvPr>
            <p:custDataLst>
              <p:tags r:id="rId1"/>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9" name="空心弧 8" hidden="1"/>
          <p:cNvSpPr/>
          <p:nvPr>
            <p:custDataLst>
              <p:tags r:id="rId2"/>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0" name="空心弧 9" hidden="1"/>
          <p:cNvSpPr/>
          <p:nvPr>
            <p:custDataLst>
              <p:tags r:id="rId3"/>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1" name="空心弧 10" hidden="1"/>
          <p:cNvSpPr/>
          <p:nvPr>
            <p:custDataLst>
              <p:tags r:id="rId4"/>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2" name="空心弧 11" hidden="1"/>
          <p:cNvSpPr/>
          <p:nvPr>
            <p:custDataLst>
              <p:tags r:id="rId5"/>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3" name="空心弧 12" hidden="1"/>
          <p:cNvSpPr/>
          <p:nvPr>
            <p:custDataLst>
              <p:tags r:id="rId6"/>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4" name="空心弧 13" hidden="1"/>
          <p:cNvSpPr/>
          <p:nvPr>
            <p:custDataLst>
              <p:tags r:id="rId7"/>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5" name="空心弧 14" hidden="1"/>
          <p:cNvSpPr/>
          <p:nvPr>
            <p:custDataLst>
              <p:tags r:id="rId8"/>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6" name="空心弧 15" hidden="1"/>
          <p:cNvSpPr/>
          <p:nvPr>
            <p:custDataLst>
              <p:tags r:id="rId9"/>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7" name="空心弧 16" hidden="1"/>
          <p:cNvSpPr/>
          <p:nvPr>
            <p:custDataLst>
              <p:tags r:id="rId10"/>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8" name="空心弧 17" hidden="1"/>
          <p:cNvSpPr/>
          <p:nvPr>
            <p:custDataLst>
              <p:tags r:id="rId11"/>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9" name="空心弧 18" hidden="1"/>
          <p:cNvSpPr/>
          <p:nvPr>
            <p:custDataLst>
              <p:tags r:id="rId12"/>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0" name="空心弧 19" hidden="1"/>
          <p:cNvSpPr/>
          <p:nvPr>
            <p:custDataLst>
              <p:tags r:id="rId13"/>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1" name="空心弧 20" hidden="1"/>
          <p:cNvSpPr/>
          <p:nvPr>
            <p:custDataLst>
              <p:tags r:id="rId14"/>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2" name="空心弧 21" hidden="1"/>
          <p:cNvSpPr/>
          <p:nvPr>
            <p:custDataLst>
              <p:tags r:id="rId15"/>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3" name="空心弧 22" hidden="1"/>
          <p:cNvSpPr/>
          <p:nvPr>
            <p:custDataLst>
              <p:tags r:id="rId16"/>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4" name="空心弧 23" hidden="1"/>
          <p:cNvSpPr/>
          <p:nvPr>
            <p:custDataLst>
              <p:tags r:id="rId17"/>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5" name="空心弧 24" hidden="1"/>
          <p:cNvSpPr/>
          <p:nvPr>
            <p:custDataLst>
              <p:tags r:id="rId18"/>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6" name="空心弧 25" hidden="1"/>
          <p:cNvSpPr/>
          <p:nvPr>
            <p:custDataLst>
              <p:tags r:id="rId19"/>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7" name="空心弧 26" hidden="1"/>
          <p:cNvSpPr/>
          <p:nvPr>
            <p:custDataLst>
              <p:tags r:id="rId20"/>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8" name="空心弧 27" hidden="1"/>
          <p:cNvSpPr/>
          <p:nvPr>
            <p:custDataLst>
              <p:tags r:id="rId21"/>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9" name="空心弧 28" hidden="1"/>
          <p:cNvSpPr/>
          <p:nvPr>
            <p:custDataLst>
              <p:tags r:id="rId22"/>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0" name="空心弧 29" hidden="1"/>
          <p:cNvSpPr/>
          <p:nvPr>
            <p:custDataLst>
              <p:tags r:id="rId23"/>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1" name="空心弧 30" hidden="1"/>
          <p:cNvSpPr/>
          <p:nvPr>
            <p:custDataLst>
              <p:tags r:id="rId24"/>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2" name="空心弧 31" hidden="1"/>
          <p:cNvSpPr/>
          <p:nvPr>
            <p:custDataLst>
              <p:tags r:id="rId25"/>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3" name="空心弧 32" hidden="1"/>
          <p:cNvSpPr/>
          <p:nvPr>
            <p:custDataLst>
              <p:tags r:id="rId26"/>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4" name="空心弧 33" hidden="1"/>
          <p:cNvSpPr/>
          <p:nvPr>
            <p:custDataLst>
              <p:tags r:id="rId27"/>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5" name="空心弧 34" hidden="1"/>
          <p:cNvSpPr/>
          <p:nvPr>
            <p:custDataLst>
              <p:tags r:id="rId28"/>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6" name="空心弧 35" hidden="1"/>
          <p:cNvSpPr/>
          <p:nvPr>
            <p:custDataLst>
              <p:tags r:id="rId29"/>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7" name="空心弧 36" hidden="1"/>
          <p:cNvSpPr/>
          <p:nvPr>
            <p:custDataLst>
              <p:tags r:id="rId30"/>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8" name="空心弧 37" hidden="1"/>
          <p:cNvSpPr/>
          <p:nvPr>
            <p:custDataLst>
              <p:tags r:id="rId31"/>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9" name="空心弧 38" hidden="1"/>
          <p:cNvSpPr/>
          <p:nvPr>
            <p:custDataLst>
              <p:tags r:id="rId32"/>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0" name="空心弧 39" hidden="1"/>
          <p:cNvSpPr/>
          <p:nvPr>
            <p:custDataLst>
              <p:tags r:id="rId33"/>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1" name="空心弧 40" hidden="1"/>
          <p:cNvSpPr/>
          <p:nvPr>
            <p:custDataLst>
              <p:tags r:id="rId34"/>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2" name="空心弧 41" hidden="1"/>
          <p:cNvSpPr/>
          <p:nvPr>
            <p:custDataLst>
              <p:tags r:id="rId35"/>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3" name="空心弧 42" hidden="1"/>
          <p:cNvSpPr/>
          <p:nvPr>
            <p:custDataLst>
              <p:tags r:id="rId36"/>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4" name="空心弧 43" hidden="1"/>
          <p:cNvSpPr/>
          <p:nvPr>
            <p:custDataLst>
              <p:tags r:id="rId37"/>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5" name="空心弧 44" hidden="1"/>
          <p:cNvSpPr/>
          <p:nvPr>
            <p:custDataLst>
              <p:tags r:id="rId38"/>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6" name="空心弧 45" hidden="1"/>
          <p:cNvSpPr/>
          <p:nvPr>
            <p:custDataLst>
              <p:tags r:id="rId39"/>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7" name="空心弧 46" hidden="1"/>
          <p:cNvSpPr/>
          <p:nvPr>
            <p:custDataLst>
              <p:tags r:id="rId40"/>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8" name="空心弧 47" hidden="1"/>
          <p:cNvSpPr/>
          <p:nvPr>
            <p:custDataLst>
              <p:tags r:id="rId41"/>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9" name="空心弧 48" hidden="1"/>
          <p:cNvSpPr/>
          <p:nvPr>
            <p:custDataLst>
              <p:tags r:id="rId42"/>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0" name="空心弧 49" hidden="1"/>
          <p:cNvSpPr/>
          <p:nvPr>
            <p:custDataLst>
              <p:tags r:id="rId43"/>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1" name="空心弧 50" hidden="1"/>
          <p:cNvSpPr/>
          <p:nvPr>
            <p:custDataLst>
              <p:tags r:id="rId44"/>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2" name="空心弧 51" hidden="1"/>
          <p:cNvSpPr/>
          <p:nvPr>
            <p:custDataLst>
              <p:tags r:id="rId45"/>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3" name="空心弧 52" hidden="1"/>
          <p:cNvSpPr/>
          <p:nvPr>
            <p:custDataLst>
              <p:tags r:id="rId46"/>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smtClean="0">
                <a:latin typeface="+mn-lt"/>
                <a:ea typeface="+mn-ea"/>
                <a:cs typeface="+mn-ea"/>
                <a:sym typeface="+mn-lt"/>
              </a:rPr>
              <a:t>关系模式</a:t>
            </a:r>
            <a:r>
              <a:rPr smtClean="0">
                <a:latin typeface="+mn-lt"/>
                <a:ea typeface="+mn-ea"/>
                <a:cs typeface="+mn-ea"/>
                <a:sym typeface="+mn-lt"/>
              </a:rPr>
              <a:t>（</a:t>
            </a:r>
            <a:r>
              <a:rPr lang="en-US" altLang="zh-CN" smtClean="0">
                <a:latin typeface="+mn-lt"/>
                <a:ea typeface="+mn-ea"/>
                <a:cs typeface="+mn-ea"/>
                <a:sym typeface="+mn-lt"/>
              </a:rPr>
              <a:t>1</a:t>
            </a:r>
            <a:r>
              <a:rPr smtClean="0">
                <a:latin typeface="+mn-lt"/>
                <a:ea typeface="+mn-ea"/>
                <a:cs typeface="+mn-ea"/>
                <a:sym typeface="+mn-lt"/>
              </a:rPr>
              <a:t>）</a:t>
            </a:r>
            <a:endParaRPr lang="zh-CN" altLang="en-US" dirty="0" smtClean="0">
              <a:latin typeface="+mn-lt"/>
              <a:ea typeface="+mn-ea"/>
              <a:cs typeface="+mn-ea"/>
              <a:sym typeface="+mn-lt"/>
            </a:endParaRPr>
          </a:p>
        </p:txBody>
      </p:sp>
      <p:sp>
        <p:nvSpPr>
          <p:cNvPr id="3" name="文本占位符 2"/>
          <p:cNvSpPr>
            <a:spLocks noGrp="1"/>
          </p:cNvSpPr>
          <p:nvPr>
            <p:ph type="body" sz="quarter" idx="4294967295"/>
          </p:nvPr>
        </p:nvSpPr>
        <p:spPr>
          <a:xfrm>
            <a:off x="884555" y="1247775"/>
            <a:ext cx="11307445" cy="4679950"/>
          </a:xfrm>
        </p:spPr>
        <p:txBody>
          <a:bodyPr/>
          <a:lstStyle/>
          <a:p>
            <a:pPr marL="0" indent="0">
              <a:buNone/>
            </a:pPr>
            <a:r>
              <a:rPr lang="en-US" altLang="zh-CN" sz="2000" spc="0" dirty="0" smtClean="0">
                <a:solidFill>
                  <a:schemeClr val="tx1"/>
                </a:solidFill>
                <a:latin typeface="+mn-lt"/>
                <a:ea typeface="+mn-ea"/>
                <a:cs typeface="+mn-ea"/>
                <a:sym typeface="+mn-lt"/>
              </a:rPr>
              <a:t>   </a:t>
            </a:r>
            <a:r>
              <a:rPr lang="en-US" altLang="zh-CN" spc="0" dirty="0" smtClean="0">
                <a:solidFill>
                  <a:schemeClr val="tx1"/>
                </a:solidFill>
                <a:latin typeface="+mn-lt"/>
                <a:ea typeface="+mn-ea"/>
                <a:cs typeface="+mn-ea"/>
                <a:sym typeface="+mn-lt"/>
              </a:rPr>
              <a:t> </a:t>
            </a:r>
            <a:r>
              <a:rPr lang="zh-CN" altLang="en-US" spc="0" dirty="0" smtClean="0">
                <a:solidFill>
                  <a:schemeClr val="tx1"/>
                </a:solidFill>
                <a:latin typeface="+mn-lt"/>
                <a:ea typeface="+mn-ea"/>
                <a:cs typeface="+mn-ea"/>
                <a:sym typeface="+mn-lt"/>
              </a:rPr>
              <a:t>对于C银行中的6个对象，分别建立属于每个对象的属性集合，具体属性描述如下</a:t>
            </a:r>
            <a:endParaRPr lang="zh-CN" altLang="en-US" spc="0" dirty="0" smtClean="0">
              <a:solidFill>
                <a:schemeClr val="tx1"/>
              </a:solidFill>
              <a:latin typeface="+mn-lt"/>
              <a:ea typeface="+mn-ea"/>
              <a:cs typeface="+mn-ea"/>
              <a:sym typeface="+mn-lt"/>
            </a:endParaRPr>
          </a:p>
          <a:p>
            <a:r>
              <a:rPr lang="zh-CN" altLang="en-US" spc="0" dirty="0" smtClean="0">
                <a:solidFill>
                  <a:schemeClr val="tx1"/>
                </a:solidFill>
                <a:latin typeface="+mn-lt"/>
                <a:ea typeface="+mn-ea"/>
                <a:cs typeface="+mn-ea"/>
                <a:sym typeface="+mn-lt"/>
              </a:rPr>
              <a:t>客户(客户编号、客户名称、客户邮箱，客户身份证，客户手机号，客户登录密码)</a:t>
            </a:r>
            <a:endParaRPr lang="zh-CN" altLang="en-US" spc="0" dirty="0" smtClean="0">
              <a:solidFill>
                <a:schemeClr val="tx1"/>
              </a:solidFill>
              <a:latin typeface="+mn-lt"/>
              <a:ea typeface="+mn-ea"/>
              <a:cs typeface="+mn-ea"/>
              <a:sym typeface="+mn-lt"/>
            </a:endParaRPr>
          </a:p>
          <a:p>
            <a:r>
              <a:rPr lang="zh-CN" altLang="en-US" spc="0" dirty="0" smtClean="0">
                <a:solidFill>
                  <a:schemeClr val="tx1"/>
                </a:solidFill>
                <a:latin typeface="+mn-lt"/>
                <a:ea typeface="+mn-ea"/>
                <a:cs typeface="+mn-ea"/>
                <a:sym typeface="+mn-lt"/>
              </a:rPr>
              <a:t>银行卡(银行卡号，银行卡类型，所属客户编号)</a:t>
            </a:r>
            <a:endParaRPr lang="zh-CN" altLang="en-US" spc="0" dirty="0" smtClean="0">
              <a:solidFill>
                <a:schemeClr val="tx1"/>
              </a:solidFill>
              <a:latin typeface="+mn-lt"/>
              <a:ea typeface="+mn-ea"/>
              <a:cs typeface="+mn-ea"/>
              <a:sym typeface="+mn-lt"/>
            </a:endParaRPr>
          </a:p>
          <a:p>
            <a:r>
              <a:rPr lang="zh-CN" altLang="en-US" spc="0" dirty="0" smtClean="0">
                <a:solidFill>
                  <a:schemeClr val="tx1"/>
                </a:solidFill>
                <a:latin typeface="+mn-lt"/>
                <a:ea typeface="+mn-ea"/>
                <a:cs typeface="+mn-ea"/>
                <a:sym typeface="+mn-lt"/>
              </a:rPr>
              <a:t>理财产品(产品名称，产品编号，产品描述，购买金额，理财年限)</a:t>
            </a:r>
            <a:endParaRPr lang="zh-CN" altLang="en-US" spc="0" dirty="0" smtClean="0">
              <a:solidFill>
                <a:schemeClr val="tx1"/>
              </a:solidFill>
              <a:latin typeface="+mn-lt"/>
              <a:ea typeface="+mn-ea"/>
              <a:cs typeface="+mn-ea"/>
              <a:sym typeface="+mn-lt"/>
            </a:endParaRPr>
          </a:p>
          <a:p>
            <a:r>
              <a:rPr lang="zh-CN" altLang="en-US" spc="0" dirty="0" smtClean="0">
                <a:solidFill>
                  <a:schemeClr val="tx1"/>
                </a:solidFill>
                <a:latin typeface="+mn-lt"/>
                <a:ea typeface="+mn-ea"/>
                <a:cs typeface="+mn-ea"/>
                <a:sym typeface="+mn-lt"/>
              </a:rPr>
              <a:t>保险(保险名称，保险编号，保险金额，适用人群，保险年限，保障项目)</a:t>
            </a:r>
            <a:endParaRPr lang="zh-CN" altLang="en-US" spc="0" dirty="0" smtClean="0">
              <a:solidFill>
                <a:schemeClr val="tx1"/>
              </a:solidFill>
              <a:latin typeface="+mn-lt"/>
              <a:ea typeface="+mn-ea"/>
              <a:cs typeface="+mn-ea"/>
              <a:sym typeface="+mn-lt"/>
            </a:endParaRPr>
          </a:p>
          <a:p>
            <a:r>
              <a:rPr lang="zh-CN" altLang="en-US" spc="0" dirty="0" smtClean="0">
                <a:solidFill>
                  <a:schemeClr val="tx1"/>
                </a:solidFill>
                <a:latin typeface="+mn-lt"/>
                <a:ea typeface="+mn-ea"/>
                <a:cs typeface="+mn-ea"/>
                <a:sym typeface="+mn-lt"/>
              </a:rPr>
              <a:t>基金(基金名称，基金编号，基金类型，基金金额，风险等级，基金管理者)</a:t>
            </a:r>
            <a:endParaRPr lang="zh-CN" altLang="en-US" spc="0" dirty="0" smtClean="0">
              <a:solidFill>
                <a:schemeClr val="tx1"/>
              </a:solidFill>
              <a:latin typeface="+mn-lt"/>
              <a:ea typeface="+mn-ea"/>
              <a:cs typeface="+mn-ea"/>
              <a:sym typeface="+mn-lt"/>
            </a:endParaRPr>
          </a:p>
          <a:p>
            <a:r>
              <a:rPr lang="zh-CN" altLang="en-US" spc="0" dirty="0" smtClean="0">
                <a:solidFill>
                  <a:schemeClr val="tx1"/>
                </a:solidFill>
                <a:latin typeface="+mn-lt"/>
                <a:ea typeface="+mn-ea"/>
                <a:cs typeface="+mn-ea"/>
                <a:sym typeface="+mn-lt"/>
              </a:rPr>
              <a:t>资产(客户编号，商品编号，商品状态，商品数量，商品收益，购买时间)</a:t>
            </a:r>
            <a:endParaRPr lang="zh-CN" altLang="en-US" spc="0" dirty="0" smtClean="0">
              <a:solidFill>
                <a:schemeClr val="tx1"/>
              </a:solidFill>
              <a:latin typeface="+mn-lt"/>
              <a:ea typeface="+mn-ea"/>
              <a:cs typeface="+mn-ea"/>
              <a:sym typeface="+mn-lt"/>
            </a:endParaRPr>
          </a:p>
        </p:txBody>
      </p:sp>
      <p:sp>
        <p:nvSpPr>
          <p:cNvPr id="8" name="空心弧 7" hidden="1"/>
          <p:cNvSpPr/>
          <p:nvPr>
            <p:custDataLst>
              <p:tags r:id="rId1"/>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9" name="空心弧 8" hidden="1"/>
          <p:cNvSpPr/>
          <p:nvPr>
            <p:custDataLst>
              <p:tags r:id="rId2"/>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0" name="空心弧 9" hidden="1"/>
          <p:cNvSpPr/>
          <p:nvPr>
            <p:custDataLst>
              <p:tags r:id="rId3"/>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1" name="空心弧 10" hidden="1"/>
          <p:cNvSpPr/>
          <p:nvPr>
            <p:custDataLst>
              <p:tags r:id="rId4"/>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2" name="空心弧 11" hidden="1"/>
          <p:cNvSpPr/>
          <p:nvPr>
            <p:custDataLst>
              <p:tags r:id="rId5"/>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3" name="空心弧 12" hidden="1"/>
          <p:cNvSpPr/>
          <p:nvPr>
            <p:custDataLst>
              <p:tags r:id="rId6"/>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4" name="空心弧 13" hidden="1"/>
          <p:cNvSpPr/>
          <p:nvPr>
            <p:custDataLst>
              <p:tags r:id="rId7"/>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5" name="空心弧 14" hidden="1"/>
          <p:cNvSpPr/>
          <p:nvPr>
            <p:custDataLst>
              <p:tags r:id="rId8"/>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6" name="空心弧 15" hidden="1"/>
          <p:cNvSpPr/>
          <p:nvPr>
            <p:custDataLst>
              <p:tags r:id="rId9"/>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7" name="空心弧 16" hidden="1"/>
          <p:cNvSpPr/>
          <p:nvPr>
            <p:custDataLst>
              <p:tags r:id="rId10"/>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8" name="空心弧 17" hidden="1"/>
          <p:cNvSpPr/>
          <p:nvPr>
            <p:custDataLst>
              <p:tags r:id="rId11"/>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9" name="空心弧 18" hidden="1"/>
          <p:cNvSpPr/>
          <p:nvPr>
            <p:custDataLst>
              <p:tags r:id="rId12"/>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0" name="空心弧 19" hidden="1"/>
          <p:cNvSpPr/>
          <p:nvPr>
            <p:custDataLst>
              <p:tags r:id="rId13"/>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1" name="空心弧 20" hidden="1"/>
          <p:cNvSpPr/>
          <p:nvPr>
            <p:custDataLst>
              <p:tags r:id="rId14"/>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2" name="空心弧 21" hidden="1"/>
          <p:cNvSpPr/>
          <p:nvPr>
            <p:custDataLst>
              <p:tags r:id="rId15"/>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3" name="空心弧 22" hidden="1"/>
          <p:cNvSpPr/>
          <p:nvPr>
            <p:custDataLst>
              <p:tags r:id="rId16"/>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4" name="空心弧 23" hidden="1"/>
          <p:cNvSpPr/>
          <p:nvPr>
            <p:custDataLst>
              <p:tags r:id="rId17"/>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5" name="空心弧 24" hidden="1"/>
          <p:cNvSpPr/>
          <p:nvPr>
            <p:custDataLst>
              <p:tags r:id="rId18"/>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6" name="空心弧 25" hidden="1"/>
          <p:cNvSpPr/>
          <p:nvPr>
            <p:custDataLst>
              <p:tags r:id="rId19"/>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7" name="空心弧 26" hidden="1"/>
          <p:cNvSpPr/>
          <p:nvPr>
            <p:custDataLst>
              <p:tags r:id="rId20"/>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8" name="空心弧 27" hidden="1"/>
          <p:cNvSpPr/>
          <p:nvPr>
            <p:custDataLst>
              <p:tags r:id="rId21"/>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9" name="空心弧 28" hidden="1"/>
          <p:cNvSpPr/>
          <p:nvPr>
            <p:custDataLst>
              <p:tags r:id="rId22"/>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0" name="空心弧 29" hidden="1"/>
          <p:cNvSpPr/>
          <p:nvPr>
            <p:custDataLst>
              <p:tags r:id="rId23"/>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1" name="空心弧 30" hidden="1"/>
          <p:cNvSpPr/>
          <p:nvPr>
            <p:custDataLst>
              <p:tags r:id="rId24"/>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2" name="空心弧 31" hidden="1"/>
          <p:cNvSpPr/>
          <p:nvPr>
            <p:custDataLst>
              <p:tags r:id="rId25"/>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3" name="空心弧 32" hidden="1"/>
          <p:cNvSpPr/>
          <p:nvPr>
            <p:custDataLst>
              <p:tags r:id="rId26"/>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4" name="空心弧 33" hidden="1"/>
          <p:cNvSpPr/>
          <p:nvPr>
            <p:custDataLst>
              <p:tags r:id="rId27"/>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5" name="空心弧 34" hidden="1"/>
          <p:cNvSpPr/>
          <p:nvPr>
            <p:custDataLst>
              <p:tags r:id="rId28"/>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6" name="空心弧 35" hidden="1"/>
          <p:cNvSpPr/>
          <p:nvPr>
            <p:custDataLst>
              <p:tags r:id="rId29"/>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7" name="空心弧 36" hidden="1"/>
          <p:cNvSpPr/>
          <p:nvPr>
            <p:custDataLst>
              <p:tags r:id="rId30"/>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8" name="空心弧 37" hidden="1"/>
          <p:cNvSpPr/>
          <p:nvPr>
            <p:custDataLst>
              <p:tags r:id="rId31"/>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9" name="空心弧 38" hidden="1"/>
          <p:cNvSpPr/>
          <p:nvPr>
            <p:custDataLst>
              <p:tags r:id="rId32"/>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0" name="空心弧 39" hidden="1"/>
          <p:cNvSpPr/>
          <p:nvPr>
            <p:custDataLst>
              <p:tags r:id="rId33"/>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1" name="空心弧 40" hidden="1"/>
          <p:cNvSpPr/>
          <p:nvPr>
            <p:custDataLst>
              <p:tags r:id="rId34"/>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2" name="空心弧 41" hidden="1"/>
          <p:cNvSpPr/>
          <p:nvPr>
            <p:custDataLst>
              <p:tags r:id="rId35"/>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3" name="空心弧 42" hidden="1"/>
          <p:cNvSpPr/>
          <p:nvPr>
            <p:custDataLst>
              <p:tags r:id="rId36"/>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4" name="空心弧 43" hidden="1"/>
          <p:cNvSpPr/>
          <p:nvPr>
            <p:custDataLst>
              <p:tags r:id="rId37"/>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5" name="空心弧 44" hidden="1"/>
          <p:cNvSpPr/>
          <p:nvPr>
            <p:custDataLst>
              <p:tags r:id="rId38"/>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6" name="空心弧 45" hidden="1"/>
          <p:cNvSpPr/>
          <p:nvPr>
            <p:custDataLst>
              <p:tags r:id="rId39"/>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7" name="空心弧 46" hidden="1"/>
          <p:cNvSpPr/>
          <p:nvPr>
            <p:custDataLst>
              <p:tags r:id="rId40"/>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8" name="空心弧 47" hidden="1"/>
          <p:cNvSpPr/>
          <p:nvPr>
            <p:custDataLst>
              <p:tags r:id="rId41"/>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9" name="空心弧 48" hidden="1"/>
          <p:cNvSpPr/>
          <p:nvPr>
            <p:custDataLst>
              <p:tags r:id="rId42"/>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0" name="空心弧 49" hidden="1"/>
          <p:cNvSpPr/>
          <p:nvPr>
            <p:custDataLst>
              <p:tags r:id="rId43"/>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1" name="空心弧 50" hidden="1"/>
          <p:cNvSpPr/>
          <p:nvPr>
            <p:custDataLst>
              <p:tags r:id="rId44"/>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2" name="空心弧 51" hidden="1"/>
          <p:cNvSpPr/>
          <p:nvPr>
            <p:custDataLst>
              <p:tags r:id="rId45"/>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3" name="空心弧 52" hidden="1"/>
          <p:cNvSpPr/>
          <p:nvPr>
            <p:custDataLst>
              <p:tags r:id="rId46"/>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smtClean="0">
                <a:latin typeface="+mn-lt"/>
                <a:ea typeface="+mn-ea"/>
                <a:cs typeface="+mn-ea"/>
                <a:sym typeface="+mn-lt"/>
              </a:rPr>
              <a:t>关系模式</a:t>
            </a:r>
            <a:r>
              <a:rPr smtClean="0">
                <a:latin typeface="+mn-lt"/>
                <a:ea typeface="+mn-ea"/>
                <a:cs typeface="+mn-ea"/>
                <a:sym typeface="+mn-lt"/>
              </a:rPr>
              <a:t>（</a:t>
            </a:r>
            <a:r>
              <a:rPr lang="en-US" altLang="zh-CN" smtClean="0">
                <a:latin typeface="+mn-lt"/>
                <a:ea typeface="+mn-ea"/>
                <a:cs typeface="+mn-ea"/>
                <a:sym typeface="+mn-lt"/>
              </a:rPr>
              <a:t>2</a:t>
            </a:r>
            <a:r>
              <a:rPr smtClean="0">
                <a:latin typeface="+mn-lt"/>
                <a:ea typeface="+mn-ea"/>
                <a:cs typeface="+mn-ea"/>
                <a:sym typeface="+mn-lt"/>
              </a:rPr>
              <a:t>）</a:t>
            </a:r>
            <a:endParaRPr lang="zh-CN" altLang="en-US" dirty="0" smtClean="0">
              <a:latin typeface="+mn-lt"/>
              <a:ea typeface="+mn-ea"/>
              <a:cs typeface="+mn-ea"/>
              <a:sym typeface="+mn-lt"/>
            </a:endParaRPr>
          </a:p>
        </p:txBody>
      </p:sp>
      <p:sp>
        <p:nvSpPr>
          <p:cNvPr id="3" name="文本占位符 2"/>
          <p:cNvSpPr>
            <a:spLocks noGrp="1"/>
          </p:cNvSpPr>
          <p:nvPr>
            <p:ph type="body" sz="quarter" idx="4294967295"/>
          </p:nvPr>
        </p:nvSpPr>
        <p:spPr>
          <a:xfrm>
            <a:off x="884555" y="1247775"/>
            <a:ext cx="11307445" cy="4679950"/>
          </a:xfrm>
        </p:spPr>
        <p:txBody>
          <a:bodyPr/>
          <a:lstStyle/>
          <a:p>
            <a:pPr marL="0" indent="0">
              <a:buNone/>
            </a:pPr>
            <a:r>
              <a:rPr lang="en-US" sz="2000" spc="0" dirty="0" smtClean="0">
                <a:solidFill>
                  <a:schemeClr val="tx1"/>
                </a:solidFill>
                <a:latin typeface="+mn-lt"/>
                <a:ea typeface="+mn-ea"/>
                <a:cs typeface="+mn-ea"/>
                <a:sym typeface="+mn-lt"/>
              </a:rPr>
              <a:t>    </a:t>
            </a:r>
            <a:r>
              <a:rPr spc="0" dirty="0" smtClean="0">
                <a:solidFill>
                  <a:schemeClr val="tx1"/>
                </a:solidFill>
                <a:latin typeface="+mn-lt"/>
                <a:ea typeface="+mn-ea"/>
                <a:cs typeface="+mn-ea"/>
                <a:sym typeface="+mn-lt"/>
              </a:rPr>
              <a:t>上述属性对应的编号如下。</a:t>
            </a:r>
            <a:endParaRPr spc="0" dirty="0" smtClean="0">
              <a:solidFill>
                <a:schemeClr val="tx1"/>
              </a:solidFill>
              <a:latin typeface="+mn-lt"/>
              <a:ea typeface="+mn-ea"/>
              <a:cs typeface="+mn-ea"/>
              <a:sym typeface="+mn-lt"/>
            </a:endParaRPr>
          </a:p>
          <a:p>
            <a:r>
              <a:rPr lang="zh-CN" altLang="en-US" spc="0" dirty="0" smtClean="0">
                <a:solidFill>
                  <a:schemeClr val="tx1"/>
                </a:solidFill>
                <a:latin typeface="+mn-lt"/>
                <a:ea typeface="+mn-ea"/>
                <a:cs typeface="+mn-lt"/>
                <a:sym typeface="+mn-lt"/>
              </a:rPr>
              <a:t>client(c_id, c_name, c_mail, c_id_card, c_phone, c_password)</a:t>
            </a:r>
            <a:endParaRPr lang="zh-CN" altLang="en-US" spc="0" dirty="0" smtClean="0">
              <a:solidFill>
                <a:schemeClr val="tx1"/>
              </a:solidFill>
              <a:latin typeface="+mn-lt"/>
              <a:ea typeface="+mn-ea"/>
              <a:cs typeface="+mn-lt"/>
              <a:sym typeface="+mn-lt"/>
            </a:endParaRPr>
          </a:p>
          <a:p>
            <a:r>
              <a:rPr lang="zh-CN" altLang="en-US" spc="0" dirty="0" smtClean="0">
                <a:solidFill>
                  <a:schemeClr val="tx1"/>
                </a:solidFill>
                <a:latin typeface="+mn-lt"/>
                <a:ea typeface="+mn-ea"/>
                <a:cs typeface="+mn-lt"/>
                <a:sym typeface="+mn-lt"/>
              </a:rPr>
              <a:t>bank_card(b_number, b_type, b_c_id)</a:t>
            </a:r>
            <a:endParaRPr lang="zh-CN" altLang="en-US" spc="0" dirty="0" smtClean="0">
              <a:solidFill>
                <a:schemeClr val="tx1"/>
              </a:solidFill>
              <a:latin typeface="+mn-lt"/>
              <a:ea typeface="+mn-ea"/>
              <a:cs typeface="+mn-lt"/>
              <a:sym typeface="+mn-lt"/>
            </a:endParaRPr>
          </a:p>
          <a:p>
            <a:r>
              <a:rPr lang="zh-CN" altLang="en-US" spc="0" dirty="0" smtClean="0">
                <a:solidFill>
                  <a:schemeClr val="tx1"/>
                </a:solidFill>
                <a:latin typeface="+mn-lt"/>
                <a:ea typeface="+mn-ea"/>
                <a:cs typeface="+mn-lt"/>
                <a:sym typeface="+mn-lt"/>
              </a:rPr>
              <a:t> finances_product(p_name, p_id, p_description, p_amount, p_year)</a:t>
            </a:r>
            <a:endParaRPr lang="zh-CN" altLang="en-US" spc="0" dirty="0" smtClean="0">
              <a:solidFill>
                <a:schemeClr val="tx1"/>
              </a:solidFill>
              <a:latin typeface="+mn-lt"/>
              <a:ea typeface="+mn-ea"/>
              <a:cs typeface="+mn-lt"/>
              <a:sym typeface="+mn-lt"/>
            </a:endParaRPr>
          </a:p>
          <a:p>
            <a:r>
              <a:rPr lang="zh-CN" altLang="en-US" spc="0" dirty="0" smtClean="0">
                <a:solidFill>
                  <a:schemeClr val="tx1"/>
                </a:solidFill>
                <a:latin typeface="+mn-lt"/>
                <a:ea typeface="+mn-ea"/>
                <a:cs typeface="+mn-lt"/>
                <a:sym typeface="+mn-lt"/>
              </a:rPr>
              <a:t>insurance(i_name, i_id, i_amount, i_person, i_year, i_project)</a:t>
            </a:r>
            <a:endParaRPr lang="zh-CN" altLang="en-US" spc="0" dirty="0" smtClean="0">
              <a:solidFill>
                <a:schemeClr val="tx1"/>
              </a:solidFill>
              <a:latin typeface="+mn-lt"/>
              <a:ea typeface="+mn-ea"/>
              <a:cs typeface="+mn-lt"/>
              <a:sym typeface="+mn-lt"/>
            </a:endParaRPr>
          </a:p>
          <a:p>
            <a:r>
              <a:rPr lang="zh-CN" altLang="en-US" spc="0" dirty="0" smtClean="0">
                <a:solidFill>
                  <a:schemeClr val="tx1"/>
                </a:solidFill>
                <a:latin typeface="+mn-lt"/>
                <a:ea typeface="+mn-ea"/>
                <a:cs typeface="+mn-lt"/>
                <a:sym typeface="+mn-lt"/>
              </a:rPr>
              <a:t>fund(f_name, f_id, f_type, f_amount, risk_level, f_manager)</a:t>
            </a:r>
            <a:endParaRPr lang="zh-CN" altLang="en-US" spc="0" dirty="0" smtClean="0">
              <a:solidFill>
                <a:schemeClr val="tx1"/>
              </a:solidFill>
              <a:latin typeface="+mn-lt"/>
              <a:ea typeface="+mn-ea"/>
              <a:cs typeface="+mn-lt"/>
              <a:sym typeface="+mn-lt"/>
            </a:endParaRPr>
          </a:p>
          <a:p>
            <a:r>
              <a:rPr lang="zh-CN" altLang="en-US" spc="0" dirty="0" smtClean="0">
                <a:solidFill>
                  <a:schemeClr val="tx1"/>
                </a:solidFill>
                <a:latin typeface="+mn-lt"/>
                <a:ea typeface="+mn-ea"/>
                <a:cs typeface="+mn-lt"/>
                <a:sym typeface="+mn-lt"/>
              </a:rPr>
              <a:t>property(pro_c_id,pro_id,pro_status,pro_quantity,pro_income,pro_purchase_time)</a:t>
            </a:r>
            <a:endParaRPr lang="zh-CN" altLang="en-US" spc="0" dirty="0" smtClean="0">
              <a:solidFill>
                <a:schemeClr val="tx1"/>
              </a:solidFill>
              <a:latin typeface="+mn-lt"/>
              <a:ea typeface="+mn-ea"/>
              <a:cs typeface="+mn-lt"/>
              <a:sym typeface="+mn-lt"/>
            </a:endParaRPr>
          </a:p>
        </p:txBody>
      </p:sp>
      <p:sp>
        <p:nvSpPr>
          <p:cNvPr id="8" name="空心弧 7" hidden="1"/>
          <p:cNvSpPr/>
          <p:nvPr>
            <p:custDataLst>
              <p:tags r:id="rId1"/>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9" name="空心弧 8" hidden="1"/>
          <p:cNvSpPr/>
          <p:nvPr>
            <p:custDataLst>
              <p:tags r:id="rId2"/>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0" name="空心弧 9" hidden="1"/>
          <p:cNvSpPr/>
          <p:nvPr>
            <p:custDataLst>
              <p:tags r:id="rId3"/>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1" name="空心弧 10" hidden="1"/>
          <p:cNvSpPr/>
          <p:nvPr>
            <p:custDataLst>
              <p:tags r:id="rId4"/>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2" name="空心弧 11" hidden="1"/>
          <p:cNvSpPr/>
          <p:nvPr>
            <p:custDataLst>
              <p:tags r:id="rId5"/>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3" name="空心弧 12" hidden="1"/>
          <p:cNvSpPr/>
          <p:nvPr>
            <p:custDataLst>
              <p:tags r:id="rId6"/>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4" name="空心弧 13" hidden="1"/>
          <p:cNvSpPr/>
          <p:nvPr>
            <p:custDataLst>
              <p:tags r:id="rId7"/>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5" name="空心弧 14" hidden="1"/>
          <p:cNvSpPr/>
          <p:nvPr>
            <p:custDataLst>
              <p:tags r:id="rId8"/>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6" name="空心弧 15" hidden="1"/>
          <p:cNvSpPr/>
          <p:nvPr>
            <p:custDataLst>
              <p:tags r:id="rId9"/>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7" name="空心弧 16" hidden="1"/>
          <p:cNvSpPr/>
          <p:nvPr>
            <p:custDataLst>
              <p:tags r:id="rId10"/>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8" name="空心弧 17" hidden="1"/>
          <p:cNvSpPr/>
          <p:nvPr>
            <p:custDataLst>
              <p:tags r:id="rId11"/>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9" name="空心弧 18" hidden="1"/>
          <p:cNvSpPr/>
          <p:nvPr>
            <p:custDataLst>
              <p:tags r:id="rId12"/>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0" name="空心弧 19" hidden="1"/>
          <p:cNvSpPr/>
          <p:nvPr>
            <p:custDataLst>
              <p:tags r:id="rId13"/>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1" name="空心弧 20" hidden="1"/>
          <p:cNvSpPr/>
          <p:nvPr>
            <p:custDataLst>
              <p:tags r:id="rId14"/>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2" name="空心弧 21" hidden="1"/>
          <p:cNvSpPr/>
          <p:nvPr>
            <p:custDataLst>
              <p:tags r:id="rId15"/>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3" name="空心弧 22" hidden="1"/>
          <p:cNvSpPr/>
          <p:nvPr>
            <p:custDataLst>
              <p:tags r:id="rId16"/>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4" name="空心弧 23" hidden="1"/>
          <p:cNvSpPr/>
          <p:nvPr>
            <p:custDataLst>
              <p:tags r:id="rId17"/>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5" name="空心弧 24" hidden="1"/>
          <p:cNvSpPr/>
          <p:nvPr>
            <p:custDataLst>
              <p:tags r:id="rId18"/>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6" name="空心弧 25" hidden="1"/>
          <p:cNvSpPr/>
          <p:nvPr>
            <p:custDataLst>
              <p:tags r:id="rId19"/>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7" name="空心弧 26" hidden="1"/>
          <p:cNvSpPr/>
          <p:nvPr>
            <p:custDataLst>
              <p:tags r:id="rId20"/>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8" name="空心弧 27" hidden="1"/>
          <p:cNvSpPr/>
          <p:nvPr>
            <p:custDataLst>
              <p:tags r:id="rId21"/>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9" name="空心弧 28" hidden="1"/>
          <p:cNvSpPr/>
          <p:nvPr>
            <p:custDataLst>
              <p:tags r:id="rId22"/>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0" name="空心弧 29" hidden="1"/>
          <p:cNvSpPr/>
          <p:nvPr>
            <p:custDataLst>
              <p:tags r:id="rId23"/>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1" name="空心弧 30" hidden="1"/>
          <p:cNvSpPr/>
          <p:nvPr>
            <p:custDataLst>
              <p:tags r:id="rId24"/>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2" name="空心弧 31" hidden="1"/>
          <p:cNvSpPr/>
          <p:nvPr>
            <p:custDataLst>
              <p:tags r:id="rId25"/>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3" name="空心弧 32" hidden="1"/>
          <p:cNvSpPr/>
          <p:nvPr>
            <p:custDataLst>
              <p:tags r:id="rId26"/>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4" name="空心弧 33" hidden="1"/>
          <p:cNvSpPr/>
          <p:nvPr>
            <p:custDataLst>
              <p:tags r:id="rId27"/>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5" name="空心弧 34" hidden="1"/>
          <p:cNvSpPr/>
          <p:nvPr>
            <p:custDataLst>
              <p:tags r:id="rId28"/>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6" name="空心弧 35" hidden="1"/>
          <p:cNvSpPr/>
          <p:nvPr>
            <p:custDataLst>
              <p:tags r:id="rId29"/>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7" name="空心弧 36" hidden="1"/>
          <p:cNvSpPr/>
          <p:nvPr>
            <p:custDataLst>
              <p:tags r:id="rId30"/>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8" name="空心弧 37" hidden="1"/>
          <p:cNvSpPr/>
          <p:nvPr>
            <p:custDataLst>
              <p:tags r:id="rId31"/>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9" name="空心弧 38" hidden="1"/>
          <p:cNvSpPr/>
          <p:nvPr>
            <p:custDataLst>
              <p:tags r:id="rId32"/>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0" name="空心弧 39" hidden="1"/>
          <p:cNvSpPr/>
          <p:nvPr>
            <p:custDataLst>
              <p:tags r:id="rId33"/>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1" name="空心弧 40" hidden="1"/>
          <p:cNvSpPr/>
          <p:nvPr>
            <p:custDataLst>
              <p:tags r:id="rId34"/>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2" name="空心弧 41" hidden="1"/>
          <p:cNvSpPr/>
          <p:nvPr>
            <p:custDataLst>
              <p:tags r:id="rId35"/>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3" name="空心弧 42" hidden="1"/>
          <p:cNvSpPr/>
          <p:nvPr>
            <p:custDataLst>
              <p:tags r:id="rId36"/>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4" name="空心弧 43" hidden="1"/>
          <p:cNvSpPr/>
          <p:nvPr>
            <p:custDataLst>
              <p:tags r:id="rId37"/>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5" name="空心弧 44" hidden="1"/>
          <p:cNvSpPr/>
          <p:nvPr>
            <p:custDataLst>
              <p:tags r:id="rId38"/>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6" name="空心弧 45" hidden="1"/>
          <p:cNvSpPr/>
          <p:nvPr>
            <p:custDataLst>
              <p:tags r:id="rId39"/>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7" name="空心弧 46" hidden="1"/>
          <p:cNvSpPr/>
          <p:nvPr>
            <p:custDataLst>
              <p:tags r:id="rId40"/>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8" name="空心弧 47" hidden="1"/>
          <p:cNvSpPr/>
          <p:nvPr>
            <p:custDataLst>
              <p:tags r:id="rId41"/>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9" name="空心弧 48" hidden="1"/>
          <p:cNvSpPr/>
          <p:nvPr>
            <p:custDataLst>
              <p:tags r:id="rId42"/>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0" name="空心弧 49" hidden="1"/>
          <p:cNvSpPr/>
          <p:nvPr>
            <p:custDataLst>
              <p:tags r:id="rId43"/>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1" name="空心弧 50" hidden="1"/>
          <p:cNvSpPr/>
          <p:nvPr>
            <p:custDataLst>
              <p:tags r:id="rId44"/>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2" name="空心弧 51" hidden="1"/>
          <p:cNvSpPr/>
          <p:nvPr>
            <p:custDataLst>
              <p:tags r:id="rId45"/>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3" name="空心弧 52" hidden="1"/>
          <p:cNvSpPr/>
          <p:nvPr>
            <p:custDataLst>
              <p:tags r:id="rId46"/>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Tree>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smtClean="0">
                <a:latin typeface="+mn-lt"/>
                <a:ea typeface="+mn-ea"/>
                <a:cs typeface="+mn-ea"/>
                <a:sym typeface="+mn-lt"/>
              </a:rPr>
              <a:t>关系模式</a:t>
            </a:r>
            <a:r>
              <a:rPr smtClean="0">
                <a:latin typeface="+mn-lt"/>
                <a:ea typeface="+mn-ea"/>
                <a:cs typeface="+mn-ea"/>
                <a:sym typeface="+mn-lt"/>
              </a:rPr>
              <a:t>（</a:t>
            </a:r>
            <a:r>
              <a:rPr lang="en-US" altLang="zh-CN" smtClean="0">
                <a:latin typeface="+mn-lt"/>
                <a:ea typeface="+mn-ea"/>
                <a:cs typeface="+mn-ea"/>
                <a:sym typeface="+mn-lt"/>
              </a:rPr>
              <a:t>3</a:t>
            </a:r>
            <a:r>
              <a:rPr smtClean="0">
                <a:latin typeface="+mn-lt"/>
                <a:ea typeface="+mn-ea"/>
                <a:cs typeface="+mn-ea"/>
                <a:sym typeface="+mn-lt"/>
              </a:rPr>
              <a:t>）</a:t>
            </a:r>
            <a:endParaRPr lang="zh-CN" altLang="en-US" dirty="0" smtClean="0">
              <a:latin typeface="+mn-lt"/>
              <a:ea typeface="+mn-ea"/>
              <a:cs typeface="+mn-ea"/>
              <a:sym typeface="+mn-lt"/>
            </a:endParaRPr>
          </a:p>
        </p:txBody>
      </p:sp>
      <p:sp>
        <p:nvSpPr>
          <p:cNvPr id="3" name="文本占位符 2"/>
          <p:cNvSpPr>
            <a:spLocks noGrp="1"/>
          </p:cNvSpPr>
          <p:nvPr>
            <p:ph type="body" sz="quarter" idx="4294967295"/>
          </p:nvPr>
        </p:nvSpPr>
        <p:spPr>
          <a:xfrm>
            <a:off x="884555" y="1247775"/>
            <a:ext cx="11307445" cy="4679950"/>
          </a:xfrm>
        </p:spPr>
        <p:txBody>
          <a:bodyPr/>
          <a:lstStyle/>
          <a:p>
            <a:pPr marL="0" indent="0">
              <a:buNone/>
            </a:pPr>
            <a:r>
              <a:rPr lang="en-US" altLang="zh-CN" sz="2000" spc="0" dirty="0" smtClean="0">
                <a:solidFill>
                  <a:schemeClr val="tx1"/>
                </a:solidFill>
                <a:ea typeface="+mn-ea"/>
                <a:cs typeface="+mn-ea"/>
                <a:sym typeface="+mn-lt"/>
              </a:rPr>
              <a:t>    </a:t>
            </a:r>
            <a:r>
              <a:rPr lang="zh-CN" altLang="en-US" spc="0" dirty="0" smtClean="0">
                <a:solidFill>
                  <a:schemeClr val="tx1"/>
                </a:solidFill>
                <a:ea typeface="+mn-ea"/>
                <a:cs typeface="+mn-ea"/>
                <a:sym typeface="+mn-lt"/>
              </a:rPr>
              <a:t>对象之间的关系如下。</a:t>
            </a:r>
            <a:endParaRPr lang="zh-CN" altLang="en-US" spc="0" dirty="0" smtClean="0">
              <a:solidFill>
                <a:schemeClr val="tx1"/>
              </a:solidFill>
              <a:ea typeface="+mn-ea"/>
              <a:cs typeface="+mn-ea"/>
              <a:sym typeface="+mn-lt"/>
            </a:endParaRPr>
          </a:p>
          <a:p>
            <a:r>
              <a:rPr lang="zh-CN" altLang="en-US" spc="0" dirty="0" smtClean="0">
                <a:solidFill>
                  <a:schemeClr val="tx1"/>
                </a:solidFill>
                <a:ea typeface="+mn-ea"/>
                <a:cs typeface="+mn-ea"/>
                <a:sym typeface="+mn-lt"/>
              </a:rPr>
              <a:t>一个客户可以办理多张银行卡</a:t>
            </a:r>
            <a:endParaRPr lang="zh-CN" altLang="en-US" spc="0" dirty="0" smtClean="0">
              <a:solidFill>
                <a:schemeClr val="tx1"/>
              </a:solidFill>
              <a:ea typeface="+mn-ea"/>
              <a:cs typeface="+mn-ea"/>
              <a:sym typeface="+mn-lt"/>
            </a:endParaRPr>
          </a:p>
          <a:p>
            <a:r>
              <a:rPr lang="zh-CN" altLang="en-US" spc="0" dirty="0" smtClean="0">
                <a:solidFill>
                  <a:schemeClr val="tx1"/>
                </a:solidFill>
                <a:ea typeface="+mn-ea"/>
                <a:cs typeface="+mn-ea"/>
                <a:sym typeface="+mn-lt"/>
              </a:rPr>
              <a:t>一个客户可有多笔资产</a:t>
            </a:r>
            <a:endParaRPr lang="zh-CN" altLang="en-US" spc="0" dirty="0" smtClean="0">
              <a:solidFill>
                <a:schemeClr val="tx1"/>
              </a:solidFill>
              <a:ea typeface="+mn-ea"/>
              <a:cs typeface="+mn-ea"/>
              <a:sym typeface="+mn-lt"/>
            </a:endParaRPr>
          </a:p>
          <a:p>
            <a:r>
              <a:rPr lang="zh-CN" altLang="en-US" spc="0" dirty="0" smtClean="0">
                <a:solidFill>
                  <a:schemeClr val="tx1"/>
                </a:solidFill>
                <a:ea typeface="+mn-ea"/>
                <a:cs typeface="+mn-ea"/>
                <a:sym typeface="+mn-lt"/>
              </a:rPr>
              <a:t>一个客户可以购买多个理财产品，同一类理财产品可由多个客户购买</a:t>
            </a:r>
            <a:endParaRPr lang="zh-CN" altLang="en-US" spc="0" dirty="0" smtClean="0">
              <a:solidFill>
                <a:schemeClr val="tx1"/>
              </a:solidFill>
              <a:ea typeface="+mn-ea"/>
              <a:cs typeface="+mn-ea"/>
              <a:sym typeface="+mn-lt"/>
            </a:endParaRPr>
          </a:p>
          <a:p>
            <a:r>
              <a:rPr lang="zh-CN" altLang="en-US" spc="0" dirty="0" smtClean="0">
                <a:solidFill>
                  <a:schemeClr val="tx1"/>
                </a:solidFill>
                <a:ea typeface="+mn-ea"/>
                <a:cs typeface="+mn-ea"/>
                <a:sym typeface="+mn-lt"/>
              </a:rPr>
              <a:t>一个客户可以购买多个基金，同一类基金可由多个客户购买</a:t>
            </a:r>
            <a:endParaRPr lang="zh-CN" altLang="en-US" spc="0" dirty="0" smtClean="0">
              <a:solidFill>
                <a:schemeClr val="tx1"/>
              </a:solidFill>
              <a:ea typeface="+mn-ea"/>
              <a:cs typeface="+mn-ea"/>
              <a:sym typeface="+mn-lt"/>
            </a:endParaRPr>
          </a:p>
          <a:p>
            <a:r>
              <a:rPr lang="zh-CN" altLang="en-US" spc="0" dirty="0" smtClean="0">
                <a:solidFill>
                  <a:schemeClr val="tx1"/>
                </a:solidFill>
                <a:ea typeface="+mn-ea"/>
                <a:cs typeface="+mn-ea"/>
                <a:sym typeface="+mn-lt"/>
              </a:rPr>
              <a:t>一个客户可以购买多个保险，同一类保险可由多个客户购买</a:t>
            </a:r>
            <a:endParaRPr lang="zh-CN" altLang="en-US" spc="0" dirty="0" smtClean="0">
              <a:solidFill>
                <a:schemeClr val="tx1"/>
              </a:solidFill>
              <a:ea typeface="+mn-ea"/>
              <a:cs typeface="+mn-ea"/>
              <a:sym typeface="+mn-lt"/>
            </a:endParaRPr>
          </a:p>
        </p:txBody>
      </p:sp>
      <p:sp>
        <p:nvSpPr>
          <p:cNvPr id="8" name="空心弧 7" hidden="1"/>
          <p:cNvSpPr/>
          <p:nvPr>
            <p:custDataLst>
              <p:tags r:id="rId1"/>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9" name="空心弧 8" hidden="1"/>
          <p:cNvSpPr/>
          <p:nvPr>
            <p:custDataLst>
              <p:tags r:id="rId2"/>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0" name="空心弧 9" hidden="1"/>
          <p:cNvSpPr/>
          <p:nvPr>
            <p:custDataLst>
              <p:tags r:id="rId3"/>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1" name="空心弧 10" hidden="1"/>
          <p:cNvSpPr/>
          <p:nvPr>
            <p:custDataLst>
              <p:tags r:id="rId4"/>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2" name="空心弧 11" hidden="1"/>
          <p:cNvSpPr/>
          <p:nvPr>
            <p:custDataLst>
              <p:tags r:id="rId5"/>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3" name="空心弧 12" hidden="1"/>
          <p:cNvSpPr/>
          <p:nvPr>
            <p:custDataLst>
              <p:tags r:id="rId6"/>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4" name="空心弧 13" hidden="1"/>
          <p:cNvSpPr/>
          <p:nvPr>
            <p:custDataLst>
              <p:tags r:id="rId7"/>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5" name="空心弧 14" hidden="1"/>
          <p:cNvSpPr/>
          <p:nvPr>
            <p:custDataLst>
              <p:tags r:id="rId8"/>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6" name="空心弧 15" hidden="1"/>
          <p:cNvSpPr/>
          <p:nvPr>
            <p:custDataLst>
              <p:tags r:id="rId9"/>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7" name="空心弧 16" hidden="1"/>
          <p:cNvSpPr/>
          <p:nvPr>
            <p:custDataLst>
              <p:tags r:id="rId10"/>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8" name="空心弧 17" hidden="1"/>
          <p:cNvSpPr/>
          <p:nvPr>
            <p:custDataLst>
              <p:tags r:id="rId11"/>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9" name="空心弧 18" hidden="1"/>
          <p:cNvSpPr/>
          <p:nvPr>
            <p:custDataLst>
              <p:tags r:id="rId12"/>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0" name="空心弧 19" hidden="1"/>
          <p:cNvSpPr/>
          <p:nvPr>
            <p:custDataLst>
              <p:tags r:id="rId13"/>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1" name="空心弧 20" hidden="1"/>
          <p:cNvSpPr/>
          <p:nvPr>
            <p:custDataLst>
              <p:tags r:id="rId14"/>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2" name="空心弧 21" hidden="1"/>
          <p:cNvSpPr/>
          <p:nvPr>
            <p:custDataLst>
              <p:tags r:id="rId15"/>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3" name="空心弧 22" hidden="1"/>
          <p:cNvSpPr/>
          <p:nvPr>
            <p:custDataLst>
              <p:tags r:id="rId16"/>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4" name="空心弧 23" hidden="1"/>
          <p:cNvSpPr/>
          <p:nvPr>
            <p:custDataLst>
              <p:tags r:id="rId17"/>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5" name="空心弧 24" hidden="1"/>
          <p:cNvSpPr/>
          <p:nvPr>
            <p:custDataLst>
              <p:tags r:id="rId18"/>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6" name="空心弧 25" hidden="1"/>
          <p:cNvSpPr/>
          <p:nvPr>
            <p:custDataLst>
              <p:tags r:id="rId19"/>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7" name="空心弧 26" hidden="1"/>
          <p:cNvSpPr/>
          <p:nvPr>
            <p:custDataLst>
              <p:tags r:id="rId20"/>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8" name="空心弧 27" hidden="1"/>
          <p:cNvSpPr/>
          <p:nvPr>
            <p:custDataLst>
              <p:tags r:id="rId21"/>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9" name="空心弧 28" hidden="1"/>
          <p:cNvSpPr/>
          <p:nvPr>
            <p:custDataLst>
              <p:tags r:id="rId22"/>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0" name="空心弧 29" hidden="1"/>
          <p:cNvSpPr/>
          <p:nvPr>
            <p:custDataLst>
              <p:tags r:id="rId23"/>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1" name="空心弧 30" hidden="1"/>
          <p:cNvSpPr/>
          <p:nvPr>
            <p:custDataLst>
              <p:tags r:id="rId24"/>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2" name="空心弧 31" hidden="1"/>
          <p:cNvSpPr/>
          <p:nvPr>
            <p:custDataLst>
              <p:tags r:id="rId25"/>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3" name="空心弧 32" hidden="1"/>
          <p:cNvSpPr/>
          <p:nvPr>
            <p:custDataLst>
              <p:tags r:id="rId26"/>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4" name="空心弧 33" hidden="1"/>
          <p:cNvSpPr/>
          <p:nvPr>
            <p:custDataLst>
              <p:tags r:id="rId27"/>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5" name="空心弧 34" hidden="1"/>
          <p:cNvSpPr/>
          <p:nvPr>
            <p:custDataLst>
              <p:tags r:id="rId28"/>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6" name="空心弧 35" hidden="1"/>
          <p:cNvSpPr/>
          <p:nvPr>
            <p:custDataLst>
              <p:tags r:id="rId29"/>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7" name="空心弧 36" hidden="1"/>
          <p:cNvSpPr/>
          <p:nvPr>
            <p:custDataLst>
              <p:tags r:id="rId30"/>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8" name="空心弧 37" hidden="1"/>
          <p:cNvSpPr/>
          <p:nvPr>
            <p:custDataLst>
              <p:tags r:id="rId31"/>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9" name="空心弧 38" hidden="1"/>
          <p:cNvSpPr/>
          <p:nvPr>
            <p:custDataLst>
              <p:tags r:id="rId32"/>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0" name="空心弧 39" hidden="1"/>
          <p:cNvSpPr/>
          <p:nvPr>
            <p:custDataLst>
              <p:tags r:id="rId33"/>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1" name="空心弧 40" hidden="1"/>
          <p:cNvSpPr/>
          <p:nvPr>
            <p:custDataLst>
              <p:tags r:id="rId34"/>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2" name="空心弧 41" hidden="1"/>
          <p:cNvSpPr/>
          <p:nvPr>
            <p:custDataLst>
              <p:tags r:id="rId35"/>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3" name="空心弧 42" hidden="1"/>
          <p:cNvSpPr/>
          <p:nvPr>
            <p:custDataLst>
              <p:tags r:id="rId36"/>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4" name="空心弧 43" hidden="1"/>
          <p:cNvSpPr/>
          <p:nvPr>
            <p:custDataLst>
              <p:tags r:id="rId37"/>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5" name="空心弧 44" hidden="1"/>
          <p:cNvSpPr/>
          <p:nvPr>
            <p:custDataLst>
              <p:tags r:id="rId38"/>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6" name="空心弧 45" hidden="1"/>
          <p:cNvSpPr/>
          <p:nvPr>
            <p:custDataLst>
              <p:tags r:id="rId39"/>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7" name="空心弧 46" hidden="1"/>
          <p:cNvSpPr/>
          <p:nvPr>
            <p:custDataLst>
              <p:tags r:id="rId40"/>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8" name="空心弧 47" hidden="1"/>
          <p:cNvSpPr/>
          <p:nvPr>
            <p:custDataLst>
              <p:tags r:id="rId41"/>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9" name="空心弧 48" hidden="1"/>
          <p:cNvSpPr/>
          <p:nvPr>
            <p:custDataLst>
              <p:tags r:id="rId42"/>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0" name="空心弧 49" hidden="1"/>
          <p:cNvSpPr/>
          <p:nvPr>
            <p:custDataLst>
              <p:tags r:id="rId43"/>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1" name="空心弧 50" hidden="1"/>
          <p:cNvSpPr/>
          <p:nvPr>
            <p:custDataLst>
              <p:tags r:id="rId44"/>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2" name="空心弧 51" hidden="1"/>
          <p:cNvSpPr/>
          <p:nvPr>
            <p:custDataLst>
              <p:tags r:id="rId45"/>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3" name="空心弧 52" hidden="1"/>
          <p:cNvSpPr/>
          <p:nvPr>
            <p:custDataLst>
              <p:tags r:id="rId46"/>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Tree>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smtClean="0">
                <a:latin typeface="+mn-lt"/>
                <a:ea typeface="+mn-ea"/>
                <a:cs typeface="+mn-ea"/>
                <a:sym typeface="+mn-lt"/>
              </a:rPr>
              <a:t>E-R</a:t>
            </a:r>
            <a:r>
              <a:rPr lang="zh-CN" altLang="en-US" dirty="0" smtClean="0">
                <a:latin typeface="+mn-lt"/>
                <a:ea typeface="+mn-ea"/>
                <a:cs typeface="+mn-ea"/>
                <a:sym typeface="+mn-lt"/>
              </a:rPr>
              <a:t>图</a:t>
            </a:r>
            <a:endParaRPr lang="zh-CN" altLang="en-US" dirty="0" smtClean="0">
              <a:latin typeface="+mn-lt"/>
              <a:ea typeface="+mn-ea"/>
              <a:cs typeface="+mn-ea"/>
              <a:sym typeface="+mn-lt"/>
            </a:endParaRPr>
          </a:p>
        </p:txBody>
      </p:sp>
      <p:sp>
        <p:nvSpPr>
          <p:cNvPr id="3" name="文本占位符 2"/>
          <p:cNvSpPr>
            <a:spLocks noGrp="1"/>
          </p:cNvSpPr>
          <p:nvPr>
            <p:ph type="body" sz="quarter" idx="4294967295"/>
          </p:nvPr>
        </p:nvSpPr>
        <p:spPr>
          <a:xfrm>
            <a:off x="884555" y="1247775"/>
            <a:ext cx="11307445" cy="697865"/>
          </a:xfrm>
        </p:spPr>
        <p:txBody>
          <a:bodyPr/>
          <a:lstStyle/>
          <a:p>
            <a:pPr marL="0" indent="0">
              <a:buNone/>
            </a:pPr>
            <a:r>
              <a:rPr dirty="0" smtClean="0">
                <a:ea typeface="+mn-ea"/>
                <a:cs typeface="+mn-ea"/>
                <a:sym typeface="+mn-lt"/>
              </a:rPr>
              <a:t>金融数据模型</a:t>
            </a:r>
            <a:r>
              <a:rPr spc="0" dirty="0" smtClean="0">
                <a:solidFill>
                  <a:schemeClr val="tx1"/>
                </a:solidFill>
                <a:ea typeface="+mn-ea"/>
                <a:cs typeface="+mn-ea"/>
                <a:sym typeface="+mn-lt"/>
              </a:rPr>
              <a:t>ER图设计如图所示。</a:t>
            </a:r>
            <a:endParaRPr spc="0" dirty="0" smtClean="0">
              <a:solidFill>
                <a:schemeClr val="tx1"/>
              </a:solidFill>
              <a:ea typeface="+mn-ea"/>
              <a:cs typeface="+mn-ea"/>
              <a:sym typeface="+mn-lt"/>
            </a:endParaRPr>
          </a:p>
        </p:txBody>
      </p:sp>
      <p:sp>
        <p:nvSpPr>
          <p:cNvPr id="8" name="空心弧 7" hidden="1"/>
          <p:cNvSpPr/>
          <p:nvPr>
            <p:custDataLst>
              <p:tags r:id="rId1"/>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9" name="空心弧 8" hidden="1"/>
          <p:cNvSpPr/>
          <p:nvPr>
            <p:custDataLst>
              <p:tags r:id="rId2"/>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0" name="空心弧 9" hidden="1"/>
          <p:cNvSpPr/>
          <p:nvPr>
            <p:custDataLst>
              <p:tags r:id="rId3"/>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1" name="空心弧 10" hidden="1"/>
          <p:cNvSpPr/>
          <p:nvPr>
            <p:custDataLst>
              <p:tags r:id="rId4"/>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2" name="空心弧 11" hidden="1"/>
          <p:cNvSpPr/>
          <p:nvPr>
            <p:custDataLst>
              <p:tags r:id="rId5"/>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3" name="空心弧 12" hidden="1"/>
          <p:cNvSpPr/>
          <p:nvPr>
            <p:custDataLst>
              <p:tags r:id="rId6"/>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4" name="空心弧 13" hidden="1"/>
          <p:cNvSpPr/>
          <p:nvPr>
            <p:custDataLst>
              <p:tags r:id="rId7"/>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5" name="空心弧 14" hidden="1"/>
          <p:cNvSpPr/>
          <p:nvPr>
            <p:custDataLst>
              <p:tags r:id="rId8"/>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6" name="空心弧 15" hidden="1"/>
          <p:cNvSpPr/>
          <p:nvPr>
            <p:custDataLst>
              <p:tags r:id="rId9"/>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7" name="空心弧 16" hidden="1"/>
          <p:cNvSpPr/>
          <p:nvPr>
            <p:custDataLst>
              <p:tags r:id="rId10"/>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8" name="空心弧 17" hidden="1"/>
          <p:cNvSpPr/>
          <p:nvPr>
            <p:custDataLst>
              <p:tags r:id="rId11"/>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19" name="空心弧 18" hidden="1"/>
          <p:cNvSpPr/>
          <p:nvPr>
            <p:custDataLst>
              <p:tags r:id="rId12"/>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0" name="空心弧 19" hidden="1"/>
          <p:cNvSpPr/>
          <p:nvPr>
            <p:custDataLst>
              <p:tags r:id="rId13"/>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1" name="空心弧 20" hidden="1"/>
          <p:cNvSpPr/>
          <p:nvPr>
            <p:custDataLst>
              <p:tags r:id="rId14"/>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2" name="空心弧 21" hidden="1"/>
          <p:cNvSpPr/>
          <p:nvPr>
            <p:custDataLst>
              <p:tags r:id="rId15"/>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3" name="空心弧 22" hidden="1"/>
          <p:cNvSpPr/>
          <p:nvPr>
            <p:custDataLst>
              <p:tags r:id="rId16"/>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4" name="空心弧 23" hidden="1"/>
          <p:cNvSpPr/>
          <p:nvPr>
            <p:custDataLst>
              <p:tags r:id="rId17"/>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5" name="空心弧 24" hidden="1"/>
          <p:cNvSpPr/>
          <p:nvPr>
            <p:custDataLst>
              <p:tags r:id="rId18"/>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6" name="空心弧 25" hidden="1"/>
          <p:cNvSpPr/>
          <p:nvPr>
            <p:custDataLst>
              <p:tags r:id="rId19"/>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7" name="空心弧 26" hidden="1"/>
          <p:cNvSpPr/>
          <p:nvPr>
            <p:custDataLst>
              <p:tags r:id="rId20"/>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8" name="空心弧 27" hidden="1"/>
          <p:cNvSpPr/>
          <p:nvPr>
            <p:custDataLst>
              <p:tags r:id="rId21"/>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29" name="空心弧 28" hidden="1"/>
          <p:cNvSpPr/>
          <p:nvPr>
            <p:custDataLst>
              <p:tags r:id="rId22"/>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0" name="空心弧 29" hidden="1"/>
          <p:cNvSpPr/>
          <p:nvPr>
            <p:custDataLst>
              <p:tags r:id="rId23"/>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1" name="空心弧 30" hidden="1"/>
          <p:cNvSpPr/>
          <p:nvPr>
            <p:custDataLst>
              <p:tags r:id="rId24"/>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2" name="空心弧 31" hidden="1"/>
          <p:cNvSpPr/>
          <p:nvPr>
            <p:custDataLst>
              <p:tags r:id="rId25"/>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3" name="空心弧 32" hidden="1"/>
          <p:cNvSpPr/>
          <p:nvPr>
            <p:custDataLst>
              <p:tags r:id="rId26"/>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4" name="空心弧 33" hidden="1"/>
          <p:cNvSpPr/>
          <p:nvPr>
            <p:custDataLst>
              <p:tags r:id="rId27"/>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5" name="空心弧 34" hidden="1"/>
          <p:cNvSpPr/>
          <p:nvPr>
            <p:custDataLst>
              <p:tags r:id="rId28"/>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6" name="空心弧 35" hidden="1"/>
          <p:cNvSpPr/>
          <p:nvPr>
            <p:custDataLst>
              <p:tags r:id="rId29"/>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7" name="空心弧 36" hidden="1"/>
          <p:cNvSpPr/>
          <p:nvPr>
            <p:custDataLst>
              <p:tags r:id="rId30"/>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8" name="空心弧 37" hidden="1"/>
          <p:cNvSpPr/>
          <p:nvPr>
            <p:custDataLst>
              <p:tags r:id="rId31"/>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39" name="空心弧 38" hidden="1"/>
          <p:cNvSpPr/>
          <p:nvPr>
            <p:custDataLst>
              <p:tags r:id="rId32"/>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0" name="空心弧 39" hidden="1"/>
          <p:cNvSpPr/>
          <p:nvPr>
            <p:custDataLst>
              <p:tags r:id="rId33"/>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1" name="空心弧 40" hidden="1"/>
          <p:cNvSpPr/>
          <p:nvPr>
            <p:custDataLst>
              <p:tags r:id="rId34"/>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2" name="空心弧 41" hidden="1"/>
          <p:cNvSpPr/>
          <p:nvPr>
            <p:custDataLst>
              <p:tags r:id="rId35"/>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3" name="空心弧 42" hidden="1"/>
          <p:cNvSpPr/>
          <p:nvPr>
            <p:custDataLst>
              <p:tags r:id="rId36"/>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4" name="空心弧 43" hidden="1"/>
          <p:cNvSpPr/>
          <p:nvPr>
            <p:custDataLst>
              <p:tags r:id="rId37"/>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5" name="空心弧 44" hidden="1"/>
          <p:cNvSpPr/>
          <p:nvPr>
            <p:custDataLst>
              <p:tags r:id="rId38"/>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6" name="空心弧 45" hidden="1"/>
          <p:cNvSpPr/>
          <p:nvPr>
            <p:custDataLst>
              <p:tags r:id="rId39"/>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7" name="空心弧 46" hidden="1"/>
          <p:cNvSpPr/>
          <p:nvPr>
            <p:custDataLst>
              <p:tags r:id="rId40"/>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8" name="空心弧 47" hidden="1"/>
          <p:cNvSpPr/>
          <p:nvPr>
            <p:custDataLst>
              <p:tags r:id="rId41"/>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49" name="空心弧 48" hidden="1"/>
          <p:cNvSpPr/>
          <p:nvPr>
            <p:custDataLst>
              <p:tags r:id="rId42"/>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0" name="空心弧 49" hidden="1"/>
          <p:cNvSpPr/>
          <p:nvPr>
            <p:custDataLst>
              <p:tags r:id="rId43"/>
            </p:custDataLst>
          </p:nvPr>
        </p:nvSpPr>
        <p:spPr bwMode="auto">
          <a:xfrm>
            <a:off x="3611724" y="2531168"/>
            <a:ext cx="3810000" cy="3810000"/>
          </a:xfrm>
          <a:prstGeom prst="blockArc">
            <a:avLst>
              <a:gd name="adj1" fmla="val 10800000"/>
              <a:gd name="adj2" fmla="val 162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1" name="空心弧 50" hidden="1"/>
          <p:cNvSpPr/>
          <p:nvPr>
            <p:custDataLst>
              <p:tags r:id="rId44"/>
            </p:custDataLst>
          </p:nvPr>
        </p:nvSpPr>
        <p:spPr bwMode="auto">
          <a:xfrm>
            <a:off x="3611724" y="2531168"/>
            <a:ext cx="3810000" cy="3810000"/>
          </a:xfrm>
          <a:prstGeom prst="blockArc">
            <a:avLst>
              <a:gd name="adj1" fmla="val 16200000"/>
              <a:gd name="adj2" fmla="val 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2" name="空心弧 51" hidden="1"/>
          <p:cNvSpPr/>
          <p:nvPr>
            <p:custDataLst>
              <p:tags r:id="rId45"/>
            </p:custDataLst>
          </p:nvPr>
        </p:nvSpPr>
        <p:spPr bwMode="auto">
          <a:xfrm>
            <a:off x="3611724" y="2531168"/>
            <a:ext cx="3810000" cy="3810000"/>
          </a:xfrm>
          <a:prstGeom prst="blockArc">
            <a:avLst>
              <a:gd name="adj1" fmla="val 0"/>
              <a:gd name="adj2" fmla="val 54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sp>
        <p:nvSpPr>
          <p:cNvPr id="53" name="空心弧 52" hidden="1"/>
          <p:cNvSpPr/>
          <p:nvPr>
            <p:custDataLst>
              <p:tags r:id="rId46"/>
            </p:custDataLst>
          </p:nvPr>
        </p:nvSpPr>
        <p:spPr bwMode="auto">
          <a:xfrm>
            <a:off x="3611724" y="2531168"/>
            <a:ext cx="3810000" cy="3810000"/>
          </a:xfrm>
          <a:prstGeom prst="blockArc">
            <a:avLst>
              <a:gd name="adj1" fmla="val 5400000"/>
              <a:gd name="adj2" fmla="val 10800000"/>
              <a:gd name="adj3" fmla="val 25000"/>
            </a:avLst>
          </a:prstGeom>
          <a:solidFill>
            <a:srgbClr val="990000"/>
          </a:solidFill>
          <a:ln w="25400"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1" compatLnSpc="1"/>
          <a:lstStyle/>
          <a:p>
            <a:pPr marL="0" marR="0" indent="0" algn="l" defTabSz="914400" rtl="0" eaLnBrk="1" fontAlgn="t" latinLnBrk="0" hangingPunct="1">
              <a:lnSpc>
                <a:spcPct val="100000"/>
              </a:lnSpc>
              <a:spcBef>
                <a:spcPct val="0"/>
              </a:spcBef>
              <a:spcAft>
                <a:spcPct val="0"/>
              </a:spcAft>
              <a:buClrTx/>
              <a:buSzTx/>
              <a:buFontTx/>
              <a:buNone/>
            </a:pPr>
            <a:r>
              <a:rPr kumimoji="0" lang="en-US" altLang="zh-CN" sz="1200" strike="noStrike" cap="none" normalizeH="0" baseline="0" smtClean="0">
                <a:ln>
                  <a:noFill/>
                </a:ln>
                <a:solidFill>
                  <a:srgbClr val="FFFFFF"/>
                </a:solidFill>
                <a:effectLst>
                  <a:glow>
                    <a:scrgbClr r="0" g="0" b="0"/>
                  </a:glow>
                </a:effectLst>
                <a:cs typeface="+mn-ea"/>
                <a:sym typeface="+mn-lt"/>
              </a:rPr>
              <a:t>Text</a:t>
            </a:r>
            <a:endParaRPr kumimoji="0" lang="zh-CN" altLang="en-US" sz="1200" strike="noStrike" cap="none" normalizeH="0" baseline="0" smtClean="0">
              <a:ln>
                <a:noFill/>
              </a:ln>
              <a:solidFill>
                <a:srgbClr val="FFFFFF"/>
              </a:solidFill>
              <a:effectLst>
                <a:glow>
                  <a:scrgbClr r="0" g="0" b="0"/>
                </a:glow>
              </a:effectLst>
              <a:cs typeface="+mn-ea"/>
              <a:sym typeface="+mn-lt"/>
            </a:endParaRPr>
          </a:p>
        </p:txBody>
      </p:sp>
      <p:pic>
        <p:nvPicPr>
          <p:cNvPr id="93" name="图片 93"/>
          <p:cNvPicPr>
            <a:picLocks noChangeAspect="1" noChangeArrowheads="1"/>
          </p:cNvPicPr>
          <p:nvPr/>
        </p:nvPicPr>
        <p:blipFill>
          <a:blip r:embed="rId47">
            <a:extLst>
              <a:ext uri="{28A0092B-C50C-407E-A947-70E740481C1C}">
                <a14:useLocalDpi xmlns:a14="http://schemas.microsoft.com/office/drawing/2010/main" val="0"/>
              </a:ext>
            </a:extLst>
          </a:blip>
          <a:srcRect/>
          <a:stretch>
            <a:fillRect/>
          </a:stretch>
        </p:blipFill>
        <p:spPr>
          <a:xfrm>
            <a:off x="3490278" y="2057083"/>
            <a:ext cx="5210175" cy="3881755"/>
          </a:xfrm>
          <a:prstGeom prst="rect">
            <a:avLst/>
          </a:prstGeom>
          <a:noFill/>
          <a:ln>
            <a:solidFill>
              <a:schemeClr val="bg1">
                <a:lumMod val="85000"/>
              </a:schemeClr>
            </a:solidFill>
          </a:ln>
        </p:spPr>
      </p:pic>
    </p:spTree>
  </p:cSld>
  <p:clrMapOvr>
    <a:masterClrMapping/>
  </p:clrMapOvr>
  <p:timing>
    <p:tnLst>
      <p:par>
        <p:cTn id="1" dur="indefinite" restart="never" nodeType="tmRoot"/>
      </p:par>
    </p:tnLst>
  </p:timing>
</p:sld>
</file>

<file path=ppt/tags/tag1.xml><?xml version="1.0" encoding="utf-8"?>
<p:tagLst xmlns:p="http://schemas.openxmlformats.org/presentationml/2006/main">
  <p:tag name="KSO_WM_UNIT_ISCONTENTSTITLE" val="0"/>
  <p:tag name="KSO_WM_UNIT_PRESET_TEXT" val="点击输入大标题"/>
  <p:tag name="KSO_WM_UNIT_NOCLEAR" val="0"/>
  <p:tag name="KSO_WM_UNIT_SHOW_EDIT_AREA_INDICATION" val="1"/>
  <p:tag name="KSO_WM_UNIT_VALUE" val="52"/>
  <p:tag name="KSO_WM_UNIT_HIGHLIGHT" val="0"/>
  <p:tag name="KSO_WM_UNIT_COMPATIBLE" val="0"/>
  <p:tag name="KSO_WM_UNIT_DIAGRAM_ISNUMVISUAL" val="0"/>
  <p:tag name="KSO_WM_UNIT_DIAGRAM_ISREFERUNIT" val="0"/>
  <p:tag name="KSO_WM_UNIT_TYPE" val="a"/>
  <p:tag name="KSO_WM_UNIT_INDEX" val="1"/>
  <p:tag name="KSO_WM_UNIT_ID" val="diagram20200864_1*a*1"/>
  <p:tag name="KSO_WM_TEMPLATE_CATEGORY" val="diagram"/>
  <p:tag name="KSO_WM_TEMPLATE_INDEX" val="20200864"/>
  <p:tag name="KSO_WM_UNIT_LAYERLEVEL" val="1"/>
  <p:tag name="KSO_WM_TAG_VERSION" val="1.0"/>
  <p:tag name="KSO_WM_BEAUTIFY_FLAG" val="#wm#"/>
  <p:tag name="KSO_WM_UNIT_DEFAULT_FONT" val="32;36;4"/>
  <p:tag name="KSO_WM_UNIT_BLOCK" val="0"/>
  <p:tag name="KSO_WM_UNIT_ISNUMDGMTITLE" val="0"/>
  <p:tag name="KSO_WM_UNIT_PLACING_PICTURE_MD4" val="0"/>
</p:tagLst>
</file>

<file path=ppt/tags/tag10.xml><?xml version="1.0" encoding="utf-8"?>
<p:tagLst xmlns:p="http://schemas.openxmlformats.org/presentationml/2006/main">
  <p:tag name="POWER_USER_DIAGRAM_CIRCULAR_ARROW_KEY" val="POWER_USER_DIAGRAM_CIRCULAR_ARROW_VALUE_12"/>
</p:tagLst>
</file>

<file path=ppt/tags/tag100.xml><?xml version="1.0" encoding="utf-8"?>
<p:tagLst xmlns:p="http://schemas.openxmlformats.org/presentationml/2006/main">
  <p:tag name="POWER_USER_DIAGRAM_CIRCULAR_ARROW_KEY" val="POWER_USER_DIAGRAM_CIRCULAR_ARROW_VALUE_8"/>
</p:tagLst>
</file>

<file path=ppt/tags/tag1000.xml><?xml version="1.0" encoding="utf-8"?>
<p:tagLst xmlns:p="http://schemas.openxmlformats.org/presentationml/2006/main">
  <p:tag name="POWER_USER_DIAGRAM_CIRCULAR_ARROW_KEY" val="POWER_USER_DIAGRAM_CIRCULAR_ARROW_VALUE_32"/>
</p:tagLst>
</file>

<file path=ppt/tags/tag1001.xml><?xml version="1.0" encoding="utf-8"?>
<p:tagLst xmlns:p="http://schemas.openxmlformats.org/presentationml/2006/main">
  <p:tag name="POWER_USER_DIAGRAM_CIRCULAR_ARROW_KEY" val="POWER_USER_DIAGRAM_CIRCULAR_ARROW_VALUE_33"/>
</p:tagLst>
</file>

<file path=ppt/tags/tag1002.xml><?xml version="1.0" encoding="utf-8"?>
<p:tagLst xmlns:p="http://schemas.openxmlformats.org/presentationml/2006/main">
  <p:tag name="POWER_USER_DIAGRAM_CIRCULAR_ARROW_KEY" val="POWER_USER_DIAGRAM_CIRCULAR_ARROW_VALUE_34"/>
</p:tagLst>
</file>

<file path=ppt/tags/tag1003.xml><?xml version="1.0" encoding="utf-8"?>
<p:tagLst xmlns:p="http://schemas.openxmlformats.org/presentationml/2006/main">
  <p:tag name="POWER_USER_DIAGRAM_CIRCULAR_ARROW_KEY" val="POWER_USER_DIAGRAM_CIRCULAR_ARROW_VALUE_35"/>
</p:tagLst>
</file>

<file path=ppt/tags/tag1004.xml><?xml version="1.0" encoding="utf-8"?>
<p:tagLst xmlns:p="http://schemas.openxmlformats.org/presentationml/2006/main">
  <p:tag name="POWER_USER_DIAGRAM_CIRCULAR_ARROW_KEY" val="POWER_USER_DIAGRAM_CIRCULAR_ARROW_VALUE_36"/>
</p:tagLst>
</file>

<file path=ppt/tags/tag1005.xml><?xml version="1.0" encoding="utf-8"?>
<p:tagLst xmlns:p="http://schemas.openxmlformats.org/presentationml/2006/main">
  <p:tag name="POWER_USER_DIAGRAM_CIRCULAR_ARROW_KEY" val="POWER_USER_DIAGRAM_CIRCULAR_ARROW_VALUE_37"/>
</p:tagLst>
</file>

<file path=ppt/tags/tag1006.xml><?xml version="1.0" encoding="utf-8"?>
<p:tagLst xmlns:p="http://schemas.openxmlformats.org/presentationml/2006/main">
  <p:tag name="POWER_USER_DIAGRAM_CIRCULAR_ARROW_KEY" val="POWER_USER_DIAGRAM_CIRCULAR_ARROW_VALUE_38"/>
</p:tagLst>
</file>

<file path=ppt/tags/tag1007.xml><?xml version="1.0" encoding="utf-8"?>
<p:tagLst xmlns:p="http://schemas.openxmlformats.org/presentationml/2006/main">
  <p:tag name="POWER_USER_DIAGRAM_CIRCULAR_ARROW_KEY" val="POWER_USER_DIAGRAM_CIRCULAR_ARROW_VALUE_39"/>
</p:tagLst>
</file>

<file path=ppt/tags/tag1008.xml><?xml version="1.0" encoding="utf-8"?>
<p:tagLst xmlns:p="http://schemas.openxmlformats.org/presentationml/2006/main">
  <p:tag name="POWER_USER_DIAGRAM_CIRCULAR_ARROW_KEY" val="POWER_USER_DIAGRAM_CIRCULAR_ARROW_VALUE_40"/>
</p:tagLst>
</file>

<file path=ppt/tags/tag1009.xml><?xml version="1.0" encoding="utf-8"?>
<p:tagLst xmlns:p="http://schemas.openxmlformats.org/presentationml/2006/main">
  <p:tag name="POWER_USER_DIAGRAM_CIRCULAR_ARROW_KEY" val="POWER_USER_DIAGRAM_CIRCULAR_ARROW_VALUE_41"/>
</p:tagLst>
</file>

<file path=ppt/tags/tag101.xml><?xml version="1.0" encoding="utf-8"?>
<p:tagLst xmlns:p="http://schemas.openxmlformats.org/presentationml/2006/main">
  <p:tag name="POWER_USER_DIAGRAM_CIRCULAR_ARROW_KEY" val="POWER_USER_DIAGRAM_CIRCULAR_ARROW_VALUE_9"/>
</p:tagLst>
</file>

<file path=ppt/tags/tag1010.xml><?xml version="1.0" encoding="utf-8"?>
<p:tagLst xmlns:p="http://schemas.openxmlformats.org/presentationml/2006/main">
  <p:tag name="POWER_USER_DIAGRAM_CIRCULAR_ARROW_KEY" val="POWER_USER_DIAGRAM_CIRCULAR_ARROW_VALUE_42"/>
</p:tagLst>
</file>

<file path=ppt/tags/tag1011.xml><?xml version="1.0" encoding="utf-8"?>
<p:tagLst xmlns:p="http://schemas.openxmlformats.org/presentationml/2006/main">
  <p:tag name="POWER_USER_DIAGRAM_CIRCULAR_ARROW_KEY" val="POWER_USER_DIAGRAM_CIRCULAR_ARROW_VALUE_43"/>
</p:tagLst>
</file>

<file path=ppt/tags/tag1012.xml><?xml version="1.0" encoding="utf-8"?>
<p:tagLst xmlns:p="http://schemas.openxmlformats.org/presentationml/2006/main">
  <p:tag name="POWER_USER_DIAGRAM_CIRCULAR_ARROW_KEY" val="POWER_USER_DIAGRAM_CIRCULAR_ARROW_VALUE_44"/>
</p:tagLst>
</file>

<file path=ppt/tags/tag1013.xml><?xml version="1.0" encoding="utf-8"?>
<p:tagLst xmlns:p="http://schemas.openxmlformats.org/presentationml/2006/main">
  <p:tag name="POWER_USER_DIAGRAM_CIRCULAR_ARROW_KEY" val="POWER_USER_DIAGRAM_CIRCULAR_ARROW_VALUE_45"/>
</p:tagLst>
</file>

<file path=ppt/tags/tag1014.xml><?xml version="1.0" encoding="utf-8"?>
<p:tagLst xmlns:p="http://schemas.openxmlformats.org/presentationml/2006/main">
  <p:tag name="POWER_USER_DIAGRAM_CIRCULAR_ARROW_KEY" val="POWER_USER_DIAGRAM_CIRCULAR_ARROW_VALUE_46"/>
</p:tagLst>
</file>

<file path=ppt/tags/tag1015.xml><?xml version="1.0" encoding="utf-8"?>
<p:tagLst xmlns:p="http://schemas.openxmlformats.org/presentationml/2006/main">
  <p:tag name="POWER_USER_DIAGRAM_CIRCULAR_ARROW_KEY" val="POWER_USER_DIAGRAM_CIRCULAR_ARROW_VALUE_47"/>
</p:tagLst>
</file>

<file path=ppt/tags/tag1016.xml><?xml version="1.0" encoding="utf-8"?>
<p:tagLst xmlns:p="http://schemas.openxmlformats.org/presentationml/2006/main">
  <p:tag name="POWER_USER_DIAGRAM_CIRCULAR_ARROW_KEY" val="POWER_USER_DIAGRAM_CIRCULAR_ARROW_VALUE_48"/>
</p:tagLst>
</file>

<file path=ppt/tags/tag1017.xml><?xml version="1.0" encoding="utf-8"?>
<p:tagLst xmlns:p="http://schemas.openxmlformats.org/presentationml/2006/main">
  <p:tag name="POWER_USER_DIAGRAM_CIRCULAR_ARROW_KEY" val="POWER_USER_DIAGRAM_CIRCULAR_ARROW_VALUE_49"/>
</p:tagLst>
</file>

<file path=ppt/tags/tag1018.xml><?xml version="1.0" encoding="utf-8"?>
<p:tagLst xmlns:p="http://schemas.openxmlformats.org/presentationml/2006/main">
  <p:tag name="POWER_USER_DIAGRAM_CIRCULAR_ARROW_KEY" val="POWER_USER_DIAGRAM_CIRCULAR_ARROW_VALUE_50"/>
</p:tagLst>
</file>

<file path=ppt/tags/tag1019.xml><?xml version="1.0" encoding="utf-8"?>
<p:tagLst xmlns:p="http://schemas.openxmlformats.org/presentationml/2006/main">
  <p:tag name="POWER_USER_DIAGRAM_CIRCULAR_ARROW_KEY" val="POWER_USER_DIAGRAM_CIRCULAR_ARROW_VALUE_5"/>
</p:tagLst>
</file>

<file path=ppt/tags/tag102.xml><?xml version="1.0" encoding="utf-8"?>
<p:tagLst xmlns:p="http://schemas.openxmlformats.org/presentationml/2006/main">
  <p:tag name="POWER_USER_DIAGRAM_CIRCULAR_ARROW_KEY" val="POWER_USER_DIAGRAM_CIRCULAR_ARROW_VALUE_10"/>
</p:tagLst>
</file>

<file path=ppt/tags/tag1020.xml><?xml version="1.0" encoding="utf-8"?>
<p:tagLst xmlns:p="http://schemas.openxmlformats.org/presentationml/2006/main">
  <p:tag name="POWER_USER_DIAGRAM_CIRCULAR_ARROW_KEY" val="POWER_USER_DIAGRAM_CIRCULAR_ARROW_VALUE_6"/>
</p:tagLst>
</file>

<file path=ppt/tags/tag1021.xml><?xml version="1.0" encoding="utf-8"?>
<p:tagLst xmlns:p="http://schemas.openxmlformats.org/presentationml/2006/main">
  <p:tag name="POWER_USER_DIAGRAM_CIRCULAR_ARROW_KEY" val="POWER_USER_DIAGRAM_CIRCULAR_ARROW_VALUE_7"/>
</p:tagLst>
</file>

<file path=ppt/tags/tag1022.xml><?xml version="1.0" encoding="utf-8"?>
<p:tagLst xmlns:p="http://schemas.openxmlformats.org/presentationml/2006/main">
  <p:tag name="POWER_USER_DIAGRAM_CIRCULAR_ARROW_KEY" val="POWER_USER_DIAGRAM_CIRCULAR_ARROW_VALUE_8"/>
</p:tagLst>
</file>

<file path=ppt/tags/tag1023.xml><?xml version="1.0" encoding="utf-8"?>
<p:tagLst xmlns:p="http://schemas.openxmlformats.org/presentationml/2006/main">
  <p:tag name="POWER_USER_DIAGRAM_CIRCULAR_ARROW_KEY" val="POWER_USER_DIAGRAM_CIRCULAR_ARROW_VALUE_9"/>
</p:tagLst>
</file>

<file path=ppt/tags/tag1024.xml><?xml version="1.0" encoding="utf-8"?>
<p:tagLst xmlns:p="http://schemas.openxmlformats.org/presentationml/2006/main">
  <p:tag name="POWER_USER_DIAGRAM_CIRCULAR_ARROW_KEY" val="POWER_USER_DIAGRAM_CIRCULAR_ARROW_VALUE_10"/>
</p:tagLst>
</file>

<file path=ppt/tags/tag1025.xml><?xml version="1.0" encoding="utf-8"?>
<p:tagLst xmlns:p="http://schemas.openxmlformats.org/presentationml/2006/main">
  <p:tag name="POWER_USER_DIAGRAM_CIRCULAR_ARROW_KEY" val="POWER_USER_DIAGRAM_CIRCULAR_ARROW_VALUE_11"/>
</p:tagLst>
</file>

<file path=ppt/tags/tag1026.xml><?xml version="1.0" encoding="utf-8"?>
<p:tagLst xmlns:p="http://schemas.openxmlformats.org/presentationml/2006/main">
  <p:tag name="POWER_USER_DIAGRAM_CIRCULAR_ARROW_KEY" val="POWER_USER_DIAGRAM_CIRCULAR_ARROW_VALUE_12"/>
</p:tagLst>
</file>

<file path=ppt/tags/tag1027.xml><?xml version="1.0" encoding="utf-8"?>
<p:tagLst xmlns:p="http://schemas.openxmlformats.org/presentationml/2006/main">
  <p:tag name="POWER_USER_DIAGRAM_CIRCULAR_ARROW_KEY" val="POWER_USER_DIAGRAM_CIRCULAR_ARROW_VALUE_13"/>
</p:tagLst>
</file>

<file path=ppt/tags/tag1028.xml><?xml version="1.0" encoding="utf-8"?>
<p:tagLst xmlns:p="http://schemas.openxmlformats.org/presentationml/2006/main">
  <p:tag name="POWER_USER_DIAGRAM_CIRCULAR_ARROW_KEY" val="POWER_USER_DIAGRAM_CIRCULAR_ARROW_VALUE_14"/>
</p:tagLst>
</file>

<file path=ppt/tags/tag1029.xml><?xml version="1.0" encoding="utf-8"?>
<p:tagLst xmlns:p="http://schemas.openxmlformats.org/presentationml/2006/main">
  <p:tag name="POWER_USER_DIAGRAM_CIRCULAR_ARROW_KEY" val="POWER_USER_DIAGRAM_CIRCULAR_ARROW_VALUE_15"/>
</p:tagLst>
</file>

<file path=ppt/tags/tag103.xml><?xml version="1.0" encoding="utf-8"?>
<p:tagLst xmlns:p="http://schemas.openxmlformats.org/presentationml/2006/main">
  <p:tag name="POWER_USER_DIAGRAM_CIRCULAR_ARROW_KEY" val="POWER_USER_DIAGRAM_CIRCULAR_ARROW_VALUE_11"/>
</p:tagLst>
</file>

<file path=ppt/tags/tag1030.xml><?xml version="1.0" encoding="utf-8"?>
<p:tagLst xmlns:p="http://schemas.openxmlformats.org/presentationml/2006/main">
  <p:tag name="POWER_USER_DIAGRAM_CIRCULAR_ARROW_KEY" val="POWER_USER_DIAGRAM_CIRCULAR_ARROW_VALUE_16"/>
</p:tagLst>
</file>

<file path=ppt/tags/tag1031.xml><?xml version="1.0" encoding="utf-8"?>
<p:tagLst xmlns:p="http://schemas.openxmlformats.org/presentationml/2006/main">
  <p:tag name="POWER_USER_DIAGRAM_CIRCULAR_ARROW_KEY" val="POWER_USER_DIAGRAM_CIRCULAR_ARROW_VALUE_17"/>
</p:tagLst>
</file>

<file path=ppt/tags/tag1032.xml><?xml version="1.0" encoding="utf-8"?>
<p:tagLst xmlns:p="http://schemas.openxmlformats.org/presentationml/2006/main">
  <p:tag name="POWER_USER_DIAGRAM_CIRCULAR_ARROW_KEY" val="POWER_USER_DIAGRAM_CIRCULAR_ARROW_VALUE_18"/>
</p:tagLst>
</file>

<file path=ppt/tags/tag1033.xml><?xml version="1.0" encoding="utf-8"?>
<p:tagLst xmlns:p="http://schemas.openxmlformats.org/presentationml/2006/main">
  <p:tag name="POWER_USER_DIAGRAM_CIRCULAR_ARROW_KEY" val="POWER_USER_DIAGRAM_CIRCULAR_ARROW_VALUE_19"/>
</p:tagLst>
</file>

<file path=ppt/tags/tag1034.xml><?xml version="1.0" encoding="utf-8"?>
<p:tagLst xmlns:p="http://schemas.openxmlformats.org/presentationml/2006/main">
  <p:tag name="POWER_USER_DIAGRAM_CIRCULAR_ARROW_KEY" val="POWER_USER_DIAGRAM_CIRCULAR_ARROW_VALUE_20"/>
</p:tagLst>
</file>

<file path=ppt/tags/tag1035.xml><?xml version="1.0" encoding="utf-8"?>
<p:tagLst xmlns:p="http://schemas.openxmlformats.org/presentationml/2006/main">
  <p:tag name="POWER_USER_DIAGRAM_CIRCULAR_ARROW_KEY" val="POWER_USER_DIAGRAM_CIRCULAR_ARROW_VALUE_21"/>
</p:tagLst>
</file>

<file path=ppt/tags/tag1036.xml><?xml version="1.0" encoding="utf-8"?>
<p:tagLst xmlns:p="http://schemas.openxmlformats.org/presentationml/2006/main">
  <p:tag name="POWER_USER_DIAGRAM_CIRCULAR_ARROW_KEY" val="POWER_USER_DIAGRAM_CIRCULAR_ARROW_VALUE_22"/>
</p:tagLst>
</file>

<file path=ppt/tags/tag1037.xml><?xml version="1.0" encoding="utf-8"?>
<p:tagLst xmlns:p="http://schemas.openxmlformats.org/presentationml/2006/main">
  <p:tag name="POWER_USER_DIAGRAM_CIRCULAR_ARROW_KEY" val="POWER_USER_DIAGRAM_CIRCULAR_ARROW_VALUE_23"/>
</p:tagLst>
</file>

<file path=ppt/tags/tag1038.xml><?xml version="1.0" encoding="utf-8"?>
<p:tagLst xmlns:p="http://schemas.openxmlformats.org/presentationml/2006/main">
  <p:tag name="POWER_USER_DIAGRAM_CIRCULAR_ARROW_KEY" val="POWER_USER_DIAGRAM_CIRCULAR_ARROW_VALUE_24"/>
</p:tagLst>
</file>

<file path=ppt/tags/tag1039.xml><?xml version="1.0" encoding="utf-8"?>
<p:tagLst xmlns:p="http://schemas.openxmlformats.org/presentationml/2006/main">
  <p:tag name="POWER_USER_DIAGRAM_CIRCULAR_ARROW_KEY" val="POWER_USER_DIAGRAM_CIRCULAR_ARROW_VALUE_25"/>
</p:tagLst>
</file>

<file path=ppt/tags/tag104.xml><?xml version="1.0" encoding="utf-8"?>
<p:tagLst xmlns:p="http://schemas.openxmlformats.org/presentationml/2006/main">
  <p:tag name="POWER_USER_DIAGRAM_CIRCULAR_ARROW_KEY" val="POWER_USER_DIAGRAM_CIRCULAR_ARROW_VALUE_12"/>
</p:tagLst>
</file>

<file path=ppt/tags/tag1040.xml><?xml version="1.0" encoding="utf-8"?>
<p:tagLst xmlns:p="http://schemas.openxmlformats.org/presentationml/2006/main">
  <p:tag name="POWER_USER_DIAGRAM_CIRCULAR_ARROW_KEY" val="POWER_USER_DIAGRAM_CIRCULAR_ARROW_VALUE_26"/>
</p:tagLst>
</file>

<file path=ppt/tags/tag1041.xml><?xml version="1.0" encoding="utf-8"?>
<p:tagLst xmlns:p="http://schemas.openxmlformats.org/presentationml/2006/main">
  <p:tag name="POWER_USER_DIAGRAM_CIRCULAR_ARROW_KEY" val="POWER_USER_DIAGRAM_CIRCULAR_ARROW_VALUE_27"/>
</p:tagLst>
</file>

<file path=ppt/tags/tag1042.xml><?xml version="1.0" encoding="utf-8"?>
<p:tagLst xmlns:p="http://schemas.openxmlformats.org/presentationml/2006/main">
  <p:tag name="POWER_USER_DIAGRAM_CIRCULAR_ARROW_KEY" val="POWER_USER_DIAGRAM_CIRCULAR_ARROW_VALUE_28"/>
</p:tagLst>
</file>

<file path=ppt/tags/tag1043.xml><?xml version="1.0" encoding="utf-8"?>
<p:tagLst xmlns:p="http://schemas.openxmlformats.org/presentationml/2006/main">
  <p:tag name="POWER_USER_DIAGRAM_CIRCULAR_ARROW_KEY" val="POWER_USER_DIAGRAM_CIRCULAR_ARROW_VALUE_29"/>
</p:tagLst>
</file>

<file path=ppt/tags/tag1044.xml><?xml version="1.0" encoding="utf-8"?>
<p:tagLst xmlns:p="http://schemas.openxmlformats.org/presentationml/2006/main">
  <p:tag name="POWER_USER_DIAGRAM_CIRCULAR_ARROW_KEY" val="POWER_USER_DIAGRAM_CIRCULAR_ARROW_VALUE_30"/>
</p:tagLst>
</file>

<file path=ppt/tags/tag1045.xml><?xml version="1.0" encoding="utf-8"?>
<p:tagLst xmlns:p="http://schemas.openxmlformats.org/presentationml/2006/main">
  <p:tag name="POWER_USER_DIAGRAM_CIRCULAR_ARROW_KEY" val="POWER_USER_DIAGRAM_CIRCULAR_ARROW_VALUE_31"/>
</p:tagLst>
</file>

<file path=ppt/tags/tag1046.xml><?xml version="1.0" encoding="utf-8"?>
<p:tagLst xmlns:p="http://schemas.openxmlformats.org/presentationml/2006/main">
  <p:tag name="POWER_USER_DIAGRAM_CIRCULAR_ARROW_KEY" val="POWER_USER_DIAGRAM_CIRCULAR_ARROW_VALUE_32"/>
</p:tagLst>
</file>

<file path=ppt/tags/tag1047.xml><?xml version="1.0" encoding="utf-8"?>
<p:tagLst xmlns:p="http://schemas.openxmlformats.org/presentationml/2006/main">
  <p:tag name="POWER_USER_DIAGRAM_CIRCULAR_ARROW_KEY" val="POWER_USER_DIAGRAM_CIRCULAR_ARROW_VALUE_33"/>
</p:tagLst>
</file>

<file path=ppt/tags/tag1048.xml><?xml version="1.0" encoding="utf-8"?>
<p:tagLst xmlns:p="http://schemas.openxmlformats.org/presentationml/2006/main">
  <p:tag name="POWER_USER_DIAGRAM_CIRCULAR_ARROW_KEY" val="POWER_USER_DIAGRAM_CIRCULAR_ARROW_VALUE_34"/>
</p:tagLst>
</file>

<file path=ppt/tags/tag1049.xml><?xml version="1.0" encoding="utf-8"?>
<p:tagLst xmlns:p="http://schemas.openxmlformats.org/presentationml/2006/main">
  <p:tag name="POWER_USER_DIAGRAM_CIRCULAR_ARROW_KEY" val="POWER_USER_DIAGRAM_CIRCULAR_ARROW_VALUE_35"/>
</p:tagLst>
</file>

<file path=ppt/tags/tag105.xml><?xml version="1.0" encoding="utf-8"?>
<p:tagLst xmlns:p="http://schemas.openxmlformats.org/presentationml/2006/main">
  <p:tag name="POWER_USER_DIAGRAM_CIRCULAR_ARROW_KEY" val="POWER_USER_DIAGRAM_CIRCULAR_ARROW_VALUE_13"/>
</p:tagLst>
</file>

<file path=ppt/tags/tag1050.xml><?xml version="1.0" encoding="utf-8"?>
<p:tagLst xmlns:p="http://schemas.openxmlformats.org/presentationml/2006/main">
  <p:tag name="POWER_USER_DIAGRAM_CIRCULAR_ARROW_KEY" val="POWER_USER_DIAGRAM_CIRCULAR_ARROW_VALUE_36"/>
</p:tagLst>
</file>

<file path=ppt/tags/tag1051.xml><?xml version="1.0" encoding="utf-8"?>
<p:tagLst xmlns:p="http://schemas.openxmlformats.org/presentationml/2006/main">
  <p:tag name="POWER_USER_DIAGRAM_CIRCULAR_ARROW_KEY" val="POWER_USER_DIAGRAM_CIRCULAR_ARROW_VALUE_37"/>
</p:tagLst>
</file>

<file path=ppt/tags/tag1052.xml><?xml version="1.0" encoding="utf-8"?>
<p:tagLst xmlns:p="http://schemas.openxmlformats.org/presentationml/2006/main">
  <p:tag name="POWER_USER_DIAGRAM_CIRCULAR_ARROW_KEY" val="POWER_USER_DIAGRAM_CIRCULAR_ARROW_VALUE_38"/>
</p:tagLst>
</file>

<file path=ppt/tags/tag1053.xml><?xml version="1.0" encoding="utf-8"?>
<p:tagLst xmlns:p="http://schemas.openxmlformats.org/presentationml/2006/main">
  <p:tag name="POWER_USER_DIAGRAM_CIRCULAR_ARROW_KEY" val="POWER_USER_DIAGRAM_CIRCULAR_ARROW_VALUE_39"/>
</p:tagLst>
</file>

<file path=ppt/tags/tag1054.xml><?xml version="1.0" encoding="utf-8"?>
<p:tagLst xmlns:p="http://schemas.openxmlformats.org/presentationml/2006/main">
  <p:tag name="POWER_USER_DIAGRAM_CIRCULAR_ARROW_KEY" val="POWER_USER_DIAGRAM_CIRCULAR_ARROW_VALUE_40"/>
</p:tagLst>
</file>

<file path=ppt/tags/tag1055.xml><?xml version="1.0" encoding="utf-8"?>
<p:tagLst xmlns:p="http://schemas.openxmlformats.org/presentationml/2006/main">
  <p:tag name="POWER_USER_DIAGRAM_CIRCULAR_ARROW_KEY" val="POWER_USER_DIAGRAM_CIRCULAR_ARROW_VALUE_41"/>
</p:tagLst>
</file>

<file path=ppt/tags/tag1056.xml><?xml version="1.0" encoding="utf-8"?>
<p:tagLst xmlns:p="http://schemas.openxmlformats.org/presentationml/2006/main">
  <p:tag name="POWER_USER_DIAGRAM_CIRCULAR_ARROW_KEY" val="POWER_USER_DIAGRAM_CIRCULAR_ARROW_VALUE_42"/>
</p:tagLst>
</file>

<file path=ppt/tags/tag1057.xml><?xml version="1.0" encoding="utf-8"?>
<p:tagLst xmlns:p="http://schemas.openxmlformats.org/presentationml/2006/main">
  <p:tag name="POWER_USER_DIAGRAM_CIRCULAR_ARROW_KEY" val="POWER_USER_DIAGRAM_CIRCULAR_ARROW_VALUE_43"/>
</p:tagLst>
</file>

<file path=ppt/tags/tag1058.xml><?xml version="1.0" encoding="utf-8"?>
<p:tagLst xmlns:p="http://schemas.openxmlformats.org/presentationml/2006/main">
  <p:tag name="POWER_USER_DIAGRAM_CIRCULAR_ARROW_KEY" val="POWER_USER_DIAGRAM_CIRCULAR_ARROW_VALUE_44"/>
</p:tagLst>
</file>

<file path=ppt/tags/tag1059.xml><?xml version="1.0" encoding="utf-8"?>
<p:tagLst xmlns:p="http://schemas.openxmlformats.org/presentationml/2006/main">
  <p:tag name="POWER_USER_DIAGRAM_CIRCULAR_ARROW_KEY" val="POWER_USER_DIAGRAM_CIRCULAR_ARROW_VALUE_45"/>
</p:tagLst>
</file>

<file path=ppt/tags/tag106.xml><?xml version="1.0" encoding="utf-8"?>
<p:tagLst xmlns:p="http://schemas.openxmlformats.org/presentationml/2006/main">
  <p:tag name="POWER_USER_DIAGRAM_CIRCULAR_ARROW_KEY" val="POWER_USER_DIAGRAM_CIRCULAR_ARROW_VALUE_14"/>
</p:tagLst>
</file>

<file path=ppt/tags/tag1060.xml><?xml version="1.0" encoding="utf-8"?>
<p:tagLst xmlns:p="http://schemas.openxmlformats.org/presentationml/2006/main">
  <p:tag name="POWER_USER_DIAGRAM_CIRCULAR_ARROW_KEY" val="POWER_USER_DIAGRAM_CIRCULAR_ARROW_VALUE_46"/>
</p:tagLst>
</file>

<file path=ppt/tags/tag1061.xml><?xml version="1.0" encoding="utf-8"?>
<p:tagLst xmlns:p="http://schemas.openxmlformats.org/presentationml/2006/main">
  <p:tag name="POWER_USER_DIAGRAM_CIRCULAR_ARROW_KEY" val="POWER_USER_DIAGRAM_CIRCULAR_ARROW_VALUE_47"/>
</p:tagLst>
</file>

<file path=ppt/tags/tag1062.xml><?xml version="1.0" encoding="utf-8"?>
<p:tagLst xmlns:p="http://schemas.openxmlformats.org/presentationml/2006/main">
  <p:tag name="POWER_USER_DIAGRAM_CIRCULAR_ARROW_KEY" val="POWER_USER_DIAGRAM_CIRCULAR_ARROW_VALUE_48"/>
</p:tagLst>
</file>

<file path=ppt/tags/tag1063.xml><?xml version="1.0" encoding="utf-8"?>
<p:tagLst xmlns:p="http://schemas.openxmlformats.org/presentationml/2006/main">
  <p:tag name="POWER_USER_DIAGRAM_CIRCULAR_ARROW_KEY" val="POWER_USER_DIAGRAM_CIRCULAR_ARROW_VALUE_49"/>
</p:tagLst>
</file>

<file path=ppt/tags/tag1064.xml><?xml version="1.0" encoding="utf-8"?>
<p:tagLst xmlns:p="http://schemas.openxmlformats.org/presentationml/2006/main">
  <p:tag name="POWER_USER_DIAGRAM_CIRCULAR_ARROW_KEY" val="POWER_USER_DIAGRAM_CIRCULAR_ARROW_VALUE_50"/>
</p:tagLst>
</file>

<file path=ppt/tags/tag1065.xml><?xml version="1.0" encoding="utf-8"?>
<p:tagLst xmlns:p="http://schemas.openxmlformats.org/presentationml/2006/main">
  <p:tag name="POWER_USER_DIAGRAM_CIRCULAR_ARROW_KEY" val="POWER_USER_DIAGRAM_CIRCULAR_ARROW_VALUE_5"/>
</p:tagLst>
</file>

<file path=ppt/tags/tag1066.xml><?xml version="1.0" encoding="utf-8"?>
<p:tagLst xmlns:p="http://schemas.openxmlformats.org/presentationml/2006/main">
  <p:tag name="POWER_USER_DIAGRAM_CIRCULAR_ARROW_KEY" val="POWER_USER_DIAGRAM_CIRCULAR_ARROW_VALUE_6"/>
</p:tagLst>
</file>

<file path=ppt/tags/tag1067.xml><?xml version="1.0" encoding="utf-8"?>
<p:tagLst xmlns:p="http://schemas.openxmlformats.org/presentationml/2006/main">
  <p:tag name="POWER_USER_DIAGRAM_CIRCULAR_ARROW_KEY" val="POWER_USER_DIAGRAM_CIRCULAR_ARROW_VALUE_7"/>
</p:tagLst>
</file>

<file path=ppt/tags/tag1068.xml><?xml version="1.0" encoding="utf-8"?>
<p:tagLst xmlns:p="http://schemas.openxmlformats.org/presentationml/2006/main">
  <p:tag name="POWER_USER_DIAGRAM_CIRCULAR_ARROW_KEY" val="POWER_USER_DIAGRAM_CIRCULAR_ARROW_VALUE_8"/>
</p:tagLst>
</file>

<file path=ppt/tags/tag1069.xml><?xml version="1.0" encoding="utf-8"?>
<p:tagLst xmlns:p="http://schemas.openxmlformats.org/presentationml/2006/main">
  <p:tag name="POWER_USER_DIAGRAM_CIRCULAR_ARROW_KEY" val="POWER_USER_DIAGRAM_CIRCULAR_ARROW_VALUE_9"/>
</p:tagLst>
</file>

<file path=ppt/tags/tag107.xml><?xml version="1.0" encoding="utf-8"?>
<p:tagLst xmlns:p="http://schemas.openxmlformats.org/presentationml/2006/main">
  <p:tag name="POWER_USER_DIAGRAM_CIRCULAR_ARROW_KEY" val="POWER_USER_DIAGRAM_CIRCULAR_ARROW_VALUE_15"/>
</p:tagLst>
</file>

<file path=ppt/tags/tag1070.xml><?xml version="1.0" encoding="utf-8"?>
<p:tagLst xmlns:p="http://schemas.openxmlformats.org/presentationml/2006/main">
  <p:tag name="POWER_USER_DIAGRAM_CIRCULAR_ARROW_KEY" val="POWER_USER_DIAGRAM_CIRCULAR_ARROW_VALUE_10"/>
</p:tagLst>
</file>

<file path=ppt/tags/tag1071.xml><?xml version="1.0" encoding="utf-8"?>
<p:tagLst xmlns:p="http://schemas.openxmlformats.org/presentationml/2006/main">
  <p:tag name="POWER_USER_DIAGRAM_CIRCULAR_ARROW_KEY" val="POWER_USER_DIAGRAM_CIRCULAR_ARROW_VALUE_11"/>
</p:tagLst>
</file>

<file path=ppt/tags/tag1072.xml><?xml version="1.0" encoding="utf-8"?>
<p:tagLst xmlns:p="http://schemas.openxmlformats.org/presentationml/2006/main">
  <p:tag name="POWER_USER_DIAGRAM_CIRCULAR_ARROW_KEY" val="POWER_USER_DIAGRAM_CIRCULAR_ARROW_VALUE_12"/>
</p:tagLst>
</file>

<file path=ppt/tags/tag1073.xml><?xml version="1.0" encoding="utf-8"?>
<p:tagLst xmlns:p="http://schemas.openxmlformats.org/presentationml/2006/main">
  <p:tag name="POWER_USER_DIAGRAM_CIRCULAR_ARROW_KEY" val="POWER_USER_DIAGRAM_CIRCULAR_ARROW_VALUE_13"/>
</p:tagLst>
</file>

<file path=ppt/tags/tag1074.xml><?xml version="1.0" encoding="utf-8"?>
<p:tagLst xmlns:p="http://schemas.openxmlformats.org/presentationml/2006/main">
  <p:tag name="POWER_USER_DIAGRAM_CIRCULAR_ARROW_KEY" val="POWER_USER_DIAGRAM_CIRCULAR_ARROW_VALUE_14"/>
</p:tagLst>
</file>

<file path=ppt/tags/tag1075.xml><?xml version="1.0" encoding="utf-8"?>
<p:tagLst xmlns:p="http://schemas.openxmlformats.org/presentationml/2006/main">
  <p:tag name="POWER_USER_DIAGRAM_CIRCULAR_ARROW_KEY" val="POWER_USER_DIAGRAM_CIRCULAR_ARROW_VALUE_15"/>
</p:tagLst>
</file>

<file path=ppt/tags/tag1076.xml><?xml version="1.0" encoding="utf-8"?>
<p:tagLst xmlns:p="http://schemas.openxmlformats.org/presentationml/2006/main">
  <p:tag name="POWER_USER_DIAGRAM_CIRCULAR_ARROW_KEY" val="POWER_USER_DIAGRAM_CIRCULAR_ARROW_VALUE_16"/>
</p:tagLst>
</file>

<file path=ppt/tags/tag1077.xml><?xml version="1.0" encoding="utf-8"?>
<p:tagLst xmlns:p="http://schemas.openxmlformats.org/presentationml/2006/main">
  <p:tag name="POWER_USER_DIAGRAM_CIRCULAR_ARROW_KEY" val="POWER_USER_DIAGRAM_CIRCULAR_ARROW_VALUE_17"/>
</p:tagLst>
</file>

<file path=ppt/tags/tag1078.xml><?xml version="1.0" encoding="utf-8"?>
<p:tagLst xmlns:p="http://schemas.openxmlformats.org/presentationml/2006/main">
  <p:tag name="POWER_USER_DIAGRAM_CIRCULAR_ARROW_KEY" val="POWER_USER_DIAGRAM_CIRCULAR_ARROW_VALUE_18"/>
</p:tagLst>
</file>

<file path=ppt/tags/tag1079.xml><?xml version="1.0" encoding="utf-8"?>
<p:tagLst xmlns:p="http://schemas.openxmlformats.org/presentationml/2006/main">
  <p:tag name="POWER_USER_DIAGRAM_CIRCULAR_ARROW_KEY" val="POWER_USER_DIAGRAM_CIRCULAR_ARROW_VALUE_19"/>
</p:tagLst>
</file>

<file path=ppt/tags/tag108.xml><?xml version="1.0" encoding="utf-8"?>
<p:tagLst xmlns:p="http://schemas.openxmlformats.org/presentationml/2006/main">
  <p:tag name="POWER_USER_DIAGRAM_CIRCULAR_ARROW_KEY" val="POWER_USER_DIAGRAM_CIRCULAR_ARROW_VALUE_16"/>
</p:tagLst>
</file>

<file path=ppt/tags/tag1080.xml><?xml version="1.0" encoding="utf-8"?>
<p:tagLst xmlns:p="http://schemas.openxmlformats.org/presentationml/2006/main">
  <p:tag name="POWER_USER_DIAGRAM_CIRCULAR_ARROW_KEY" val="POWER_USER_DIAGRAM_CIRCULAR_ARROW_VALUE_20"/>
</p:tagLst>
</file>

<file path=ppt/tags/tag1081.xml><?xml version="1.0" encoding="utf-8"?>
<p:tagLst xmlns:p="http://schemas.openxmlformats.org/presentationml/2006/main">
  <p:tag name="POWER_USER_DIAGRAM_CIRCULAR_ARROW_KEY" val="POWER_USER_DIAGRAM_CIRCULAR_ARROW_VALUE_21"/>
</p:tagLst>
</file>

<file path=ppt/tags/tag1082.xml><?xml version="1.0" encoding="utf-8"?>
<p:tagLst xmlns:p="http://schemas.openxmlformats.org/presentationml/2006/main">
  <p:tag name="POWER_USER_DIAGRAM_CIRCULAR_ARROW_KEY" val="POWER_USER_DIAGRAM_CIRCULAR_ARROW_VALUE_22"/>
</p:tagLst>
</file>

<file path=ppt/tags/tag1083.xml><?xml version="1.0" encoding="utf-8"?>
<p:tagLst xmlns:p="http://schemas.openxmlformats.org/presentationml/2006/main">
  <p:tag name="POWER_USER_DIAGRAM_CIRCULAR_ARROW_KEY" val="POWER_USER_DIAGRAM_CIRCULAR_ARROW_VALUE_23"/>
</p:tagLst>
</file>

<file path=ppt/tags/tag1084.xml><?xml version="1.0" encoding="utf-8"?>
<p:tagLst xmlns:p="http://schemas.openxmlformats.org/presentationml/2006/main">
  <p:tag name="POWER_USER_DIAGRAM_CIRCULAR_ARROW_KEY" val="POWER_USER_DIAGRAM_CIRCULAR_ARROW_VALUE_24"/>
</p:tagLst>
</file>

<file path=ppt/tags/tag1085.xml><?xml version="1.0" encoding="utf-8"?>
<p:tagLst xmlns:p="http://schemas.openxmlformats.org/presentationml/2006/main">
  <p:tag name="POWER_USER_DIAGRAM_CIRCULAR_ARROW_KEY" val="POWER_USER_DIAGRAM_CIRCULAR_ARROW_VALUE_25"/>
</p:tagLst>
</file>

<file path=ppt/tags/tag1086.xml><?xml version="1.0" encoding="utf-8"?>
<p:tagLst xmlns:p="http://schemas.openxmlformats.org/presentationml/2006/main">
  <p:tag name="POWER_USER_DIAGRAM_CIRCULAR_ARROW_KEY" val="POWER_USER_DIAGRAM_CIRCULAR_ARROW_VALUE_26"/>
</p:tagLst>
</file>

<file path=ppt/tags/tag1087.xml><?xml version="1.0" encoding="utf-8"?>
<p:tagLst xmlns:p="http://schemas.openxmlformats.org/presentationml/2006/main">
  <p:tag name="POWER_USER_DIAGRAM_CIRCULAR_ARROW_KEY" val="POWER_USER_DIAGRAM_CIRCULAR_ARROW_VALUE_27"/>
</p:tagLst>
</file>

<file path=ppt/tags/tag1088.xml><?xml version="1.0" encoding="utf-8"?>
<p:tagLst xmlns:p="http://schemas.openxmlformats.org/presentationml/2006/main">
  <p:tag name="POWER_USER_DIAGRAM_CIRCULAR_ARROW_KEY" val="POWER_USER_DIAGRAM_CIRCULAR_ARROW_VALUE_28"/>
</p:tagLst>
</file>

<file path=ppt/tags/tag1089.xml><?xml version="1.0" encoding="utf-8"?>
<p:tagLst xmlns:p="http://schemas.openxmlformats.org/presentationml/2006/main">
  <p:tag name="POWER_USER_DIAGRAM_CIRCULAR_ARROW_KEY" val="POWER_USER_DIAGRAM_CIRCULAR_ARROW_VALUE_29"/>
</p:tagLst>
</file>

<file path=ppt/tags/tag109.xml><?xml version="1.0" encoding="utf-8"?>
<p:tagLst xmlns:p="http://schemas.openxmlformats.org/presentationml/2006/main">
  <p:tag name="POWER_USER_DIAGRAM_CIRCULAR_ARROW_KEY" val="POWER_USER_DIAGRAM_CIRCULAR_ARROW_VALUE_17"/>
</p:tagLst>
</file>

<file path=ppt/tags/tag1090.xml><?xml version="1.0" encoding="utf-8"?>
<p:tagLst xmlns:p="http://schemas.openxmlformats.org/presentationml/2006/main">
  <p:tag name="POWER_USER_DIAGRAM_CIRCULAR_ARROW_KEY" val="POWER_USER_DIAGRAM_CIRCULAR_ARROW_VALUE_30"/>
</p:tagLst>
</file>

<file path=ppt/tags/tag1091.xml><?xml version="1.0" encoding="utf-8"?>
<p:tagLst xmlns:p="http://schemas.openxmlformats.org/presentationml/2006/main">
  <p:tag name="POWER_USER_DIAGRAM_CIRCULAR_ARROW_KEY" val="POWER_USER_DIAGRAM_CIRCULAR_ARROW_VALUE_31"/>
</p:tagLst>
</file>

<file path=ppt/tags/tag1092.xml><?xml version="1.0" encoding="utf-8"?>
<p:tagLst xmlns:p="http://schemas.openxmlformats.org/presentationml/2006/main">
  <p:tag name="POWER_USER_DIAGRAM_CIRCULAR_ARROW_KEY" val="POWER_USER_DIAGRAM_CIRCULAR_ARROW_VALUE_32"/>
</p:tagLst>
</file>

<file path=ppt/tags/tag1093.xml><?xml version="1.0" encoding="utf-8"?>
<p:tagLst xmlns:p="http://schemas.openxmlformats.org/presentationml/2006/main">
  <p:tag name="POWER_USER_DIAGRAM_CIRCULAR_ARROW_KEY" val="POWER_USER_DIAGRAM_CIRCULAR_ARROW_VALUE_33"/>
</p:tagLst>
</file>

<file path=ppt/tags/tag1094.xml><?xml version="1.0" encoding="utf-8"?>
<p:tagLst xmlns:p="http://schemas.openxmlformats.org/presentationml/2006/main">
  <p:tag name="POWER_USER_DIAGRAM_CIRCULAR_ARROW_KEY" val="POWER_USER_DIAGRAM_CIRCULAR_ARROW_VALUE_34"/>
</p:tagLst>
</file>

<file path=ppt/tags/tag1095.xml><?xml version="1.0" encoding="utf-8"?>
<p:tagLst xmlns:p="http://schemas.openxmlformats.org/presentationml/2006/main">
  <p:tag name="POWER_USER_DIAGRAM_CIRCULAR_ARROW_KEY" val="POWER_USER_DIAGRAM_CIRCULAR_ARROW_VALUE_35"/>
</p:tagLst>
</file>

<file path=ppt/tags/tag1096.xml><?xml version="1.0" encoding="utf-8"?>
<p:tagLst xmlns:p="http://schemas.openxmlformats.org/presentationml/2006/main">
  <p:tag name="POWER_USER_DIAGRAM_CIRCULAR_ARROW_KEY" val="POWER_USER_DIAGRAM_CIRCULAR_ARROW_VALUE_36"/>
</p:tagLst>
</file>

<file path=ppt/tags/tag1097.xml><?xml version="1.0" encoding="utf-8"?>
<p:tagLst xmlns:p="http://schemas.openxmlformats.org/presentationml/2006/main">
  <p:tag name="POWER_USER_DIAGRAM_CIRCULAR_ARROW_KEY" val="POWER_USER_DIAGRAM_CIRCULAR_ARROW_VALUE_37"/>
</p:tagLst>
</file>

<file path=ppt/tags/tag1098.xml><?xml version="1.0" encoding="utf-8"?>
<p:tagLst xmlns:p="http://schemas.openxmlformats.org/presentationml/2006/main">
  <p:tag name="POWER_USER_DIAGRAM_CIRCULAR_ARROW_KEY" val="POWER_USER_DIAGRAM_CIRCULAR_ARROW_VALUE_38"/>
</p:tagLst>
</file>

<file path=ppt/tags/tag1099.xml><?xml version="1.0" encoding="utf-8"?>
<p:tagLst xmlns:p="http://schemas.openxmlformats.org/presentationml/2006/main">
  <p:tag name="POWER_USER_DIAGRAM_CIRCULAR_ARROW_KEY" val="POWER_USER_DIAGRAM_CIRCULAR_ARROW_VALUE_39"/>
</p:tagLst>
</file>

<file path=ppt/tags/tag11.xml><?xml version="1.0" encoding="utf-8"?>
<p:tagLst xmlns:p="http://schemas.openxmlformats.org/presentationml/2006/main">
  <p:tag name="POWER_USER_DIAGRAM_CIRCULAR_ARROW_KEY" val="POWER_USER_DIAGRAM_CIRCULAR_ARROW_VALUE_13"/>
</p:tagLst>
</file>

<file path=ppt/tags/tag110.xml><?xml version="1.0" encoding="utf-8"?>
<p:tagLst xmlns:p="http://schemas.openxmlformats.org/presentationml/2006/main">
  <p:tag name="POWER_USER_DIAGRAM_CIRCULAR_ARROW_KEY" val="POWER_USER_DIAGRAM_CIRCULAR_ARROW_VALUE_18"/>
</p:tagLst>
</file>

<file path=ppt/tags/tag1100.xml><?xml version="1.0" encoding="utf-8"?>
<p:tagLst xmlns:p="http://schemas.openxmlformats.org/presentationml/2006/main">
  <p:tag name="POWER_USER_DIAGRAM_CIRCULAR_ARROW_KEY" val="POWER_USER_DIAGRAM_CIRCULAR_ARROW_VALUE_40"/>
</p:tagLst>
</file>

<file path=ppt/tags/tag1101.xml><?xml version="1.0" encoding="utf-8"?>
<p:tagLst xmlns:p="http://schemas.openxmlformats.org/presentationml/2006/main">
  <p:tag name="POWER_USER_DIAGRAM_CIRCULAR_ARROW_KEY" val="POWER_USER_DIAGRAM_CIRCULAR_ARROW_VALUE_41"/>
</p:tagLst>
</file>

<file path=ppt/tags/tag1102.xml><?xml version="1.0" encoding="utf-8"?>
<p:tagLst xmlns:p="http://schemas.openxmlformats.org/presentationml/2006/main">
  <p:tag name="POWER_USER_DIAGRAM_CIRCULAR_ARROW_KEY" val="POWER_USER_DIAGRAM_CIRCULAR_ARROW_VALUE_42"/>
</p:tagLst>
</file>

<file path=ppt/tags/tag1103.xml><?xml version="1.0" encoding="utf-8"?>
<p:tagLst xmlns:p="http://schemas.openxmlformats.org/presentationml/2006/main">
  <p:tag name="POWER_USER_DIAGRAM_CIRCULAR_ARROW_KEY" val="POWER_USER_DIAGRAM_CIRCULAR_ARROW_VALUE_43"/>
</p:tagLst>
</file>

<file path=ppt/tags/tag1104.xml><?xml version="1.0" encoding="utf-8"?>
<p:tagLst xmlns:p="http://schemas.openxmlformats.org/presentationml/2006/main">
  <p:tag name="POWER_USER_DIAGRAM_CIRCULAR_ARROW_KEY" val="POWER_USER_DIAGRAM_CIRCULAR_ARROW_VALUE_44"/>
</p:tagLst>
</file>

<file path=ppt/tags/tag1105.xml><?xml version="1.0" encoding="utf-8"?>
<p:tagLst xmlns:p="http://schemas.openxmlformats.org/presentationml/2006/main">
  <p:tag name="POWER_USER_DIAGRAM_CIRCULAR_ARROW_KEY" val="POWER_USER_DIAGRAM_CIRCULAR_ARROW_VALUE_45"/>
</p:tagLst>
</file>

<file path=ppt/tags/tag1106.xml><?xml version="1.0" encoding="utf-8"?>
<p:tagLst xmlns:p="http://schemas.openxmlformats.org/presentationml/2006/main">
  <p:tag name="POWER_USER_DIAGRAM_CIRCULAR_ARROW_KEY" val="POWER_USER_DIAGRAM_CIRCULAR_ARROW_VALUE_46"/>
</p:tagLst>
</file>

<file path=ppt/tags/tag1107.xml><?xml version="1.0" encoding="utf-8"?>
<p:tagLst xmlns:p="http://schemas.openxmlformats.org/presentationml/2006/main">
  <p:tag name="POWER_USER_DIAGRAM_CIRCULAR_ARROW_KEY" val="POWER_USER_DIAGRAM_CIRCULAR_ARROW_VALUE_47"/>
</p:tagLst>
</file>

<file path=ppt/tags/tag1108.xml><?xml version="1.0" encoding="utf-8"?>
<p:tagLst xmlns:p="http://schemas.openxmlformats.org/presentationml/2006/main">
  <p:tag name="POWER_USER_DIAGRAM_CIRCULAR_ARROW_KEY" val="POWER_USER_DIAGRAM_CIRCULAR_ARROW_VALUE_48"/>
</p:tagLst>
</file>

<file path=ppt/tags/tag1109.xml><?xml version="1.0" encoding="utf-8"?>
<p:tagLst xmlns:p="http://schemas.openxmlformats.org/presentationml/2006/main">
  <p:tag name="POWER_USER_DIAGRAM_CIRCULAR_ARROW_KEY" val="POWER_USER_DIAGRAM_CIRCULAR_ARROW_VALUE_49"/>
</p:tagLst>
</file>

<file path=ppt/tags/tag111.xml><?xml version="1.0" encoding="utf-8"?>
<p:tagLst xmlns:p="http://schemas.openxmlformats.org/presentationml/2006/main">
  <p:tag name="POWER_USER_DIAGRAM_CIRCULAR_ARROW_KEY" val="POWER_USER_DIAGRAM_CIRCULAR_ARROW_VALUE_19"/>
</p:tagLst>
</file>

<file path=ppt/tags/tag1110.xml><?xml version="1.0" encoding="utf-8"?>
<p:tagLst xmlns:p="http://schemas.openxmlformats.org/presentationml/2006/main">
  <p:tag name="POWER_USER_DIAGRAM_CIRCULAR_ARROW_KEY" val="POWER_USER_DIAGRAM_CIRCULAR_ARROW_VALUE_50"/>
</p:tagLst>
</file>

<file path=ppt/tags/tag1111.xml><?xml version="1.0" encoding="utf-8"?>
<p:tagLst xmlns:p="http://schemas.openxmlformats.org/presentationml/2006/main">
  <p:tag name="POWER_USER_DIAGRAM_CIRCULAR_ARROW_KEY" val="POWER_USER_DIAGRAM_CIRCULAR_ARROW_VALUE_5"/>
</p:tagLst>
</file>

<file path=ppt/tags/tag1112.xml><?xml version="1.0" encoding="utf-8"?>
<p:tagLst xmlns:p="http://schemas.openxmlformats.org/presentationml/2006/main">
  <p:tag name="POWER_USER_DIAGRAM_CIRCULAR_ARROW_KEY" val="POWER_USER_DIAGRAM_CIRCULAR_ARROW_VALUE_6"/>
</p:tagLst>
</file>

<file path=ppt/tags/tag1113.xml><?xml version="1.0" encoding="utf-8"?>
<p:tagLst xmlns:p="http://schemas.openxmlformats.org/presentationml/2006/main">
  <p:tag name="POWER_USER_DIAGRAM_CIRCULAR_ARROW_KEY" val="POWER_USER_DIAGRAM_CIRCULAR_ARROW_VALUE_7"/>
</p:tagLst>
</file>

<file path=ppt/tags/tag1114.xml><?xml version="1.0" encoding="utf-8"?>
<p:tagLst xmlns:p="http://schemas.openxmlformats.org/presentationml/2006/main">
  <p:tag name="POWER_USER_DIAGRAM_CIRCULAR_ARROW_KEY" val="POWER_USER_DIAGRAM_CIRCULAR_ARROW_VALUE_8"/>
</p:tagLst>
</file>

<file path=ppt/tags/tag1115.xml><?xml version="1.0" encoding="utf-8"?>
<p:tagLst xmlns:p="http://schemas.openxmlformats.org/presentationml/2006/main">
  <p:tag name="POWER_USER_DIAGRAM_CIRCULAR_ARROW_KEY" val="POWER_USER_DIAGRAM_CIRCULAR_ARROW_VALUE_9"/>
</p:tagLst>
</file>

<file path=ppt/tags/tag1116.xml><?xml version="1.0" encoding="utf-8"?>
<p:tagLst xmlns:p="http://schemas.openxmlformats.org/presentationml/2006/main">
  <p:tag name="POWER_USER_DIAGRAM_CIRCULAR_ARROW_KEY" val="POWER_USER_DIAGRAM_CIRCULAR_ARROW_VALUE_10"/>
</p:tagLst>
</file>

<file path=ppt/tags/tag1117.xml><?xml version="1.0" encoding="utf-8"?>
<p:tagLst xmlns:p="http://schemas.openxmlformats.org/presentationml/2006/main">
  <p:tag name="POWER_USER_DIAGRAM_CIRCULAR_ARROW_KEY" val="POWER_USER_DIAGRAM_CIRCULAR_ARROW_VALUE_11"/>
</p:tagLst>
</file>

<file path=ppt/tags/tag1118.xml><?xml version="1.0" encoding="utf-8"?>
<p:tagLst xmlns:p="http://schemas.openxmlformats.org/presentationml/2006/main">
  <p:tag name="POWER_USER_DIAGRAM_CIRCULAR_ARROW_KEY" val="POWER_USER_DIAGRAM_CIRCULAR_ARROW_VALUE_12"/>
</p:tagLst>
</file>

<file path=ppt/tags/tag1119.xml><?xml version="1.0" encoding="utf-8"?>
<p:tagLst xmlns:p="http://schemas.openxmlformats.org/presentationml/2006/main">
  <p:tag name="POWER_USER_DIAGRAM_CIRCULAR_ARROW_KEY" val="POWER_USER_DIAGRAM_CIRCULAR_ARROW_VALUE_13"/>
</p:tagLst>
</file>

<file path=ppt/tags/tag112.xml><?xml version="1.0" encoding="utf-8"?>
<p:tagLst xmlns:p="http://schemas.openxmlformats.org/presentationml/2006/main">
  <p:tag name="POWER_USER_DIAGRAM_CIRCULAR_ARROW_KEY" val="POWER_USER_DIAGRAM_CIRCULAR_ARROW_VALUE_20"/>
</p:tagLst>
</file>

<file path=ppt/tags/tag1120.xml><?xml version="1.0" encoding="utf-8"?>
<p:tagLst xmlns:p="http://schemas.openxmlformats.org/presentationml/2006/main">
  <p:tag name="POWER_USER_DIAGRAM_CIRCULAR_ARROW_KEY" val="POWER_USER_DIAGRAM_CIRCULAR_ARROW_VALUE_14"/>
</p:tagLst>
</file>

<file path=ppt/tags/tag1121.xml><?xml version="1.0" encoding="utf-8"?>
<p:tagLst xmlns:p="http://schemas.openxmlformats.org/presentationml/2006/main">
  <p:tag name="POWER_USER_DIAGRAM_CIRCULAR_ARROW_KEY" val="POWER_USER_DIAGRAM_CIRCULAR_ARROW_VALUE_15"/>
</p:tagLst>
</file>

<file path=ppt/tags/tag1122.xml><?xml version="1.0" encoding="utf-8"?>
<p:tagLst xmlns:p="http://schemas.openxmlformats.org/presentationml/2006/main">
  <p:tag name="POWER_USER_DIAGRAM_CIRCULAR_ARROW_KEY" val="POWER_USER_DIAGRAM_CIRCULAR_ARROW_VALUE_16"/>
</p:tagLst>
</file>

<file path=ppt/tags/tag1123.xml><?xml version="1.0" encoding="utf-8"?>
<p:tagLst xmlns:p="http://schemas.openxmlformats.org/presentationml/2006/main">
  <p:tag name="POWER_USER_DIAGRAM_CIRCULAR_ARROW_KEY" val="POWER_USER_DIAGRAM_CIRCULAR_ARROW_VALUE_17"/>
</p:tagLst>
</file>

<file path=ppt/tags/tag1124.xml><?xml version="1.0" encoding="utf-8"?>
<p:tagLst xmlns:p="http://schemas.openxmlformats.org/presentationml/2006/main">
  <p:tag name="POWER_USER_DIAGRAM_CIRCULAR_ARROW_KEY" val="POWER_USER_DIAGRAM_CIRCULAR_ARROW_VALUE_18"/>
</p:tagLst>
</file>

<file path=ppt/tags/tag1125.xml><?xml version="1.0" encoding="utf-8"?>
<p:tagLst xmlns:p="http://schemas.openxmlformats.org/presentationml/2006/main">
  <p:tag name="POWER_USER_DIAGRAM_CIRCULAR_ARROW_KEY" val="POWER_USER_DIAGRAM_CIRCULAR_ARROW_VALUE_19"/>
</p:tagLst>
</file>

<file path=ppt/tags/tag1126.xml><?xml version="1.0" encoding="utf-8"?>
<p:tagLst xmlns:p="http://schemas.openxmlformats.org/presentationml/2006/main">
  <p:tag name="POWER_USER_DIAGRAM_CIRCULAR_ARROW_KEY" val="POWER_USER_DIAGRAM_CIRCULAR_ARROW_VALUE_20"/>
</p:tagLst>
</file>

<file path=ppt/tags/tag1127.xml><?xml version="1.0" encoding="utf-8"?>
<p:tagLst xmlns:p="http://schemas.openxmlformats.org/presentationml/2006/main">
  <p:tag name="POWER_USER_DIAGRAM_CIRCULAR_ARROW_KEY" val="POWER_USER_DIAGRAM_CIRCULAR_ARROW_VALUE_21"/>
</p:tagLst>
</file>

<file path=ppt/tags/tag1128.xml><?xml version="1.0" encoding="utf-8"?>
<p:tagLst xmlns:p="http://schemas.openxmlformats.org/presentationml/2006/main">
  <p:tag name="POWER_USER_DIAGRAM_CIRCULAR_ARROW_KEY" val="POWER_USER_DIAGRAM_CIRCULAR_ARROW_VALUE_22"/>
</p:tagLst>
</file>

<file path=ppt/tags/tag1129.xml><?xml version="1.0" encoding="utf-8"?>
<p:tagLst xmlns:p="http://schemas.openxmlformats.org/presentationml/2006/main">
  <p:tag name="POWER_USER_DIAGRAM_CIRCULAR_ARROW_KEY" val="POWER_USER_DIAGRAM_CIRCULAR_ARROW_VALUE_23"/>
</p:tagLst>
</file>

<file path=ppt/tags/tag113.xml><?xml version="1.0" encoding="utf-8"?>
<p:tagLst xmlns:p="http://schemas.openxmlformats.org/presentationml/2006/main">
  <p:tag name="POWER_USER_DIAGRAM_CIRCULAR_ARROW_KEY" val="POWER_USER_DIAGRAM_CIRCULAR_ARROW_VALUE_21"/>
</p:tagLst>
</file>

<file path=ppt/tags/tag1130.xml><?xml version="1.0" encoding="utf-8"?>
<p:tagLst xmlns:p="http://schemas.openxmlformats.org/presentationml/2006/main">
  <p:tag name="POWER_USER_DIAGRAM_CIRCULAR_ARROW_KEY" val="POWER_USER_DIAGRAM_CIRCULAR_ARROW_VALUE_24"/>
</p:tagLst>
</file>

<file path=ppt/tags/tag1131.xml><?xml version="1.0" encoding="utf-8"?>
<p:tagLst xmlns:p="http://schemas.openxmlformats.org/presentationml/2006/main">
  <p:tag name="POWER_USER_DIAGRAM_CIRCULAR_ARROW_KEY" val="POWER_USER_DIAGRAM_CIRCULAR_ARROW_VALUE_25"/>
</p:tagLst>
</file>

<file path=ppt/tags/tag1132.xml><?xml version="1.0" encoding="utf-8"?>
<p:tagLst xmlns:p="http://schemas.openxmlformats.org/presentationml/2006/main">
  <p:tag name="POWER_USER_DIAGRAM_CIRCULAR_ARROW_KEY" val="POWER_USER_DIAGRAM_CIRCULAR_ARROW_VALUE_26"/>
</p:tagLst>
</file>

<file path=ppt/tags/tag1133.xml><?xml version="1.0" encoding="utf-8"?>
<p:tagLst xmlns:p="http://schemas.openxmlformats.org/presentationml/2006/main">
  <p:tag name="POWER_USER_DIAGRAM_CIRCULAR_ARROW_KEY" val="POWER_USER_DIAGRAM_CIRCULAR_ARROW_VALUE_27"/>
</p:tagLst>
</file>

<file path=ppt/tags/tag1134.xml><?xml version="1.0" encoding="utf-8"?>
<p:tagLst xmlns:p="http://schemas.openxmlformats.org/presentationml/2006/main">
  <p:tag name="POWER_USER_DIAGRAM_CIRCULAR_ARROW_KEY" val="POWER_USER_DIAGRAM_CIRCULAR_ARROW_VALUE_28"/>
</p:tagLst>
</file>

<file path=ppt/tags/tag1135.xml><?xml version="1.0" encoding="utf-8"?>
<p:tagLst xmlns:p="http://schemas.openxmlformats.org/presentationml/2006/main">
  <p:tag name="POWER_USER_DIAGRAM_CIRCULAR_ARROW_KEY" val="POWER_USER_DIAGRAM_CIRCULAR_ARROW_VALUE_29"/>
</p:tagLst>
</file>

<file path=ppt/tags/tag1136.xml><?xml version="1.0" encoding="utf-8"?>
<p:tagLst xmlns:p="http://schemas.openxmlformats.org/presentationml/2006/main">
  <p:tag name="POWER_USER_DIAGRAM_CIRCULAR_ARROW_KEY" val="POWER_USER_DIAGRAM_CIRCULAR_ARROW_VALUE_30"/>
</p:tagLst>
</file>

<file path=ppt/tags/tag1137.xml><?xml version="1.0" encoding="utf-8"?>
<p:tagLst xmlns:p="http://schemas.openxmlformats.org/presentationml/2006/main">
  <p:tag name="POWER_USER_DIAGRAM_CIRCULAR_ARROW_KEY" val="POWER_USER_DIAGRAM_CIRCULAR_ARROW_VALUE_31"/>
</p:tagLst>
</file>

<file path=ppt/tags/tag1138.xml><?xml version="1.0" encoding="utf-8"?>
<p:tagLst xmlns:p="http://schemas.openxmlformats.org/presentationml/2006/main">
  <p:tag name="POWER_USER_DIAGRAM_CIRCULAR_ARROW_KEY" val="POWER_USER_DIAGRAM_CIRCULAR_ARROW_VALUE_32"/>
</p:tagLst>
</file>

<file path=ppt/tags/tag1139.xml><?xml version="1.0" encoding="utf-8"?>
<p:tagLst xmlns:p="http://schemas.openxmlformats.org/presentationml/2006/main">
  <p:tag name="POWER_USER_DIAGRAM_CIRCULAR_ARROW_KEY" val="POWER_USER_DIAGRAM_CIRCULAR_ARROW_VALUE_33"/>
</p:tagLst>
</file>

<file path=ppt/tags/tag114.xml><?xml version="1.0" encoding="utf-8"?>
<p:tagLst xmlns:p="http://schemas.openxmlformats.org/presentationml/2006/main">
  <p:tag name="POWER_USER_DIAGRAM_CIRCULAR_ARROW_KEY" val="POWER_USER_DIAGRAM_CIRCULAR_ARROW_VALUE_22"/>
</p:tagLst>
</file>

<file path=ppt/tags/tag1140.xml><?xml version="1.0" encoding="utf-8"?>
<p:tagLst xmlns:p="http://schemas.openxmlformats.org/presentationml/2006/main">
  <p:tag name="POWER_USER_DIAGRAM_CIRCULAR_ARROW_KEY" val="POWER_USER_DIAGRAM_CIRCULAR_ARROW_VALUE_34"/>
</p:tagLst>
</file>

<file path=ppt/tags/tag1141.xml><?xml version="1.0" encoding="utf-8"?>
<p:tagLst xmlns:p="http://schemas.openxmlformats.org/presentationml/2006/main">
  <p:tag name="POWER_USER_DIAGRAM_CIRCULAR_ARROW_KEY" val="POWER_USER_DIAGRAM_CIRCULAR_ARROW_VALUE_35"/>
</p:tagLst>
</file>

<file path=ppt/tags/tag1142.xml><?xml version="1.0" encoding="utf-8"?>
<p:tagLst xmlns:p="http://schemas.openxmlformats.org/presentationml/2006/main">
  <p:tag name="POWER_USER_DIAGRAM_CIRCULAR_ARROW_KEY" val="POWER_USER_DIAGRAM_CIRCULAR_ARROW_VALUE_36"/>
</p:tagLst>
</file>

<file path=ppt/tags/tag1143.xml><?xml version="1.0" encoding="utf-8"?>
<p:tagLst xmlns:p="http://schemas.openxmlformats.org/presentationml/2006/main">
  <p:tag name="POWER_USER_DIAGRAM_CIRCULAR_ARROW_KEY" val="POWER_USER_DIAGRAM_CIRCULAR_ARROW_VALUE_37"/>
</p:tagLst>
</file>

<file path=ppt/tags/tag1144.xml><?xml version="1.0" encoding="utf-8"?>
<p:tagLst xmlns:p="http://schemas.openxmlformats.org/presentationml/2006/main">
  <p:tag name="POWER_USER_DIAGRAM_CIRCULAR_ARROW_KEY" val="POWER_USER_DIAGRAM_CIRCULAR_ARROW_VALUE_38"/>
</p:tagLst>
</file>

<file path=ppt/tags/tag1145.xml><?xml version="1.0" encoding="utf-8"?>
<p:tagLst xmlns:p="http://schemas.openxmlformats.org/presentationml/2006/main">
  <p:tag name="POWER_USER_DIAGRAM_CIRCULAR_ARROW_KEY" val="POWER_USER_DIAGRAM_CIRCULAR_ARROW_VALUE_39"/>
</p:tagLst>
</file>

<file path=ppt/tags/tag1146.xml><?xml version="1.0" encoding="utf-8"?>
<p:tagLst xmlns:p="http://schemas.openxmlformats.org/presentationml/2006/main">
  <p:tag name="POWER_USER_DIAGRAM_CIRCULAR_ARROW_KEY" val="POWER_USER_DIAGRAM_CIRCULAR_ARROW_VALUE_40"/>
</p:tagLst>
</file>

<file path=ppt/tags/tag1147.xml><?xml version="1.0" encoding="utf-8"?>
<p:tagLst xmlns:p="http://schemas.openxmlformats.org/presentationml/2006/main">
  <p:tag name="POWER_USER_DIAGRAM_CIRCULAR_ARROW_KEY" val="POWER_USER_DIAGRAM_CIRCULAR_ARROW_VALUE_41"/>
</p:tagLst>
</file>

<file path=ppt/tags/tag1148.xml><?xml version="1.0" encoding="utf-8"?>
<p:tagLst xmlns:p="http://schemas.openxmlformats.org/presentationml/2006/main">
  <p:tag name="POWER_USER_DIAGRAM_CIRCULAR_ARROW_KEY" val="POWER_USER_DIAGRAM_CIRCULAR_ARROW_VALUE_42"/>
</p:tagLst>
</file>

<file path=ppt/tags/tag1149.xml><?xml version="1.0" encoding="utf-8"?>
<p:tagLst xmlns:p="http://schemas.openxmlformats.org/presentationml/2006/main">
  <p:tag name="POWER_USER_DIAGRAM_CIRCULAR_ARROW_KEY" val="POWER_USER_DIAGRAM_CIRCULAR_ARROW_VALUE_43"/>
</p:tagLst>
</file>

<file path=ppt/tags/tag115.xml><?xml version="1.0" encoding="utf-8"?>
<p:tagLst xmlns:p="http://schemas.openxmlformats.org/presentationml/2006/main">
  <p:tag name="POWER_USER_DIAGRAM_CIRCULAR_ARROW_KEY" val="POWER_USER_DIAGRAM_CIRCULAR_ARROW_VALUE_23"/>
</p:tagLst>
</file>

<file path=ppt/tags/tag1150.xml><?xml version="1.0" encoding="utf-8"?>
<p:tagLst xmlns:p="http://schemas.openxmlformats.org/presentationml/2006/main">
  <p:tag name="POWER_USER_DIAGRAM_CIRCULAR_ARROW_KEY" val="POWER_USER_DIAGRAM_CIRCULAR_ARROW_VALUE_44"/>
</p:tagLst>
</file>

<file path=ppt/tags/tag1151.xml><?xml version="1.0" encoding="utf-8"?>
<p:tagLst xmlns:p="http://schemas.openxmlformats.org/presentationml/2006/main">
  <p:tag name="POWER_USER_DIAGRAM_CIRCULAR_ARROW_KEY" val="POWER_USER_DIAGRAM_CIRCULAR_ARROW_VALUE_45"/>
</p:tagLst>
</file>

<file path=ppt/tags/tag1152.xml><?xml version="1.0" encoding="utf-8"?>
<p:tagLst xmlns:p="http://schemas.openxmlformats.org/presentationml/2006/main">
  <p:tag name="POWER_USER_DIAGRAM_CIRCULAR_ARROW_KEY" val="POWER_USER_DIAGRAM_CIRCULAR_ARROW_VALUE_46"/>
</p:tagLst>
</file>

<file path=ppt/tags/tag1153.xml><?xml version="1.0" encoding="utf-8"?>
<p:tagLst xmlns:p="http://schemas.openxmlformats.org/presentationml/2006/main">
  <p:tag name="POWER_USER_DIAGRAM_CIRCULAR_ARROW_KEY" val="POWER_USER_DIAGRAM_CIRCULAR_ARROW_VALUE_47"/>
</p:tagLst>
</file>

<file path=ppt/tags/tag1154.xml><?xml version="1.0" encoding="utf-8"?>
<p:tagLst xmlns:p="http://schemas.openxmlformats.org/presentationml/2006/main">
  <p:tag name="POWER_USER_DIAGRAM_CIRCULAR_ARROW_KEY" val="POWER_USER_DIAGRAM_CIRCULAR_ARROW_VALUE_48"/>
</p:tagLst>
</file>

<file path=ppt/tags/tag1155.xml><?xml version="1.0" encoding="utf-8"?>
<p:tagLst xmlns:p="http://schemas.openxmlformats.org/presentationml/2006/main">
  <p:tag name="POWER_USER_DIAGRAM_CIRCULAR_ARROW_KEY" val="POWER_USER_DIAGRAM_CIRCULAR_ARROW_VALUE_49"/>
</p:tagLst>
</file>

<file path=ppt/tags/tag1156.xml><?xml version="1.0" encoding="utf-8"?>
<p:tagLst xmlns:p="http://schemas.openxmlformats.org/presentationml/2006/main">
  <p:tag name="POWER_USER_DIAGRAM_CIRCULAR_ARROW_KEY" val="POWER_USER_DIAGRAM_CIRCULAR_ARROW_VALUE_50"/>
</p:tagLst>
</file>

<file path=ppt/tags/tag1157.xml><?xml version="1.0" encoding="utf-8"?>
<p:tagLst xmlns:p="http://schemas.openxmlformats.org/presentationml/2006/main">
  <p:tag name="POWER_USER_DIAGRAM_CIRCULAR_ARROW_KEY" val="POWER_USER_DIAGRAM_CIRCULAR_ARROW_VALUE_5"/>
</p:tagLst>
</file>

<file path=ppt/tags/tag1158.xml><?xml version="1.0" encoding="utf-8"?>
<p:tagLst xmlns:p="http://schemas.openxmlformats.org/presentationml/2006/main">
  <p:tag name="POWER_USER_DIAGRAM_CIRCULAR_ARROW_KEY" val="POWER_USER_DIAGRAM_CIRCULAR_ARROW_VALUE_6"/>
</p:tagLst>
</file>

<file path=ppt/tags/tag1159.xml><?xml version="1.0" encoding="utf-8"?>
<p:tagLst xmlns:p="http://schemas.openxmlformats.org/presentationml/2006/main">
  <p:tag name="POWER_USER_DIAGRAM_CIRCULAR_ARROW_KEY" val="POWER_USER_DIAGRAM_CIRCULAR_ARROW_VALUE_7"/>
</p:tagLst>
</file>

<file path=ppt/tags/tag116.xml><?xml version="1.0" encoding="utf-8"?>
<p:tagLst xmlns:p="http://schemas.openxmlformats.org/presentationml/2006/main">
  <p:tag name="POWER_USER_DIAGRAM_CIRCULAR_ARROW_KEY" val="POWER_USER_DIAGRAM_CIRCULAR_ARROW_VALUE_24"/>
</p:tagLst>
</file>

<file path=ppt/tags/tag1160.xml><?xml version="1.0" encoding="utf-8"?>
<p:tagLst xmlns:p="http://schemas.openxmlformats.org/presentationml/2006/main">
  <p:tag name="POWER_USER_DIAGRAM_CIRCULAR_ARROW_KEY" val="POWER_USER_DIAGRAM_CIRCULAR_ARROW_VALUE_8"/>
</p:tagLst>
</file>

<file path=ppt/tags/tag1161.xml><?xml version="1.0" encoding="utf-8"?>
<p:tagLst xmlns:p="http://schemas.openxmlformats.org/presentationml/2006/main">
  <p:tag name="POWER_USER_DIAGRAM_CIRCULAR_ARROW_KEY" val="POWER_USER_DIAGRAM_CIRCULAR_ARROW_VALUE_9"/>
</p:tagLst>
</file>

<file path=ppt/tags/tag1162.xml><?xml version="1.0" encoding="utf-8"?>
<p:tagLst xmlns:p="http://schemas.openxmlformats.org/presentationml/2006/main">
  <p:tag name="POWER_USER_DIAGRAM_CIRCULAR_ARROW_KEY" val="POWER_USER_DIAGRAM_CIRCULAR_ARROW_VALUE_10"/>
</p:tagLst>
</file>

<file path=ppt/tags/tag1163.xml><?xml version="1.0" encoding="utf-8"?>
<p:tagLst xmlns:p="http://schemas.openxmlformats.org/presentationml/2006/main">
  <p:tag name="POWER_USER_DIAGRAM_CIRCULAR_ARROW_KEY" val="POWER_USER_DIAGRAM_CIRCULAR_ARROW_VALUE_11"/>
</p:tagLst>
</file>

<file path=ppt/tags/tag1164.xml><?xml version="1.0" encoding="utf-8"?>
<p:tagLst xmlns:p="http://schemas.openxmlformats.org/presentationml/2006/main">
  <p:tag name="POWER_USER_DIAGRAM_CIRCULAR_ARROW_KEY" val="POWER_USER_DIAGRAM_CIRCULAR_ARROW_VALUE_12"/>
</p:tagLst>
</file>

<file path=ppt/tags/tag1165.xml><?xml version="1.0" encoding="utf-8"?>
<p:tagLst xmlns:p="http://schemas.openxmlformats.org/presentationml/2006/main">
  <p:tag name="POWER_USER_DIAGRAM_CIRCULAR_ARROW_KEY" val="POWER_USER_DIAGRAM_CIRCULAR_ARROW_VALUE_13"/>
</p:tagLst>
</file>

<file path=ppt/tags/tag1166.xml><?xml version="1.0" encoding="utf-8"?>
<p:tagLst xmlns:p="http://schemas.openxmlformats.org/presentationml/2006/main">
  <p:tag name="POWER_USER_DIAGRAM_CIRCULAR_ARROW_KEY" val="POWER_USER_DIAGRAM_CIRCULAR_ARROW_VALUE_14"/>
</p:tagLst>
</file>

<file path=ppt/tags/tag1167.xml><?xml version="1.0" encoding="utf-8"?>
<p:tagLst xmlns:p="http://schemas.openxmlformats.org/presentationml/2006/main">
  <p:tag name="POWER_USER_DIAGRAM_CIRCULAR_ARROW_KEY" val="POWER_USER_DIAGRAM_CIRCULAR_ARROW_VALUE_15"/>
</p:tagLst>
</file>

<file path=ppt/tags/tag1168.xml><?xml version="1.0" encoding="utf-8"?>
<p:tagLst xmlns:p="http://schemas.openxmlformats.org/presentationml/2006/main">
  <p:tag name="POWER_USER_DIAGRAM_CIRCULAR_ARROW_KEY" val="POWER_USER_DIAGRAM_CIRCULAR_ARROW_VALUE_16"/>
</p:tagLst>
</file>

<file path=ppt/tags/tag1169.xml><?xml version="1.0" encoding="utf-8"?>
<p:tagLst xmlns:p="http://schemas.openxmlformats.org/presentationml/2006/main">
  <p:tag name="POWER_USER_DIAGRAM_CIRCULAR_ARROW_KEY" val="POWER_USER_DIAGRAM_CIRCULAR_ARROW_VALUE_17"/>
</p:tagLst>
</file>

<file path=ppt/tags/tag117.xml><?xml version="1.0" encoding="utf-8"?>
<p:tagLst xmlns:p="http://schemas.openxmlformats.org/presentationml/2006/main">
  <p:tag name="POWER_USER_DIAGRAM_CIRCULAR_ARROW_KEY" val="POWER_USER_DIAGRAM_CIRCULAR_ARROW_VALUE_25"/>
</p:tagLst>
</file>

<file path=ppt/tags/tag1170.xml><?xml version="1.0" encoding="utf-8"?>
<p:tagLst xmlns:p="http://schemas.openxmlformats.org/presentationml/2006/main">
  <p:tag name="POWER_USER_DIAGRAM_CIRCULAR_ARROW_KEY" val="POWER_USER_DIAGRAM_CIRCULAR_ARROW_VALUE_18"/>
</p:tagLst>
</file>

<file path=ppt/tags/tag1171.xml><?xml version="1.0" encoding="utf-8"?>
<p:tagLst xmlns:p="http://schemas.openxmlformats.org/presentationml/2006/main">
  <p:tag name="POWER_USER_DIAGRAM_CIRCULAR_ARROW_KEY" val="POWER_USER_DIAGRAM_CIRCULAR_ARROW_VALUE_19"/>
</p:tagLst>
</file>

<file path=ppt/tags/tag1172.xml><?xml version="1.0" encoding="utf-8"?>
<p:tagLst xmlns:p="http://schemas.openxmlformats.org/presentationml/2006/main">
  <p:tag name="POWER_USER_DIAGRAM_CIRCULAR_ARROW_KEY" val="POWER_USER_DIAGRAM_CIRCULAR_ARROW_VALUE_20"/>
</p:tagLst>
</file>

<file path=ppt/tags/tag1173.xml><?xml version="1.0" encoding="utf-8"?>
<p:tagLst xmlns:p="http://schemas.openxmlformats.org/presentationml/2006/main">
  <p:tag name="POWER_USER_DIAGRAM_CIRCULAR_ARROW_KEY" val="POWER_USER_DIAGRAM_CIRCULAR_ARROW_VALUE_21"/>
</p:tagLst>
</file>

<file path=ppt/tags/tag1174.xml><?xml version="1.0" encoding="utf-8"?>
<p:tagLst xmlns:p="http://schemas.openxmlformats.org/presentationml/2006/main">
  <p:tag name="POWER_USER_DIAGRAM_CIRCULAR_ARROW_KEY" val="POWER_USER_DIAGRAM_CIRCULAR_ARROW_VALUE_22"/>
</p:tagLst>
</file>

<file path=ppt/tags/tag1175.xml><?xml version="1.0" encoding="utf-8"?>
<p:tagLst xmlns:p="http://schemas.openxmlformats.org/presentationml/2006/main">
  <p:tag name="POWER_USER_DIAGRAM_CIRCULAR_ARROW_KEY" val="POWER_USER_DIAGRAM_CIRCULAR_ARROW_VALUE_23"/>
</p:tagLst>
</file>

<file path=ppt/tags/tag1176.xml><?xml version="1.0" encoding="utf-8"?>
<p:tagLst xmlns:p="http://schemas.openxmlformats.org/presentationml/2006/main">
  <p:tag name="POWER_USER_DIAGRAM_CIRCULAR_ARROW_KEY" val="POWER_USER_DIAGRAM_CIRCULAR_ARROW_VALUE_24"/>
</p:tagLst>
</file>

<file path=ppt/tags/tag1177.xml><?xml version="1.0" encoding="utf-8"?>
<p:tagLst xmlns:p="http://schemas.openxmlformats.org/presentationml/2006/main">
  <p:tag name="POWER_USER_DIAGRAM_CIRCULAR_ARROW_KEY" val="POWER_USER_DIAGRAM_CIRCULAR_ARROW_VALUE_25"/>
</p:tagLst>
</file>

<file path=ppt/tags/tag1178.xml><?xml version="1.0" encoding="utf-8"?>
<p:tagLst xmlns:p="http://schemas.openxmlformats.org/presentationml/2006/main">
  <p:tag name="POWER_USER_DIAGRAM_CIRCULAR_ARROW_KEY" val="POWER_USER_DIAGRAM_CIRCULAR_ARROW_VALUE_26"/>
</p:tagLst>
</file>

<file path=ppt/tags/tag1179.xml><?xml version="1.0" encoding="utf-8"?>
<p:tagLst xmlns:p="http://schemas.openxmlformats.org/presentationml/2006/main">
  <p:tag name="POWER_USER_DIAGRAM_CIRCULAR_ARROW_KEY" val="POWER_USER_DIAGRAM_CIRCULAR_ARROW_VALUE_27"/>
</p:tagLst>
</file>

<file path=ppt/tags/tag118.xml><?xml version="1.0" encoding="utf-8"?>
<p:tagLst xmlns:p="http://schemas.openxmlformats.org/presentationml/2006/main">
  <p:tag name="POWER_USER_DIAGRAM_CIRCULAR_ARROW_KEY" val="POWER_USER_DIAGRAM_CIRCULAR_ARROW_VALUE_26"/>
</p:tagLst>
</file>

<file path=ppt/tags/tag1180.xml><?xml version="1.0" encoding="utf-8"?>
<p:tagLst xmlns:p="http://schemas.openxmlformats.org/presentationml/2006/main">
  <p:tag name="POWER_USER_DIAGRAM_CIRCULAR_ARROW_KEY" val="POWER_USER_DIAGRAM_CIRCULAR_ARROW_VALUE_28"/>
</p:tagLst>
</file>

<file path=ppt/tags/tag1181.xml><?xml version="1.0" encoding="utf-8"?>
<p:tagLst xmlns:p="http://schemas.openxmlformats.org/presentationml/2006/main">
  <p:tag name="POWER_USER_DIAGRAM_CIRCULAR_ARROW_KEY" val="POWER_USER_DIAGRAM_CIRCULAR_ARROW_VALUE_29"/>
</p:tagLst>
</file>

<file path=ppt/tags/tag1182.xml><?xml version="1.0" encoding="utf-8"?>
<p:tagLst xmlns:p="http://schemas.openxmlformats.org/presentationml/2006/main">
  <p:tag name="POWER_USER_DIAGRAM_CIRCULAR_ARROW_KEY" val="POWER_USER_DIAGRAM_CIRCULAR_ARROW_VALUE_30"/>
</p:tagLst>
</file>

<file path=ppt/tags/tag1183.xml><?xml version="1.0" encoding="utf-8"?>
<p:tagLst xmlns:p="http://schemas.openxmlformats.org/presentationml/2006/main">
  <p:tag name="POWER_USER_DIAGRAM_CIRCULAR_ARROW_KEY" val="POWER_USER_DIAGRAM_CIRCULAR_ARROW_VALUE_31"/>
</p:tagLst>
</file>

<file path=ppt/tags/tag1184.xml><?xml version="1.0" encoding="utf-8"?>
<p:tagLst xmlns:p="http://schemas.openxmlformats.org/presentationml/2006/main">
  <p:tag name="POWER_USER_DIAGRAM_CIRCULAR_ARROW_KEY" val="POWER_USER_DIAGRAM_CIRCULAR_ARROW_VALUE_32"/>
</p:tagLst>
</file>

<file path=ppt/tags/tag1185.xml><?xml version="1.0" encoding="utf-8"?>
<p:tagLst xmlns:p="http://schemas.openxmlformats.org/presentationml/2006/main">
  <p:tag name="POWER_USER_DIAGRAM_CIRCULAR_ARROW_KEY" val="POWER_USER_DIAGRAM_CIRCULAR_ARROW_VALUE_33"/>
</p:tagLst>
</file>

<file path=ppt/tags/tag1186.xml><?xml version="1.0" encoding="utf-8"?>
<p:tagLst xmlns:p="http://schemas.openxmlformats.org/presentationml/2006/main">
  <p:tag name="POWER_USER_DIAGRAM_CIRCULAR_ARROW_KEY" val="POWER_USER_DIAGRAM_CIRCULAR_ARROW_VALUE_34"/>
</p:tagLst>
</file>

<file path=ppt/tags/tag1187.xml><?xml version="1.0" encoding="utf-8"?>
<p:tagLst xmlns:p="http://schemas.openxmlformats.org/presentationml/2006/main">
  <p:tag name="POWER_USER_DIAGRAM_CIRCULAR_ARROW_KEY" val="POWER_USER_DIAGRAM_CIRCULAR_ARROW_VALUE_35"/>
</p:tagLst>
</file>

<file path=ppt/tags/tag1188.xml><?xml version="1.0" encoding="utf-8"?>
<p:tagLst xmlns:p="http://schemas.openxmlformats.org/presentationml/2006/main">
  <p:tag name="POWER_USER_DIAGRAM_CIRCULAR_ARROW_KEY" val="POWER_USER_DIAGRAM_CIRCULAR_ARROW_VALUE_36"/>
</p:tagLst>
</file>

<file path=ppt/tags/tag1189.xml><?xml version="1.0" encoding="utf-8"?>
<p:tagLst xmlns:p="http://schemas.openxmlformats.org/presentationml/2006/main">
  <p:tag name="POWER_USER_DIAGRAM_CIRCULAR_ARROW_KEY" val="POWER_USER_DIAGRAM_CIRCULAR_ARROW_VALUE_37"/>
</p:tagLst>
</file>

<file path=ppt/tags/tag119.xml><?xml version="1.0" encoding="utf-8"?>
<p:tagLst xmlns:p="http://schemas.openxmlformats.org/presentationml/2006/main">
  <p:tag name="POWER_USER_DIAGRAM_CIRCULAR_ARROW_KEY" val="POWER_USER_DIAGRAM_CIRCULAR_ARROW_VALUE_27"/>
</p:tagLst>
</file>

<file path=ppt/tags/tag1190.xml><?xml version="1.0" encoding="utf-8"?>
<p:tagLst xmlns:p="http://schemas.openxmlformats.org/presentationml/2006/main">
  <p:tag name="POWER_USER_DIAGRAM_CIRCULAR_ARROW_KEY" val="POWER_USER_DIAGRAM_CIRCULAR_ARROW_VALUE_38"/>
</p:tagLst>
</file>

<file path=ppt/tags/tag1191.xml><?xml version="1.0" encoding="utf-8"?>
<p:tagLst xmlns:p="http://schemas.openxmlformats.org/presentationml/2006/main">
  <p:tag name="POWER_USER_DIAGRAM_CIRCULAR_ARROW_KEY" val="POWER_USER_DIAGRAM_CIRCULAR_ARROW_VALUE_39"/>
</p:tagLst>
</file>

<file path=ppt/tags/tag1192.xml><?xml version="1.0" encoding="utf-8"?>
<p:tagLst xmlns:p="http://schemas.openxmlformats.org/presentationml/2006/main">
  <p:tag name="POWER_USER_DIAGRAM_CIRCULAR_ARROW_KEY" val="POWER_USER_DIAGRAM_CIRCULAR_ARROW_VALUE_40"/>
</p:tagLst>
</file>

<file path=ppt/tags/tag1193.xml><?xml version="1.0" encoding="utf-8"?>
<p:tagLst xmlns:p="http://schemas.openxmlformats.org/presentationml/2006/main">
  <p:tag name="POWER_USER_DIAGRAM_CIRCULAR_ARROW_KEY" val="POWER_USER_DIAGRAM_CIRCULAR_ARROW_VALUE_41"/>
</p:tagLst>
</file>

<file path=ppt/tags/tag1194.xml><?xml version="1.0" encoding="utf-8"?>
<p:tagLst xmlns:p="http://schemas.openxmlformats.org/presentationml/2006/main">
  <p:tag name="POWER_USER_DIAGRAM_CIRCULAR_ARROW_KEY" val="POWER_USER_DIAGRAM_CIRCULAR_ARROW_VALUE_42"/>
</p:tagLst>
</file>

<file path=ppt/tags/tag1195.xml><?xml version="1.0" encoding="utf-8"?>
<p:tagLst xmlns:p="http://schemas.openxmlformats.org/presentationml/2006/main">
  <p:tag name="POWER_USER_DIAGRAM_CIRCULAR_ARROW_KEY" val="POWER_USER_DIAGRAM_CIRCULAR_ARROW_VALUE_43"/>
</p:tagLst>
</file>

<file path=ppt/tags/tag1196.xml><?xml version="1.0" encoding="utf-8"?>
<p:tagLst xmlns:p="http://schemas.openxmlformats.org/presentationml/2006/main">
  <p:tag name="POWER_USER_DIAGRAM_CIRCULAR_ARROW_KEY" val="POWER_USER_DIAGRAM_CIRCULAR_ARROW_VALUE_44"/>
</p:tagLst>
</file>

<file path=ppt/tags/tag1197.xml><?xml version="1.0" encoding="utf-8"?>
<p:tagLst xmlns:p="http://schemas.openxmlformats.org/presentationml/2006/main">
  <p:tag name="POWER_USER_DIAGRAM_CIRCULAR_ARROW_KEY" val="POWER_USER_DIAGRAM_CIRCULAR_ARROW_VALUE_45"/>
</p:tagLst>
</file>

<file path=ppt/tags/tag1198.xml><?xml version="1.0" encoding="utf-8"?>
<p:tagLst xmlns:p="http://schemas.openxmlformats.org/presentationml/2006/main">
  <p:tag name="POWER_USER_DIAGRAM_CIRCULAR_ARROW_KEY" val="POWER_USER_DIAGRAM_CIRCULAR_ARROW_VALUE_46"/>
</p:tagLst>
</file>

<file path=ppt/tags/tag1199.xml><?xml version="1.0" encoding="utf-8"?>
<p:tagLst xmlns:p="http://schemas.openxmlformats.org/presentationml/2006/main">
  <p:tag name="POWER_USER_DIAGRAM_CIRCULAR_ARROW_KEY" val="POWER_USER_DIAGRAM_CIRCULAR_ARROW_VALUE_47"/>
</p:tagLst>
</file>

<file path=ppt/tags/tag12.xml><?xml version="1.0" encoding="utf-8"?>
<p:tagLst xmlns:p="http://schemas.openxmlformats.org/presentationml/2006/main">
  <p:tag name="POWER_USER_DIAGRAM_CIRCULAR_ARROW_KEY" val="POWER_USER_DIAGRAM_CIRCULAR_ARROW_VALUE_14"/>
</p:tagLst>
</file>

<file path=ppt/tags/tag120.xml><?xml version="1.0" encoding="utf-8"?>
<p:tagLst xmlns:p="http://schemas.openxmlformats.org/presentationml/2006/main">
  <p:tag name="POWER_USER_DIAGRAM_CIRCULAR_ARROW_KEY" val="POWER_USER_DIAGRAM_CIRCULAR_ARROW_VALUE_28"/>
</p:tagLst>
</file>

<file path=ppt/tags/tag1200.xml><?xml version="1.0" encoding="utf-8"?>
<p:tagLst xmlns:p="http://schemas.openxmlformats.org/presentationml/2006/main">
  <p:tag name="POWER_USER_DIAGRAM_CIRCULAR_ARROW_KEY" val="POWER_USER_DIAGRAM_CIRCULAR_ARROW_VALUE_48"/>
</p:tagLst>
</file>

<file path=ppt/tags/tag1201.xml><?xml version="1.0" encoding="utf-8"?>
<p:tagLst xmlns:p="http://schemas.openxmlformats.org/presentationml/2006/main">
  <p:tag name="POWER_USER_DIAGRAM_CIRCULAR_ARROW_KEY" val="POWER_USER_DIAGRAM_CIRCULAR_ARROW_VALUE_49"/>
</p:tagLst>
</file>

<file path=ppt/tags/tag1202.xml><?xml version="1.0" encoding="utf-8"?>
<p:tagLst xmlns:p="http://schemas.openxmlformats.org/presentationml/2006/main">
  <p:tag name="POWER_USER_DIAGRAM_CIRCULAR_ARROW_KEY" val="POWER_USER_DIAGRAM_CIRCULAR_ARROW_VALUE_50"/>
</p:tagLst>
</file>

<file path=ppt/tags/tag1203.xml><?xml version="1.0" encoding="utf-8"?>
<p:tagLst xmlns:p="http://schemas.openxmlformats.org/presentationml/2006/main">
  <p:tag name="POWER_USER_DIAGRAM_CIRCULAR_ARROW_KEY" val="POWER_USER_DIAGRAM_CIRCULAR_ARROW_VALUE_5"/>
</p:tagLst>
</file>

<file path=ppt/tags/tag1204.xml><?xml version="1.0" encoding="utf-8"?>
<p:tagLst xmlns:p="http://schemas.openxmlformats.org/presentationml/2006/main">
  <p:tag name="POWER_USER_DIAGRAM_CIRCULAR_ARROW_KEY" val="POWER_USER_DIAGRAM_CIRCULAR_ARROW_VALUE_6"/>
</p:tagLst>
</file>

<file path=ppt/tags/tag1205.xml><?xml version="1.0" encoding="utf-8"?>
<p:tagLst xmlns:p="http://schemas.openxmlformats.org/presentationml/2006/main">
  <p:tag name="POWER_USER_DIAGRAM_CIRCULAR_ARROW_KEY" val="POWER_USER_DIAGRAM_CIRCULAR_ARROW_VALUE_7"/>
</p:tagLst>
</file>

<file path=ppt/tags/tag1206.xml><?xml version="1.0" encoding="utf-8"?>
<p:tagLst xmlns:p="http://schemas.openxmlformats.org/presentationml/2006/main">
  <p:tag name="POWER_USER_DIAGRAM_CIRCULAR_ARROW_KEY" val="POWER_USER_DIAGRAM_CIRCULAR_ARROW_VALUE_8"/>
</p:tagLst>
</file>

<file path=ppt/tags/tag1207.xml><?xml version="1.0" encoding="utf-8"?>
<p:tagLst xmlns:p="http://schemas.openxmlformats.org/presentationml/2006/main">
  <p:tag name="POWER_USER_DIAGRAM_CIRCULAR_ARROW_KEY" val="POWER_USER_DIAGRAM_CIRCULAR_ARROW_VALUE_9"/>
</p:tagLst>
</file>

<file path=ppt/tags/tag1208.xml><?xml version="1.0" encoding="utf-8"?>
<p:tagLst xmlns:p="http://schemas.openxmlformats.org/presentationml/2006/main">
  <p:tag name="POWER_USER_DIAGRAM_CIRCULAR_ARROW_KEY" val="POWER_USER_DIAGRAM_CIRCULAR_ARROW_VALUE_10"/>
</p:tagLst>
</file>

<file path=ppt/tags/tag1209.xml><?xml version="1.0" encoding="utf-8"?>
<p:tagLst xmlns:p="http://schemas.openxmlformats.org/presentationml/2006/main">
  <p:tag name="POWER_USER_DIAGRAM_CIRCULAR_ARROW_KEY" val="POWER_USER_DIAGRAM_CIRCULAR_ARROW_VALUE_11"/>
</p:tagLst>
</file>

<file path=ppt/tags/tag121.xml><?xml version="1.0" encoding="utf-8"?>
<p:tagLst xmlns:p="http://schemas.openxmlformats.org/presentationml/2006/main">
  <p:tag name="POWER_USER_DIAGRAM_CIRCULAR_ARROW_KEY" val="POWER_USER_DIAGRAM_CIRCULAR_ARROW_VALUE_29"/>
</p:tagLst>
</file>

<file path=ppt/tags/tag1210.xml><?xml version="1.0" encoding="utf-8"?>
<p:tagLst xmlns:p="http://schemas.openxmlformats.org/presentationml/2006/main">
  <p:tag name="POWER_USER_DIAGRAM_CIRCULAR_ARROW_KEY" val="POWER_USER_DIAGRAM_CIRCULAR_ARROW_VALUE_12"/>
</p:tagLst>
</file>

<file path=ppt/tags/tag1211.xml><?xml version="1.0" encoding="utf-8"?>
<p:tagLst xmlns:p="http://schemas.openxmlformats.org/presentationml/2006/main">
  <p:tag name="POWER_USER_DIAGRAM_CIRCULAR_ARROW_KEY" val="POWER_USER_DIAGRAM_CIRCULAR_ARROW_VALUE_13"/>
</p:tagLst>
</file>

<file path=ppt/tags/tag1212.xml><?xml version="1.0" encoding="utf-8"?>
<p:tagLst xmlns:p="http://schemas.openxmlformats.org/presentationml/2006/main">
  <p:tag name="POWER_USER_DIAGRAM_CIRCULAR_ARROW_KEY" val="POWER_USER_DIAGRAM_CIRCULAR_ARROW_VALUE_14"/>
</p:tagLst>
</file>

<file path=ppt/tags/tag1213.xml><?xml version="1.0" encoding="utf-8"?>
<p:tagLst xmlns:p="http://schemas.openxmlformats.org/presentationml/2006/main">
  <p:tag name="POWER_USER_DIAGRAM_CIRCULAR_ARROW_KEY" val="POWER_USER_DIAGRAM_CIRCULAR_ARROW_VALUE_15"/>
</p:tagLst>
</file>

<file path=ppt/tags/tag1214.xml><?xml version="1.0" encoding="utf-8"?>
<p:tagLst xmlns:p="http://schemas.openxmlformats.org/presentationml/2006/main">
  <p:tag name="POWER_USER_DIAGRAM_CIRCULAR_ARROW_KEY" val="POWER_USER_DIAGRAM_CIRCULAR_ARROW_VALUE_16"/>
</p:tagLst>
</file>

<file path=ppt/tags/tag1215.xml><?xml version="1.0" encoding="utf-8"?>
<p:tagLst xmlns:p="http://schemas.openxmlformats.org/presentationml/2006/main">
  <p:tag name="POWER_USER_DIAGRAM_CIRCULAR_ARROW_KEY" val="POWER_USER_DIAGRAM_CIRCULAR_ARROW_VALUE_17"/>
</p:tagLst>
</file>

<file path=ppt/tags/tag1216.xml><?xml version="1.0" encoding="utf-8"?>
<p:tagLst xmlns:p="http://schemas.openxmlformats.org/presentationml/2006/main">
  <p:tag name="POWER_USER_DIAGRAM_CIRCULAR_ARROW_KEY" val="POWER_USER_DIAGRAM_CIRCULAR_ARROW_VALUE_18"/>
</p:tagLst>
</file>

<file path=ppt/tags/tag1217.xml><?xml version="1.0" encoding="utf-8"?>
<p:tagLst xmlns:p="http://schemas.openxmlformats.org/presentationml/2006/main">
  <p:tag name="POWER_USER_DIAGRAM_CIRCULAR_ARROW_KEY" val="POWER_USER_DIAGRAM_CIRCULAR_ARROW_VALUE_19"/>
</p:tagLst>
</file>

<file path=ppt/tags/tag1218.xml><?xml version="1.0" encoding="utf-8"?>
<p:tagLst xmlns:p="http://schemas.openxmlformats.org/presentationml/2006/main">
  <p:tag name="POWER_USER_DIAGRAM_CIRCULAR_ARROW_KEY" val="POWER_USER_DIAGRAM_CIRCULAR_ARROW_VALUE_20"/>
</p:tagLst>
</file>

<file path=ppt/tags/tag1219.xml><?xml version="1.0" encoding="utf-8"?>
<p:tagLst xmlns:p="http://schemas.openxmlformats.org/presentationml/2006/main">
  <p:tag name="POWER_USER_DIAGRAM_CIRCULAR_ARROW_KEY" val="POWER_USER_DIAGRAM_CIRCULAR_ARROW_VALUE_21"/>
</p:tagLst>
</file>

<file path=ppt/tags/tag122.xml><?xml version="1.0" encoding="utf-8"?>
<p:tagLst xmlns:p="http://schemas.openxmlformats.org/presentationml/2006/main">
  <p:tag name="POWER_USER_DIAGRAM_CIRCULAR_ARROW_KEY" val="POWER_USER_DIAGRAM_CIRCULAR_ARROW_VALUE_30"/>
</p:tagLst>
</file>

<file path=ppt/tags/tag1220.xml><?xml version="1.0" encoding="utf-8"?>
<p:tagLst xmlns:p="http://schemas.openxmlformats.org/presentationml/2006/main">
  <p:tag name="POWER_USER_DIAGRAM_CIRCULAR_ARROW_KEY" val="POWER_USER_DIAGRAM_CIRCULAR_ARROW_VALUE_22"/>
</p:tagLst>
</file>

<file path=ppt/tags/tag1221.xml><?xml version="1.0" encoding="utf-8"?>
<p:tagLst xmlns:p="http://schemas.openxmlformats.org/presentationml/2006/main">
  <p:tag name="POWER_USER_DIAGRAM_CIRCULAR_ARROW_KEY" val="POWER_USER_DIAGRAM_CIRCULAR_ARROW_VALUE_23"/>
</p:tagLst>
</file>

<file path=ppt/tags/tag1222.xml><?xml version="1.0" encoding="utf-8"?>
<p:tagLst xmlns:p="http://schemas.openxmlformats.org/presentationml/2006/main">
  <p:tag name="POWER_USER_DIAGRAM_CIRCULAR_ARROW_KEY" val="POWER_USER_DIAGRAM_CIRCULAR_ARROW_VALUE_24"/>
</p:tagLst>
</file>

<file path=ppt/tags/tag1223.xml><?xml version="1.0" encoding="utf-8"?>
<p:tagLst xmlns:p="http://schemas.openxmlformats.org/presentationml/2006/main">
  <p:tag name="POWER_USER_DIAGRAM_CIRCULAR_ARROW_KEY" val="POWER_USER_DIAGRAM_CIRCULAR_ARROW_VALUE_25"/>
</p:tagLst>
</file>

<file path=ppt/tags/tag1224.xml><?xml version="1.0" encoding="utf-8"?>
<p:tagLst xmlns:p="http://schemas.openxmlformats.org/presentationml/2006/main">
  <p:tag name="POWER_USER_DIAGRAM_CIRCULAR_ARROW_KEY" val="POWER_USER_DIAGRAM_CIRCULAR_ARROW_VALUE_26"/>
</p:tagLst>
</file>

<file path=ppt/tags/tag1225.xml><?xml version="1.0" encoding="utf-8"?>
<p:tagLst xmlns:p="http://schemas.openxmlformats.org/presentationml/2006/main">
  <p:tag name="POWER_USER_DIAGRAM_CIRCULAR_ARROW_KEY" val="POWER_USER_DIAGRAM_CIRCULAR_ARROW_VALUE_27"/>
</p:tagLst>
</file>

<file path=ppt/tags/tag1226.xml><?xml version="1.0" encoding="utf-8"?>
<p:tagLst xmlns:p="http://schemas.openxmlformats.org/presentationml/2006/main">
  <p:tag name="POWER_USER_DIAGRAM_CIRCULAR_ARROW_KEY" val="POWER_USER_DIAGRAM_CIRCULAR_ARROW_VALUE_28"/>
</p:tagLst>
</file>

<file path=ppt/tags/tag1227.xml><?xml version="1.0" encoding="utf-8"?>
<p:tagLst xmlns:p="http://schemas.openxmlformats.org/presentationml/2006/main">
  <p:tag name="POWER_USER_DIAGRAM_CIRCULAR_ARROW_KEY" val="POWER_USER_DIAGRAM_CIRCULAR_ARROW_VALUE_29"/>
</p:tagLst>
</file>

<file path=ppt/tags/tag1228.xml><?xml version="1.0" encoding="utf-8"?>
<p:tagLst xmlns:p="http://schemas.openxmlformats.org/presentationml/2006/main">
  <p:tag name="POWER_USER_DIAGRAM_CIRCULAR_ARROW_KEY" val="POWER_USER_DIAGRAM_CIRCULAR_ARROW_VALUE_30"/>
</p:tagLst>
</file>

<file path=ppt/tags/tag1229.xml><?xml version="1.0" encoding="utf-8"?>
<p:tagLst xmlns:p="http://schemas.openxmlformats.org/presentationml/2006/main">
  <p:tag name="POWER_USER_DIAGRAM_CIRCULAR_ARROW_KEY" val="POWER_USER_DIAGRAM_CIRCULAR_ARROW_VALUE_31"/>
</p:tagLst>
</file>

<file path=ppt/tags/tag123.xml><?xml version="1.0" encoding="utf-8"?>
<p:tagLst xmlns:p="http://schemas.openxmlformats.org/presentationml/2006/main">
  <p:tag name="POWER_USER_DIAGRAM_CIRCULAR_ARROW_KEY" val="POWER_USER_DIAGRAM_CIRCULAR_ARROW_VALUE_31"/>
</p:tagLst>
</file>

<file path=ppt/tags/tag1230.xml><?xml version="1.0" encoding="utf-8"?>
<p:tagLst xmlns:p="http://schemas.openxmlformats.org/presentationml/2006/main">
  <p:tag name="POWER_USER_DIAGRAM_CIRCULAR_ARROW_KEY" val="POWER_USER_DIAGRAM_CIRCULAR_ARROW_VALUE_32"/>
</p:tagLst>
</file>

<file path=ppt/tags/tag1231.xml><?xml version="1.0" encoding="utf-8"?>
<p:tagLst xmlns:p="http://schemas.openxmlformats.org/presentationml/2006/main">
  <p:tag name="POWER_USER_DIAGRAM_CIRCULAR_ARROW_KEY" val="POWER_USER_DIAGRAM_CIRCULAR_ARROW_VALUE_33"/>
</p:tagLst>
</file>

<file path=ppt/tags/tag1232.xml><?xml version="1.0" encoding="utf-8"?>
<p:tagLst xmlns:p="http://schemas.openxmlformats.org/presentationml/2006/main">
  <p:tag name="POWER_USER_DIAGRAM_CIRCULAR_ARROW_KEY" val="POWER_USER_DIAGRAM_CIRCULAR_ARROW_VALUE_34"/>
</p:tagLst>
</file>

<file path=ppt/tags/tag1233.xml><?xml version="1.0" encoding="utf-8"?>
<p:tagLst xmlns:p="http://schemas.openxmlformats.org/presentationml/2006/main">
  <p:tag name="POWER_USER_DIAGRAM_CIRCULAR_ARROW_KEY" val="POWER_USER_DIAGRAM_CIRCULAR_ARROW_VALUE_35"/>
</p:tagLst>
</file>

<file path=ppt/tags/tag1234.xml><?xml version="1.0" encoding="utf-8"?>
<p:tagLst xmlns:p="http://schemas.openxmlformats.org/presentationml/2006/main">
  <p:tag name="POWER_USER_DIAGRAM_CIRCULAR_ARROW_KEY" val="POWER_USER_DIAGRAM_CIRCULAR_ARROW_VALUE_36"/>
</p:tagLst>
</file>

<file path=ppt/tags/tag1235.xml><?xml version="1.0" encoding="utf-8"?>
<p:tagLst xmlns:p="http://schemas.openxmlformats.org/presentationml/2006/main">
  <p:tag name="POWER_USER_DIAGRAM_CIRCULAR_ARROW_KEY" val="POWER_USER_DIAGRAM_CIRCULAR_ARROW_VALUE_37"/>
</p:tagLst>
</file>

<file path=ppt/tags/tag1236.xml><?xml version="1.0" encoding="utf-8"?>
<p:tagLst xmlns:p="http://schemas.openxmlformats.org/presentationml/2006/main">
  <p:tag name="POWER_USER_DIAGRAM_CIRCULAR_ARROW_KEY" val="POWER_USER_DIAGRAM_CIRCULAR_ARROW_VALUE_38"/>
</p:tagLst>
</file>

<file path=ppt/tags/tag1237.xml><?xml version="1.0" encoding="utf-8"?>
<p:tagLst xmlns:p="http://schemas.openxmlformats.org/presentationml/2006/main">
  <p:tag name="POWER_USER_DIAGRAM_CIRCULAR_ARROW_KEY" val="POWER_USER_DIAGRAM_CIRCULAR_ARROW_VALUE_39"/>
</p:tagLst>
</file>

<file path=ppt/tags/tag1238.xml><?xml version="1.0" encoding="utf-8"?>
<p:tagLst xmlns:p="http://schemas.openxmlformats.org/presentationml/2006/main">
  <p:tag name="POWER_USER_DIAGRAM_CIRCULAR_ARROW_KEY" val="POWER_USER_DIAGRAM_CIRCULAR_ARROW_VALUE_40"/>
</p:tagLst>
</file>

<file path=ppt/tags/tag1239.xml><?xml version="1.0" encoding="utf-8"?>
<p:tagLst xmlns:p="http://schemas.openxmlformats.org/presentationml/2006/main">
  <p:tag name="POWER_USER_DIAGRAM_CIRCULAR_ARROW_KEY" val="POWER_USER_DIAGRAM_CIRCULAR_ARROW_VALUE_41"/>
</p:tagLst>
</file>

<file path=ppt/tags/tag124.xml><?xml version="1.0" encoding="utf-8"?>
<p:tagLst xmlns:p="http://schemas.openxmlformats.org/presentationml/2006/main">
  <p:tag name="POWER_USER_DIAGRAM_CIRCULAR_ARROW_KEY" val="POWER_USER_DIAGRAM_CIRCULAR_ARROW_VALUE_32"/>
</p:tagLst>
</file>

<file path=ppt/tags/tag1240.xml><?xml version="1.0" encoding="utf-8"?>
<p:tagLst xmlns:p="http://schemas.openxmlformats.org/presentationml/2006/main">
  <p:tag name="POWER_USER_DIAGRAM_CIRCULAR_ARROW_KEY" val="POWER_USER_DIAGRAM_CIRCULAR_ARROW_VALUE_42"/>
</p:tagLst>
</file>

<file path=ppt/tags/tag1241.xml><?xml version="1.0" encoding="utf-8"?>
<p:tagLst xmlns:p="http://schemas.openxmlformats.org/presentationml/2006/main">
  <p:tag name="POWER_USER_DIAGRAM_CIRCULAR_ARROW_KEY" val="POWER_USER_DIAGRAM_CIRCULAR_ARROW_VALUE_43"/>
</p:tagLst>
</file>

<file path=ppt/tags/tag1242.xml><?xml version="1.0" encoding="utf-8"?>
<p:tagLst xmlns:p="http://schemas.openxmlformats.org/presentationml/2006/main">
  <p:tag name="POWER_USER_DIAGRAM_CIRCULAR_ARROW_KEY" val="POWER_USER_DIAGRAM_CIRCULAR_ARROW_VALUE_44"/>
</p:tagLst>
</file>

<file path=ppt/tags/tag1243.xml><?xml version="1.0" encoding="utf-8"?>
<p:tagLst xmlns:p="http://schemas.openxmlformats.org/presentationml/2006/main">
  <p:tag name="POWER_USER_DIAGRAM_CIRCULAR_ARROW_KEY" val="POWER_USER_DIAGRAM_CIRCULAR_ARROW_VALUE_45"/>
</p:tagLst>
</file>

<file path=ppt/tags/tag1244.xml><?xml version="1.0" encoding="utf-8"?>
<p:tagLst xmlns:p="http://schemas.openxmlformats.org/presentationml/2006/main">
  <p:tag name="POWER_USER_DIAGRAM_CIRCULAR_ARROW_KEY" val="POWER_USER_DIAGRAM_CIRCULAR_ARROW_VALUE_46"/>
</p:tagLst>
</file>

<file path=ppt/tags/tag1245.xml><?xml version="1.0" encoding="utf-8"?>
<p:tagLst xmlns:p="http://schemas.openxmlformats.org/presentationml/2006/main">
  <p:tag name="POWER_USER_DIAGRAM_CIRCULAR_ARROW_KEY" val="POWER_USER_DIAGRAM_CIRCULAR_ARROW_VALUE_47"/>
</p:tagLst>
</file>

<file path=ppt/tags/tag1246.xml><?xml version="1.0" encoding="utf-8"?>
<p:tagLst xmlns:p="http://schemas.openxmlformats.org/presentationml/2006/main">
  <p:tag name="POWER_USER_DIAGRAM_CIRCULAR_ARROW_KEY" val="POWER_USER_DIAGRAM_CIRCULAR_ARROW_VALUE_48"/>
</p:tagLst>
</file>

<file path=ppt/tags/tag1247.xml><?xml version="1.0" encoding="utf-8"?>
<p:tagLst xmlns:p="http://schemas.openxmlformats.org/presentationml/2006/main">
  <p:tag name="POWER_USER_DIAGRAM_CIRCULAR_ARROW_KEY" val="POWER_USER_DIAGRAM_CIRCULAR_ARROW_VALUE_49"/>
</p:tagLst>
</file>

<file path=ppt/tags/tag1248.xml><?xml version="1.0" encoding="utf-8"?>
<p:tagLst xmlns:p="http://schemas.openxmlformats.org/presentationml/2006/main">
  <p:tag name="POWER_USER_DIAGRAM_CIRCULAR_ARROW_KEY" val="POWER_USER_DIAGRAM_CIRCULAR_ARROW_VALUE_50"/>
</p:tagLst>
</file>

<file path=ppt/tags/tag1249.xml><?xml version="1.0" encoding="utf-8"?>
<p:tagLst xmlns:p="http://schemas.openxmlformats.org/presentationml/2006/main">
  <p:tag name="POWER_USER_DIAGRAM_CIRCULAR_ARROW_KEY" val="POWER_USER_DIAGRAM_CIRCULAR_ARROW_VALUE_5"/>
</p:tagLst>
</file>

<file path=ppt/tags/tag125.xml><?xml version="1.0" encoding="utf-8"?>
<p:tagLst xmlns:p="http://schemas.openxmlformats.org/presentationml/2006/main">
  <p:tag name="POWER_USER_DIAGRAM_CIRCULAR_ARROW_KEY" val="POWER_USER_DIAGRAM_CIRCULAR_ARROW_VALUE_33"/>
</p:tagLst>
</file>

<file path=ppt/tags/tag1250.xml><?xml version="1.0" encoding="utf-8"?>
<p:tagLst xmlns:p="http://schemas.openxmlformats.org/presentationml/2006/main">
  <p:tag name="POWER_USER_DIAGRAM_CIRCULAR_ARROW_KEY" val="POWER_USER_DIAGRAM_CIRCULAR_ARROW_VALUE_6"/>
</p:tagLst>
</file>

<file path=ppt/tags/tag1251.xml><?xml version="1.0" encoding="utf-8"?>
<p:tagLst xmlns:p="http://schemas.openxmlformats.org/presentationml/2006/main">
  <p:tag name="POWER_USER_DIAGRAM_CIRCULAR_ARROW_KEY" val="POWER_USER_DIAGRAM_CIRCULAR_ARROW_VALUE_7"/>
</p:tagLst>
</file>

<file path=ppt/tags/tag1252.xml><?xml version="1.0" encoding="utf-8"?>
<p:tagLst xmlns:p="http://schemas.openxmlformats.org/presentationml/2006/main">
  <p:tag name="POWER_USER_DIAGRAM_CIRCULAR_ARROW_KEY" val="POWER_USER_DIAGRAM_CIRCULAR_ARROW_VALUE_8"/>
</p:tagLst>
</file>

<file path=ppt/tags/tag1253.xml><?xml version="1.0" encoding="utf-8"?>
<p:tagLst xmlns:p="http://schemas.openxmlformats.org/presentationml/2006/main">
  <p:tag name="POWER_USER_DIAGRAM_CIRCULAR_ARROW_KEY" val="POWER_USER_DIAGRAM_CIRCULAR_ARROW_VALUE_9"/>
</p:tagLst>
</file>

<file path=ppt/tags/tag1254.xml><?xml version="1.0" encoding="utf-8"?>
<p:tagLst xmlns:p="http://schemas.openxmlformats.org/presentationml/2006/main">
  <p:tag name="POWER_USER_DIAGRAM_CIRCULAR_ARROW_KEY" val="POWER_USER_DIAGRAM_CIRCULAR_ARROW_VALUE_10"/>
</p:tagLst>
</file>

<file path=ppt/tags/tag1255.xml><?xml version="1.0" encoding="utf-8"?>
<p:tagLst xmlns:p="http://schemas.openxmlformats.org/presentationml/2006/main">
  <p:tag name="POWER_USER_DIAGRAM_CIRCULAR_ARROW_KEY" val="POWER_USER_DIAGRAM_CIRCULAR_ARROW_VALUE_11"/>
</p:tagLst>
</file>

<file path=ppt/tags/tag1256.xml><?xml version="1.0" encoding="utf-8"?>
<p:tagLst xmlns:p="http://schemas.openxmlformats.org/presentationml/2006/main">
  <p:tag name="POWER_USER_DIAGRAM_CIRCULAR_ARROW_KEY" val="POWER_USER_DIAGRAM_CIRCULAR_ARROW_VALUE_12"/>
</p:tagLst>
</file>

<file path=ppt/tags/tag1257.xml><?xml version="1.0" encoding="utf-8"?>
<p:tagLst xmlns:p="http://schemas.openxmlformats.org/presentationml/2006/main">
  <p:tag name="POWER_USER_DIAGRAM_CIRCULAR_ARROW_KEY" val="POWER_USER_DIAGRAM_CIRCULAR_ARROW_VALUE_13"/>
</p:tagLst>
</file>

<file path=ppt/tags/tag1258.xml><?xml version="1.0" encoding="utf-8"?>
<p:tagLst xmlns:p="http://schemas.openxmlformats.org/presentationml/2006/main">
  <p:tag name="POWER_USER_DIAGRAM_CIRCULAR_ARROW_KEY" val="POWER_USER_DIAGRAM_CIRCULAR_ARROW_VALUE_14"/>
</p:tagLst>
</file>

<file path=ppt/tags/tag1259.xml><?xml version="1.0" encoding="utf-8"?>
<p:tagLst xmlns:p="http://schemas.openxmlformats.org/presentationml/2006/main">
  <p:tag name="POWER_USER_DIAGRAM_CIRCULAR_ARROW_KEY" val="POWER_USER_DIAGRAM_CIRCULAR_ARROW_VALUE_15"/>
</p:tagLst>
</file>

<file path=ppt/tags/tag126.xml><?xml version="1.0" encoding="utf-8"?>
<p:tagLst xmlns:p="http://schemas.openxmlformats.org/presentationml/2006/main">
  <p:tag name="POWER_USER_DIAGRAM_CIRCULAR_ARROW_KEY" val="POWER_USER_DIAGRAM_CIRCULAR_ARROW_VALUE_34"/>
</p:tagLst>
</file>

<file path=ppt/tags/tag1260.xml><?xml version="1.0" encoding="utf-8"?>
<p:tagLst xmlns:p="http://schemas.openxmlformats.org/presentationml/2006/main">
  <p:tag name="POWER_USER_DIAGRAM_CIRCULAR_ARROW_KEY" val="POWER_USER_DIAGRAM_CIRCULAR_ARROW_VALUE_16"/>
</p:tagLst>
</file>

<file path=ppt/tags/tag1261.xml><?xml version="1.0" encoding="utf-8"?>
<p:tagLst xmlns:p="http://schemas.openxmlformats.org/presentationml/2006/main">
  <p:tag name="POWER_USER_DIAGRAM_CIRCULAR_ARROW_KEY" val="POWER_USER_DIAGRAM_CIRCULAR_ARROW_VALUE_17"/>
</p:tagLst>
</file>

<file path=ppt/tags/tag1262.xml><?xml version="1.0" encoding="utf-8"?>
<p:tagLst xmlns:p="http://schemas.openxmlformats.org/presentationml/2006/main">
  <p:tag name="POWER_USER_DIAGRAM_CIRCULAR_ARROW_KEY" val="POWER_USER_DIAGRAM_CIRCULAR_ARROW_VALUE_18"/>
</p:tagLst>
</file>

<file path=ppt/tags/tag1263.xml><?xml version="1.0" encoding="utf-8"?>
<p:tagLst xmlns:p="http://schemas.openxmlformats.org/presentationml/2006/main">
  <p:tag name="POWER_USER_DIAGRAM_CIRCULAR_ARROW_KEY" val="POWER_USER_DIAGRAM_CIRCULAR_ARROW_VALUE_19"/>
</p:tagLst>
</file>

<file path=ppt/tags/tag1264.xml><?xml version="1.0" encoding="utf-8"?>
<p:tagLst xmlns:p="http://schemas.openxmlformats.org/presentationml/2006/main">
  <p:tag name="POWER_USER_DIAGRAM_CIRCULAR_ARROW_KEY" val="POWER_USER_DIAGRAM_CIRCULAR_ARROW_VALUE_20"/>
</p:tagLst>
</file>

<file path=ppt/tags/tag1265.xml><?xml version="1.0" encoding="utf-8"?>
<p:tagLst xmlns:p="http://schemas.openxmlformats.org/presentationml/2006/main">
  <p:tag name="POWER_USER_DIAGRAM_CIRCULAR_ARROW_KEY" val="POWER_USER_DIAGRAM_CIRCULAR_ARROW_VALUE_21"/>
</p:tagLst>
</file>

<file path=ppt/tags/tag1266.xml><?xml version="1.0" encoding="utf-8"?>
<p:tagLst xmlns:p="http://schemas.openxmlformats.org/presentationml/2006/main">
  <p:tag name="POWER_USER_DIAGRAM_CIRCULAR_ARROW_KEY" val="POWER_USER_DIAGRAM_CIRCULAR_ARROW_VALUE_22"/>
</p:tagLst>
</file>

<file path=ppt/tags/tag1267.xml><?xml version="1.0" encoding="utf-8"?>
<p:tagLst xmlns:p="http://schemas.openxmlformats.org/presentationml/2006/main">
  <p:tag name="POWER_USER_DIAGRAM_CIRCULAR_ARROW_KEY" val="POWER_USER_DIAGRAM_CIRCULAR_ARROW_VALUE_23"/>
</p:tagLst>
</file>

<file path=ppt/tags/tag1268.xml><?xml version="1.0" encoding="utf-8"?>
<p:tagLst xmlns:p="http://schemas.openxmlformats.org/presentationml/2006/main">
  <p:tag name="POWER_USER_DIAGRAM_CIRCULAR_ARROW_KEY" val="POWER_USER_DIAGRAM_CIRCULAR_ARROW_VALUE_24"/>
</p:tagLst>
</file>

<file path=ppt/tags/tag1269.xml><?xml version="1.0" encoding="utf-8"?>
<p:tagLst xmlns:p="http://schemas.openxmlformats.org/presentationml/2006/main">
  <p:tag name="POWER_USER_DIAGRAM_CIRCULAR_ARROW_KEY" val="POWER_USER_DIAGRAM_CIRCULAR_ARROW_VALUE_25"/>
</p:tagLst>
</file>

<file path=ppt/tags/tag127.xml><?xml version="1.0" encoding="utf-8"?>
<p:tagLst xmlns:p="http://schemas.openxmlformats.org/presentationml/2006/main">
  <p:tag name="POWER_USER_DIAGRAM_CIRCULAR_ARROW_KEY" val="POWER_USER_DIAGRAM_CIRCULAR_ARROW_VALUE_35"/>
</p:tagLst>
</file>

<file path=ppt/tags/tag1270.xml><?xml version="1.0" encoding="utf-8"?>
<p:tagLst xmlns:p="http://schemas.openxmlformats.org/presentationml/2006/main">
  <p:tag name="POWER_USER_DIAGRAM_CIRCULAR_ARROW_KEY" val="POWER_USER_DIAGRAM_CIRCULAR_ARROW_VALUE_26"/>
</p:tagLst>
</file>

<file path=ppt/tags/tag1271.xml><?xml version="1.0" encoding="utf-8"?>
<p:tagLst xmlns:p="http://schemas.openxmlformats.org/presentationml/2006/main">
  <p:tag name="POWER_USER_DIAGRAM_CIRCULAR_ARROW_KEY" val="POWER_USER_DIAGRAM_CIRCULAR_ARROW_VALUE_27"/>
</p:tagLst>
</file>

<file path=ppt/tags/tag1272.xml><?xml version="1.0" encoding="utf-8"?>
<p:tagLst xmlns:p="http://schemas.openxmlformats.org/presentationml/2006/main">
  <p:tag name="POWER_USER_DIAGRAM_CIRCULAR_ARROW_KEY" val="POWER_USER_DIAGRAM_CIRCULAR_ARROW_VALUE_28"/>
</p:tagLst>
</file>

<file path=ppt/tags/tag1273.xml><?xml version="1.0" encoding="utf-8"?>
<p:tagLst xmlns:p="http://schemas.openxmlformats.org/presentationml/2006/main">
  <p:tag name="POWER_USER_DIAGRAM_CIRCULAR_ARROW_KEY" val="POWER_USER_DIAGRAM_CIRCULAR_ARROW_VALUE_29"/>
</p:tagLst>
</file>

<file path=ppt/tags/tag1274.xml><?xml version="1.0" encoding="utf-8"?>
<p:tagLst xmlns:p="http://schemas.openxmlformats.org/presentationml/2006/main">
  <p:tag name="POWER_USER_DIAGRAM_CIRCULAR_ARROW_KEY" val="POWER_USER_DIAGRAM_CIRCULAR_ARROW_VALUE_30"/>
</p:tagLst>
</file>

<file path=ppt/tags/tag1275.xml><?xml version="1.0" encoding="utf-8"?>
<p:tagLst xmlns:p="http://schemas.openxmlformats.org/presentationml/2006/main">
  <p:tag name="POWER_USER_DIAGRAM_CIRCULAR_ARROW_KEY" val="POWER_USER_DIAGRAM_CIRCULAR_ARROW_VALUE_31"/>
</p:tagLst>
</file>

<file path=ppt/tags/tag1276.xml><?xml version="1.0" encoding="utf-8"?>
<p:tagLst xmlns:p="http://schemas.openxmlformats.org/presentationml/2006/main">
  <p:tag name="POWER_USER_DIAGRAM_CIRCULAR_ARROW_KEY" val="POWER_USER_DIAGRAM_CIRCULAR_ARROW_VALUE_32"/>
</p:tagLst>
</file>

<file path=ppt/tags/tag1277.xml><?xml version="1.0" encoding="utf-8"?>
<p:tagLst xmlns:p="http://schemas.openxmlformats.org/presentationml/2006/main">
  <p:tag name="POWER_USER_DIAGRAM_CIRCULAR_ARROW_KEY" val="POWER_USER_DIAGRAM_CIRCULAR_ARROW_VALUE_33"/>
</p:tagLst>
</file>

<file path=ppt/tags/tag1278.xml><?xml version="1.0" encoding="utf-8"?>
<p:tagLst xmlns:p="http://schemas.openxmlformats.org/presentationml/2006/main">
  <p:tag name="POWER_USER_DIAGRAM_CIRCULAR_ARROW_KEY" val="POWER_USER_DIAGRAM_CIRCULAR_ARROW_VALUE_34"/>
</p:tagLst>
</file>

<file path=ppt/tags/tag1279.xml><?xml version="1.0" encoding="utf-8"?>
<p:tagLst xmlns:p="http://schemas.openxmlformats.org/presentationml/2006/main">
  <p:tag name="POWER_USER_DIAGRAM_CIRCULAR_ARROW_KEY" val="POWER_USER_DIAGRAM_CIRCULAR_ARROW_VALUE_35"/>
</p:tagLst>
</file>

<file path=ppt/tags/tag128.xml><?xml version="1.0" encoding="utf-8"?>
<p:tagLst xmlns:p="http://schemas.openxmlformats.org/presentationml/2006/main">
  <p:tag name="POWER_USER_DIAGRAM_CIRCULAR_ARROW_KEY" val="POWER_USER_DIAGRAM_CIRCULAR_ARROW_VALUE_36"/>
</p:tagLst>
</file>

<file path=ppt/tags/tag1280.xml><?xml version="1.0" encoding="utf-8"?>
<p:tagLst xmlns:p="http://schemas.openxmlformats.org/presentationml/2006/main">
  <p:tag name="POWER_USER_DIAGRAM_CIRCULAR_ARROW_KEY" val="POWER_USER_DIAGRAM_CIRCULAR_ARROW_VALUE_36"/>
</p:tagLst>
</file>

<file path=ppt/tags/tag1281.xml><?xml version="1.0" encoding="utf-8"?>
<p:tagLst xmlns:p="http://schemas.openxmlformats.org/presentationml/2006/main">
  <p:tag name="POWER_USER_DIAGRAM_CIRCULAR_ARROW_KEY" val="POWER_USER_DIAGRAM_CIRCULAR_ARROW_VALUE_37"/>
</p:tagLst>
</file>

<file path=ppt/tags/tag1282.xml><?xml version="1.0" encoding="utf-8"?>
<p:tagLst xmlns:p="http://schemas.openxmlformats.org/presentationml/2006/main">
  <p:tag name="POWER_USER_DIAGRAM_CIRCULAR_ARROW_KEY" val="POWER_USER_DIAGRAM_CIRCULAR_ARROW_VALUE_38"/>
</p:tagLst>
</file>

<file path=ppt/tags/tag1283.xml><?xml version="1.0" encoding="utf-8"?>
<p:tagLst xmlns:p="http://schemas.openxmlformats.org/presentationml/2006/main">
  <p:tag name="POWER_USER_DIAGRAM_CIRCULAR_ARROW_KEY" val="POWER_USER_DIAGRAM_CIRCULAR_ARROW_VALUE_39"/>
</p:tagLst>
</file>

<file path=ppt/tags/tag1284.xml><?xml version="1.0" encoding="utf-8"?>
<p:tagLst xmlns:p="http://schemas.openxmlformats.org/presentationml/2006/main">
  <p:tag name="POWER_USER_DIAGRAM_CIRCULAR_ARROW_KEY" val="POWER_USER_DIAGRAM_CIRCULAR_ARROW_VALUE_40"/>
</p:tagLst>
</file>

<file path=ppt/tags/tag1285.xml><?xml version="1.0" encoding="utf-8"?>
<p:tagLst xmlns:p="http://schemas.openxmlformats.org/presentationml/2006/main">
  <p:tag name="POWER_USER_DIAGRAM_CIRCULAR_ARROW_KEY" val="POWER_USER_DIAGRAM_CIRCULAR_ARROW_VALUE_41"/>
</p:tagLst>
</file>

<file path=ppt/tags/tag1286.xml><?xml version="1.0" encoding="utf-8"?>
<p:tagLst xmlns:p="http://schemas.openxmlformats.org/presentationml/2006/main">
  <p:tag name="POWER_USER_DIAGRAM_CIRCULAR_ARROW_KEY" val="POWER_USER_DIAGRAM_CIRCULAR_ARROW_VALUE_42"/>
</p:tagLst>
</file>

<file path=ppt/tags/tag1287.xml><?xml version="1.0" encoding="utf-8"?>
<p:tagLst xmlns:p="http://schemas.openxmlformats.org/presentationml/2006/main">
  <p:tag name="POWER_USER_DIAGRAM_CIRCULAR_ARROW_KEY" val="POWER_USER_DIAGRAM_CIRCULAR_ARROW_VALUE_43"/>
</p:tagLst>
</file>

<file path=ppt/tags/tag1288.xml><?xml version="1.0" encoding="utf-8"?>
<p:tagLst xmlns:p="http://schemas.openxmlformats.org/presentationml/2006/main">
  <p:tag name="POWER_USER_DIAGRAM_CIRCULAR_ARROW_KEY" val="POWER_USER_DIAGRAM_CIRCULAR_ARROW_VALUE_44"/>
</p:tagLst>
</file>

<file path=ppt/tags/tag1289.xml><?xml version="1.0" encoding="utf-8"?>
<p:tagLst xmlns:p="http://schemas.openxmlformats.org/presentationml/2006/main">
  <p:tag name="POWER_USER_DIAGRAM_CIRCULAR_ARROW_KEY" val="POWER_USER_DIAGRAM_CIRCULAR_ARROW_VALUE_45"/>
</p:tagLst>
</file>

<file path=ppt/tags/tag129.xml><?xml version="1.0" encoding="utf-8"?>
<p:tagLst xmlns:p="http://schemas.openxmlformats.org/presentationml/2006/main">
  <p:tag name="POWER_USER_DIAGRAM_CIRCULAR_ARROW_KEY" val="POWER_USER_DIAGRAM_CIRCULAR_ARROW_VALUE_37"/>
</p:tagLst>
</file>

<file path=ppt/tags/tag1290.xml><?xml version="1.0" encoding="utf-8"?>
<p:tagLst xmlns:p="http://schemas.openxmlformats.org/presentationml/2006/main">
  <p:tag name="POWER_USER_DIAGRAM_CIRCULAR_ARROW_KEY" val="POWER_USER_DIAGRAM_CIRCULAR_ARROW_VALUE_46"/>
</p:tagLst>
</file>

<file path=ppt/tags/tag1291.xml><?xml version="1.0" encoding="utf-8"?>
<p:tagLst xmlns:p="http://schemas.openxmlformats.org/presentationml/2006/main">
  <p:tag name="POWER_USER_DIAGRAM_CIRCULAR_ARROW_KEY" val="POWER_USER_DIAGRAM_CIRCULAR_ARROW_VALUE_47"/>
</p:tagLst>
</file>

<file path=ppt/tags/tag1292.xml><?xml version="1.0" encoding="utf-8"?>
<p:tagLst xmlns:p="http://schemas.openxmlformats.org/presentationml/2006/main">
  <p:tag name="POWER_USER_DIAGRAM_CIRCULAR_ARROW_KEY" val="POWER_USER_DIAGRAM_CIRCULAR_ARROW_VALUE_48"/>
</p:tagLst>
</file>

<file path=ppt/tags/tag1293.xml><?xml version="1.0" encoding="utf-8"?>
<p:tagLst xmlns:p="http://schemas.openxmlformats.org/presentationml/2006/main">
  <p:tag name="POWER_USER_DIAGRAM_CIRCULAR_ARROW_KEY" val="POWER_USER_DIAGRAM_CIRCULAR_ARROW_VALUE_49"/>
</p:tagLst>
</file>

<file path=ppt/tags/tag1294.xml><?xml version="1.0" encoding="utf-8"?>
<p:tagLst xmlns:p="http://schemas.openxmlformats.org/presentationml/2006/main">
  <p:tag name="POWER_USER_DIAGRAM_CIRCULAR_ARROW_KEY" val="POWER_USER_DIAGRAM_CIRCULAR_ARROW_VALUE_50"/>
</p:tagLst>
</file>

<file path=ppt/tags/tag1295.xml><?xml version="1.0" encoding="utf-8"?>
<p:tagLst xmlns:p="http://schemas.openxmlformats.org/presentationml/2006/main">
  <p:tag name="POWER_USER_DIAGRAM_CIRCULAR_ARROW_KEY" val="POWER_USER_DIAGRAM_CIRCULAR_ARROW_VALUE_5"/>
</p:tagLst>
</file>

<file path=ppt/tags/tag1296.xml><?xml version="1.0" encoding="utf-8"?>
<p:tagLst xmlns:p="http://schemas.openxmlformats.org/presentationml/2006/main">
  <p:tag name="POWER_USER_DIAGRAM_CIRCULAR_ARROW_KEY" val="POWER_USER_DIAGRAM_CIRCULAR_ARROW_VALUE_6"/>
</p:tagLst>
</file>

<file path=ppt/tags/tag1297.xml><?xml version="1.0" encoding="utf-8"?>
<p:tagLst xmlns:p="http://schemas.openxmlformats.org/presentationml/2006/main">
  <p:tag name="POWER_USER_DIAGRAM_CIRCULAR_ARROW_KEY" val="POWER_USER_DIAGRAM_CIRCULAR_ARROW_VALUE_7"/>
</p:tagLst>
</file>

<file path=ppt/tags/tag1298.xml><?xml version="1.0" encoding="utf-8"?>
<p:tagLst xmlns:p="http://schemas.openxmlformats.org/presentationml/2006/main">
  <p:tag name="POWER_USER_DIAGRAM_CIRCULAR_ARROW_KEY" val="POWER_USER_DIAGRAM_CIRCULAR_ARROW_VALUE_8"/>
</p:tagLst>
</file>

<file path=ppt/tags/tag1299.xml><?xml version="1.0" encoding="utf-8"?>
<p:tagLst xmlns:p="http://schemas.openxmlformats.org/presentationml/2006/main">
  <p:tag name="POWER_USER_DIAGRAM_CIRCULAR_ARROW_KEY" val="POWER_USER_DIAGRAM_CIRCULAR_ARROW_VALUE_9"/>
</p:tagLst>
</file>

<file path=ppt/tags/tag13.xml><?xml version="1.0" encoding="utf-8"?>
<p:tagLst xmlns:p="http://schemas.openxmlformats.org/presentationml/2006/main">
  <p:tag name="POWER_USER_DIAGRAM_CIRCULAR_ARROW_KEY" val="POWER_USER_DIAGRAM_CIRCULAR_ARROW_VALUE_15"/>
</p:tagLst>
</file>

<file path=ppt/tags/tag130.xml><?xml version="1.0" encoding="utf-8"?>
<p:tagLst xmlns:p="http://schemas.openxmlformats.org/presentationml/2006/main">
  <p:tag name="POWER_USER_DIAGRAM_CIRCULAR_ARROW_KEY" val="POWER_USER_DIAGRAM_CIRCULAR_ARROW_VALUE_38"/>
</p:tagLst>
</file>

<file path=ppt/tags/tag1300.xml><?xml version="1.0" encoding="utf-8"?>
<p:tagLst xmlns:p="http://schemas.openxmlformats.org/presentationml/2006/main">
  <p:tag name="POWER_USER_DIAGRAM_CIRCULAR_ARROW_KEY" val="POWER_USER_DIAGRAM_CIRCULAR_ARROW_VALUE_10"/>
</p:tagLst>
</file>

<file path=ppt/tags/tag1301.xml><?xml version="1.0" encoding="utf-8"?>
<p:tagLst xmlns:p="http://schemas.openxmlformats.org/presentationml/2006/main">
  <p:tag name="POWER_USER_DIAGRAM_CIRCULAR_ARROW_KEY" val="POWER_USER_DIAGRAM_CIRCULAR_ARROW_VALUE_11"/>
</p:tagLst>
</file>

<file path=ppt/tags/tag1302.xml><?xml version="1.0" encoding="utf-8"?>
<p:tagLst xmlns:p="http://schemas.openxmlformats.org/presentationml/2006/main">
  <p:tag name="POWER_USER_DIAGRAM_CIRCULAR_ARROW_KEY" val="POWER_USER_DIAGRAM_CIRCULAR_ARROW_VALUE_12"/>
</p:tagLst>
</file>

<file path=ppt/tags/tag1303.xml><?xml version="1.0" encoding="utf-8"?>
<p:tagLst xmlns:p="http://schemas.openxmlformats.org/presentationml/2006/main">
  <p:tag name="POWER_USER_DIAGRAM_CIRCULAR_ARROW_KEY" val="POWER_USER_DIAGRAM_CIRCULAR_ARROW_VALUE_13"/>
</p:tagLst>
</file>

<file path=ppt/tags/tag1304.xml><?xml version="1.0" encoding="utf-8"?>
<p:tagLst xmlns:p="http://schemas.openxmlformats.org/presentationml/2006/main">
  <p:tag name="POWER_USER_DIAGRAM_CIRCULAR_ARROW_KEY" val="POWER_USER_DIAGRAM_CIRCULAR_ARROW_VALUE_14"/>
</p:tagLst>
</file>

<file path=ppt/tags/tag1305.xml><?xml version="1.0" encoding="utf-8"?>
<p:tagLst xmlns:p="http://schemas.openxmlformats.org/presentationml/2006/main">
  <p:tag name="POWER_USER_DIAGRAM_CIRCULAR_ARROW_KEY" val="POWER_USER_DIAGRAM_CIRCULAR_ARROW_VALUE_15"/>
</p:tagLst>
</file>

<file path=ppt/tags/tag1306.xml><?xml version="1.0" encoding="utf-8"?>
<p:tagLst xmlns:p="http://schemas.openxmlformats.org/presentationml/2006/main">
  <p:tag name="POWER_USER_DIAGRAM_CIRCULAR_ARROW_KEY" val="POWER_USER_DIAGRAM_CIRCULAR_ARROW_VALUE_16"/>
</p:tagLst>
</file>

<file path=ppt/tags/tag1307.xml><?xml version="1.0" encoding="utf-8"?>
<p:tagLst xmlns:p="http://schemas.openxmlformats.org/presentationml/2006/main">
  <p:tag name="POWER_USER_DIAGRAM_CIRCULAR_ARROW_KEY" val="POWER_USER_DIAGRAM_CIRCULAR_ARROW_VALUE_17"/>
</p:tagLst>
</file>

<file path=ppt/tags/tag1308.xml><?xml version="1.0" encoding="utf-8"?>
<p:tagLst xmlns:p="http://schemas.openxmlformats.org/presentationml/2006/main">
  <p:tag name="POWER_USER_DIAGRAM_CIRCULAR_ARROW_KEY" val="POWER_USER_DIAGRAM_CIRCULAR_ARROW_VALUE_18"/>
</p:tagLst>
</file>

<file path=ppt/tags/tag1309.xml><?xml version="1.0" encoding="utf-8"?>
<p:tagLst xmlns:p="http://schemas.openxmlformats.org/presentationml/2006/main">
  <p:tag name="POWER_USER_DIAGRAM_CIRCULAR_ARROW_KEY" val="POWER_USER_DIAGRAM_CIRCULAR_ARROW_VALUE_19"/>
</p:tagLst>
</file>

<file path=ppt/tags/tag131.xml><?xml version="1.0" encoding="utf-8"?>
<p:tagLst xmlns:p="http://schemas.openxmlformats.org/presentationml/2006/main">
  <p:tag name="POWER_USER_DIAGRAM_CIRCULAR_ARROW_KEY" val="POWER_USER_DIAGRAM_CIRCULAR_ARROW_VALUE_39"/>
</p:tagLst>
</file>

<file path=ppt/tags/tag1310.xml><?xml version="1.0" encoding="utf-8"?>
<p:tagLst xmlns:p="http://schemas.openxmlformats.org/presentationml/2006/main">
  <p:tag name="POWER_USER_DIAGRAM_CIRCULAR_ARROW_KEY" val="POWER_USER_DIAGRAM_CIRCULAR_ARROW_VALUE_20"/>
</p:tagLst>
</file>

<file path=ppt/tags/tag1311.xml><?xml version="1.0" encoding="utf-8"?>
<p:tagLst xmlns:p="http://schemas.openxmlformats.org/presentationml/2006/main">
  <p:tag name="POWER_USER_DIAGRAM_CIRCULAR_ARROW_KEY" val="POWER_USER_DIAGRAM_CIRCULAR_ARROW_VALUE_21"/>
</p:tagLst>
</file>

<file path=ppt/tags/tag1312.xml><?xml version="1.0" encoding="utf-8"?>
<p:tagLst xmlns:p="http://schemas.openxmlformats.org/presentationml/2006/main">
  <p:tag name="POWER_USER_DIAGRAM_CIRCULAR_ARROW_KEY" val="POWER_USER_DIAGRAM_CIRCULAR_ARROW_VALUE_22"/>
</p:tagLst>
</file>

<file path=ppt/tags/tag1313.xml><?xml version="1.0" encoding="utf-8"?>
<p:tagLst xmlns:p="http://schemas.openxmlformats.org/presentationml/2006/main">
  <p:tag name="POWER_USER_DIAGRAM_CIRCULAR_ARROW_KEY" val="POWER_USER_DIAGRAM_CIRCULAR_ARROW_VALUE_23"/>
</p:tagLst>
</file>

<file path=ppt/tags/tag1314.xml><?xml version="1.0" encoding="utf-8"?>
<p:tagLst xmlns:p="http://schemas.openxmlformats.org/presentationml/2006/main">
  <p:tag name="POWER_USER_DIAGRAM_CIRCULAR_ARROW_KEY" val="POWER_USER_DIAGRAM_CIRCULAR_ARROW_VALUE_24"/>
</p:tagLst>
</file>

<file path=ppt/tags/tag1315.xml><?xml version="1.0" encoding="utf-8"?>
<p:tagLst xmlns:p="http://schemas.openxmlformats.org/presentationml/2006/main">
  <p:tag name="POWER_USER_DIAGRAM_CIRCULAR_ARROW_KEY" val="POWER_USER_DIAGRAM_CIRCULAR_ARROW_VALUE_25"/>
</p:tagLst>
</file>

<file path=ppt/tags/tag1316.xml><?xml version="1.0" encoding="utf-8"?>
<p:tagLst xmlns:p="http://schemas.openxmlformats.org/presentationml/2006/main">
  <p:tag name="POWER_USER_DIAGRAM_CIRCULAR_ARROW_KEY" val="POWER_USER_DIAGRAM_CIRCULAR_ARROW_VALUE_26"/>
</p:tagLst>
</file>

<file path=ppt/tags/tag1317.xml><?xml version="1.0" encoding="utf-8"?>
<p:tagLst xmlns:p="http://schemas.openxmlformats.org/presentationml/2006/main">
  <p:tag name="POWER_USER_DIAGRAM_CIRCULAR_ARROW_KEY" val="POWER_USER_DIAGRAM_CIRCULAR_ARROW_VALUE_27"/>
</p:tagLst>
</file>

<file path=ppt/tags/tag1318.xml><?xml version="1.0" encoding="utf-8"?>
<p:tagLst xmlns:p="http://schemas.openxmlformats.org/presentationml/2006/main">
  <p:tag name="POWER_USER_DIAGRAM_CIRCULAR_ARROW_KEY" val="POWER_USER_DIAGRAM_CIRCULAR_ARROW_VALUE_28"/>
</p:tagLst>
</file>

<file path=ppt/tags/tag1319.xml><?xml version="1.0" encoding="utf-8"?>
<p:tagLst xmlns:p="http://schemas.openxmlformats.org/presentationml/2006/main">
  <p:tag name="POWER_USER_DIAGRAM_CIRCULAR_ARROW_KEY" val="POWER_USER_DIAGRAM_CIRCULAR_ARROW_VALUE_29"/>
</p:tagLst>
</file>

<file path=ppt/tags/tag132.xml><?xml version="1.0" encoding="utf-8"?>
<p:tagLst xmlns:p="http://schemas.openxmlformats.org/presentationml/2006/main">
  <p:tag name="POWER_USER_DIAGRAM_CIRCULAR_ARROW_KEY" val="POWER_USER_DIAGRAM_CIRCULAR_ARROW_VALUE_40"/>
</p:tagLst>
</file>

<file path=ppt/tags/tag1320.xml><?xml version="1.0" encoding="utf-8"?>
<p:tagLst xmlns:p="http://schemas.openxmlformats.org/presentationml/2006/main">
  <p:tag name="POWER_USER_DIAGRAM_CIRCULAR_ARROW_KEY" val="POWER_USER_DIAGRAM_CIRCULAR_ARROW_VALUE_30"/>
</p:tagLst>
</file>

<file path=ppt/tags/tag1321.xml><?xml version="1.0" encoding="utf-8"?>
<p:tagLst xmlns:p="http://schemas.openxmlformats.org/presentationml/2006/main">
  <p:tag name="POWER_USER_DIAGRAM_CIRCULAR_ARROW_KEY" val="POWER_USER_DIAGRAM_CIRCULAR_ARROW_VALUE_31"/>
</p:tagLst>
</file>

<file path=ppt/tags/tag1322.xml><?xml version="1.0" encoding="utf-8"?>
<p:tagLst xmlns:p="http://schemas.openxmlformats.org/presentationml/2006/main">
  <p:tag name="POWER_USER_DIAGRAM_CIRCULAR_ARROW_KEY" val="POWER_USER_DIAGRAM_CIRCULAR_ARROW_VALUE_32"/>
</p:tagLst>
</file>

<file path=ppt/tags/tag1323.xml><?xml version="1.0" encoding="utf-8"?>
<p:tagLst xmlns:p="http://schemas.openxmlformats.org/presentationml/2006/main">
  <p:tag name="POWER_USER_DIAGRAM_CIRCULAR_ARROW_KEY" val="POWER_USER_DIAGRAM_CIRCULAR_ARROW_VALUE_33"/>
</p:tagLst>
</file>

<file path=ppt/tags/tag1324.xml><?xml version="1.0" encoding="utf-8"?>
<p:tagLst xmlns:p="http://schemas.openxmlformats.org/presentationml/2006/main">
  <p:tag name="POWER_USER_DIAGRAM_CIRCULAR_ARROW_KEY" val="POWER_USER_DIAGRAM_CIRCULAR_ARROW_VALUE_34"/>
</p:tagLst>
</file>

<file path=ppt/tags/tag1325.xml><?xml version="1.0" encoding="utf-8"?>
<p:tagLst xmlns:p="http://schemas.openxmlformats.org/presentationml/2006/main">
  <p:tag name="POWER_USER_DIAGRAM_CIRCULAR_ARROW_KEY" val="POWER_USER_DIAGRAM_CIRCULAR_ARROW_VALUE_35"/>
</p:tagLst>
</file>

<file path=ppt/tags/tag1326.xml><?xml version="1.0" encoding="utf-8"?>
<p:tagLst xmlns:p="http://schemas.openxmlformats.org/presentationml/2006/main">
  <p:tag name="POWER_USER_DIAGRAM_CIRCULAR_ARROW_KEY" val="POWER_USER_DIAGRAM_CIRCULAR_ARROW_VALUE_36"/>
</p:tagLst>
</file>

<file path=ppt/tags/tag1327.xml><?xml version="1.0" encoding="utf-8"?>
<p:tagLst xmlns:p="http://schemas.openxmlformats.org/presentationml/2006/main">
  <p:tag name="POWER_USER_DIAGRAM_CIRCULAR_ARROW_KEY" val="POWER_USER_DIAGRAM_CIRCULAR_ARROW_VALUE_37"/>
</p:tagLst>
</file>

<file path=ppt/tags/tag1328.xml><?xml version="1.0" encoding="utf-8"?>
<p:tagLst xmlns:p="http://schemas.openxmlformats.org/presentationml/2006/main">
  <p:tag name="POWER_USER_DIAGRAM_CIRCULAR_ARROW_KEY" val="POWER_USER_DIAGRAM_CIRCULAR_ARROW_VALUE_38"/>
</p:tagLst>
</file>

<file path=ppt/tags/tag1329.xml><?xml version="1.0" encoding="utf-8"?>
<p:tagLst xmlns:p="http://schemas.openxmlformats.org/presentationml/2006/main">
  <p:tag name="POWER_USER_DIAGRAM_CIRCULAR_ARROW_KEY" val="POWER_USER_DIAGRAM_CIRCULAR_ARROW_VALUE_39"/>
</p:tagLst>
</file>

<file path=ppt/tags/tag133.xml><?xml version="1.0" encoding="utf-8"?>
<p:tagLst xmlns:p="http://schemas.openxmlformats.org/presentationml/2006/main">
  <p:tag name="POWER_USER_DIAGRAM_CIRCULAR_ARROW_KEY" val="POWER_USER_DIAGRAM_CIRCULAR_ARROW_VALUE_41"/>
</p:tagLst>
</file>

<file path=ppt/tags/tag1330.xml><?xml version="1.0" encoding="utf-8"?>
<p:tagLst xmlns:p="http://schemas.openxmlformats.org/presentationml/2006/main">
  <p:tag name="POWER_USER_DIAGRAM_CIRCULAR_ARROW_KEY" val="POWER_USER_DIAGRAM_CIRCULAR_ARROW_VALUE_40"/>
</p:tagLst>
</file>

<file path=ppt/tags/tag1331.xml><?xml version="1.0" encoding="utf-8"?>
<p:tagLst xmlns:p="http://schemas.openxmlformats.org/presentationml/2006/main">
  <p:tag name="POWER_USER_DIAGRAM_CIRCULAR_ARROW_KEY" val="POWER_USER_DIAGRAM_CIRCULAR_ARROW_VALUE_41"/>
</p:tagLst>
</file>

<file path=ppt/tags/tag1332.xml><?xml version="1.0" encoding="utf-8"?>
<p:tagLst xmlns:p="http://schemas.openxmlformats.org/presentationml/2006/main">
  <p:tag name="POWER_USER_DIAGRAM_CIRCULAR_ARROW_KEY" val="POWER_USER_DIAGRAM_CIRCULAR_ARROW_VALUE_42"/>
</p:tagLst>
</file>

<file path=ppt/tags/tag1333.xml><?xml version="1.0" encoding="utf-8"?>
<p:tagLst xmlns:p="http://schemas.openxmlformats.org/presentationml/2006/main">
  <p:tag name="POWER_USER_DIAGRAM_CIRCULAR_ARROW_KEY" val="POWER_USER_DIAGRAM_CIRCULAR_ARROW_VALUE_43"/>
</p:tagLst>
</file>

<file path=ppt/tags/tag1334.xml><?xml version="1.0" encoding="utf-8"?>
<p:tagLst xmlns:p="http://schemas.openxmlformats.org/presentationml/2006/main">
  <p:tag name="POWER_USER_DIAGRAM_CIRCULAR_ARROW_KEY" val="POWER_USER_DIAGRAM_CIRCULAR_ARROW_VALUE_44"/>
</p:tagLst>
</file>

<file path=ppt/tags/tag1335.xml><?xml version="1.0" encoding="utf-8"?>
<p:tagLst xmlns:p="http://schemas.openxmlformats.org/presentationml/2006/main">
  <p:tag name="POWER_USER_DIAGRAM_CIRCULAR_ARROW_KEY" val="POWER_USER_DIAGRAM_CIRCULAR_ARROW_VALUE_45"/>
</p:tagLst>
</file>

<file path=ppt/tags/tag1336.xml><?xml version="1.0" encoding="utf-8"?>
<p:tagLst xmlns:p="http://schemas.openxmlformats.org/presentationml/2006/main">
  <p:tag name="POWER_USER_DIAGRAM_CIRCULAR_ARROW_KEY" val="POWER_USER_DIAGRAM_CIRCULAR_ARROW_VALUE_46"/>
</p:tagLst>
</file>

<file path=ppt/tags/tag1337.xml><?xml version="1.0" encoding="utf-8"?>
<p:tagLst xmlns:p="http://schemas.openxmlformats.org/presentationml/2006/main">
  <p:tag name="POWER_USER_DIAGRAM_CIRCULAR_ARROW_KEY" val="POWER_USER_DIAGRAM_CIRCULAR_ARROW_VALUE_47"/>
</p:tagLst>
</file>

<file path=ppt/tags/tag1338.xml><?xml version="1.0" encoding="utf-8"?>
<p:tagLst xmlns:p="http://schemas.openxmlformats.org/presentationml/2006/main">
  <p:tag name="POWER_USER_DIAGRAM_CIRCULAR_ARROW_KEY" val="POWER_USER_DIAGRAM_CIRCULAR_ARROW_VALUE_48"/>
</p:tagLst>
</file>

<file path=ppt/tags/tag1339.xml><?xml version="1.0" encoding="utf-8"?>
<p:tagLst xmlns:p="http://schemas.openxmlformats.org/presentationml/2006/main">
  <p:tag name="POWER_USER_DIAGRAM_CIRCULAR_ARROW_KEY" val="POWER_USER_DIAGRAM_CIRCULAR_ARROW_VALUE_49"/>
</p:tagLst>
</file>

<file path=ppt/tags/tag134.xml><?xml version="1.0" encoding="utf-8"?>
<p:tagLst xmlns:p="http://schemas.openxmlformats.org/presentationml/2006/main">
  <p:tag name="POWER_USER_DIAGRAM_CIRCULAR_ARROW_KEY" val="POWER_USER_DIAGRAM_CIRCULAR_ARROW_VALUE_42"/>
</p:tagLst>
</file>

<file path=ppt/tags/tag1340.xml><?xml version="1.0" encoding="utf-8"?>
<p:tagLst xmlns:p="http://schemas.openxmlformats.org/presentationml/2006/main">
  <p:tag name="POWER_USER_DIAGRAM_CIRCULAR_ARROW_KEY" val="POWER_USER_DIAGRAM_CIRCULAR_ARROW_VALUE_50"/>
</p:tagLst>
</file>

<file path=ppt/tags/tag1341.xml><?xml version="1.0" encoding="utf-8"?>
<p:tagLst xmlns:p="http://schemas.openxmlformats.org/presentationml/2006/main">
  <p:tag name="POWER_USER_DIAGRAM_CIRCULAR_ARROW_KEY" val="POWER_USER_DIAGRAM_CIRCULAR_ARROW_VALUE_5"/>
</p:tagLst>
</file>

<file path=ppt/tags/tag1342.xml><?xml version="1.0" encoding="utf-8"?>
<p:tagLst xmlns:p="http://schemas.openxmlformats.org/presentationml/2006/main">
  <p:tag name="POWER_USER_DIAGRAM_CIRCULAR_ARROW_KEY" val="POWER_USER_DIAGRAM_CIRCULAR_ARROW_VALUE_6"/>
</p:tagLst>
</file>

<file path=ppt/tags/tag1343.xml><?xml version="1.0" encoding="utf-8"?>
<p:tagLst xmlns:p="http://schemas.openxmlformats.org/presentationml/2006/main">
  <p:tag name="POWER_USER_DIAGRAM_CIRCULAR_ARROW_KEY" val="POWER_USER_DIAGRAM_CIRCULAR_ARROW_VALUE_7"/>
</p:tagLst>
</file>

<file path=ppt/tags/tag1344.xml><?xml version="1.0" encoding="utf-8"?>
<p:tagLst xmlns:p="http://schemas.openxmlformats.org/presentationml/2006/main">
  <p:tag name="POWER_USER_DIAGRAM_CIRCULAR_ARROW_KEY" val="POWER_USER_DIAGRAM_CIRCULAR_ARROW_VALUE_8"/>
</p:tagLst>
</file>

<file path=ppt/tags/tag1345.xml><?xml version="1.0" encoding="utf-8"?>
<p:tagLst xmlns:p="http://schemas.openxmlformats.org/presentationml/2006/main">
  <p:tag name="POWER_USER_DIAGRAM_CIRCULAR_ARROW_KEY" val="POWER_USER_DIAGRAM_CIRCULAR_ARROW_VALUE_9"/>
</p:tagLst>
</file>

<file path=ppt/tags/tag1346.xml><?xml version="1.0" encoding="utf-8"?>
<p:tagLst xmlns:p="http://schemas.openxmlformats.org/presentationml/2006/main">
  <p:tag name="POWER_USER_DIAGRAM_CIRCULAR_ARROW_KEY" val="POWER_USER_DIAGRAM_CIRCULAR_ARROW_VALUE_10"/>
</p:tagLst>
</file>

<file path=ppt/tags/tag1347.xml><?xml version="1.0" encoding="utf-8"?>
<p:tagLst xmlns:p="http://schemas.openxmlformats.org/presentationml/2006/main">
  <p:tag name="POWER_USER_DIAGRAM_CIRCULAR_ARROW_KEY" val="POWER_USER_DIAGRAM_CIRCULAR_ARROW_VALUE_11"/>
</p:tagLst>
</file>

<file path=ppt/tags/tag1348.xml><?xml version="1.0" encoding="utf-8"?>
<p:tagLst xmlns:p="http://schemas.openxmlformats.org/presentationml/2006/main">
  <p:tag name="POWER_USER_DIAGRAM_CIRCULAR_ARROW_KEY" val="POWER_USER_DIAGRAM_CIRCULAR_ARROW_VALUE_12"/>
</p:tagLst>
</file>

<file path=ppt/tags/tag1349.xml><?xml version="1.0" encoding="utf-8"?>
<p:tagLst xmlns:p="http://schemas.openxmlformats.org/presentationml/2006/main">
  <p:tag name="POWER_USER_DIAGRAM_CIRCULAR_ARROW_KEY" val="POWER_USER_DIAGRAM_CIRCULAR_ARROW_VALUE_13"/>
</p:tagLst>
</file>

<file path=ppt/tags/tag135.xml><?xml version="1.0" encoding="utf-8"?>
<p:tagLst xmlns:p="http://schemas.openxmlformats.org/presentationml/2006/main">
  <p:tag name="POWER_USER_DIAGRAM_CIRCULAR_ARROW_KEY" val="POWER_USER_DIAGRAM_CIRCULAR_ARROW_VALUE_43"/>
</p:tagLst>
</file>

<file path=ppt/tags/tag1350.xml><?xml version="1.0" encoding="utf-8"?>
<p:tagLst xmlns:p="http://schemas.openxmlformats.org/presentationml/2006/main">
  <p:tag name="POWER_USER_DIAGRAM_CIRCULAR_ARROW_KEY" val="POWER_USER_DIAGRAM_CIRCULAR_ARROW_VALUE_14"/>
</p:tagLst>
</file>

<file path=ppt/tags/tag1351.xml><?xml version="1.0" encoding="utf-8"?>
<p:tagLst xmlns:p="http://schemas.openxmlformats.org/presentationml/2006/main">
  <p:tag name="POWER_USER_DIAGRAM_CIRCULAR_ARROW_KEY" val="POWER_USER_DIAGRAM_CIRCULAR_ARROW_VALUE_15"/>
</p:tagLst>
</file>

<file path=ppt/tags/tag1352.xml><?xml version="1.0" encoding="utf-8"?>
<p:tagLst xmlns:p="http://schemas.openxmlformats.org/presentationml/2006/main">
  <p:tag name="POWER_USER_DIAGRAM_CIRCULAR_ARROW_KEY" val="POWER_USER_DIAGRAM_CIRCULAR_ARROW_VALUE_16"/>
</p:tagLst>
</file>

<file path=ppt/tags/tag1353.xml><?xml version="1.0" encoding="utf-8"?>
<p:tagLst xmlns:p="http://schemas.openxmlformats.org/presentationml/2006/main">
  <p:tag name="POWER_USER_DIAGRAM_CIRCULAR_ARROW_KEY" val="POWER_USER_DIAGRAM_CIRCULAR_ARROW_VALUE_17"/>
</p:tagLst>
</file>

<file path=ppt/tags/tag1354.xml><?xml version="1.0" encoding="utf-8"?>
<p:tagLst xmlns:p="http://schemas.openxmlformats.org/presentationml/2006/main">
  <p:tag name="POWER_USER_DIAGRAM_CIRCULAR_ARROW_KEY" val="POWER_USER_DIAGRAM_CIRCULAR_ARROW_VALUE_18"/>
</p:tagLst>
</file>

<file path=ppt/tags/tag1355.xml><?xml version="1.0" encoding="utf-8"?>
<p:tagLst xmlns:p="http://schemas.openxmlformats.org/presentationml/2006/main">
  <p:tag name="POWER_USER_DIAGRAM_CIRCULAR_ARROW_KEY" val="POWER_USER_DIAGRAM_CIRCULAR_ARROW_VALUE_19"/>
</p:tagLst>
</file>

<file path=ppt/tags/tag1356.xml><?xml version="1.0" encoding="utf-8"?>
<p:tagLst xmlns:p="http://schemas.openxmlformats.org/presentationml/2006/main">
  <p:tag name="POWER_USER_DIAGRAM_CIRCULAR_ARROW_KEY" val="POWER_USER_DIAGRAM_CIRCULAR_ARROW_VALUE_20"/>
</p:tagLst>
</file>

<file path=ppt/tags/tag1357.xml><?xml version="1.0" encoding="utf-8"?>
<p:tagLst xmlns:p="http://schemas.openxmlformats.org/presentationml/2006/main">
  <p:tag name="POWER_USER_DIAGRAM_CIRCULAR_ARROW_KEY" val="POWER_USER_DIAGRAM_CIRCULAR_ARROW_VALUE_21"/>
</p:tagLst>
</file>

<file path=ppt/tags/tag1358.xml><?xml version="1.0" encoding="utf-8"?>
<p:tagLst xmlns:p="http://schemas.openxmlformats.org/presentationml/2006/main">
  <p:tag name="POWER_USER_DIAGRAM_CIRCULAR_ARROW_KEY" val="POWER_USER_DIAGRAM_CIRCULAR_ARROW_VALUE_22"/>
</p:tagLst>
</file>

<file path=ppt/tags/tag1359.xml><?xml version="1.0" encoding="utf-8"?>
<p:tagLst xmlns:p="http://schemas.openxmlformats.org/presentationml/2006/main">
  <p:tag name="POWER_USER_DIAGRAM_CIRCULAR_ARROW_KEY" val="POWER_USER_DIAGRAM_CIRCULAR_ARROW_VALUE_23"/>
</p:tagLst>
</file>

<file path=ppt/tags/tag136.xml><?xml version="1.0" encoding="utf-8"?>
<p:tagLst xmlns:p="http://schemas.openxmlformats.org/presentationml/2006/main">
  <p:tag name="POWER_USER_DIAGRAM_CIRCULAR_ARROW_KEY" val="POWER_USER_DIAGRAM_CIRCULAR_ARROW_VALUE_44"/>
</p:tagLst>
</file>

<file path=ppt/tags/tag1360.xml><?xml version="1.0" encoding="utf-8"?>
<p:tagLst xmlns:p="http://schemas.openxmlformats.org/presentationml/2006/main">
  <p:tag name="POWER_USER_DIAGRAM_CIRCULAR_ARROW_KEY" val="POWER_USER_DIAGRAM_CIRCULAR_ARROW_VALUE_24"/>
</p:tagLst>
</file>

<file path=ppt/tags/tag1361.xml><?xml version="1.0" encoding="utf-8"?>
<p:tagLst xmlns:p="http://schemas.openxmlformats.org/presentationml/2006/main">
  <p:tag name="POWER_USER_DIAGRAM_CIRCULAR_ARROW_KEY" val="POWER_USER_DIAGRAM_CIRCULAR_ARROW_VALUE_25"/>
</p:tagLst>
</file>

<file path=ppt/tags/tag1362.xml><?xml version="1.0" encoding="utf-8"?>
<p:tagLst xmlns:p="http://schemas.openxmlformats.org/presentationml/2006/main">
  <p:tag name="POWER_USER_DIAGRAM_CIRCULAR_ARROW_KEY" val="POWER_USER_DIAGRAM_CIRCULAR_ARROW_VALUE_26"/>
</p:tagLst>
</file>

<file path=ppt/tags/tag1363.xml><?xml version="1.0" encoding="utf-8"?>
<p:tagLst xmlns:p="http://schemas.openxmlformats.org/presentationml/2006/main">
  <p:tag name="POWER_USER_DIAGRAM_CIRCULAR_ARROW_KEY" val="POWER_USER_DIAGRAM_CIRCULAR_ARROW_VALUE_27"/>
</p:tagLst>
</file>

<file path=ppt/tags/tag1364.xml><?xml version="1.0" encoding="utf-8"?>
<p:tagLst xmlns:p="http://schemas.openxmlformats.org/presentationml/2006/main">
  <p:tag name="POWER_USER_DIAGRAM_CIRCULAR_ARROW_KEY" val="POWER_USER_DIAGRAM_CIRCULAR_ARROW_VALUE_28"/>
</p:tagLst>
</file>

<file path=ppt/tags/tag1365.xml><?xml version="1.0" encoding="utf-8"?>
<p:tagLst xmlns:p="http://schemas.openxmlformats.org/presentationml/2006/main">
  <p:tag name="POWER_USER_DIAGRAM_CIRCULAR_ARROW_KEY" val="POWER_USER_DIAGRAM_CIRCULAR_ARROW_VALUE_29"/>
</p:tagLst>
</file>

<file path=ppt/tags/tag1366.xml><?xml version="1.0" encoding="utf-8"?>
<p:tagLst xmlns:p="http://schemas.openxmlformats.org/presentationml/2006/main">
  <p:tag name="POWER_USER_DIAGRAM_CIRCULAR_ARROW_KEY" val="POWER_USER_DIAGRAM_CIRCULAR_ARROW_VALUE_30"/>
</p:tagLst>
</file>

<file path=ppt/tags/tag1367.xml><?xml version="1.0" encoding="utf-8"?>
<p:tagLst xmlns:p="http://schemas.openxmlformats.org/presentationml/2006/main">
  <p:tag name="POWER_USER_DIAGRAM_CIRCULAR_ARROW_KEY" val="POWER_USER_DIAGRAM_CIRCULAR_ARROW_VALUE_31"/>
</p:tagLst>
</file>

<file path=ppt/tags/tag1368.xml><?xml version="1.0" encoding="utf-8"?>
<p:tagLst xmlns:p="http://schemas.openxmlformats.org/presentationml/2006/main">
  <p:tag name="POWER_USER_DIAGRAM_CIRCULAR_ARROW_KEY" val="POWER_USER_DIAGRAM_CIRCULAR_ARROW_VALUE_32"/>
</p:tagLst>
</file>

<file path=ppt/tags/tag1369.xml><?xml version="1.0" encoding="utf-8"?>
<p:tagLst xmlns:p="http://schemas.openxmlformats.org/presentationml/2006/main">
  <p:tag name="POWER_USER_DIAGRAM_CIRCULAR_ARROW_KEY" val="POWER_USER_DIAGRAM_CIRCULAR_ARROW_VALUE_33"/>
</p:tagLst>
</file>

<file path=ppt/tags/tag137.xml><?xml version="1.0" encoding="utf-8"?>
<p:tagLst xmlns:p="http://schemas.openxmlformats.org/presentationml/2006/main">
  <p:tag name="POWER_USER_DIAGRAM_CIRCULAR_ARROW_KEY" val="POWER_USER_DIAGRAM_CIRCULAR_ARROW_VALUE_45"/>
</p:tagLst>
</file>

<file path=ppt/tags/tag1370.xml><?xml version="1.0" encoding="utf-8"?>
<p:tagLst xmlns:p="http://schemas.openxmlformats.org/presentationml/2006/main">
  <p:tag name="POWER_USER_DIAGRAM_CIRCULAR_ARROW_KEY" val="POWER_USER_DIAGRAM_CIRCULAR_ARROW_VALUE_34"/>
</p:tagLst>
</file>

<file path=ppt/tags/tag1371.xml><?xml version="1.0" encoding="utf-8"?>
<p:tagLst xmlns:p="http://schemas.openxmlformats.org/presentationml/2006/main">
  <p:tag name="POWER_USER_DIAGRAM_CIRCULAR_ARROW_KEY" val="POWER_USER_DIAGRAM_CIRCULAR_ARROW_VALUE_35"/>
</p:tagLst>
</file>

<file path=ppt/tags/tag1372.xml><?xml version="1.0" encoding="utf-8"?>
<p:tagLst xmlns:p="http://schemas.openxmlformats.org/presentationml/2006/main">
  <p:tag name="POWER_USER_DIAGRAM_CIRCULAR_ARROW_KEY" val="POWER_USER_DIAGRAM_CIRCULAR_ARROW_VALUE_36"/>
</p:tagLst>
</file>

<file path=ppt/tags/tag1373.xml><?xml version="1.0" encoding="utf-8"?>
<p:tagLst xmlns:p="http://schemas.openxmlformats.org/presentationml/2006/main">
  <p:tag name="POWER_USER_DIAGRAM_CIRCULAR_ARROW_KEY" val="POWER_USER_DIAGRAM_CIRCULAR_ARROW_VALUE_37"/>
</p:tagLst>
</file>

<file path=ppt/tags/tag1374.xml><?xml version="1.0" encoding="utf-8"?>
<p:tagLst xmlns:p="http://schemas.openxmlformats.org/presentationml/2006/main">
  <p:tag name="POWER_USER_DIAGRAM_CIRCULAR_ARROW_KEY" val="POWER_USER_DIAGRAM_CIRCULAR_ARROW_VALUE_38"/>
</p:tagLst>
</file>

<file path=ppt/tags/tag1375.xml><?xml version="1.0" encoding="utf-8"?>
<p:tagLst xmlns:p="http://schemas.openxmlformats.org/presentationml/2006/main">
  <p:tag name="POWER_USER_DIAGRAM_CIRCULAR_ARROW_KEY" val="POWER_USER_DIAGRAM_CIRCULAR_ARROW_VALUE_39"/>
</p:tagLst>
</file>

<file path=ppt/tags/tag1376.xml><?xml version="1.0" encoding="utf-8"?>
<p:tagLst xmlns:p="http://schemas.openxmlformats.org/presentationml/2006/main">
  <p:tag name="POWER_USER_DIAGRAM_CIRCULAR_ARROW_KEY" val="POWER_USER_DIAGRAM_CIRCULAR_ARROW_VALUE_40"/>
</p:tagLst>
</file>

<file path=ppt/tags/tag1377.xml><?xml version="1.0" encoding="utf-8"?>
<p:tagLst xmlns:p="http://schemas.openxmlformats.org/presentationml/2006/main">
  <p:tag name="POWER_USER_DIAGRAM_CIRCULAR_ARROW_KEY" val="POWER_USER_DIAGRAM_CIRCULAR_ARROW_VALUE_41"/>
</p:tagLst>
</file>

<file path=ppt/tags/tag1378.xml><?xml version="1.0" encoding="utf-8"?>
<p:tagLst xmlns:p="http://schemas.openxmlformats.org/presentationml/2006/main">
  <p:tag name="POWER_USER_DIAGRAM_CIRCULAR_ARROW_KEY" val="POWER_USER_DIAGRAM_CIRCULAR_ARROW_VALUE_42"/>
</p:tagLst>
</file>

<file path=ppt/tags/tag1379.xml><?xml version="1.0" encoding="utf-8"?>
<p:tagLst xmlns:p="http://schemas.openxmlformats.org/presentationml/2006/main">
  <p:tag name="POWER_USER_DIAGRAM_CIRCULAR_ARROW_KEY" val="POWER_USER_DIAGRAM_CIRCULAR_ARROW_VALUE_43"/>
</p:tagLst>
</file>

<file path=ppt/tags/tag138.xml><?xml version="1.0" encoding="utf-8"?>
<p:tagLst xmlns:p="http://schemas.openxmlformats.org/presentationml/2006/main">
  <p:tag name="POWER_USER_DIAGRAM_CIRCULAR_ARROW_KEY" val="POWER_USER_DIAGRAM_CIRCULAR_ARROW_VALUE_46"/>
</p:tagLst>
</file>

<file path=ppt/tags/tag1380.xml><?xml version="1.0" encoding="utf-8"?>
<p:tagLst xmlns:p="http://schemas.openxmlformats.org/presentationml/2006/main">
  <p:tag name="POWER_USER_DIAGRAM_CIRCULAR_ARROW_KEY" val="POWER_USER_DIAGRAM_CIRCULAR_ARROW_VALUE_44"/>
</p:tagLst>
</file>

<file path=ppt/tags/tag1381.xml><?xml version="1.0" encoding="utf-8"?>
<p:tagLst xmlns:p="http://schemas.openxmlformats.org/presentationml/2006/main">
  <p:tag name="POWER_USER_DIAGRAM_CIRCULAR_ARROW_KEY" val="POWER_USER_DIAGRAM_CIRCULAR_ARROW_VALUE_45"/>
</p:tagLst>
</file>

<file path=ppt/tags/tag1382.xml><?xml version="1.0" encoding="utf-8"?>
<p:tagLst xmlns:p="http://schemas.openxmlformats.org/presentationml/2006/main">
  <p:tag name="POWER_USER_DIAGRAM_CIRCULAR_ARROW_KEY" val="POWER_USER_DIAGRAM_CIRCULAR_ARROW_VALUE_46"/>
</p:tagLst>
</file>

<file path=ppt/tags/tag1383.xml><?xml version="1.0" encoding="utf-8"?>
<p:tagLst xmlns:p="http://schemas.openxmlformats.org/presentationml/2006/main">
  <p:tag name="POWER_USER_DIAGRAM_CIRCULAR_ARROW_KEY" val="POWER_USER_DIAGRAM_CIRCULAR_ARROW_VALUE_47"/>
</p:tagLst>
</file>

<file path=ppt/tags/tag1384.xml><?xml version="1.0" encoding="utf-8"?>
<p:tagLst xmlns:p="http://schemas.openxmlformats.org/presentationml/2006/main">
  <p:tag name="POWER_USER_DIAGRAM_CIRCULAR_ARROW_KEY" val="POWER_USER_DIAGRAM_CIRCULAR_ARROW_VALUE_48"/>
</p:tagLst>
</file>

<file path=ppt/tags/tag1385.xml><?xml version="1.0" encoding="utf-8"?>
<p:tagLst xmlns:p="http://schemas.openxmlformats.org/presentationml/2006/main">
  <p:tag name="POWER_USER_DIAGRAM_CIRCULAR_ARROW_KEY" val="POWER_USER_DIAGRAM_CIRCULAR_ARROW_VALUE_49"/>
</p:tagLst>
</file>

<file path=ppt/tags/tag1386.xml><?xml version="1.0" encoding="utf-8"?>
<p:tagLst xmlns:p="http://schemas.openxmlformats.org/presentationml/2006/main">
  <p:tag name="POWER_USER_DIAGRAM_CIRCULAR_ARROW_KEY" val="POWER_USER_DIAGRAM_CIRCULAR_ARROW_VALUE_50"/>
</p:tagLst>
</file>

<file path=ppt/tags/tag1387.xml><?xml version="1.0" encoding="utf-8"?>
<p:tagLst xmlns:p="http://schemas.openxmlformats.org/presentationml/2006/main">
  <p:tag name="POWER_USER_DIAGRAM_CIRCULAR_ARROW_KEY" val="POWER_USER_DIAGRAM_CIRCULAR_ARROW_VALUE_5"/>
</p:tagLst>
</file>

<file path=ppt/tags/tag1388.xml><?xml version="1.0" encoding="utf-8"?>
<p:tagLst xmlns:p="http://schemas.openxmlformats.org/presentationml/2006/main">
  <p:tag name="POWER_USER_DIAGRAM_CIRCULAR_ARROW_KEY" val="POWER_USER_DIAGRAM_CIRCULAR_ARROW_VALUE_6"/>
</p:tagLst>
</file>

<file path=ppt/tags/tag1389.xml><?xml version="1.0" encoding="utf-8"?>
<p:tagLst xmlns:p="http://schemas.openxmlformats.org/presentationml/2006/main">
  <p:tag name="POWER_USER_DIAGRAM_CIRCULAR_ARROW_KEY" val="POWER_USER_DIAGRAM_CIRCULAR_ARROW_VALUE_7"/>
</p:tagLst>
</file>

<file path=ppt/tags/tag139.xml><?xml version="1.0" encoding="utf-8"?>
<p:tagLst xmlns:p="http://schemas.openxmlformats.org/presentationml/2006/main">
  <p:tag name="POWER_USER_DIAGRAM_CIRCULAR_ARROW_KEY" val="POWER_USER_DIAGRAM_CIRCULAR_ARROW_VALUE_47"/>
</p:tagLst>
</file>

<file path=ppt/tags/tag1390.xml><?xml version="1.0" encoding="utf-8"?>
<p:tagLst xmlns:p="http://schemas.openxmlformats.org/presentationml/2006/main">
  <p:tag name="POWER_USER_DIAGRAM_CIRCULAR_ARROW_KEY" val="POWER_USER_DIAGRAM_CIRCULAR_ARROW_VALUE_8"/>
</p:tagLst>
</file>

<file path=ppt/tags/tag1391.xml><?xml version="1.0" encoding="utf-8"?>
<p:tagLst xmlns:p="http://schemas.openxmlformats.org/presentationml/2006/main">
  <p:tag name="POWER_USER_DIAGRAM_CIRCULAR_ARROW_KEY" val="POWER_USER_DIAGRAM_CIRCULAR_ARROW_VALUE_9"/>
</p:tagLst>
</file>

<file path=ppt/tags/tag1392.xml><?xml version="1.0" encoding="utf-8"?>
<p:tagLst xmlns:p="http://schemas.openxmlformats.org/presentationml/2006/main">
  <p:tag name="POWER_USER_DIAGRAM_CIRCULAR_ARROW_KEY" val="POWER_USER_DIAGRAM_CIRCULAR_ARROW_VALUE_10"/>
</p:tagLst>
</file>

<file path=ppt/tags/tag1393.xml><?xml version="1.0" encoding="utf-8"?>
<p:tagLst xmlns:p="http://schemas.openxmlformats.org/presentationml/2006/main">
  <p:tag name="POWER_USER_DIAGRAM_CIRCULAR_ARROW_KEY" val="POWER_USER_DIAGRAM_CIRCULAR_ARROW_VALUE_11"/>
</p:tagLst>
</file>

<file path=ppt/tags/tag1394.xml><?xml version="1.0" encoding="utf-8"?>
<p:tagLst xmlns:p="http://schemas.openxmlformats.org/presentationml/2006/main">
  <p:tag name="POWER_USER_DIAGRAM_CIRCULAR_ARROW_KEY" val="POWER_USER_DIAGRAM_CIRCULAR_ARROW_VALUE_12"/>
</p:tagLst>
</file>

<file path=ppt/tags/tag1395.xml><?xml version="1.0" encoding="utf-8"?>
<p:tagLst xmlns:p="http://schemas.openxmlformats.org/presentationml/2006/main">
  <p:tag name="POWER_USER_DIAGRAM_CIRCULAR_ARROW_KEY" val="POWER_USER_DIAGRAM_CIRCULAR_ARROW_VALUE_13"/>
</p:tagLst>
</file>

<file path=ppt/tags/tag1396.xml><?xml version="1.0" encoding="utf-8"?>
<p:tagLst xmlns:p="http://schemas.openxmlformats.org/presentationml/2006/main">
  <p:tag name="POWER_USER_DIAGRAM_CIRCULAR_ARROW_KEY" val="POWER_USER_DIAGRAM_CIRCULAR_ARROW_VALUE_14"/>
</p:tagLst>
</file>

<file path=ppt/tags/tag1397.xml><?xml version="1.0" encoding="utf-8"?>
<p:tagLst xmlns:p="http://schemas.openxmlformats.org/presentationml/2006/main">
  <p:tag name="POWER_USER_DIAGRAM_CIRCULAR_ARROW_KEY" val="POWER_USER_DIAGRAM_CIRCULAR_ARROW_VALUE_15"/>
</p:tagLst>
</file>

<file path=ppt/tags/tag1398.xml><?xml version="1.0" encoding="utf-8"?>
<p:tagLst xmlns:p="http://schemas.openxmlformats.org/presentationml/2006/main">
  <p:tag name="POWER_USER_DIAGRAM_CIRCULAR_ARROW_KEY" val="POWER_USER_DIAGRAM_CIRCULAR_ARROW_VALUE_16"/>
</p:tagLst>
</file>

<file path=ppt/tags/tag1399.xml><?xml version="1.0" encoding="utf-8"?>
<p:tagLst xmlns:p="http://schemas.openxmlformats.org/presentationml/2006/main">
  <p:tag name="POWER_USER_DIAGRAM_CIRCULAR_ARROW_KEY" val="POWER_USER_DIAGRAM_CIRCULAR_ARROW_VALUE_17"/>
</p:tagLst>
</file>

<file path=ppt/tags/tag14.xml><?xml version="1.0" encoding="utf-8"?>
<p:tagLst xmlns:p="http://schemas.openxmlformats.org/presentationml/2006/main">
  <p:tag name="POWER_USER_DIAGRAM_CIRCULAR_ARROW_KEY" val="POWER_USER_DIAGRAM_CIRCULAR_ARROW_VALUE_16"/>
</p:tagLst>
</file>

<file path=ppt/tags/tag140.xml><?xml version="1.0" encoding="utf-8"?>
<p:tagLst xmlns:p="http://schemas.openxmlformats.org/presentationml/2006/main">
  <p:tag name="POWER_USER_DIAGRAM_CIRCULAR_ARROW_KEY" val="POWER_USER_DIAGRAM_CIRCULAR_ARROW_VALUE_48"/>
</p:tagLst>
</file>

<file path=ppt/tags/tag1400.xml><?xml version="1.0" encoding="utf-8"?>
<p:tagLst xmlns:p="http://schemas.openxmlformats.org/presentationml/2006/main">
  <p:tag name="POWER_USER_DIAGRAM_CIRCULAR_ARROW_KEY" val="POWER_USER_DIAGRAM_CIRCULAR_ARROW_VALUE_18"/>
</p:tagLst>
</file>

<file path=ppt/tags/tag1401.xml><?xml version="1.0" encoding="utf-8"?>
<p:tagLst xmlns:p="http://schemas.openxmlformats.org/presentationml/2006/main">
  <p:tag name="POWER_USER_DIAGRAM_CIRCULAR_ARROW_KEY" val="POWER_USER_DIAGRAM_CIRCULAR_ARROW_VALUE_19"/>
</p:tagLst>
</file>

<file path=ppt/tags/tag1402.xml><?xml version="1.0" encoding="utf-8"?>
<p:tagLst xmlns:p="http://schemas.openxmlformats.org/presentationml/2006/main">
  <p:tag name="POWER_USER_DIAGRAM_CIRCULAR_ARROW_KEY" val="POWER_USER_DIAGRAM_CIRCULAR_ARROW_VALUE_20"/>
</p:tagLst>
</file>

<file path=ppt/tags/tag1403.xml><?xml version="1.0" encoding="utf-8"?>
<p:tagLst xmlns:p="http://schemas.openxmlformats.org/presentationml/2006/main">
  <p:tag name="POWER_USER_DIAGRAM_CIRCULAR_ARROW_KEY" val="POWER_USER_DIAGRAM_CIRCULAR_ARROW_VALUE_21"/>
</p:tagLst>
</file>

<file path=ppt/tags/tag1404.xml><?xml version="1.0" encoding="utf-8"?>
<p:tagLst xmlns:p="http://schemas.openxmlformats.org/presentationml/2006/main">
  <p:tag name="POWER_USER_DIAGRAM_CIRCULAR_ARROW_KEY" val="POWER_USER_DIAGRAM_CIRCULAR_ARROW_VALUE_22"/>
</p:tagLst>
</file>

<file path=ppt/tags/tag1405.xml><?xml version="1.0" encoding="utf-8"?>
<p:tagLst xmlns:p="http://schemas.openxmlformats.org/presentationml/2006/main">
  <p:tag name="POWER_USER_DIAGRAM_CIRCULAR_ARROW_KEY" val="POWER_USER_DIAGRAM_CIRCULAR_ARROW_VALUE_23"/>
</p:tagLst>
</file>

<file path=ppt/tags/tag1406.xml><?xml version="1.0" encoding="utf-8"?>
<p:tagLst xmlns:p="http://schemas.openxmlformats.org/presentationml/2006/main">
  <p:tag name="POWER_USER_DIAGRAM_CIRCULAR_ARROW_KEY" val="POWER_USER_DIAGRAM_CIRCULAR_ARROW_VALUE_24"/>
</p:tagLst>
</file>

<file path=ppt/tags/tag1407.xml><?xml version="1.0" encoding="utf-8"?>
<p:tagLst xmlns:p="http://schemas.openxmlformats.org/presentationml/2006/main">
  <p:tag name="POWER_USER_DIAGRAM_CIRCULAR_ARROW_KEY" val="POWER_USER_DIAGRAM_CIRCULAR_ARROW_VALUE_25"/>
</p:tagLst>
</file>

<file path=ppt/tags/tag1408.xml><?xml version="1.0" encoding="utf-8"?>
<p:tagLst xmlns:p="http://schemas.openxmlformats.org/presentationml/2006/main">
  <p:tag name="POWER_USER_DIAGRAM_CIRCULAR_ARROW_KEY" val="POWER_USER_DIAGRAM_CIRCULAR_ARROW_VALUE_26"/>
</p:tagLst>
</file>

<file path=ppt/tags/tag1409.xml><?xml version="1.0" encoding="utf-8"?>
<p:tagLst xmlns:p="http://schemas.openxmlformats.org/presentationml/2006/main">
  <p:tag name="POWER_USER_DIAGRAM_CIRCULAR_ARROW_KEY" val="POWER_USER_DIAGRAM_CIRCULAR_ARROW_VALUE_27"/>
</p:tagLst>
</file>

<file path=ppt/tags/tag141.xml><?xml version="1.0" encoding="utf-8"?>
<p:tagLst xmlns:p="http://schemas.openxmlformats.org/presentationml/2006/main">
  <p:tag name="POWER_USER_DIAGRAM_CIRCULAR_ARROW_KEY" val="POWER_USER_DIAGRAM_CIRCULAR_ARROW_VALUE_49"/>
</p:tagLst>
</file>

<file path=ppt/tags/tag1410.xml><?xml version="1.0" encoding="utf-8"?>
<p:tagLst xmlns:p="http://schemas.openxmlformats.org/presentationml/2006/main">
  <p:tag name="POWER_USER_DIAGRAM_CIRCULAR_ARROW_KEY" val="POWER_USER_DIAGRAM_CIRCULAR_ARROW_VALUE_28"/>
</p:tagLst>
</file>

<file path=ppt/tags/tag1411.xml><?xml version="1.0" encoding="utf-8"?>
<p:tagLst xmlns:p="http://schemas.openxmlformats.org/presentationml/2006/main">
  <p:tag name="POWER_USER_DIAGRAM_CIRCULAR_ARROW_KEY" val="POWER_USER_DIAGRAM_CIRCULAR_ARROW_VALUE_29"/>
</p:tagLst>
</file>

<file path=ppt/tags/tag1412.xml><?xml version="1.0" encoding="utf-8"?>
<p:tagLst xmlns:p="http://schemas.openxmlformats.org/presentationml/2006/main">
  <p:tag name="POWER_USER_DIAGRAM_CIRCULAR_ARROW_KEY" val="POWER_USER_DIAGRAM_CIRCULAR_ARROW_VALUE_30"/>
</p:tagLst>
</file>

<file path=ppt/tags/tag1413.xml><?xml version="1.0" encoding="utf-8"?>
<p:tagLst xmlns:p="http://schemas.openxmlformats.org/presentationml/2006/main">
  <p:tag name="POWER_USER_DIAGRAM_CIRCULAR_ARROW_KEY" val="POWER_USER_DIAGRAM_CIRCULAR_ARROW_VALUE_31"/>
</p:tagLst>
</file>

<file path=ppt/tags/tag1414.xml><?xml version="1.0" encoding="utf-8"?>
<p:tagLst xmlns:p="http://schemas.openxmlformats.org/presentationml/2006/main">
  <p:tag name="POWER_USER_DIAGRAM_CIRCULAR_ARROW_KEY" val="POWER_USER_DIAGRAM_CIRCULAR_ARROW_VALUE_32"/>
</p:tagLst>
</file>

<file path=ppt/tags/tag1415.xml><?xml version="1.0" encoding="utf-8"?>
<p:tagLst xmlns:p="http://schemas.openxmlformats.org/presentationml/2006/main">
  <p:tag name="POWER_USER_DIAGRAM_CIRCULAR_ARROW_KEY" val="POWER_USER_DIAGRAM_CIRCULAR_ARROW_VALUE_33"/>
</p:tagLst>
</file>

<file path=ppt/tags/tag1416.xml><?xml version="1.0" encoding="utf-8"?>
<p:tagLst xmlns:p="http://schemas.openxmlformats.org/presentationml/2006/main">
  <p:tag name="POWER_USER_DIAGRAM_CIRCULAR_ARROW_KEY" val="POWER_USER_DIAGRAM_CIRCULAR_ARROW_VALUE_34"/>
</p:tagLst>
</file>

<file path=ppt/tags/tag1417.xml><?xml version="1.0" encoding="utf-8"?>
<p:tagLst xmlns:p="http://schemas.openxmlformats.org/presentationml/2006/main">
  <p:tag name="POWER_USER_DIAGRAM_CIRCULAR_ARROW_KEY" val="POWER_USER_DIAGRAM_CIRCULAR_ARROW_VALUE_35"/>
</p:tagLst>
</file>

<file path=ppt/tags/tag1418.xml><?xml version="1.0" encoding="utf-8"?>
<p:tagLst xmlns:p="http://schemas.openxmlformats.org/presentationml/2006/main">
  <p:tag name="POWER_USER_DIAGRAM_CIRCULAR_ARROW_KEY" val="POWER_USER_DIAGRAM_CIRCULAR_ARROW_VALUE_36"/>
</p:tagLst>
</file>

<file path=ppt/tags/tag1419.xml><?xml version="1.0" encoding="utf-8"?>
<p:tagLst xmlns:p="http://schemas.openxmlformats.org/presentationml/2006/main">
  <p:tag name="POWER_USER_DIAGRAM_CIRCULAR_ARROW_KEY" val="POWER_USER_DIAGRAM_CIRCULAR_ARROW_VALUE_37"/>
</p:tagLst>
</file>

<file path=ppt/tags/tag142.xml><?xml version="1.0" encoding="utf-8"?>
<p:tagLst xmlns:p="http://schemas.openxmlformats.org/presentationml/2006/main">
  <p:tag name="POWER_USER_DIAGRAM_CIRCULAR_ARROW_KEY" val="POWER_USER_DIAGRAM_CIRCULAR_ARROW_VALUE_50"/>
</p:tagLst>
</file>

<file path=ppt/tags/tag1420.xml><?xml version="1.0" encoding="utf-8"?>
<p:tagLst xmlns:p="http://schemas.openxmlformats.org/presentationml/2006/main">
  <p:tag name="POWER_USER_DIAGRAM_CIRCULAR_ARROW_KEY" val="POWER_USER_DIAGRAM_CIRCULAR_ARROW_VALUE_38"/>
</p:tagLst>
</file>

<file path=ppt/tags/tag1421.xml><?xml version="1.0" encoding="utf-8"?>
<p:tagLst xmlns:p="http://schemas.openxmlformats.org/presentationml/2006/main">
  <p:tag name="POWER_USER_DIAGRAM_CIRCULAR_ARROW_KEY" val="POWER_USER_DIAGRAM_CIRCULAR_ARROW_VALUE_39"/>
</p:tagLst>
</file>

<file path=ppt/tags/tag1422.xml><?xml version="1.0" encoding="utf-8"?>
<p:tagLst xmlns:p="http://schemas.openxmlformats.org/presentationml/2006/main">
  <p:tag name="POWER_USER_DIAGRAM_CIRCULAR_ARROW_KEY" val="POWER_USER_DIAGRAM_CIRCULAR_ARROW_VALUE_40"/>
</p:tagLst>
</file>

<file path=ppt/tags/tag1423.xml><?xml version="1.0" encoding="utf-8"?>
<p:tagLst xmlns:p="http://schemas.openxmlformats.org/presentationml/2006/main">
  <p:tag name="POWER_USER_DIAGRAM_CIRCULAR_ARROW_KEY" val="POWER_USER_DIAGRAM_CIRCULAR_ARROW_VALUE_41"/>
</p:tagLst>
</file>

<file path=ppt/tags/tag1424.xml><?xml version="1.0" encoding="utf-8"?>
<p:tagLst xmlns:p="http://schemas.openxmlformats.org/presentationml/2006/main">
  <p:tag name="POWER_USER_DIAGRAM_CIRCULAR_ARROW_KEY" val="POWER_USER_DIAGRAM_CIRCULAR_ARROW_VALUE_42"/>
</p:tagLst>
</file>

<file path=ppt/tags/tag1425.xml><?xml version="1.0" encoding="utf-8"?>
<p:tagLst xmlns:p="http://schemas.openxmlformats.org/presentationml/2006/main">
  <p:tag name="POWER_USER_DIAGRAM_CIRCULAR_ARROW_KEY" val="POWER_USER_DIAGRAM_CIRCULAR_ARROW_VALUE_43"/>
</p:tagLst>
</file>

<file path=ppt/tags/tag1426.xml><?xml version="1.0" encoding="utf-8"?>
<p:tagLst xmlns:p="http://schemas.openxmlformats.org/presentationml/2006/main">
  <p:tag name="POWER_USER_DIAGRAM_CIRCULAR_ARROW_KEY" val="POWER_USER_DIAGRAM_CIRCULAR_ARROW_VALUE_44"/>
</p:tagLst>
</file>

<file path=ppt/tags/tag1427.xml><?xml version="1.0" encoding="utf-8"?>
<p:tagLst xmlns:p="http://schemas.openxmlformats.org/presentationml/2006/main">
  <p:tag name="POWER_USER_DIAGRAM_CIRCULAR_ARROW_KEY" val="POWER_USER_DIAGRAM_CIRCULAR_ARROW_VALUE_45"/>
</p:tagLst>
</file>

<file path=ppt/tags/tag1428.xml><?xml version="1.0" encoding="utf-8"?>
<p:tagLst xmlns:p="http://schemas.openxmlformats.org/presentationml/2006/main">
  <p:tag name="POWER_USER_DIAGRAM_CIRCULAR_ARROW_KEY" val="POWER_USER_DIAGRAM_CIRCULAR_ARROW_VALUE_46"/>
</p:tagLst>
</file>

<file path=ppt/tags/tag1429.xml><?xml version="1.0" encoding="utf-8"?>
<p:tagLst xmlns:p="http://schemas.openxmlformats.org/presentationml/2006/main">
  <p:tag name="POWER_USER_DIAGRAM_CIRCULAR_ARROW_KEY" val="POWER_USER_DIAGRAM_CIRCULAR_ARROW_VALUE_47"/>
</p:tagLst>
</file>

<file path=ppt/tags/tag143.xml><?xml version="1.0" encoding="utf-8"?>
<p:tagLst xmlns:p="http://schemas.openxmlformats.org/presentationml/2006/main">
  <p:tag name="POWER_USER_DIAGRAM_CIRCULAR_ARROW_KEY" val="POWER_USER_DIAGRAM_CIRCULAR_ARROW_VALUE_5"/>
</p:tagLst>
</file>

<file path=ppt/tags/tag1430.xml><?xml version="1.0" encoding="utf-8"?>
<p:tagLst xmlns:p="http://schemas.openxmlformats.org/presentationml/2006/main">
  <p:tag name="POWER_USER_DIAGRAM_CIRCULAR_ARROW_KEY" val="POWER_USER_DIAGRAM_CIRCULAR_ARROW_VALUE_48"/>
</p:tagLst>
</file>

<file path=ppt/tags/tag1431.xml><?xml version="1.0" encoding="utf-8"?>
<p:tagLst xmlns:p="http://schemas.openxmlformats.org/presentationml/2006/main">
  <p:tag name="POWER_USER_DIAGRAM_CIRCULAR_ARROW_KEY" val="POWER_USER_DIAGRAM_CIRCULAR_ARROW_VALUE_49"/>
</p:tagLst>
</file>

<file path=ppt/tags/tag1432.xml><?xml version="1.0" encoding="utf-8"?>
<p:tagLst xmlns:p="http://schemas.openxmlformats.org/presentationml/2006/main">
  <p:tag name="POWER_USER_DIAGRAM_CIRCULAR_ARROW_KEY" val="POWER_USER_DIAGRAM_CIRCULAR_ARROW_VALUE_50"/>
</p:tagLst>
</file>

<file path=ppt/tags/tag1433.xml><?xml version="1.0" encoding="utf-8"?>
<p:tagLst xmlns:p="http://schemas.openxmlformats.org/presentationml/2006/main">
  <p:tag name="POWER_USER_DIAGRAM_CIRCULAR_ARROW_KEY" val="POWER_USER_DIAGRAM_CIRCULAR_ARROW_VALUE_5"/>
</p:tagLst>
</file>

<file path=ppt/tags/tag1434.xml><?xml version="1.0" encoding="utf-8"?>
<p:tagLst xmlns:p="http://schemas.openxmlformats.org/presentationml/2006/main">
  <p:tag name="POWER_USER_DIAGRAM_CIRCULAR_ARROW_KEY" val="POWER_USER_DIAGRAM_CIRCULAR_ARROW_VALUE_6"/>
</p:tagLst>
</file>

<file path=ppt/tags/tag1435.xml><?xml version="1.0" encoding="utf-8"?>
<p:tagLst xmlns:p="http://schemas.openxmlformats.org/presentationml/2006/main">
  <p:tag name="POWER_USER_DIAGRAM_CIRCULAR_ARROW_KEY" val="POWER_USER_DIAGRAM_CIRCULAR_ARROW_VALUE_7"/>
</p:tagLst>
</file>

<file path=ppt/tags/tag1436.xml><?xml version="1.0" encoding="utf-8"?>
<p:tagLst xmlns:p="http://schemas.openxmlformats.org/presentationml/2006/main">
  <p:tag name="POWER_USER_DIAGRAM_CIRCULAR_ARROW_KEY" val="POWER_USER_DIAGRAM_CIRCULAR_ARROW_VALUE_8"/>
</p:tagLst>
</file>

<file path=ppt/tags/tag1437.xml><?xml version="1.0" encoding="utf-8"?>
<p:tagLst xmlns:p="http://schemas.openxmlformats.org/presentationml/2006/main">
  <p:tag name="POWER_USER_DIAGRAM_CIRCULAR_ARROW_KEY" val="POWER_USER_DIAGRAM_CIRCULAR_ARROW_VALUE_9"/>
</p:tagLst>
</file>

<file path=ppt/tags/tag1438.xml><?xml version="1.0" encoding="utf-8"?>
<p:tagLst xmlns:p="http://schemas.openxmlformats.org/presentationml/2006/main">
  <p:tag name="POWER_USER_DIAGRAM_CIRCULAR_ARROW_KEY" val="POWER_USER_DIAGRAM_CIRCULAR_ARROW_VALUE_10"/>
</p:tagLst>
</file>

<file path=ppt/tags/tag1439.xml><?xml version="1.0" encoding="utf-8"?>
<p:tagLst xmlns:p="http://schemas.openxmlformats.org/presentationml/2006/main">
  <p:tag name="POWER_USER_DIAGRAM_CIRCULAR_ARROW_KEY" val="POWER_USER_DIAGRAM_CIRCULAR_ARROW_VALUE_11"/>
</p:tagLst>
</file>

<file path=ppt/tags/tag144.xml><?xml version="1.0" encoding="utf-8"?>
<p:tagLst xmlns:p="http://schemas.openxmlformats.org/presentationml/2006/main">
  <p:tag name="POWER_USER_DIAGRAM_CIRCULAR_ARROW_KEY" val="POWER_USER_DIAGRAM_CIRCULAR_ARROW_VALUE_6"/>
</p:tagLst>
</file>

<file path=ppt/tags/tag1440.xml><?xml version="1.0" encoding="utf-8"?>
<p:tagLst xmlns:p="http://schemas.openxmlformats.org/presentationml/2006/main">
  <p:tag name="POWER_USER_DIAGRAM_CIRCULAR_ARROW_KEY" val="POWER_USER_DIAGRAM_CIRCULAR_ARROW_VALUE_12"/>
</p:tagLst>
</file>

<file path=ppt/tags/tag1441.xml><?xml version="1.0" encoding="utf-8"?>
<p:tagLst xmlns:p="http://schemas.openxmlformats.org/presentationml/2006/main">
  <p:tag name="POWER_USER_DIAGRAM_CIRCULAR_ARROW_KEY" val="POWER_USER_DIAGRAM_CIRCULAR_ARROW_VALUE_13"/>
</p:tagLst>
</file>

<file path=ppt/tags/tag1442.xml><?xml version="1.0" encoding="utf-8"?>
<p:tagLst xmlns:p="http://schemas.openxmlformats.org/presentationml/2006/main">
  <p:tag name="POWER_USER_DIAGRAM_CIRCULAR_ARROW_KEY" val="POWER_USER_DIAGRAM_CIRCULAR_ARROW_VALUE_14"/>
</p:tagLst>
</file>

<file path=ppt/tags/tag1443.xml><?xml version="1.0" encoding="utf-8"?>
<p:tagLst xmlns:p="http://schemas.openxmlformats.org/presentationml/2006/main">
  <p:tag name="POWER_USER_DIAGRAM_CIRCULAR_ARROW_KEY" val="POWER_USER_DIAGRAM_CIRCULAR_ARROW_VALUE_15"/>
</p:tagLst>
</file>

<file path=ppt/tags/tag1444.xml><?xml version="1.0" encoding="utf-8"?>
<p:tagLst xmlns:p="http://schemas.openxmlformats.org/presentationml/2006/main">
  <p:tag name="POWER_USER_DIAGRAM_CIRCULAR_ARROW_KEY" val="POWER_USER_DIAGRAM_CIRCULAR_ARROW_VALUE_16"/>
</p:tagLst>
</file>

<file path=ppt/tags/tag1445.xml><?xml version="1.0" encoding="utf-8"?>
<p:tagLst xmlns:p="http://schemas.openxmlformats.org/presentationml/2006/main">
  <p:tag name="POWER_USER_DIAGRAM_CIRCULAR_ARROW_KEY" val="POWER_USER_DIAGRAM_CIRCULAR_ARROW_VALUE_17"/>
</p:tagLst>
</file>

<file path=ppt/tags/tag1446.xml><?xml version="1.0" encoding="utf-8"?>
<p:tagLst xmlns:p="http://schemas.openxmlformats.org/presentationml/2006/main">
  <p:tag name="POWER_USER_DIAGRAM_CIRCULAR_ARROW_KEY" val="POWER_USER_DIAGRAM_CIRCULAR_ARROW_VALUE_18"/>
</p:tagLst>
</file>

<file path=ppt/tags/tag1447.xml><?xml version="1.0" encoding="utf-8"?>
<p:tagLst xmlns:p="http://schemas.openxmlformats.org/presentationml/2006/main">
  <p:tag name="POWER_USER_DIAGRAM_CIRCULAR_ARROW_KEY" val="POWER_USER_DIAGRAM_CIRCULAR_ARROW_VALUE_19"/>
</p:tagLst>
</file>

<file path=ppt/tags/tag1448.xml><?xml version="1.0" encoding="utf-8"?>
<p:tagLst xmlns:p="http://schemas.openxmlformats.org/presentationml/2006/main">
  <p:tag name="POWER_USER_DIAGRAM_CIRCULAR_ARROW_KEY" val="POWER_USER_DIAGRAM_CIRCULAR_ARROW_VALUE_20"/>
</p:tagLst>
</file>

<file path=ppt/tags/tag1449.xml><?xml version="1.0" encoding="utf-8"?>
<p:tagLst xmlns:p="http://schemas.openxmlformats.org/presentationml/2006/main">
  <p:tag name="POWER_USER_DIAGRAM_CIRCULAR_ARROW_KEY" val="POWER_USER_DIAGRAM_CIRCULAR_ARROW_VALUE_21"/>
</p:tagLst>
</file>

<file path=ppt/tags/tag145.xml><?xml version="1.0" encoding="utf-8"?>
<p:tagLst xmlns:p="http://schemas.openxmlformats.org/presentationml/2006/main">
  <p:tag name="POWER_USER_DIAGRAM_CIRCULAR_ARROW_KEY" val="POWER_USER_DIAGRAM_CIRCULAR_ARROW_VALUE_7"/>
</p:tagLst>
</file>

<file path=ppt/tags/tag1450.xml><?xml version="1.0" encoding="utf-8"?>
<p:tagLst xmlns:p="http://schemas.openxmlformats.org/presentationml/2006/main">
  <p:tag name="POWER_USER_DIAGRAM_CIRCULAR_ARROW_KEY" val="POWER_USER_DIAGRAM_CIRCULAR_ARROW_VALUE_22"/>
</p:tagLst>
</file>

<file path=ppt/tags/tag1451.xml><?xml version="1.0" encoding="utf-8"?>
<p:tagLst xmlns:p="http://schemas.openxmlformats.org/presentationml/2006/main">
  <p:tag name="POWER_USER_DIAGRAM_CIRCULAR_ARROW_KEY" val="POWER_USER_DIAGRAM_CIRCULAR_ARROW_VALUE_23"/>
</p:tagLst>
</file>

<file path=ppt/tags/tag1452.xml><?xml version="1.0" encoding="utf-8"?>
<p:tagLst xmlns:p="http://schemas.openxmlformats.org/presentationml/2006/main">
  <p:tag name="POWER_USER_DIAGRAM_CIRCULAR_ARROW_KEY" val="POWER_USER_DIAGRAM_CIRCULAR_ARROW_VALUE_24"/>
</p:tagLst>
</file>

<file path=ppt/tags/tag1453.xml><?xml version="1.0" encoding="utf-8"?>
<p:tagLst xmlns:p="http://schemas.openxmlformats.org/presentationml/2006/main">
  <p:tag name="POWER_USER_DIAGRAM_CIRCULAR_ARROW_KEY" val="POWER_USER_DIAGRAM_CIRCULAR_ARROW_VALUE_25"/>
</p:tagLst>
</file>

<file path=ppt/tags/tag1454.xml><?xml version="1.0" encoding="utf-8"?>
<p:tagLst xmlns:p="http://schemas.openxmlformats.org/presentationml/2006/main">
  <p:tag name="POWER_USER_DIAGRAM_CIRCULAR_ARROW_KEY" val="POWER_USER_DIAGRAM_CIRCULAR_ARROW_VALUE_26"/>
</p:tagLst>
</file>

<file path=ppt/tags/tag1455.xml><?xml version="1.0" encoding="utf-8"?>
<p:tagLst xmlns:p="http://schemas.openxmlformats.org/presentationml/2006/main">
  <p:tag name="POWER_USER_DIAGRAM_CIRCULAR_ARROW_KEY" val="POWER_USER_DIAGRAM_CIRCULAR_ARROW_VALUE_27"/>
</p:tagLst>
</file>

<file path=ppt/tags/tag1456.xml><?xml version="1.0" encoding="utf-8"?>
<p:tagLst xmlns:p="http://schemas.openxmlformats.org/presentationml/2006/main">
  <p:tag name="POWER_USER_DIAGRAM_CIRCULAR_ARROW_KEY" val="POWER_USER_DIAGRAM_CIRCULAR_ARROW_VALUE_28"/>
</p:tagLst>
</file>

<file path=ppt/tags/tag1457.xml><?xml version="1.0" encoding="utf-8"?>
<p:tagLst xmlns:p="http://schemas.openxmlformats.org/presentationml/2006/main">
  <p:tag name="POWER_USER_DIAGRAM_CIRCULAR_ARROW_KEY" val="POWER_USER_DIAGRAM_CIRCULAR_ARROW_VALUE_29"/>
</p:tagLst>
</file>

<file path=ppt/tags/tag1458.xml><?xml version="1.0" encoding="utf-8"?>
<p:tagLst xmlns:p="http://schemas.openxmlformats.org/presentationml/2006/main">
  <p:tag name="POWER_USER_DIAGRAM_CIRCULAR_ARROW_KEY" val="POWER_USER_DIAGRAM_CIRCULAR_ARROW_VALUE_30"/>
</p:tagLst>
</file>

<file path=ppt/tags/tag1459.xml><?xml version="1.0" encoding="utf-8"?>
<p:tagLst xmlns:p="http://schemas.openxmlformats.org/presentationml/2006/main">
  <p:tag name="POWER_USER_DIAGRAM_CIRCULAR_ARROW_KEY" val="POWER_USER_DIAGRAM_CIRCULAR_ARROW_VALUE_31"/>
</p:tagLst>
</file>

<file path=ppt/tags/tag146.xml><?xml version="1.0" encoding="utf-8"?>
<p:tagLst xmlns:p="http://schemas.openxmlformats.org/presentationml/2006/main">
  <p:tag name="POWER_USER_DIAGRAM_CIRCULAR_ARROW_KEY" val="POWER_USER_DIAGRAM_CIRCULAR_ARROW_VALUE_8"/>
</p:tagLst>
</file>

<file path=ppt/tags/tag1460.xml><?xml version="1.0" encoding="utf-8"?>
<p:tagLst xmlns:p="http://schemas.openxmlformats.org/presentationml/2006/main">
  <p:tag name="POWER_USER_DIAGRAM_CIRCULAR_ARROW_KEY" val="POWER_USER_DIAGRAM_CIRCULAR_ARROW_VALUE_32"/>
</p:tagLst>
</file>

<file path=ppt/tags/tag1461.xml><?xml version="1.0" encoding="utf-8"?>
<p:tagLst xmlns:p="http://schemas.openxmlformats.org/presentationml/2006/main">
  <p:tag name="POWER_USER_DIAGRAM_CIRCULAR_ARROW_KEY" val="POWER_USER_DIAGRAM_CIRCULAR_ARROW_VALUE_33"/>
</p:tagLst>
</file>

<file path=ppt/tags/tag1462.xml><?xml version="1.0" encoding="utf-8"?>
<p:tagLst xmlns:p="http://schemas.openxmlformats.org/presentationml/2006/main">
  <p:tag name="POWER_USER_DIAGRAM_CIRCULAR_ARROW_KEY" val="POWER_USER_DIAGRAM_CIRCULAR_ARROW_VALUE_34"/>
</p:tagLst>
</file>

<file path=ppt/tags/tag1463.xml><?xml version="1.0" encoding="utf-8"?>
<p:tagLst xmlns:p="http://schemas.openxmlformats.org/presentationml/2006/main">
  <p:tag name="POWER_USER_DIAGRAM_CIRCULAR_ARROW_KEY" val="POWER_USER_DIAGRAM_CIRCULAR_ARROW_VALUE_35"/>
</p:tagLst>
</file>

<file path=ppt/tags/tag1464.xml><?xml version="1.0" encoding="utf-8"?>
<p:tagLst xmlns:p="http://schemas.openxmlformats.org/presentationml/2006/main">
  <p:tag name="POWER_USER_DIAGRAM_CIRCULAR_ARROW_KEY" val="POWER_USER_DIAGRAM_CIRCULAR_ARROW_VALUE_36"/>
</p:tagLst>
</file>

<file path=ppt/tags/tag1465.xml><?xml version="1.0" encoding="utf-8"?>
<p:tagLst xmlns:p="http://schemas.openxmlformats.org/presentationml/2006/main">
  <p:tag name="POWER_USER_DIAGRAM_CIRCULAR_ARROW_KEY" val="POWER_USER_DIAGRAM_CIRCULAR_ARROW_VALUE_37"/>
</p:tagLst>
</file>

<file path=ppt/tags/tag1466.xml><?xml version="1.0" encoding="utf-8"?>
<p:tagLst xmlns:p="http://schemas.openxmlformats.org/presentationml/2006/main">
  <p:tag name="POWER_USER_DIAGRAM_CIRCULAR_ARROW_KEY" val="POWER_USER_DIAGRAM_CIRCULAR_ARROW_VALUE_38"/>
</p:tagLst>
</file>

<file path=ppt/tags/tag1467.xml><?xml version="1.0" encoding="utf-8"?>
<p:tagLst xmlns:p="http://schemas.openxmlformats.org/presentationml/2006/main">
  <p:tag name="POWER_USER_DIAGRAM_CIRCULAR_ARROW_KEY" val="POWER_USER_DIAGRAM_CIRCULAR_ARROW_VALUE_39"/>
</p:tagLst>
</file>

<file path=ppt/tags/tag1468.xml><?xml version="1.0" encoding="utf-8"?>
<p:tagLst xmlns:p="http://schemas.openxmlformats.org/presentationml/2006/main">
  <p:tag name="POWER_USER_DIAGRAM_CIRCULAR_ARROW_KEY" val="POWER_USER_DIAGRAM_CIRCULAR_ARROW_VALUE_40"/>
</p:tagLst>
</file>

<file path=ppt/tags/tag1469.xml><?xml version="1.0" encoding="utf-8"?>
<p:tagLst xmlns:p="http://schemas.openxmlformats.org/presentationml/2006/main">
  <p:tag name="POWER_USER_DIAGRAM_CIRCULAR_ARROW_KEY" val="POWER_USER_DIAGRAM_CIRCULAR_ARROW_VALUE_41"/>
</p:tagLst>
</file>

<file path=ppt/tags/tag147.xml><?xml version="1.0" encoding="utf-8"?>
<p:tagLst xmlns:p="http://schemas.openxmlformats.org/presentationml/2006/main">
  <p:tag name="POWER_USER_DIAGRAM_CIRCULAR_ARROW_KEY" val="POWER_USER_DIAGRAM_CIRCULAR_ARROW_VALUE_9"/>
</p:tagLst>
</file>

<file path=ppt/tags/tag1470.xml><?xml version="1.0" encoding="utf-8"?>
<p:tagLst xmlns:p="http://schemas.openxmlformats.org/presentationml/2006/main">
  <p:tag name="POWER_USER_DIAGRAM_CIRCULAR_ARROW_KEY" val="POWER_USER_DIAGRAM_CIRCULAR_ARROW_VALUE_42"/>
</p:tagLst>
</file>

<file path=ppt/tags/tag1471.xml><?xml version="1.0" encoding="utf-8"?>
<p:tagLst xmlns:p="http://schemas.openxmlformats.org/presentationml/2006/main">
  <p:tag name="POWER_USER_DIAGRAM_CIRCULAR_ARROW_KEY" val="POWER_USER_DIAGRAM_CIRCULAR_ARROW_VALUE_43"/>
</p:tagLst>
</file>

<file path=ppt/tags/tag1472.xml><?xml version="1.0" encoding="utf-8"?>
<p:tagLst xmlns:p="http://schemas.openxmlformats.org/presentationml/2006/main">
  <p:tag name="POWER_USER_DIAGRAM_CIRCULAR_ARROW_KEY" val="POWER_USER_DIAGRAM_CIRCULAR_ARROW_VALUE_44"/>
</p:tagLst>
</file>

<file path=ppt/tags/tag1473.xml><?xml version="1.0" encoding="utf-8"?>
<p:tagLst xmlns:p="http://schemas.openxmlformats.org/presentationml/2006/main">
  <p:tag name="POWER_USER_DIAGRAM_CIRCULAR_ARROW_KEY" val="POWER_USER_DIAGRAM_CIRCULAR_ARROW_VALUE_45"/>
</p:tagLst>
</file>

<file path=ppt/tags/tag1474.xml><?xml version="1.0" encoding="utf-8"?>
<p:tagLst xmlns:p="http://schemas.openxmlformats.org/presentationml/2006/main">
  <p:tag name="POWER_USER_DIAGRAM_CIRCULAR_ARROW_KEY" val="POWER_USER_DIAGRAM_CIRCULAR_ARROW_VALUE_46"/>
</p:tagLst>
</file>

<file path=ppt/tags/tag1475.xml><?xml version="1.0" encoding="utf-8"?>
<p:tagLst xmlns:p="http://schemas.openxmlformats.org/presentationml/2006/main">
  <p:tag name="POWER_USER_DIAGRAM_CIRCULAR_ARROW_KEY" val="POWER_USER_DIAGRAM_CIRCULAR_ARROW_VALUE_47"/>
</p:tagLst>
</file>

<file path=ppt/tags/tag1476.xml><?xml version="1.0" encoding="utf-8"?>
<p:tagLst xmlns:p="http://schemas.openxmlformats.org/presentationml/2006/main">
  <p:tag name="POWER_USER_DIAGRAM_CIRCULAR_ARROW_KEY" val="POWER_USER_DIAGRAM_CIRCULAR_ARROW_VALUE_48"/>
</p:tagLst>
</file>

<file path=ppt/tags/tag1477.xml><?xml version="1.0" encoding="utf-8"?>
<p:tagLst xmlns:p="http://schemas.openxmlformats.org/presentationml/2006/main">
  <p:tag name="POWER_USER_DIAGRAM_CIRCULAR_ARROW_KEY" val="POWER_USER_DIAGRAM_CIRCULAR_ARROW_VALUE_49"/>
</p:tagLst>
</file>

<file path=ppt/tags/tag1478.xml><?xml version="1.0" encoding="utf-8"?>
<p:tagLst xmlns:p="http://schemas.openxmlformats.org/presentationml/2006/main">
  <p:tag name="POWER_USER_DIAGRAM_CIRCULAR_ARROW_KEY" val="POWER_USER_DIAGRAM_CIRCULAR_ARROW_VALUE_50"/>
</p:tagLst>
</file>

<file path=ppt/tags/tag1479.xml><?xml version="1.0" encoding="utf-8"?>
<p:tagLst xmlns:p="http://schemas.openxmlformats.org/presentationml/2006/main">
  <p:tag name="POWER_USER_DIAGRAM_CIRCULAR_ARROW_KEY" val="POWER_USER_DIAGRAM_CIRCULAR_ARROW_VALUE_5"/>
</p:tagLst>
</file>

<file path=ppt/tags/tag148.xml><?xml version="1.0" encoding="utf-8"?>
<p:tagLst xmlns:p="http://schemas.openxmlformats.org/presentationml/2006/main">
  <p:tag name="POWER_USER_DIAGRAM_CIRCULAR_ARROW_KEY" val="POWER_USER_DIAGRAM_CIRCULAR_ARROW_VALUE_10"/>
</p:tagLst>
</file>

<file path=ppt/tags/tag1480.xml><?xml version="1.0" encoding="utf-8"?>
<p:tagLst xmlns:p="http://schemas.openxmlformats.org/presentationml/2006/main">
  <p:tag name="POWER_USER_DIAGRAM_CIRCULAR_ARROW_KEY" val="POWER_USER_DIAGRAM_CIRCULAR_ARROW_VALUE_6"/>
</p:tagLst>
</file>

<file path=ppt/tags/tag1481.xml><?xml version="1.0" encoding="utf-8"?>
<p:tagLst xmlns:p="http://schemas.openxmlformats.org/presentationml/2006/main">
  <p:tag name="POWER_USER_DIAGRAM_CIRCULAR_ARROW_KEY" val="POWER_USER_DIAGRAM_CIRCULAR_ARROW_VALUE_7"/>
</p:tagLst>
</file>

<file path=ppt/tags/tag1482.xml><?xml version="1.0" encoding="utf-8"?>
<p:tagLst xmlns:p="http://schemas.openxmlformats.org/presentationml/2006/main">
  <p:tag name="POWER_USER_DIAGRAM_CIRCULAR_ARROW_KEY" val="POWER_USER_DIAGRAM_CIRCULAR_ARROW_VALUE_8"/>
</p:tagLst>
</file>

<file path=ppt/tags/tag1483.xml><?xml version="1.0" encoding="utf-8"?>
<p:tagLst xmlns:p="http://schemas.openxmlformats.org/presentationml/2006/main">
  <p:tag name="POWER_USER_DIAGRAM_CIRCULAR_ARROW_KEY" val="POWER_USER_DIAGRAM_CIRCULAR_ARROW_VALUE_9"/>
</p:tagLst>
</file>

<file path=ppt/tags/tag1484.xml><?xml version="1.0" encoding="utf-8"?>
<p:tagLst xmlns:p="http://schemas.openxmlformats.org/presentationml/2006/main">
  <p:tag name="POWER_USER_DIAGRAM_CIRCULAR_ARROW_KEY" val="POWER_USER_DIAGRAM_CIRCULAR_ARROW_VALUE_10"/>
</p:tagLst>
</file>

<file path=ppt/tags/tag1485.xml><?xml version="1.0" encoding="utf-8"?>
<p:tagLst xmlns:p="http://schemas.openxmlformats.org/presentationml/2006/main">
  <p:tag name="POWER_USER_DIAGRAM_CIRCULAR_ARROW_KEY" val="POWER_USER_DIAGRAM_CIRCULAR_ARROW_VALUE_11"/>
</p:tagLst>
</file>

<file path=ppt/tags/tag1486.xml><?xml version="1.0" encoding="utf-8"?>
<p:tagLst xmlns:p="http://schemas.openxmlformats.org/presentationml/2006/main">
  <p:tag name="POWER_USER_DIAGRAM_CIRCULAR_ARROW_KEY" val="POWER_USER_DIAGRAM_CIRCULAR_ARROW_VALUE_12"/>
</p:tagLst>
</file>

<file path=ppt/tags/tag1487.xml><?xml version="1.0" encoding="utf-8"?>
<p:tagLst xmlns:p="http://schemas.openxmlformats.org/presentationml/2006/main">
  <p:tag name="POWER_USER_DIAGRAM_CIRCULAR_ARROW_KEY" val="POWER_USER_DIAGRAM_CIRCULAR_ARROW_VALUE_13"/>
</p:tagLst>
</file>

<file path=ppt/tags/tag1488.xml><?xml version="1.0" encoding="utf-8"?>
<p:tagLst xmlns:p="http://schemas.openxmlformats.org/presentationml/2006/main">
  <p:tag name="POWER_USER_DIAGRAM_CIRCULAR_ARROW_KEY" val="POWER_USER_DIAGRAM_CIRCULAR_ARROW_VALUE_14"/>
</p:tagLst>
</file>

<file path=ppt/tags/tag1489.xml><?xml version="1.0" encoding="utf-8"?>
<p:tagLst xmlns:p="http://schemas.openxmlformats.org/presentationml/2006/main">
  <p:tag name="POWER_USER_DIAGRAM_CIRCULAR_ARROW_KEY" val="POWER_USER_DIAGRAM_CIRCULAR_ARROW_VALUE_15"/>
</p:tagLst>
</file>

<file path=ppt/tags/tag149.xml><?xml version="1.0" encoding="utf-8"?>
<p:tagLst xmlns:p="http://schemas.openxmlformats.org/presentationml/2006/main">
  <p:tag name="POWER_USER_DIAGRAM_CIRCULAR_ARROW_KEY" val="POWER_USER_DIAGRAM_CIRCULAR_ARROW_VALUE_11"/>
</p:tagLst>
</file>

<file path=ppt/tags/tag1490.xml><?xml version="1.0" encoding="utf-8"?>
<p:tagLst xmlns:p="http://schemas.openxmlformats.org/presentationml/2006/main">
  <p:tag name="POWER_USER_DIAGRAM_CIRCULAR_ARROW_KEY" val="POWER_USER_DIAGRAM_CIRCULAR_ARROW_VALUE_16"/>
</p:tagLst>
</file>

<file path=ppt/tags/tag1491.xml><?xml version="1.0" encoding="utf-8"?>
<p:tagLst xmlns:p="http://schemas.openxmlformats.org/presentationml/2006/main">
  <p:tag name="POWER_USER_DIAGRAM_CIRCULAR_ARROW_KEY" val="POWER_USER_DIAGRAM_CIRCULAR_ARROW_VALUE_17"/>
</p:tagLst>
</file>

<file path=ppt/tags/tag1492.xml><?xml version="1.0" encoding="utf-8"?>
<p:tagLst xmlns:p="http://schemas.openxmlformats.org/presentationml/2006/main">
  <p:tag name="POWER_USER_DIAGRAM_CIRCULAR_ARROW_KEY" val="POWER_USER_DIAGRAM_CIRCULAR_ARROW_VALUE_18"/>
</p:tagLst>
</file>

<file path=ppt/tags/tag1493.xml><?xml version="1.0" encoding="utf-8"?>
<p:tagLst xmlns:p="http://schemas.openxmlformats.org/presentationml/2006/main">
  <p:tag name="POWER_USER_DIAGRAM_CIRCULAR_ARROW_KEY" val="POWER_USER_DIAGRAM_CIRCULAR_ARROW_VALUE_19"/>
</p:tagLst>
</file>

<file path=ppt/tags/tag1494.xml><?xml version="1.0" encoding="utf-8"?>
<p:tagLst xmlns:p="http://schemas.openxmlformats.org/presentationml/2006/main">
  <p:tag name="POWER_USER_DIAGRAM_CIRCULAR_ARROW_KEY" val="POWER_USER_DIAGRAM_CIRCULAR_ARROW_VALUE_20"/>
</p:tagLst>
</file>

<file path=ppt/tags/tag1495.xml><?xml version="1.0" encoding="utf-8"?>
<p:tagLst xmlns:p="http://schemas.openxmlformats.org/presentationml/2006/main">
  <p:tag name="POWER_USER_DIAGRAM_CIRCULAR_ARROW_KEY" val="POWER_USER_DIAGRAM_CIRCULAR_ARROW_VALUE_21"/>
</p:tagLst>
</file>

<file path=ppt/tags/tag1496.xml><?xml version="1.0" encoding="utf-8"?>
<p:tagLst xmlns:p="http://schemas.openxmlformats.org/presentationml/2006/main">
  <p:tag name="POWER_USER_DIAGRAM_CIRCULAR_ARROW_KEY" val="POWER_USER_DIAGRAM_CIRCULAR_ARROW_VALUE_22"/>
</p:tagLst>
</file>

<file path=ppt/tags/tag1497.xml><?xml version="1.0" encoding="utf-8"?>
<p:tagLst xmlns:p="http://schemas.openxmlformats.org/presentationml/2006/main">
  <p:tag name="POWER_USER_DIAGRAM_CIRCULAR_ARROW_KEY" val="POWER_USER_DIAGRAM_CIRCULAR_ARROW_VALUE_23"/>
</p:tagLst>
</file>

<file path=ppt/tags/tag1498.xml><?xml version="1.0" encoding="utf-8"?>
<p:tagLst xmlns:p="http://schemas.openxmlformats.org/presentationml/2006/main">
  <p:tag name="POWER_USER_DIAGRAM_CIRCULAR_ARROW_KEY" val="POWER_USER_DIAGRAM_CIRCULAR_ARROW_VALUE_24"/>
</p:tagLst>
</file>

<file path=ppt/tags/tag1499.xml><?xml version="1.0" encoding="utf-8"?>
<p:tagLst xmlns:p="http://schemas.openxmlformats.org/presentationml/2006/main">
  <p:tag name="POWER_USER_DIAGRAM_CIRCULAR_ARROW_KEY" val="POWER_USER_DIAGRAM_CIRCULAR_ARROW_VALUE_25"/>
</p:tagLst>
</file>

<file path=ppt/tags/tag15.xml><?xml version="1.0" encoding="utf-8"?>
<p:tagLst xmlns:p="http://schemas.openxmlformats.org/presentationml/2006/main">
  <p:tag name="POWER_USER_DIAGRAM_CIRCULAR_ARROW_KEY" val="POWER_USER_DIAGRAM_CIRCULAR_ARROW_VALUE_17"/>
</p:tagLst>
</file>

<file path=ppt/tags/tag150.xml><?xml version="1.0" encoding="utf-8"?>
<p:tagLst xmlns:p="http://schemas.openxmlformats.org/presentationml/2006/main">
  <p:tag name="POWER_USER_DIAGRAM_CIRCULAR_ARROW_KEY" val="POWER_USER_DIAGRAM_CIRCULAR_ARROW_VALUE_12"/>
</p:tagLst>
</file>

<file path=ppt/tags/tag1500.xml><?xml version="1.0" encoding="utf-8"?>
<p:tagLst xmlns:p="http://schemas.openxmlformats.org/presentationml/2006/main">
  <p:tag name="POWER_USER_DIAGRAM_CIRCULAR_ARROW_KEY" val="POWER_USER_DIAGRAM_CIRCULAR_ARROW_VALUE_26"/>
</p:tagLst>
</file>

<file path=ppt/tags/tag1501.xml><?xml version="1.0" encoding="utf-8"?>
<p:tagLst xmlns:p="http://schemas.openxmlformats.org/presentationml/2006/main">
  <p:tag name="POWER_USER_DIAGRAM_CIRCULAR_ARROW_KEY" val="POWER_USER_DIAGRAM_CIRCULAR_ARROW_VALUE_27"/>
</p:tagLst>
</file>

<file path=ppt/tags/tag1502.xml><?xml version="1.0" encoding="utf-8"?>
<p:tagLst xmlns:p="http://schemas.openxmlformats.org/presentationml/2006/main">
  <p:tag name="POWER_USER_DIAGRAM_CIRCULAR_ARROW_KEY" val="POWER_USER_DIAGRAM_CIRCULAR_ARROW_VALUE_28"/>
</p:tagLst>
</file>

<file path=ppt/tags/tag1503.xml><?xml version="1.0" encoding="utf-8"?>
<p:tagLst xmlns:p="http://schemas.openxmlformats.org/presentationml/2006/main">
  <p:tag name="POWER_USER_DIAGRAM_CIRCULAR_ARROW_KEY" val="POWER_USER_DIAGRAM_CIRCULAR_ARROW_VALUE_29"/>
</p:tagLst>
</file>

<file path=ppt/tags/tag1504.xml><?xml version="1.0" encoding="utf-8"?>
<p:tagLst xmlns:p="http://schemas.openxmlformats.org/presentationml/2006/main">
  <p:tag name="POWER_USER_DIAGRAM_CIRCULAR_ARROW_KEY" val="POWER_USER_DIAGRAM_CIRCULAR_ARROW_VALUE_30"/>
</p:tagLst>
</file>

<file path=ppt/tags/tag1505.xml><?xml version="1.0" encoding="utf-8"?>
<p:tagLst xmlns:p="http://schemas.openxmlformats.org/presentationml/2006/main">
  <p:tag name="POWER_USER_DIAGRAM_CIRCULAR_ARROW_KEY" val="POWER_USER_DIAGRAM_CIRCULAR_ARROW_VALUE_31"/>
</p:tagLst>
</file>

<file path=ppt/tags/tag1506.xml><?xml version="1.0" encoding="utf-8"?>
<p:tagLst xmlns:p="http://schemas.openxmlformats.org/presentationml/2006/main">
  <p:tag name="POWER_USER_DIAGRAM_CIRCULAR_ARROW_KEY" val="POWER_USER_DIAGRAM_CIRCULAR_ARROW_VALUE_32"/>
</p:tagLst>
</file>

<file path=ppt/tags/tag1507.xml><?xml version="1.0" encoding="utf-8"?>
<p:tagLst xmlns:p="http://schemas.openxmlformats.org/presentationml/2006/main">
  <p:tag name="POWER_USER_DIAGRAM_CIRCULAR_ARROW_KEY" val="POWER_USER_DIAGRAM_CIRCULAR_ARROW_VALUE_33"/>
</p:tagLst>
</file>

<file path=ppt/tags/tag1508.xml><?xml version="1.0" encoding="utf-8"?>
<p:tagLst xmlns:p="http://schemas.openxmlformats.org/presentationml/2006/main">
  <p:tag name="POWER_USER_DIAGRAM_CIRCULAR_ARROW_KEY" val="POWER_USER_DIAGRAM_CIRCULAR_ARROW_VALUE_34"/>
</p:tagLst>
</file>

<file path=ppt/tags/tag1509.xml><?xml version="1.0" encoding="utf-8"?>
<p:tagLst xmlns:p="http://schemas.openxmlformats.org/presentationml/2006/main">
  <p:tag name="POWER_USER_DIAGRAM_CIRCULAR_ARROW_KEY" val="POWER_USER_DIAGRAM_CIRCULAR_ARROW_VALUE_35"/>
</p:tagLst>
</file>

<file path=ppt/tags/tag151.xml><?xml version="1.0" encoding="utf-8"?>
<p:tagLst xmlns:p="http://schemas.openxmlformats.org/presentationml/2006/main">
  <p:tag name="POWER_USER_DIAGRAM_CIRCULAR_ARROW_KEY" val="POWER_USER_DIAGRAM_CIRCULAR_ARROW_VALUE_13"/>
</p:tagLst>
</file>

<file path=ppt/tags/tag1510.xml><?xml version="1.0" encoding="utf-8"?>
<p:tagLst xmlns:p="http://schemas.openxmlformats.org/presentationml/2006/main">
  <p:tag name="POWER_USER_DIAGRAM_CIRCULAR_ARROW_KEY" val="POWER_USER_DIAGRAM_CIRCULAR_ARROW_VALUE_36"/>
</p:tagLst>
</file>

<file path=ppt/tags/tag1511.xml><?xml version="1.0" encoding="utf-8"?>
<p:tagLst xmlns:p="http://schemas.openxmlformats.org/presentationml/2006/main">
  <p:tag name="POWER_USER_DIAGRAM_CIRCULAR_ARROW_KEY" val="POWER_USER_DIAGRAM_CIRCULAR_ARROW_VALUE_37"/>
</p:tagLst>
</file>

<file path=ppt/tags/tag1512.xml><?xml version="1.0" encoding="utf-8"?>
<p:tagLst xmlns:p="http://schemas.openxmlformats.org/presentationml/2006/main">
  <p:tag name="POWER_USER_DIAGRAM_CIRCULAR_ARROW_KEY" val="POWER_USER_DIAGRAM_CIRCULAR_ARROW_VALUE_38"/>
</p:tagLst>
</file>

<file path=ppt/tags/tag1513.xml><?xml version="1.0" encoding="utf-8"?>
<p:tagLst xmlns:p="http://schemas.openxmlformats.org/presentationml/2006/main">
  <p:tag name="POWER_USER_DIAGRAM_CIRCULAR_ARROW_KEY" val="POWER_USER_DIAGRAM_CIRCULAR_ARROW_VALUE_39"/>
</p:tagLst>
</file>

<file path=ppt/tags/tag1514.xml><?xml version="1.0" encoding="utf-8"?>
<p:tagLst xmlns:p="http://schemas.openxmlformats.org/presentationml/2006/main">
  <p:tag name="POWER_USER_DIAGRAM_CIRCULAR_ARROW_KEY" val="POWER_USER_DIAGRAM_CIRCULAR_ARROW_VALUE_40"/>
</p:tagLst>
</file>

<file path=ppt/tags/tag1515.xml><?xml version="1.0" encoding="utf-8"?>
<p:tagLst xmlns:p="http://schemas.openxmlformats.org/presentationml/2006/main">
  <p:tag name="POWER_USER_DIAGRAM_CIRCULAR_ARROW_KEY" val="POWER_USER_DIAGRAM_CIRCULAR_ARROW_VALUE_41"/>
</p:tagLst>
</file>

<file path=ppt/tags/tag1516.xml><?xml version="1.0" encoding="utf-8"?>
<p:tagLst xmlns:p="http://schemas.openxmlformats.org/presentationml/2006/main">
  <p:tag name="POWER_USER_DIAGRAM_CIRCULAR_ARROW_KEY" val="POWER_USER_DIAGRAM_CIRCULAR_ARROW_VALUE_42"/>
</p:tagLst>
</file>

<file path=ppt/tags/tag1517.xml><?xml version="1.0" encoding="utf-8"?>
<p:tagLst xmlns:p="http://schemas.openxmlformats.org/presentationml/2006/main">
  <p:tag name="POWER_USER_DIAGRAM_CIRCULAR_ARROW_KEY" val="POWER_USER_DIAGRAM_CIRCULAR_ARROW_VALUE_43"/>
</p:tagLst>
</file>

<file path=ppt/tags/tag1518.xml><?xml version="1.0" encoding="utf-8"?>
<p:tagLst xmlns:p="http://schemas.openxmlformats.org/presentationml/2006/main">
  <p:tag name="POWER_USER_DIAGRAM_CIRCULAR_ARROW_KEY" val="POWER_USER_DIAGRAM_CIRCULAR_ARROW_VALUE_44"/>
</p:tagLst>
</file>

<file path=ppt/tags/tag1519.xml><?xml version="1.0" encoding="utf-8"?>
<p:tagLst xmlns:p="http://schemas.openxmlformats.org/presentationml/2006/main">
  <p:tag name="POWER_USER_DIAGRAM_CIRCULAR_ARROW_KEY" val="POWER_USER_DIAGRAM_CIRCULAR_ARROW_VALUE_45"/>
</p:tagLst>
</file>

<file path=ppt/tags/tag152.xml><?xml version="1.0" encoding="utf-8"?>
<p:tagLst xmlns:p="http://schemas.openxmlformats.org/presentationml/2006/main">
  <p:tag name="POWER_USER_DIAGRAM_CIRCULAR_ARROW_KEY" val="POWER_USER_DIAGRAM_CIRCULAR_ARROW_VALUE_14"/>
</p:tagLst>
</file>

<file path=ppt/tags/tag1520.xml><?xml version="1.0" encoding="utf-8"?>
<p:tagLst xmlns:p="http://schemas.openxmlformats.org/presentationml/2006/main">
  <p:tag name="POWER_USER_DIAGRAM_CIRCULAR_ARROW_KEY" val="POWER_USER_DIAGRAM_CIRCULAR_ARROW_VALUE_46"/>
</p:tagLst>
</file>

<file path=ppt/tags/tag1521.xml><?xml version="1.0" encoding="utf-8"?>
<p:tagLst xmlns:p="http://schemas.openxmlformats.org/presentationml/2006/main">
  <p:tag name="POWER_USER_DIAGRAM_CIRCULAR_ARROW_KEY" val="POWER_USER_DIAGRAM_CIRCULAR_ARROW_VALUE_47"/>
</p:tagLst>
</file>

<file path=ppt/tags/tag1522.xml><?xml version="1.0" encoding="utf-8"?>
<p:tagLst xmlns:p="http://schemas.openxmlformats.org/presentationml/2006/main">
  <p:tag name="POWER_USER_DIAGRAM_CIRCULAR_ARROW_KEY" val="POWER_USER_DIAGRAM_CIRCULAR_ARROW_VALUE_48"/>
</p:tagLst>
</file>

<file path=ppt/tags/tag1523.xml><?xml version="1.0" encoding="utf-8"?>
<p:tagLst xmlns:p="http://schemas.openxmlformats.org/presentationml/2006/main">
  <p:tag name="POWER_USER_DIAGRAM_CIRCULAR_ARROW_KEY" val="POWER_USER_DIAGRAM_CIRCULAR_ARROW_VALUE_49"/>
</p:tagLst>
</file>

<file path=ppt/tags/tag1524.xml><?xml version="1.0" encoding="utf-8"?>
<p:tagLst xmlns:p="http://schemas.openxmlformats.org/presentationml/2006/main">
  <p:tag name="POWER_USER_DIAGRAM_CIRCULAR_ARROW_KEY" val="POWER_USER_DIAGRAM_CIRCULAR_ARROW_VALUE_50"/>
</p:tagLst>
</file>

<file path=ppt/tags/tag1525.xml><?xml version="1.0" encoding="utf-8"?>
<p:tagLst xmlns:p="http://schemas.openxmlformats.org/presentationml/2006/main">
  <p:tag name="POWER_USER_DIAGRAM_CIRCULAR_ARROW_KEY" val="POWER_USER_DIAGRAM_CIRCULAR_ARROW_VALUE_5"/>
</p:tagLst>
</file>

<file path=ppt/tags/tag1526.xml><?xml version="1.0" encoding="utf-8"?>
<p:tagLst xmlns:p="http://schemas.openxmlformats.org/presentationml/2006/main">
  <p:tag name="POWER_USER_DIAGRAM_CIRCULAR_ARROW_KEY" val="POWER_USER_DIAGRAM_CIRCULAR_ARROW_VALUE_6"/>
</p:tagLst>
</file>

<file path=ppt/tags/tag1527.xml><?xml version="1.0" encoding="utf-8"?>
<p:tagLst xmlns:p="http://schemas.openxmlformats.org/presentationml/2006/main">
  <p:tag name="POWER_USER_DIAGRAM_CIRCULAR_ARROW_KEY" val="POWER_USER_DIAGRAM_CIRCULAR_ARROW_VALUE_7"/>
</p:tagLst>
</file>

<file path=ppt/tags/tag1528.xml><?xml version="1.0" encoding="utf-8"?>
<p:tagLst xmlns:p="http://schemas.openxmlformats.org/presentationml/2006/main">
  <p:tag name="POWER_USER_DIAGRAM_CIRCULAR_ARROW_KEY" val="POWER_USER_DIAGRAM_CIRCULAR_ARROW_VALUE_8"/>
</p:tagLst>
</file>

<file path=ppt/tags/tag1529.xml><?xml version="1.0" encoding="utf-8"?>
<p:tagLst xmlns:p="http://schemas.openxmlformats.org/presentationml/2006/main">
  <p:tag name="POWER_USER_DIAGRAM_CIRCULAR_ARROW_KEY" val="POWER_USER_DIAGRAM_CIRCULAR_ARROW_VALUE_9"/>
</p:tagLst>
</file>

<file path=ppt/tags/tag153.xml><?xml version="1.0" encoding="utf-8"?>
<p:tagLst xmlns:p="http://schemas.openxmlformats.org/presentationml/2006/main">
  <p:tag name="POWER_USER_DIAGRAM_CIRCULAR_ARROW_KEY" val="POWER_USER_DIAGRAM_CIRCULAR_ARROW_VALUE_15"/>
</p:tagLst>
</file>

<file path=ppt/tags/tag1530.xml><?xml version="1.0" encoding="utf-8"?>
<p:tagLst xmlns:p="http://schemas.openxmlformats.org/presentationml/2006/main">
  <p:tag name="POWER_USER_DIAGRAM_CIRCULAR_ARROW_KEY" val="POWER_USER_DIAGRAM_CIRCULAR_ARROW_VALUE_10"/>
</p:tagLst>
</file>

<file path=ppt/tags/tag1531.xml><?xml version="1.0" encoding="utf-8"?>
<p:tagLst xmlns:p="http://schemas.openxmlformats.org/presentationml/2006/main">
  <p:tag name="POWER_USER_DIAGRAM_CIRCULAR_ARROW_KEY" val="POWER_USER_DIAGRAM_CIRCULAR_ARROW_VALUE_11"/>
</p:tagLst>
</file>

<file path=ppt/tags/tag1532.xml><?xml version="1.0" encoding="utf-8"?>
<p:tagLst xmlns:p="http://schemas.openxmlformats.org/presentationml/2006/main">
  <p:tag name="POWER_USER_DIAGRAM_CIRCULAR_ARROW_KEY" val="POWER_USER_DIAGRAM_CIRCULAR_ARROW_VALUE_12"/>
</p:tagLst>
</file>

<file path=ppt/tags/tag1533.xml><?xml version="1.0" encoding="utf-8"?>
<p:tagLst xmlns:p="http://schemas.openxmlformats.org/presentationml/2006/main">
  <p:tag name="POWER_USER_DIAGRAM_CIRCULAR_ARROW_KEY" val="POWER_USER_DIAGRAM_CIRCULAR_ARROW_VALUE_13"/>
</p:tagLst>
</file>

<file path=ppt/tags/tag1534.xml><?xml version="1.0" encoding="utf-8"?>
<p:tagLst xmlns:p="http://schemas.openxmlformats.org/presentationml/2006/main">
  <p:tag name="POWER_USER_DIAGRAM_CIRCULAR_ARROW_KEY" val="POWER_USER_DIAGRAM_CIRCULAR_ARROW_VALUE_14"/>
</p:tagLst>
</file>

<file path=ppt/tags/tag1535.xml><?xml version="1.0" encoding="utf-8"?>
<p:tagLst xmlns:p="http://schemas.openxmlformats.org/presentationml/2006/main">
  <p:tag name="POWER_USER_DIAGRAM_CIRCULAR_ARROW_KEY" val="POWER_USER_DIAGRAM_CIRCULAR_ARROW_VALUE_15"/>
</p:tagLst>
</file>

<file path=ppt/tags/tag1536.xml><?xml version="1.0" encoding="utf-8"?>
<p:tagLst xmlns:p="http://schemas.openxmlformats.org/presentationml/2006/main">
  <p:tag name="POWER_USER_DIAGRAM_CIRCULAR_ARROW_KEY" val="POWER_USER_DIAGRAM_CIRCULAR_ARROW_VALUE_16"/>
</p:tagLst>
</file>

<file path=ppt/tags/tag1537.xml><?xml version="1.0" encoding="utf-8"?>
<p:tagLst xmlns:p="http://schemas.openxmlformats.org/presentationml/2006/main">
  <p:tag name="POWER_USER_DIAGRAM_CIRCULAR_ARROW_KEY" val="POWER_USER_DIAGRAM_CIRCULAR_ARROW_VALUE_17"/>
</p:tagLst>
</file>

<file path=ppt/tags/tag1538.xml><?xml version="1.0" encoding="utf-8"?>
<p:tagLst xmlns:p="http://schemas.openxmlformats.org/presentationml/2006/main">
  <p:tag name="POWER_USER_DIAGRAM_CIRCULAR_ARROW_KEY" val="POWER_USER_DIAGRAM_CIRCULAR_ARROW_VALUE_18"/>
</p:tagLst>
</file>

<file path=ppt/tags/tag1539.xml><?xml version="1.0" encoding="utf-8"?>
<p:tagLst xmlns:p="http://schemas.openxmlformats.org/presentationml/2006/main">
  <p:tag name="POWER_USER_DIAGRAM_CIRCULAR_ARROW_KEY" val="POWER_USER_DIAGRAM_CIRCULAR_ARROW_VALUE_19"/>
</p:tagLst>
</file>

<file path=ppt/tags/tag154.xml><?xml version="1.0" encoding="utf-8"?>
<p:tagLst xmlns:p="http://schemas.openxmlformats.org/presentationml/2006/main">
  <p:tag name="POWER_USER_DIAGRAM_CIRCULAR_ARROW_KEY" val="POWER_USER_DIAGRAM_CIRCULAR_ARROW_VALUE_16"/>
</p:tagLst>
</file>

<file path=ppt/tags/tag1540.xml><?xml version="1.0" encoding="utf-8"?>
<p:tagLst xmlns:p="http://schemas.openxmlformats.org/presentationml/2006/main">
  <p:tag name="POWER_USER_DIAGRAM_CIRCULAR_ARROW_KEY" val="POWER_USER_DIAGRAM_CIRCULAR_ARROW_VALUE_20"/>
</p:tagLst>
</file>

<file path=ppt/tags/tag1541.xml><?xml version="1.0" encoding="utf-8"?>
<p:tagLst xmlns:p="http://schemas.openxmlformats.org/presentationml/2006/main">
  <p:tag name="POWER_USER_DIAGRAM_CIRCULAR_ARROW_KEY" val="POWER_USER_DIAGRAM_CIRCULAR_ARROW_VALUE_21"/>
</p:tagLst>
</file>

<file path=ppt/tags/tag1542.xml><?xml version="1.0" encoding="utf-8"?>
<p:tagLst xmlns:p="http://schemas.openxmlformats.org/presentationml/2006/main">
  <p:tag name="POWER_USER_DIAGRAM_CIRCULAR_ARROW_KEY" val="POWER_USER_DIAGRAM_CIRCULAR_ARROW_VALUE_22"/>
</p:tagLst>
</file>

<file path=ppt/tags/tag1543.xml><?xml version="1.0" encoding="utf-8"?>
<p:tagLst xmlns:p="http://schemas.openxmlformats.org/presentationml/2006/main">
  <p:tag name="POWER_USER_DIAGRAM_CIRCULAR_ARROW_KEY" val="POWER_USER_DIAGRAM_CIRCULAR_ARROW_VALUE_23"/>
</p:tagLst>
</file>

<file path=ppt/tags/tag1544.xml><?xml version="1.0" encoding="utf-8"?>
<p:tagLst xmlns:p="http://schemas.openxmlformats.org/presentationml/2006/main">
  <p:tag name="POWER_USER_DIAGRAM_CIRCULAR_ARROW_KEY" val="POWER_USER_DIAGRAM_CIRCULAR_ARROW_VALUE_24"/>
</p:tagLst>
</file>

<file path=ppt/tags/tag1545.xml><?xml version="1.0" encoding="utf-8"?>
<p:tagLst xmlns:p="http://schemas.openxmlformats.org/presentationml/2006/main">
  <p:tag name="POWER_USER_DIAGRAM_CIRCULAR_ARROW_KEY" val="POWER_USER_DIAGRAM_CIRCULAR_ARROW_VALUE_25"/>
</p:tagLst>
</file>

<file path=ppt/tags/tag1546.xml><?xml version="1.0" encoding="utf-8"?>
<p:tagLst xmlns:p="http://schemas.openxmlformats.org/presentationml/2006/main">
  <p:tag name="POWER_USER_DIAGRAM_CIRCULAR_ARROW_KEY" val="POWER_USER_DIAGRAM_CIRCULAR_ARROW_VALUE_26"/>
</p:tagLst>
</file>

<file path=ppt/tags/tag1547.xml><?xml version="1.0" encoding="utf-8"?>
<p:tagLst xmlns:p="http://schemas.openxmlformats.org/presentationml/2006/main">
  <p:tag name="POWER_USER_DIAGRAM_CIRCULAR_ARROW_KEY" val="POWER_USER_DIAGRAM_CIRCULAR_ARROW_VALUE_27"/>
</p:tagLst>
</file>

<file path=ppt/tags/tag1548.xml><?xml version="1.0" encoding="utf-8"?>
<p:tagLst xmlns:p="http://schemas.openxmlformats.org/presentationml/2006/main">
  <p:tag name="POWER_USER_DIAGRAM_CIRCULAR_ARROW_KEY" val="POWER_USER_DIAGRAM_CIRCULAR_ARROW_VALUE_28"/>
</p:tagLst>
</file>

<file path=ppt/tags/tag1549.xml><?xml version="1.0" encoding="utf-8"?>
<p:tagLst xmlns:p="http://schemas.openxmlformats.org/presentationml/2006/main">
  <p:tag name="POWER_USER_DIAGRAM_CIRCULAR_ARROW_KEY" val="POWER_USER_DIAGRAM_CIRCULAR_ARROW_VALUE_29"/>
</p:tagLst>
</file>

<file path=ppt/tags/tag155.xml><?xml version="1.0" encoding="utf-8"?>
<p:tagLst xmlns:p="http://schemas.openxmlformats.org/presentationml/2006/main">
  <p:tag name="POWER_USER_DIAGRAM_CIRCULAR_ARROW_KEY" val="POWER_USER_DIAGRAM_CIRCULAR_ARROW_VALUE_17"/>
</p:tagLst>
</file>

<file path=ppt/tags/tag1550.xml><?xml version="1.0" encoding="utf-8"?>
<p:tagLst xmlns:p="http://schemas.openxmlformats.org/presentationml/2006/main">
  <p:tag name="POWER_USER_DIAGRAM_CIRCULAR_ARROW_KEY" val="POWER_USER_DIAGRAM_CIRCULAR_ARROW_VALUE_30"/>
</p:tagLst>
</file>

<file path=ppt/tags/tag1551.xml><?xml version="1.0" encoding="utf-8"?>
<p:tagLst xmlns:p="http://schemas.openxmlformats.org/presentationml/2006/main">
  <p:tag name="POWER_USER_DIAGRAM_CIRCULAR_ARROW_KEY" val="POWER_USER_DIAGRAM_CIRCULAR_ARROW_VALUE_31"/>
</p:tagLst>
</file>

<file path=ppt/tags/tag1552.xml><?xml version="1.0" encoding="utf-8"?>
<p:tagLst xmlns:p="http://schemas.openxmlformats.org/presentationml/2006/main">
  <p:tag name="POWER_USER_DIAGRAM_CIRCULAR_ARROW_KEY" val="POWER_USER_DIAGRAM_CIRCULAR_ARROW_VALUE_32"/>
</p:tagLst>
</file>

<file path=ppt/tags/tag1553.xml><?xml version="1.0" encoding="utf-8"?>
<p:tagLst xmlns:p="http://schemas.openxmlformats.org/presentationml/2006/main">
  <p:tag name="POWER_USER_DIAGRAM_CIRCULAR_ARROW_KEY" val="POWER_USER_DIAGRAM_CIRCULAR_ARROW_VALUE_33"/>
</p:tagLst>
</file>

<file path=ppt/tags/tag1554.xml><?xml version="1.0" encoding="utf-8"?>
<p:tagLst xmlns:p="http://schemas.openxmlformats.org/presentationml/2006/main">
  <p:tag name="POWER_USER_DIAGRAM_CIRCULAR_ARROW_KEY" val="POWER_USER_DIAGRAM_CIRCULAR_ARROW_VALUE_34"/>
</p:tagLst>
</file>

<file path=ppt/tags/tag1555.xml><?xml version="1.0" encoding="utf-8"?>
<p:tagLst xmlns:p="http://schemas.openxmlformats.org/presentationml/2006/main">
  <p:tag name="POWER_USER_DIAGRAM_CIRCULAR_ARROW_KEY" val="POWER_USER_DIAGRAM_CIRCULAR_ARROW_VALUE_35"/>
</p:tagLst>
</file>

<file path=ppt/tags/tag1556.xml><?xml version="1.0" encoding="utf-8"?>
<p:tagLst xmlns:p="http://schemas.openxmlformats.org/presentationml/2006/main">
  <p:tag name="POWER_USER_DIAGRAM_CIRCULAR_ARROW_KEY" val="POWER_USER_DIAGRAM_CIRCULAR_ARROW_VALUE_36"/>
</p:tagLst>
</file>

<file path=ppt/tags/tag1557.xml><?xml version="1.0" encoding="utf-8"?>
<p:tagLst xmlns:p="http://schemas.openxmlformats.org/presentationml/2006/main">
  <p:tag name="POWER_USER_DIAGRAM_CIRCULAR_ARROW_KEY" val="POWER_USER_DIAGRAM_CIRCULAR_ARROW_VALUE_37"/>
</p:tagLst>
</file>

<file path=ppt/tags/tag1558.xml><?xml version="1.0" encoding="utf-8"?>
<p:tagLst xmlns:p="http://schemas.openxmlformats.org/presentationml/2006/main">
  <p:tag name="POWER_USER_DIAGRAM_CIRCULAR_ARROW_KEY" val="POWER_USER_DIAGRAM_CIRCULAR_ARROW_VALUE_38"/>
</p:tagLst>
</file>

<file path=ppt/tags/tag1559.xml><?xml version="1.0" encoding="utf-8"?>
<p:tagLst xmlns:p="http://schemas.openxmlformats.org/presentationml/2006/main">
  <p:tag name="POWER_USER_DIAGRAM_CIRCULAR_ARROW_KEY" val="POWER_USER_DIAGRAM_CIRCULAR_ARROW_VALUE_39"/>
</p:tagLst>
</file>

<file path=ppt/tags/tag156.xml><?xml version="1.0" encoding="utf-8"?>
<p:tagLst xmlns:p="http://schemas.openxmlformats.org/presentationml/2006/main">
  <p:tag name="POWER_USER_DIAGRAM_CIRCULAR_ARROW_KEY" val="POWER_USER_DIAGRAM_CIRCULAR_ARROW_VALUE_18"/>
</p:tagLst>
</file>

<file path=ppt/tags/tag1560.xml><?xml version="1.0" encoding="utf-8"?>
<p:tagLst xmlns:p="http://schemas.openxmlformats.org/presentationml/2006/main">
  <p:tag name="POWER_USER_DIAGRAM_CIRCULAR_ARROW_KEY" val="POWER_USER_DIAGRAM_CIRCULAR_ARROW_VALUE_40"/>
</p:tagLst>
</file>

<file path=ppt/tags/tag1561.xml><?xml version="1.0" encoding="utf-8"?>
<p:tagLst xmlns:p="http://schemas.openxmlformats.org/presentationml/2006/main">
  <p:tag name="POWER_USER_DIAGRAM_CIRCULAR_ARROW_KEY" val="POWER_USER_DIAGRAM_CIRCULAR_ARROW_VALUE_41"/>
</p:tagLst>
</file>

<file path=ppt/tags/tag1562.xml><?xml version="1.0" encoding="utf-8"?>
<p:tagLst xmlns:p="http://schemas.openxmlformats.org/presentationml/2006/main">
  <p:tag name="POWER_USER_DIAGRAM_CIRCULAR_ARROW_KEY" val="POWER_USER_DIAGRAM_CIRCULAR_ARROW_VALUE_42"/>
</p:tagLst>
</file>

<file path=ppt/tags/tag1563.xml><?xml version="1.0" encoding="utf-8"?>
<p:tagLst xmlns:p="http://schemas.openxmlformats.org/presentationml/2006/main">
  <p:tag name="POWER_USER_DIAGRAM_CIRCULAR_ARROW_KEY" val="POWER_USER_DIAGRAM_CIRCULAR_ARROW_VALUE_43"/>
</p:tagLst>
</file>

<file path=ppt/tags/tag1564.xml><?xml version="1.0" encoding="utf-8"?>
<p:tagLst xmlns:p="http://schemas.openxmlformats.org/presentationml/2006/main">
  <p:tag name="POWER_USER_DIAGRAM_CIRCULAR_ARROW_KEY" val="POWER_USER_DIAGRAM_CIRCULAR_ARROW_VALUE_44"/>
</p:tagLst>
</file>

<file path=ppt/tags/tag1565.xml><?xml version="1.0" encoding="utf-8"?>
<p:tagLst xmlns:p="http://schemas.openxmlformats.org/presentationml/2006/main">
  <p:tag name="POWER_USER_DIAGRAM_CIRCULAR_ARROW_KEY" val="POWER_USER_DIAGRAM_CIRCULAR_ARROW_VALUE_45"/>
</p:tagLst>
</file>

<file path=ppt/tags/tag1566.xml><?xml version="1.0" encoding="utf-8"?>
<p:tagLst xmlns:p="http://schemas.openxmlformats.org/presentationml/2006/main">
  <p:tag name="POWER_USER_DIAGRAM_CIRCULAR_ARROW_KEY" val="POWER_USER_DIAGRAM_CIRCULAR_ARROW_VALUE_46"/>
</p:tagLst>
</file>

<file path=ppt/tags/tag1567.xml><?xml version="1.0" encoding="utf-8"?>
<p:tagLst xmlns:p="http://schemas.openxmlformats.org/presentationml/2006/main">
  <p:tag name="POWER_USER_DIAGRAM_CIRCULAR_ARROW_KEY" val="POWER_USER_DIAGRAM_CIRCULAR_ARROW_VALUE_47"/>
</p:tagLst>
</file>

<file path=ppt/tags/tag1568.xml><?xml version="1.0" encoding="utf-8"?>
<p:tagLst xmlns:p="http://schemas.openxmlformats.org/presentationml/2006/main">
  <p:tag name="POWER_USER_DIAGRAM_CIRCULAR_ARROW_KEY" val="POWER_USER_DIAGRAM_CIRCULAR_ARROW_VALUE_48"/>
</p:tagLst>
</file>

<file path=ppt/tags/tag1569.xml><?xml version="1.0" encoding="utf-8"?>
<p:tagLst xmlns:p="http://schemas.openxmlformats.org/presentationml/2006/main">
  <p:tag name="POWER_USER_DIAGRAM_CIRCULAR_ARROW_KEY" val="POWER_USER_DIAGRAM_CIRCULAR_ARROW_VALUE_49"/>
</p:tagLst>
</file>

<file path=ppt/tags/tag157.xml><?xml version="1.0" encoding="utf-8"?>
<p:tagLst xmlns:p="http://schemas.openxmlformats.org/presentationml/2006/main">
  <p:tag name="POWER_USER_DIAGRAM_CIRCULAR_ARROW_KEY" val="POWER_USER_DIAGRAM_CIRCULAR_ARROW_VALUE_19"/>
</p:tagLst>
</file>

<file path=ppt/tags/tag1570.xml><?xml version="1.0" encoding="utf-8"?>
<p:tagLst xmlns:p="http://schemas.openxmlformats.org/presentationml/2006/main">
  <p:tag name="POWER_USER_DIAGRAM_CIRCULAR_ARROW_KEY" val="POWER_USER_DIAGRAM_CIRCULAR_ARROW_VALUE_50"/>
</p:tagLst>
</file>

<file path=ppt/tags/tag1571.xml><?xml version="1.0" encoding="utf-8"?>
<p:tagLst xmlns:p="http://schemas.openxmlformats.org/presentationml/2006/main">
  <p:tag name="POWER_USER_DIAGRAM_CIRCULAR_ARROW_KEY" val="POWER_USER_DIAGRAM_CIRCULAR_ARROW_VALUE_5"/>
</p:tagLst>
</file>

<file path=ppt/tags/tag1572.xml><?xml version="1.0" encoding="utf-8"?>
<p:tagLst xmlns:p="http://schemas.openxmlformats.org/presentationml/2006/main">
  <p:tag name="POWER_USER_DIAGRAM_CIRCULAR_ARROW_KEY" val="POWER_USER_DIAGRAM_CIRCULAR_ARROW_VALUE_6"/>
</p:tagLst>
</file>

<file path=ppt/tags/tag1573.xml><?xml version="1.0" encoding="utf-8"?>
<p:tagLst xmlns:p="http://schemas.openxmlformats.org/presentationml/2006/main">
  <p:tag name="POWER_USER_DIAGRAM_CIRCULAR_ARROW_KEY" val="POWER_USER_DIAGRAM_CIRCULAR_ARROW_VALUE_7"/>
</p:tagLst>
</file>

<file path=ppt/tags/tag1574.xml><?xml version="1.0" encoding="utf-8"?>
<p:tagLst xmlns:p="http://schemas.openxmlformats.org/presentationml/2006/main">
  <p:tag name="POWER_USER_DIAGRAM_CIRCULAR_ARROW_KEY" val="POWER_USER_DIAGRAM_CIRCULAR_ARROW_VALUE_8"/>
</p:tagLst>
</file>

<file path=ppt/tags/tag1575.xml><?xml version="1.0" encoding="utf-8"?>
<p:tagLst xmlns:p="http://schemas.openxmlformats.org/presentationml/2006/main">
  <p:tag name="POWER_USER_DIAGRAM_CIRCULAR_ARROW_KEY" val="POWER_USER_DIAGRAM_CIRCULAR_ARROW_VALUE_9"/>
</p:tagLst>
</file>

<file path=ppt/tags/tag1576.xml><?xml version="1.0" encoding="utf-8"?>
<p:tagLst xmlns:p="http://schemas.openxmlformats.org/presentationml/2006/main">
  <p:tag name="POWER_USER_DIAGRAM_CIRCULAR_ARROW_KEY" val="POWER_USER_DIAGRAM_CIRCULAR_ARROW_VALUE_10"/>
</p:tagLst>
</file>

<file path=ppt/tags/tag1577.xml><?xml version="1.0" encoding="utf-8"?>
<p:tagLst xmlns:p="http://schemas.openxmlformats.org/presentationml/2006/main">
  <p:tag name="POWER_USER_DIAGRAM_CIRCULAR_ARROW_KEY" val="POWER_USER_DIAGRAM_CIRCULAR_ARROW_VALUE_11"/>
</p:tagLst>
</file>

<file path=ppt/tags/tag1578.xml><?xml version="1.0" encoding="utf-8"?>
<p:tagLst xmlns:p="http://schemas.openxmlformats.org/presentationml/2006/main">
  <p:tag name="POWER_USER_DIAGRAM_CIRCULAR_ARROW_KEY" val="POWER_USER_DIAGRAM_CIRCULAR_ARROW_VALUE_12"/>
</p:tagLst>
</file>

<file path=ppt/tags/tag1579.xml><?xml version="1.0" encoding="utf-8"?>
<p:tagLst xmlns:p="http://schemas.openxmlformats.org/presentationml/2006/main">
  <p:tag name="POWER_USER_DIAGRAM_CIRCULAR_ARROW_KEY" val="POWER_USER_DIAGRAM_CIRCULAR_ARROW_VALUE_13"/>
</p:tagLst>
</file>

<file path=ppt/tags/tag158.xml><?xml version="1.0" encoding="utf-8"?>
<p:tagLst xmlns:p="http://schemas.openxmlformats.org/presentationml/2006/main">
  <p:tag name="POWER_USER_DIAGRAM_CIRCULAR_ARROW_KEY" val="POWER_USER_DIAGRAM_CIRCULAR_ARROW_VALUE_20"/>
</p:tagLst>
</file>

<file path=ppt/tags/tag1580.xml><?xml version="1.0" encoding="utf-8"?>
<p:tagLst xmlns:p="http://schemas.openxmlformats.org/presentationml/2006/main">
  <p:tag name="POWER_USER_DIAGRAM_CIRCULAR_ARROW_KEY" val="POWER_USER_DIAGRAM_CIRCULAR_ARROW_VALUE_14"/>
</p:tagLst>
</file>

<file path=ppt/tags/tag1581.xml><?xml version="1.0" encoding="utf-8"?>
<p:tagLst xmlns:p="http://schemas.openxmlformats.org/presentationml/2006/main">
  <p:tag name="POWER_USER_DIAGRAM_CIRCULAR_ARROW_KEY" val="POWER_USER_DIAGRAM_CIRCULAR_ARROW_VALUE_15"/>
</p:tagLst>
</file>

<file path=ppt/tags/tag1582.xml><?xml version="1.0" encoding="utf-8"?>
<p:tagLst xmlns:p="http://schemas.openxmlformats.org/presentationml/2006/main">
  <p:tag name="POWER_USER_DIAGRAM_CIRCULAR_ARROW_KEY" val="POWER_USER_DIAGRAM_CIRCULAR_ARROW_VALUE_16"/>
</p:tagLst>
</file>

<file path=ppt/tags/tag1583.xml><?xml version="1.0" encoding="utf-8"?>
<p:tagLst xmlns:p="http://schemas.openxmlformats.org/presentationml/2006/main">
  <p:tag name="POWER_USER_DIAGRAM_CIRCULAR_ARROW_KEY" val="POWER_USER_DIAGRAM_CIRCULAR_ARROW_VALUE_17"/>
</p:tagLst>
</file>

<file path=ppt/tags/tag1584.xml><?xml version="1.0" encoding="utf-8"?>
<p:tagLst xmlns:p="http://schemas.openxmlformats.org/presentationml/2006/main">
  <p:tag name="POWER_USER_DIAGRAM_CIRCULAR_ARROW_KEY" val="POWER_USER_DIAGRAM_CIRCULAR_ARROW_VALUE_18"/>
</p:tagLst>
</file>

<file path=ppt/tags/tag1585.xml><?xml version="1.0" encoding="utf-8"?>
<p:tagLst xmlns:p="http://schemas.openxmlformats.org/presentationml/2006/main">
  <p:tag name="POWER_USER_DIAGRAM_CIRCULAR_ARROW_KEY" val="POWER_USER_DIAGRAM_CIRCULAR_ARROW_VALUE_19"/>
</p:tagLst>
</file>

<file path=ppt/tags/tag1586.xml><?xml version="1.0" encoding="utf-8"?>
<p:tagLst xmlns:p="http://schemas.openxmlformats.org/presentationml/2006/main">
  <p:tag name="POWER_USER_DIAGRAM_CIRCULAR_ARROW_KEY" val="POWER_USER_DIAGRAM_CIRCULAR_ARROW_VALUE_20"/>
</p:tagLst>
</file>

<file path=ppt/tags/tag1587.xml><?xml version="1.0" encoding="utf-8"?>
<p:tagLst xmlns:p="http://schemas.openxmlformats.org/presentationml/2006/main">
  <p:tag name="POWER_USER_DIAGRAM_CIRCULAR_ARROW_KEY" val="POWER_USER_DIAGRAM_CIRCULAR_ARROW_VALUE_21"/>
</p:tagLst>
</file>

<file path=ppt/tags/tag1588.xml><?xml version="1.0" encoding="utf-8"?>
<p:tagLst xmlns:p="http://schemas.openxmlformats.org/presentationml/2006/main">
  <p:tag name="POWER_USER_DIAGRAM_CIRCULAR_ARROW_KEY" val="POWER_USER_DIAGRAM_CIRCULAR_ARROW_VALUE_22"/>
</p:tagLst>
</file>

<file path=ppt/tags/tag1589.xml><?xml version="1.0" encoding="utf-8"?>
<p:tagLst xmlns:p="http://schemas.openxmlformats.org/presentationml/2006/main">
  <p:tag name="POWER_USER_DIAGRAM_CIRCULAR_ARROW_KEY" val="POWER_USER_DIAGRAM_CIRCULAR_ARROW_VALUE_23"/>
</p:tagLst>
</file>

<file path=ppt/tags/tag159.xml><?xml version="1.0" encoding="utf-8"?>
<p:tagLst xmlns:p="http://schemas.openxmlformats.org/presentationml/2006/main">
  <p:tag name="POWER_USER_DIAGRAM_CIRCULAR_ARROW_KEY" val="POWER_USER_DIAGRAM_CIRCULAR_ARROW_VALUE_21"/>
</p:tagLst>
</file>

<file path=ppt/tags/tag1590.xml><?xml version="1.0" encoding="utf-8"?>
<p:tagLst xmlns:p="http://schemas.openxmlformats.org/presentationml/2006/main">
  <p:tag name="POWER_USER_DIAGRAM_CIRCULAR_ARROW_KEY" val="POWER_USER_DIAGRAM_CIRCULAR_ARROW_VALUE_24"/>
</p:tagLst>
</file>

<file path=ppt/tags/tag1591.xml><?xml version="1.0" encoding="utf-8"?>
<p:tagLst xmlns:p="http://schemas.openxmlformats.org/presentationml/2006/main">
  <p:tag name="POWER_USER_DIAGRAM_CIRCULAR_ARROW_KEY" val="POWER_USER_DIAGRAM_CIRCULAR_ARROW_VALUE_25"/>
</p:tagLst>
</file>

<file path=ppt/tags/tag1592.xml><?xml version="1.0" encoding="utf-8"?>
<p:tagLst xmlns:p="http://schemas.openxmlformats.org/presentationml/2006/main">
  <p:tag name="POWER_USER_DIAGRAM_CIRCULAR_ARROW_KEY" val="POWER_USER_DIAGRAM_CIRCULAR_ARROW_VALUE_26"/>
</p:tagLst>
</file>

<file path=ppt/tags/tag1593.xml><?xml version="1.0" encoding="utf-8"?>
<p:tagLst xmlns:p="http://schemas.openxmlformats.org/presentationml/2006/main">
  <p:tag name="POWER_USER_DIAGRAM_CIRCULAR_ARROW_KEY" val="POWER_USER_DIAGRAM_CIRCULAR_ARROW_VALUE_27"/>
</p:tagLst>
</file>

<file path=ppt/tags/tag1594.xml><?xml version="1.0" encoding="utf-8"?>
<p:tagLst xmlns:p="http://schemas.openxmlformats.org/presentationml/2006/main">
  <p:tag name="POWER_USER_DIAGRAM_CIRCULAR_ARROW_KEY" val="POWER_USER_DIAGRAM_CIRCULAR_ARROW_VALUE_28"/>
</p:tagLst>
</file>

<file path=ppt/tags/tag1595.xml><?xml version="1.0" encoding="utf-8"?>
<p:tagLst xmlns:p="http://schemas.openxmlformats.org/presentationml/2006/main">
  <p:tag name="POWER_USER_DIAGRAM_CIRCULAR_ARROW_KEY" val="POWER_USER_DIAGRAM_CIRCULAR_ARROW_VALUE_29"/>
</p:tagLst>
</file>

<file path=ppt/tags/tag1596.xml><?xml version="1.0" encoding="utf-8"?>
<p:tagLst xmlns:p="http://schemas.openxmlformats.org/presentationml/2006/main">
  <p:tag name="POWER_USER_DIAGRAM_CIRCULAR_ARROW_KEY" val="POWER_USER_DIAGRAM_CIRCULAR_ARROW_VALUE_30"/>
</p:tagLst>
</file>

<file path=ppt/tags/tag1597.xml><?xml version="1.0" encoding="utf-8"?>
<p:tagLst xmlns:p="http://schemas.openxmlformats.org/presentationml/2006/main">
  <p:tag name="POWER_USER_DIAGRAM_CIRCULAR_ARROW_KEY" val="POWER_USER_DIAGRAM_CIRCULAR_ARROW_VALUE_31"/>
</p:tagLst>
</file>

<file path=ppt/tags/tag1598.xml><?xml version="1.0" encoding="utf-8"?>
<p:tagLst xmlns:p="http://schemas.openxmlformats.org/presentationml/2006/main">
  <p:tag name="POWER_USER_DIAGRAM_CIRCULAR_ARROW_KEY" val="POWER_USER_DIAGRAM_CIRCULAR_ARROW_VALUE_32"/>
</p:tagLst>
</file>

<file path=ppt/tags/tag1599.xml><?xml version="1.0" encoding="utf-8"?>
<p:tagLst xmlns:p="http://schemas.openxmlformats.org/presentationml/2006/main">
  <p:tag name="POWER_USER_DIAGRAM_CIRCULAR_ARROW_KEY" val="POWER_USER_DIAGRAM_CIRCULAR_ARROW_VALUE_33"/>
</p:tagLst>
</file>

<file path=ppt/tags/tag16.xml><?xml version="1.0" encoding="utf-8"?>
<p:tagLst xmlns:p="http://schemas.openxmlformats.org/presentationml/2006/main">
  <p:tag name="POWER_USER_DIAGRAM_CIRCULAR_ARROW_KEY" val="POWER_USER_DIAGRAM_CIRCULAR_ARROW_VALUE_18"/>
</p:tagLst>
</file>

<file path=ppt/tags/tag160.xml><?xml version="1.0" encoding="utf-8"?>
<p:tagLst xmlns:p="http://schemas.openxmlformats.org/presentationml/2006/main">
  <p:tag name="POWER_USER_DIAGRAM_CIRCULAR_ARROW_KEY" val="POWER_USER_DIAGRAM_CIRCULAR_ARROW_VALUE_22"/>
</p:tagLst>
</file>

<file path=ppt/tags/tag1600.xml><?xml version="1.0" encoding="utf-8"?>
<p:tagLst xmlns:p="http://schemas.openxmlformats.org/presentationml/2006/main">
  <p:tag name="POWER_USER_DIAGRAM_CIRCULAR_ARROW_KEY" val="POWER_USER_DIAGRAM_CIRCULAR_ARROW_VALUE_34"/>
</p:tagLst>
</file>

<file path=ppt/tags/tag1601.xml><?xml version="1.0" encoding="utf-8"?>
<p:tagLst xmlns:p="http://schemas.openxmlformats.org/presentationml/2006/main">
  <p:tag name="POWER_USER_DIAGRAM_CIRCULAR_ARROW_KEY" val="POWER_USER_DIAGRAM_CIRCULAR_ARROW_VALUE_35"/>
</p:tagLst>
</file>

<file path=ppt/tags/tag1602.xml><?xml version="1.0" encoding="utf-8"?>
<p:tagLst xmlns:p="http://schemas.openxmlformats.org/presentationml/2006/main">
  <p:tag name="POWER_USER_DIAGRAM_CIRCULAR_ARROW_KEY" val="POWER_USER_DIAGRAM_CIRCULAR_ARROW_VALUE_36"/>
</p:tagLst>
</file>

<file path=ppt/tags/tag1603.xml><?xml version="1.0" encoding="utf-8"?>
<p:tagLst xmlns:p="http://schemas.openxmlformats.org/presentationml/2006/main">
  <p:tag name="POWER_USER_DIAGRAM_CIRCULAR_ARROW_KEY" val="POWER_USER_DIAGRAM_CIRCULAR_ARROW_VALUE_37"/>
</p:tagLst>
</file>

<file path=ppt/tags/tag1604.xml><?xml version="1.0" encoding="utf-8"?>
<p:tagLst xmlns:p="http://schemas.openxmlformats.org/presentationml/2006/main">
  <p:tag name="POWER_USER_DIAGRAM_CIRCULAR_ARROW_KEY" val="POWER_USER_DIAGRAM_CIRCULAR_ARROW_VALUE_38"/>
</p:tagLst>
</file>

<file path=ppt/tags/tag1605.xml><?xml version="1.0" encoding="utf-8"?>
<p:tagLst xmlns:p="http://schemas.openxmlformats.org/presentationml/2006/main">
  <p:tag name="POWER_USER_DIAGRAM_CIRCULAR_ARROW_KEY" val="POWER_USER_DIAGRAM_CIRCULAR_ARROW_VALUE_39"/>
</p:tagLst>
</file>

<file path=ppt/tags/tag1606.xml><?xml version="1.0" encoding="utf-8"?>
<p:tagLst xmlns:p="http://schemas.openxmlformats.org/presentationml/2006/main">
  <p:tag name="POWER_USER_DIAGRAM_CIRCULAR_ARROW_KEY" val="POWER_USER_DIAGRAM_CIRCULAR_ARROW_VALUE_40"/>
</p:tagLst>
</file>

<file path=ppt/tags/tag1607.xml><?xml version="1.0" encoding="utf-8"?>
<p:tagLst xmlns:p="http://schemas.openxmlformats.org/presentationml/2006/main">
  <p:tag name="POWER_USER_DIAGRAM_CIRCULAR_ARROW_KEY" val="POWER_USER_DIAGRAM_CIRCULAR_ARROW_VALUE_41"/>
</p:tagLst>
</file>

<file path=ppt/tags/tag1608.xml><?xml version="1.0" encoding="utf-8"?>
<p:tagLst xmlns:p="http://schemas.openxmlformats.org/presentationml/2006/main">
  <p:tag name="POWER_USER_DIAGRAM_CIRCULAR_ARROW_KEY" val="POWER_USER_DIAGRAM_CIRCULAR_ARROW_VALUE_42"/>
</p:tagLst>
</file>

<file path=ppt/tags/tag1609.xml><?xml version="1.0" encoding="utf-8"?>
<p:tagLst xmlns:p="http://schemas.openxmlformats.org/presentationml/2006/main">
  <p:tag name="POWER_USER_DIAGRAM_CIRCULAR_ARROW_KEY" val="POWER_USER_DIAGRAM_CIRCULAR_ARROW_VALUE_43"/>
</p:tagLst>
</file>

<file path=ppt/tags/tag161.xml><?xml version="1.0" encoding="utf-8"?>
<p:tagLst xmlns:p="http://schemas.openxmlformats.org/presentationml/2006/main">
  <p:tag name="POWER_USER_DIAGRAM_CIRCULAR_ARROW_KEY" val="POWER_USER_DIAGRAM_CIRCULAR_ARROW_VALUE_23"/>
</p:tagLst>
</file>

<file path=ppt/tags/tag1610.xml><?xml version="1.0" encoding="utf-8"?>
<p:tagLst xmlns:p="http://schemas.openxmlformats.org/presentationml/2006/main">
  <p:tag name="POWER_USER_DIAGRAM_CIRCULAR_ARROW_KEY" val="POWER_USER_DIAGRAM_CIRCULAR_ARROW_VALUE_44"/>
</p:tagLst>
</file>

<file path=ppt/tags/tag1611.xml><?xml version="1.0" encoding="utf-8"?>
<p:tagLst xmlns:p="http://schemas.openxmlformats.org/presentationml/2006/main">
  <p:tag name="POWER_USER_DIAGRAM_CIRCULAR_ARROW_KEY" val="POWER_USER_DIAGRAM_CIRCULAR_ARROW_VALUE_45"/>
</p:tagLst>
</file>

<file path=ppt/tags/tag1612.xml><?xml version="1.0" encoding="utf-8"?>
<p:tagLst xmlns:p="http://schemas.openxmlformats.org/presentationml/2006/main">
  <p:tag name="POWER_USER_DIAGRAM_CIRCULAR_ARROW_KEY" val="POWER_USER_DIAGRAM_CIRCULAR_ARROW_VALUE_46"/>
</p:tagLst>
</file>

<file path=ppt/tags/tag1613.xml><?xml version="1.0" encoding="utf-8"?>
<p:tagLst xmlns:p="http://schemas.openxmlformats.org/presentationml/2006/main">
  <p:tag name="POWER_USER_DIAGRAM_CIRCULAR_ARROW_KEY" val="POWER_USER_DIAGRAM_CIRCULAR_ARROW_VALUE_47"/>
</p:tagLst>
</file>

<file path=ppt/tags/tag1614.xml><?xml version="1.0" encoding="utf-8"?>
<p:tagLst xmlns:p="http://schemas.openxmlformats.org/presentationml/2006/main">
  <p:tag name="POWER_USER_DIAGRAM_CIRCULAR_ARROW_KEY" val="POWER_USER_DIAGRAM_CIRCULAR_ARROW_VALUE_48"/>
</p:tagLst>
</file>

<file path=ppt/tags/tag1615.xml><?xml version="1.0" encoding="utf-8"?>
<p:tagLst xmlns:p="http://schemas.openxmlformats.org/presentationml/2006/main">
  <p:tag name="POWER_USER_DIAGRAM_CIRCULAR_ARROW_KEY" val="POWER_USER_DIAGRAM_CIRCULAR_ARROW_VALUE_49"/>
</p:tagLst>
</file>

<file path=ppt/tags/tag1616.xml><?xml version="1.0" encoding="utf-8"?>
<p:tagLst xmlns:p="http://schemas.openxmlformats.org/presentationml/2006/main">
  <p:tag name="POWER_USER_DIAGRAM_CIRCULAR_ARROW_KEY" val="POWER_USER_DIAGRAM_CIRCULAR_ARROW_VALUE_50"/>
</p:tagLst>
</file>

<file path=ppt/tags/tag1617.xml><?xml version="1.0" encoding="utf-8"?>
<p:tagLst xmlns:p="http://schemas.openxmlformats.org/presentationml/2006/main">
  <p:tag name="POWER_USER_DIAGRAM_CIRCULAR_ARROW_KEY" val="POWER_USER_DIAGRAM_CIRCULAR_ARROW_VALUE_5"/>
</p:tagLst>
</file>

<file path=ppt/tags/tag1618.xml><?xml version="1.0" encoding="utf-8"?>
<p:tagLst xmlns:p="http://schemas.openxmlformats.org/presentationml/2006/main">
  <p:tag name="POWER_USER_DIAGRAM_CIRCULAR_ARROW_KEY" val="POWER_USER_DIAGRAM_CIRCULAR_ARROW_VALUE_6"/>
</p:tagLst>
</file>

<file path=ppt/tags/tag1619.xml><?xml version="1.0" encoding="utf-8"?>
<p:tagLst xmlns:p="http://schemas.openxmlformats.org/presentationml/2006/main">
  <p:tag name="POWER_USER_DIAGRAM_CIRCULAR_ARROW_KEY" val="POWER_USER_DIAGRAM_CIRCULAR_ARROW_VALUE_7"/>
</p:tagLst>
</file>

<file path=ppt/tags/tag162.xml><?xml version="1.0" encoding="utf-8"?>
<p:tagLst xmlns:p="http://schemas.openxmlformats.org/presentationml/2006/main">
  <p:tag name="POWER_USER_DIAGRAM_CIRCULAR_ARROW_KEY" val="POWER_USER_DIAGRAM_CIRCULAR_ARROW_VALUE_24"/>
</p:tagLst>
</file>

<file path=ppt/tags/tag1620.xml><?xml version="1.0" encoding="utf-8"?>
<p:tagLst xmlns:p="http://schemas.openxmlformats.org/presentationml/2006/main">
  <p:tag name="POWER_USER_DIAGRAM_CIRCULAR_ARROW_KEY" val="POWER_USER_DIAGRAM_CIRCULAR_ARROW_VALUE_8"/>
</p:tagLst>
</file>

<file path=ppt/tags/tag1621.xml><?xml version="1.0" encoding="utf-8"?>
<p:tagLst xmlns:p="http://schemas.openxmlformats.org/presentationml/2006/main">
  <p:tag name="POWER_USER_DIAGRAM_CIRCULAR_ARROW_KEY" val="POWER_USER_DIAGRAM_CIRCULAR_ARROW_VALUE_9"/>
</p:tagLst>
</file>

<file path=ppt/tags/tag1622.xml><?xml version="1.0" encoding="utf-8"?>
<p:tagLst xmlns:p="http://schemas.openxmlformats.org/presentationml/2006/main">
  <p:tag name="POWER_USER_DIAGRAM_CIRCULAR_ARROW_KEY" val="POWER_USER_DIAGRAM_CIRCULAR_ARROW_VALUE_10"/>
</p:tagLst>
</file>

<file path=ppt/tags/tag1623.xml><?xml version="1.0" encoding="utf-8"?>
<p:tagLst xmlns:p="http://schemas.openxmlformats.org/presentationml/2006/main">
  <p:tag name="POWER_USER_DIAGRAM_CIRCULAR_ARROW_KEY" val="POWER_USER_DIAGRAM_CIRCULAR_ARROW_VALUE_11"/>
</p:tagLst>
</file>

<file path=ppt/tags/tag1624.xml><?xml version="1.0" encoding="utf-8"?>
<p:tagLst xmlns:p="http://schemas.openxmlformats.org/presentationml/2006/main">
  <p:tag name="POWER_USER_DIAGRAM_CIRCULAR_ARROW_KEY" val="POWER_USER_DIAGRAM_CIRCULAR_ARROW_VALUE_12"/>
</p:tagLst>
</file>

<file path=ppt/tags/tag1625.xml><?xml version="1.0" encoding="utf-8"?>
<p:tagLst xmlns:p="http://schemas.openxmlformats.org/presentationml/2006/main">
  <p:tag name="POWER_USER_DIAGRAM_CIRCULAR_ARROW_KEY" val="POWER_USER_DIAGRAM_CIRCULAR_ARROW_VALUE_13"/>
</p:tagLst>
</file>

<file path=ppt/tags/tag1626.xml><?xml version="1.0" encoding="utf-8"?>
<p:tagLst xmlns:p="http://schemas.openxmlformats.org/presentationml/2006/main">
  <p:tag name="POWER_USER_DIAGRAM_CIRCULAR_ARROW_KEY" val="POWER_USER_DIAGRAM_CIRCULAR_ARROW_VALUE_14"/>
</p:tagLst>
</file>

<file path=ppt/tags/tag1627.xml><?xml version="1.0" encoding="utf-8"?>
<p:tagLst xmlns:p="http://schemas.openxmlformats.org/presentationml/2006/main">
  <p:tag name="POWER_USER_DIAGRAM_CIRCULAR_ARROW_KEY" val="POWER_USER_DIAGRAM_CIRCULAR_ARROW_VALUE_15"/>
</p:tagLst>
</file>

<file path=ppt/tags/tag1628.xml><?xml version="1.0" encoding="utf-8"?>
<p:tagLst xmlns:p="http://schemas.openxmlformats.org/presentationml/2006/main">
  <p:tag name="POWER_USER_DIAGRAM_CIRCULAR_ARROW_KEY" val="POWER_USER_DIAGRAM_CIRCULAR_ARROW_VALUE_16"/>
</p:tagLst>
</file>

<file path=ppt/tags/tag1629.xml><?xml version="1.0" encoding="utf-8"?>
<p:tagLst xmlns:p="http://schemas.openxmlformats.org/presentationml/2006/main">
  <p:tag name="POWER_USER_DIAGRAM_CIRCULAR_ARROW_KEY" val="POWER_USER_DIAGRAM_CIRCULAR_ARROW_VALUE_17"/>
</p:tagLst>
</file>

<file path=ppt/tags/tag163.xml><?xml version="1.0" encoding="utf-8"?>
<p:tagLst xmlns:p="http://schemas.openxmlformats.org/presentationml/2006/main">
  <p:tag name="POWER_USER_DIAGRAM_CIRCULAR_ARROW_KEY" val="POWER_USER_DIAGRAM_CIRCULAR_ARROW_VALUE_25"/>
</p:tagLst>
</file>

<file path=ppt/tags/tag1630.xml><?xml version="1.0" encoding="utf-8"?>
<p:tagLst xmlns:p="http://schemas.openxmlformats.org/presentationml/2006/main">
  <p:tag name="POWER_USER_DIAGRAM_CIRCULAR_ARROW_KEY" val="POWER_USER_DIAGRAM_CIRCULAR_ARROW_VALUE_18"/>
</p:tagLst>
</file>

<file path=ppt/tags/tag1631.xml><?xml version="1.0" encoding="utf-8"?>
<p:tagLst xmlns:p="http://schemas.openxmlformats.org/presentationml/2006/main">
  <p:tag name="POWER_USER_DIAGRAM_CIRCULAR_ARROW_KEY" val="POWER_USER_DIAGRAM_CIRCULAR_ARROW_VALUE_19"/>
</p:tagLst>
</file>

<file path=ppt/tags/tag1632.xml><?xml version="1.0" encoding="utf-8"?>
<p:tagLst xmlns:p="http://schemas.openxmlformats.org/presentationml/2006/main">
  <p:tag name="POWER_USER_DIAGRAM_CIRCULAR_ARROW_KEY" val="POWER_USER_DIAGRAM_CIRCULAR_ARROW_VALUE_20"/>
</p:tagLst>
</file>

<file path=ppt/tags/tag1633.xml><?xml version="1.0" encoding="utf-8"?>
<p:tagLst xmlns:p="http://schemas.openxmlformats.org/presentationml/2006/main">
  <p:tag name="POWER_USER_DIAGRAM_CIRCULAR_ARROW_KEY" val="POWER_USER_DIAGRAM_CIRCULAR_ARROW_VALUE_21"/>
</p:tagLst>
</file>

<file path=ppt/tags/tag1634.xml><?xml version="1.0" encoding="utf-8"?>
<p:tagLst xmlns:p="http://schemas.openxmlformats.org/presentationml/2006/main">
  <p:tag name="POWER_USER_DIAGRAM_CIRCULAR_ARROW_KEY" val="POWER_USER_DIAGRAM_CIRCULAR_ARROW_VALUE_22"/>
</p:tagLst>
</file>

<file path=ppt/tags/tag1635.xml><?xml version="1.0" encoding="utf-8"?>
<p:tagLst xmlns:p="http://schemas.openxmlformats.org/presentationml/2006/main">
  <p:tag name="POWER_USER_DIAGRAM_CIRCULAR_ARROW_KEY" val="POWER_USER_DIAGRAM_CIRCULAR_ARROW_VALUE_23"/>
</p:tagLst>
</file>

<file path=ppt/tags/tag1636.xml><?xml version="1.0" encoding="utf-8"?>
<p:tagLst xmlns:p="http://schemas.openxmlformats.org/presentationml/2006/main">
  <p:tag name="POWER_USER_DIAGRAM_CIRCULAR_ARROW_KEY" val="POWER_USER_DIAGRAM_CIRCULAR_ARROW_VALUE_24"/>
</p:tagLst>
</file>

<file path=ppt/tags/tag1637.xml><?xml version="1.0" encoding="utf-8"?>
<p:tagLst xmlns:p="http://schemas.openxmlformats.org/presentationml/2006/main">
  <p:tag name="POWER_USER_DIAGRAM_CIRCULAR_ARROW_KEY" val="POWER_USER_DIAGRAM_CIRCULAR_ARROW_VALUE_25"/>
</p:tagLst>
</file>

<file path=ppt/tags/tag1638.xml><?xml version="1.0" encoding="utf-8"?>
<p:tagLst xmlns:p="http://schemas.openxmlformats.org/presentationml/2006/main">
  <p:tag name="POWER_USER_DIAGRAM_CIRCULAR_ARROW_KEY" val="POWER_USER_DIAGRAM_CIRCULAR_ARROW_VALUE_26"/>
</p:tagLst>
</file>

<file path=ppt/tags/tag1639.xml><?xml version="1.0" encoding="utf-8"?>
<p:tagLst xmlns:p="http://schemas.openxmlformats.org/presentationml/2006/main">
  <p:tag name="POWER_USER_DIAGRAM_CIRCULAR_ARROW_KEY" val="POWER_USER_DIAGRAM_CIRCULAR_ARROW_VALUE_27"/>
</p:tagLst>
</file>

<file path=ppt/tags/tag164.xml><?xml version="1.0" encoding="utf-8"?>
<p:tagLst xmlns:p="http://schemas.openxmlformats.org/presentationml/2006/main">
  <p:tag name="POWER_USER_DIAGRAM_CIRCULAR_ARROW_KEY" val="POWER_USER_DIAGRAM_CIRCULAR_ARROW_VALUE_26"/>
</p:tagLst>
</file>

<file path=ppt/tags/tag1640.xml><?xml version="1.0" encoding="utf-8"?>
<p:tagLst xmlns:p="http://schemas.openxmlformats.org/presentationml/2006/main">
  <p:tag name="POWER_USER_DIAGRAM_CIRCULAR_ARROW_KEY" val="POWER_USER_DIAGRAM_CIRCULAR_ARROW_VALUE_28"/>
</p:tagLst>
</file>

<file path=ppt/tags/tag1641.xml><?xml version="1.0" encoding="utf-8"?>
<p:tagLst xmlns:p="http://schemas.openxmlformats.org/presentationml/2006/main">
  <p:tag name="POWER_USER_DIAGRAM_CIRCULAR_ARROW_KEY" val="POWER_USER_DIAGRAM_CIRCULAR_ARROW_VALUE_29"/>
</p:tagLst>
</file>

<file path=ppt/tags/tag1642.xml><?xml version="1.0" encoding="utf-8"?>
<p:tagLst xmlns:p="http://schemas.openxmlformats.org/presentationml/2006/main">
  <p:tag name="POWER_USER_DIAGRAM_CIRCULAR_ARROW_KEY" val="POWER_USER_DIAGRAM_CIRCULAR_ARROW_VALUE_30"/>
</p:tagLst>
</file>

<file path=ppt/tags/tag1643.xml><?xml version="1.0" encoding="utf-8"?>
<p:tagLst xmlns:p="http://schemas.openxmlformats.org/presentationml/2006/main">
  <p:tag name="POWER_USER_DIAGRAM_CIRCULAR_ARROW_KEY" val="POWER_USER_DIAGRAM_CIRCULAR_ARROW_VALUE_31"/>
</p:tagLst>
</file>

<file path=ppt/tags/tag1644.xml><?xml version="1.0" encoding="utf-8"?>
<p:tagLst xmlns:p="http://schemas.openxmlformats.org/presentationml/2006/main">
  <p:tag name="POWER_USER_DIAGRAM_CIRCULAR_ARROW_KEY" val="POWER_USER_DIAGRAM_CIRCULAR_ARROW_VALUE_32"/>
</p:tagLst>
</file>

<file path=ppt/tags/tag1645.xml><?xml version="1.0" encoding="utf-8"?>
<p:tagLst xmlns:p="http://schemas.openxmlformats.org/presentationml/2006/main">
  <p:tag name="POWER_USER_DIAGRAM_CIRCULAR_ARROW_KEY" val="POWER_USER_DIAGRAM_CIRCULAR_ARROW_VALUE_33"/>
</p:tagLst>
</file>

<file path=ppt/tags/tag1646.xml><?xml version="1.0" encoding="utf-8"?>
<p:tagLst xmlns:p="http://schemas.openxmlformats.org/presentationml/2006/main">
  <p:tag name="POWER_USER_DIAGRAM_CIRCULAR_ARROW_KEY" val="POWER_USER_DIAGRAM_CIRCULAR_ARROW_VALUE_34"/>
</p:tagLst>
</file>

<file path=ppt/tags/tag1647.xml><?xml version="1.0" encoding="utf-8"?>
<p:tagLst xmlns:p="http://schemas.openxmlformats.org/presentationml/2006/main">
  <p:tag name="POWER_USER_DIAGRAM_CIRCULAR_ARROW_KEY" val="POWER_USER_DIAGRAM_CIRCULAR_ARROW_VALUE_35"/>
</p:tagLst>
</file>

<file path=ppt/tags/tag1648.xml><?xml version="1.0" encoding="utf-8"?>
<p:tagLst xmlns:p="http://schemas.openxmlformats.org/presentationml/2006/main">
  <p:tag name="POWER_USER_DIAGRAM_CIRCULAR_ARROW_KEY" val="POWER_USER_DIAGRAM_CIRCULAR_ARROW_VALUE_36"/>
</p:tagLst>
</file>

<file path=ppt/tags/tag1649.xml><?xml version="1.0" encoding="utf-8"?>
<p:tagLst xmlns:p="http://schemas.openxmlformats.org/presentationml/2006/main">
  <p:tag name="POWER_USER_DIAGRAM_CIRCULAR_ARROW_KEY" val="POWER_USER_DIAGRAM_CIRCULAR_ARROW_VALUE_37"/>
</p:tagLst>
</file>

<file path=ppt/tags/tag165.xml><?xml version="1.0" encoding="utf-8"?>
<p:tagLst xmlns:p="http://schemas.openxmlformats.org/presentationml/2006/main">
  <p:tag name="POWER_USER_DIAGRAM_CIRCULAR_ARROW_KEY" val="POWER_USER_DIAGRAM_CIRCULAR_ARROW_VALUE_27"/>
</p:tagLst>
</file>

<file path=ppt/tags/tag1650.xml><?xml version="1.0" encoding="utf-8"?>
<p:tagLst xmlns:p="http://schemas.openxmlformats.org/presentationml/2006/main">
  <p:tag name="POWER_USER_DIAGRAM_CIRCULAR_ARROW_KEY" val="POWER_USER_DIAGRAM_CIRCULAR_ARROW_VALUE_38"/>
</p:tagLst>
</file>

<file path=ppt/tags/tag1651.xml><?xml version="1.0" encoding="utf-8"?>
<p:tagLst xmlns:p="http://schemas.openxmlformats.org/presentationml/2006/main">
  <p:tag name="POWER_USER_DIAGRAM_CIRCULAR_ARROW_KEY" val="POWER_USER_DIAGRAM_CIRCULAR_ARROW_VALUE_39"/>
</p:tagLst>
</file>

<file path=ppt/tags/tag1652.xml><?xml version="1.0" encoding="utf-8"?>
<p:tagLst xmlns:p="http://schemas.openxmlformats.org/presentationml/2006/main">
  <p:tag name="POWER_USER_DIAGRAM_CIRCULAR_ARROW_KEY" val="POWER_USER_DIAGRAM_CIRCULAR_ARROW_VALUE_40"/>
</p:tagLst>
</file>

<file path=ppt/tags/tag1653.xml><?xml version="1.0" encoding="utf-8"?>
<p:tagLst xmlns:p="http://schemas.openxmlformats.org/presentationml/2006/main">
  <p:tag name="POWER_USER_DIAGRAM_CIRCULAR_ARROW_KEY" val="POWER_USER_DIAGRAM_CIRCULAR_ARROW_VALUE_41"/>
</p:tagLst>
</file>

<file path=ppt/tags/tag1654.xml><?xml version="1.0" encoding="utf-8"?>
<p:tagLst xmlns:p="http://schemas.openxmlformats.org/presentationml/2006/main">
  <p:tag name="POWER_USER_DIAGRAM_CIRCULAR_ARROW_KEY" val="POWER_USER_DIAGRAM_CIRCULAR_ARROW_VALUE_42"/>
</p:tagLst>
</file>

<file path=ppt/tags/tag1655.xml><?xml version="1.0" encoding="utf-8"?>
<p:tagLst xmlns:p="http://schemas.openxmlformats.org/presentationml/2006/main">
  <p:tag name="POWER_USER_DIAGRAM_CIRCULAR_ARROW_KEY" val="POWER_USER_DIAGRAM_CIRCULAR_ARROW_VALUE_43"/>
</p:tagLst>
</file>

<file path=ppt/tags/tag1656.xml><?xml version="1.0" encoding="utf-8"?>
<p:tagLst xmlns:p="http://schemas.openxmlformats.org/presentationml/2006/main">
  <p:tag name="POWER_USER_DIAGRAM_CIRCULAR_ARROW_KEY" val="POWER_USER_DIAGRAM_CIRCULAR_ARROW_VALUE_44"/>
</p:tagLst>
</file>

<file path=ppt/tags/tag1657.xml><?xml version="1.0" encoding="utf-8"?>
<p:tagLst xmlns:p="http://schemas.openxmlformats.org/presentationml/2006/main">
  <p:tag name="POWER_USER_DIAGRAM_CIRCULAR_ARROW_KEY" val="POWER_USER_DIAGRAM_CIRCULAR_ARROW_VALUE_45"/>
</p:tagLst>
</file>

<file path=ppt/tags/tag1658.xml><?xml version="1.0" encoding="utf-8"?>
<p:tagLst xmlns:p="http://schemas.openxmlformats.org/presentationml/2006/main">
  <p:tag name="POWER_USER_DIAGRAM_CIRCULAR_ARROW_KEY" val="POWER_USER_DIAGRAM_CIRCULAR_ARROW_VALUE_46"/>
</p:tagLst>
</file>

<file path=ppt/tags/tag1659.xml><?xml version="1.0" encoding="utf-8"?>
<p:tagLst xmlns:p="http://schemas.openxmlformats.org/presentationml/2006/main">
  <p:tag name="POWER_USER_DIAGRAM_CIRCULAR_ARROW_KEY" val="POWER_USER_DIAGRAM_CIRCULAR_ARROW_VALUE_47"/>
</p:tagLst>
</file>

<file path=ppt/tags/tag166.xml><?xml version="1.0" encoding="utf-8"?>
<p:tagLst xmlns:p="http://schemas.openxmlformats.org/presentationml/2006/main">
  <p:tag name="POWER_USER_DIAGRAM_CIRCULAR_ARROW_KEY" val="POWER_USER_DIAGRAM_CIRCULAR_ARROW_VALUE_28"/>
</p:tagLst>
</file>

<file path=ppt/tags/tag1660.xml><?xml version="1.0" encoding="utf-8"?>
<p:tagLst xmlns:p="http://schemas.openxmlformats.org/presentationml/2006/main">
  <p:tag name="POWER_USER_DIAGRAM_CIRCULAR_ARROW_KEY" val="POWER_USER_DIAGRAM_CIRCULAR_ARROW_VALUE_48"/>
</p:tagLst>
</file>

<file path=ppt/tags/tag1661.xml><?xml version="1.0" encoding="utf-8"?>
<p:tagLst xmlns:p="http://schemas.openxmlformats.org/presentationml/2006/main">
  <p:tag name="POWER_USER_DIAGRAM_CIRCULAR_ARROW_KEY" val="POWER_USER_DIAGRAM_CIRCULAR_ARROW_VALUE_49"/>
</p:tagLst>
</file>

<file path=ppt/tags/tag1662.xml><?xml version="1.0" encoding="utf-8"?>
<p:tagLst xmlns:p="http://schemas.openxmlformats.org/presentationml/2006/main">
  <p:tag name="POWER_USER_DIAGRAM_CIRCULAR_ARROW_KEY" val="POWER_USER_DIAGRAM_CIRCULAR_ARROW_VALUE_50"/>
</p:tagLst>
</file>

<file path=ppt/tags/tag1663.xml><?xml version="1.0" encoding="utf-8"?>
<p:tagLst xmlns:p="http://schemas.openxmlformats.org/presentationml/2006/main">
  <p:tag name="POWER_USER_DIAGRAM_CIRCULAR_ARROW_KEY" val="POWER_USER_DIAGRAM_CIRCULAR_ARROW_VALUE_5"/>
</p:tagLst>
</file>

<file path=ppt/tags/tag1664.xml><?xml version="1.0" encoding="utf-8"?>
<p:tagLst xmlns:p="http://schemas.openxmlformats.org/presentationml/2006/main">
  <p:tag name="POWER_USER_DIAGRAM_CIRCULAR_ARROW_KEY" val="POWER_USER_DIAGRAM_CIRCULAR_ARROW_VALUE_6"/>
</p:tagLst>
</file>

<file path=ppt/tags/tag1665.xml><?xml version="1.0" encoding="utf-8"?>
<p:tagLst xmlns:p="http://schemas.openxmlformats.org/presentationml/2006/main">
  <p:tag name="POWER_USER_DIAGRAM_CIRCULAR_ARROW_KEY" val="POWER_USER_DIAGRAM_CIRCULAR_ARROW_VALUE_7"/>
</p:tagLst>
</file>

<file path=ppt/tags/tag1666.xml><?xml version="1.0" encoding="utf-8"?>
<p:tagLst xmlns:p="http://schemas.openxmlformats.org/presentationml/2006/main">
  <p:tag name="POWER_USER_DIAGRAM_CIRCULAR_ARROW_KEY" val="POWER_USER_DIAGRAM_CIRCULAR_ARROW_VALUE_8"/>
</p:tagLst>
</file>

<file path=ppt/tags/tag1667.xml><?xml version="1.0" encoding="utf-8"?>
<p:tagLst xmlns:p="http://schemas.openxmlformats.org/presentationml/2006/main">
  <p:tag name="POWER_USER_DIAGRAM_CIRCULAR_ARROW_KEY" val="POWER_USER_DIAGRAM_CIRCULAR_ARROW_VALUE_9"/>
</p:tagLst>
</file>

<file path=ppt/tags/tag1668.xml><?xml version="1.0" encoding="utf-8"?>
<p:tagLst xmlns:p="http://schemas.openxmlformats.org/presentationml/2006/main">
  <p:tag name="POWER_USER_DIAGRAM_CIRCULAR_ARROW_KEY" val="POWER_USER_DIAGRAM_CIRCULAR_ARROW_VALUE_10"/>
</p:tagLst>
</file>

<file path=ppt/tags/tag1669.xml><?xml version="1.0" encoding="utf-8"?>
<p:tagLst xmlns:p="http://schemas.openxmlformats.org/presentationml/2006/main">
  <p:tag name="POWER_USER_DIAGRAM_CIRCULAR_ARROW_KEY" val="POWER_USER_DIAGRAM_CIRCULAR_ARROW_VALUE_11"/>
</p:tagLst>
</file>

<file path=ppt/tags/tag167.xml><?xml version="1.0" encoding="utf-8"?>
<p:tagLst xmlns:p="http://schemas.openxmlformats.org/presentationml/2006/main">
  <p:tag name="POWER_USER_DIAGRAM_CIRCULAR_ARROW_KEY" val="POWER_USER_DIAGRAM_CIRCULAR_ARROW_VALUE_29"/>
</p:tagLst>
</file>

<file path=ppt/tags/tag1670.xml><?xml version="1.0" encoding="utf-8"?>
<p:tagLst xmlns:p="http://schemas.openxmlformats.org/presentationml/2006/main">
  <p:tag name="POWER_USER_DIAGRAM_CIRCULAR_ARROW_KEY" val="POWER_USER_DIAGRAM_CIRCULAR_ARROW_VALUE_12"/>
</p:tagLst>
</file>

<file path=ppt/tags/tag1671.xml><?xml version="1.0" encoding="utf-8"?>
<p:tagLst xmlns:p="http://schemas.openxmlformats.org/presentationml/2006/main">
  <p:tag name="POWER_USER_DIAGRAM_CIRCULAR_ARROW_KEY" val="POWER_USER_DIAGRAM_CIRCULAR_ARROW_VALUE_13"/>
</p:tagLst>
</file>

<file path=ppt/tags/tag1672.xml><?xml version="1.0" encoding="utf-8"?>
<p:tagLst xmlns:p="http://schemas.openxmlformats.org/presentationml/2006/main">
  <p:tag name="POWER_USER_DIAGRAM_CIRCULAR_ARROW_KEY" val="POWER_USER_DIAGRAM_CIRCULAR_ARROW_VALUE_14"/>
</p:tagLst>
</file>

<file path=ppt/tags/tag1673.xml><?xml version="1.0" encoding="utf-8"?>
<p:tagLst xmlns:p="http://schemas.openxmlformats.org/presentationml/2006/main">
  <p:tag name="POWER_USER_DIAGRAM_CIRCULAR_ARROW_KEY" val="POWER_USER_DIAGRAM_CIRCULAR_ARROW_VALUE_15"/>
</p:tagLst>
</file>

<file path=ppt/tags/tag1674.xml><?xml version="1.0" encoding="utf-8"?>
<p:tagLst xmlns:p="http://schemas.openxmlformats.org/presentationml/2006/main">
  <p:tag name="POWER_USER_DIAGRAM_CIRCULAR_ARROW_KEY" val="POWER_USER_DIAGRAM_CIRCULAR_ARROW_VALUE_16"/>
</p:tagLst>
</file>

<file path=ppt/tags/tag1675.xml><?xml version="1.0" encoding="utf-8"?>
<p:tagLst xmlns:p="http://schemas.openxmlformats.org/presentationml/2006/main">
  <p:tag name="POWER_USER_DIAGRAM_CIRCULAR_ARROW_KEY" val="POWER_USER_DIAGRAM_CIRCULAR_ARROW_VALUE_17"/>
</p:tagLst>
</file>

<file path=ppt/tags/tag1676.xml><?xml version="1.0" encoding="utf-8"?>
<p:tagLst xmlns:p="http://schemas.openxmlformats.org/presentationml/2006/main">
  <p:tag name="POWER_USER_DIAGRAM_CIRCULAR_ARROW_KEY" val="POWER_USER_DIAGRAM_CIRCULAR_ARROW_VALUE_18"/>
</p:tagLst>
</file>

<file path=ppt/tags/tag1677.xml><?xml version="1.0" encoding="utf-8"?>
<p:tagLst xmlns:p="http://schemas.openxmlformats.org/presentationml/2006/main">
  <p:tag name="POWER_USER_DIAGRAM_CIRCULAR_ARROW_KEY" val="POWER_USER_DIAGRAM_CIRCULAR_ARROW_VALUE_19"/>
</p:tagLst>
</file>

<file path=ppt/tags/tag1678.xml><?xml version="1.0" encoding="utf-8"?>
<p:tagLst xmlns:p="http://schemas.openxmlformats.org/presentationml/2006/main">
  <p:tag name="POWER_USER_DIAGRAM_CIRCULAR_ARROW_KEY" val="POWER_USER_DIAGRAM_CIRCULAR_ARROW_VALUE_20"/>
</p:tagLst>
</file>

<file path=ppt/tags/tag1679.xml><?xml version="1.0" encoding="utf-8"?>
<p:tagLst xmlns:p="http://schemas.openxmlformats.org/presentationml/2006/main">
  <p:tag name="POWER_USER_DIAGRAM_CIRCULAR_ARROW_KEY" val="POWER_USER_DIAGRAM_CIRCULAR_ARROW_VALUE_21"/>
</p:tagLst>
</file>

<file path=ppt/tags/tag168.xml><?xml version="1.0" encoding="utf-8"?>
<p:tagLst xmlns:p="http://schemas.openxmlformats.org/presentationml/2006/main">
  <p:tag name="POWER_USER_DIAGRAM_CIRCULAR_ARROW_KEY" val="POWER_USER_DIAGRAM_CIRCULAR_ARROW_VALUE_30"/>
</p:tagLst>
</file>

<file path=ppt/tags/tag1680.xml><?xml version="1.0" encoding="utf-8"?>
<p:tagLst xmlns:p="http://schemas.openxmlformats.org/presentationml/2006/main">
  <p:tag name="POWER_USER_DIAGRAM_CIRCULAR_ARROW_KEY" val="POWER_USER_DIAGRAM_CIRCULAR_ARROW_VALUE_22"/>
</p:tagLst>
</file>

<file path=ppt/tags/tag1681.xml><?xml version="1.0" encoding="utf-8"?>
<p:tagLst xmlns:p="http://schemas.openxmlformats.org/presentationml/2006/main">
  <p:tag name="POWER_USER_DIAGRAM_CIRCULAR_ARROW_KEY" val="POWER_USER_DIAGRAM_CIRCULAR_ARROW_VALUE_23"/>
</p:tagLst>
</file>

<file path=ppt/tags/tag1682.xml><?xml version="1.0" encoding="utf-8"?>
<p:tagLst xmlns:p="http://schemas.openxmlformats.org/presentationml/2006/main">
  <p:tag name="POWER_USER_DIAGRAM_CIRCULAR_ARROW_KEY" val="POWER_USER_DIAGRAM_CIRCULAR_ARROW_VALUE_24"/>
</p:tagLst>
</file>

<file path=ppt/tags/tag1683.xml><?xml version="1.0" encoding="utf-8"?>
<p:tagLst xmlns:p="http://schemas.openxmlformats.org/presentationml/2006/main">
  <p:tag name="POWER_USER_DIAGRAM_CIRCULAR_ARROW_KEY" val="POWER_USER_DIAGRAM_CIRCULAR_ARROW_VALUE_25"/>
</p:tagLst>
</file>

<file path=ppt/tags/tag1684.xml><?xml version="1.0" encoding="utf-8"?>
<p:tagLst xmlns:p="http://schemas.openxmlformats.org/presentationml/2006/main">
  <p:tag name="POWER_USER_DIAGRAM_CIRCULAR_ARROW_KEY" val="POWER_USER_DIAGRAM_CIRCULAR_ARROW_VALUE_26"/>
</p:tagLst>
</file>

<file path=ppt/tags/tag1685.xml><?xml version="1.0" encoding="utf-8"?>
<p:tagLst xmlns:p="http://schemas.openxmlformats.org/presentationml/2006/main">
  <p:tag name="POWER_USER_DIAGRAM_CIRCULAR_ARROW_KEY" val="POWER_USER_DIAGRAM_CIRCULAR_ARROW_VALUE_27"/>
</p:tagLst>
</file>

<file path=ppt/tags/tag1686.xml><?xml version="1.0" encoding="utf-8"?>
<p:tagLst xmlns:p="http://schemas.openxmlformats.org/presentationml/2006/main">
  <p:tag name="POWER_USER_DIAGRAM_CIRCULAR_ARROW_KEY" val="POWER_USER_DIAGRAM_CIRCULAR_ARROW_VALUE_28"/>
</p:tagLst>
</file>

<file path=ppt/tags/tag1687.xml><?xml version="1.0" encoding="utf-8"?>
<p:tagLst xmlns:p="http://schemas.openxmlformats.org/presentationml/2006/main">
  <p:tag name="POWER_USER_DIAGRAM_CIRCULAR_ARROW_KEY" val="POWER_USER_DIAGRAM_CIRCULAR_ARROW_VALUE_29"/>
</p:tagLst>
</file>

<file path=ppt/tags/tag1688.xml><?xml version="1.0" encoding="utf-8"?>
<p:tagLst xmlns:p="http://schemas.openxmlformats.org/presentationml/2006/main">
  <p:tag name="POWER_USER_DIAGRAM_CIRCULAR_ARROW_KEY" val="POWER_USER_DIAGRAM_CIRCULAR_ARROW_VALUE_30"/>
</p:tagLst>
</file>

<file path=ppt/tags/tag1689.xml><?xml version="1.0" encoding="utf-8"?>
<p:tagLst xmlns:p="http://schemas.openxmlformats.org/presentationml/2006/main">
  <p:tag name="POWER_USER_DIAGRAM_CIRCULAR_ARROW_KEY" val="POWER_USER_DIAGRAM_CIRCULAR_ARROW_VALUE_31"/>
</p:tagLst>
</file>

<file path=ppt/tags/tag169.xml><?xml version="1.0" encoding="utf-8"?>
<p:tagLst xmlns:p="http://schemas.openxmlformats.org/presentationml/2006/main">
  <p:tag name="POWER_USER_DIAGRAM_CIRCULAR_ARROW_KEY" val="POWER_USER_DIAGRAM_CIRCULAR_ARROW_VALUE_31"/>
</p:tagLst>
</file>

<file path=ppt/tags/tag1690.xml><?xml version="1.0" encoding="utf-8"?>
<p:tagLst xmlns:p="http://schemas.openxmlformats.org/presentationml/2006/main">
  <p:tag name="POWER_USER_DIAGRAM_CIRCULAR_ARROW_KEY" val="POWER_USER_DIAGRAM_CIRCULAR_ARROW_VALUE_32"/>
</p:tagLst>
</file>

<file path=ppt/tags/tag1691.xml><?xml version="1.0" encoding="utf-8"?>
<p:tagLst xmlns:p="http://schemas.openxmlformats.org/presentationml/2006/main">
  <p:tag name="POWER_USER_DIAGRAM_CIRCULAR_ARROW_KEY" val="POWER_USER_DIAGRAM_CIRCULAR_ARROW_VALUE_33"/>
</p:tagLst>
</file>

<file path=ppt/tags/tag1692.xml><?xml version="1.0" encoding="utf-8"?>
<p:tagLst xmlns:p="http://schemas.openxmlformats.org/presentationml/2006/main">
  <p:tag name="POWER_USER_DIAGRAM_CIRCULAR_ARROW_KEY" val="POWER_USER_DIAGRAM_CIRCULAR_ARROW_VALUE_34"/>
</p:tagLst>
</file>

<file path=ppt/tags/tag1693.xml><?xml version="1.0" encoding="utf-8"?>
<p:tagLst xmlns:p="http://schemas.openxmlformats.org/presentationml/2006/main">
  <p:tag name="POWER_USER_DIAGRAM_CIRCULAR_ARROW_KEY" val="POWER_USER_DIAGRAM_CIRCULAR_ARROW_VALUE_35"/>
</p:tagLst>
</file>

<file path=ppt/tags/tag1694.xml><?xml version="1.0" encoding="utf-8"?>
<p:tagLst xmlns:p="http://schemas.openxmlformats.org/presentationml/2006/main">
  <p:tag name="POWER_USER_DIAGRAM_CIRCULAR_ARROW_KEY" val="POWER_USER_DIAGRAM_CIRCULAR_ARROW_VALUE_36"/>
</p:tagLst>
</file>

<file path=ppt/tags/tag1695.xml><?xml version="1.0" encoding="utf-8"?>
<p:tagLst xmlns:p="http://schemas.openxmlformats.org/presentationml/2006/main">
  <p:tag name="POWER_USER_DIAGRAM_CIRCULAR_ARROW_KEY" val="POWER_USER_DIAGRAM_CIRCULAR_ARROW_VALUE_37"/>
</p:tagLst>
</file>

<file path=ppt/tags/tag1696.xml><?xml version="1.0" encoding="utf-8"?>
<p:tagLst xmlns:p="http://schemas.openxmlformats.org/presentationml/2006/main">
  <p:tag name="POWER_USER_DIAGRAM_CIRCULAR_ARROW_KEY" val="POWER_USER_DIAGRAM_CIRCULAR_ARROW_VALUE_38"/>
</p:tagLst>
</file>

<file path=ppt/tags/tag1697.xml><?xml version="1.0" encoding="utf-8"?>
<p:tagLst xmlns:p="http://schemas.openxmlformats.org/presentationml/2006/main">
  <p:tag name="POWER_USER_DIAGRAM_CIRCULAR_ARROW_KEY" val="POWER_USER_DIAGRAM_CIRCULAR_ARROW_VALUE_39"/>
</p:tagLst>
</file>

<file path=ppt/tags/tag1698.xml><?xml version="1.0" encoding="utf-8"?>
<p:tagLst xmlns:p="http://schemas.openxmlformats.org/presentationml/2006/main">
  <p:tag name="POWER_USER_DIAGRAM_CIRCULAR_ARROW_KEY" val="POWER_USER_DIAGRAM_CIRCULAR_ARROW_VALUE_40"/>
</p:tagLst>
</file>

<file path=ppt/tags/tag1699.xml><?xml version="1.0" encoding="utf-8"?>
<p:tagLst xmlns:p="http://schemas.openxmlformats.org/presentationml/2006/main">
  <p:tag name="POWER_USER_DIAGRAM_CIRCULAR_ARROW_KEY" val="POWER_USER_DIAGRAM_CIRCULAR_ARROW_VALUE_41"/>
</p:tagLst>
</file>

<file path=ppt/tags/tag17.xml><?xml version="1.0" encoding="utf-8"?>
<p:tagLst xmlns:p="http://schemas.openxmlformats.org/presentationml/2006/main">
  <p:tag name="POWER_USER_DIAGRAM_CIRCULAR_ARROW_KEY" val="POWER_USER_DIAGRAM_CIRCULAR_ARROW_VALUE_19"/>
</p:tagLst>
</file>

<file path=ppt/tags/tag170.xml><?xml version="1.0" encoding="utf-8"?>
<p:tagLst xmlns:p="http://schemas.openxmlformats.org/presentationml/2006/main">
  <p:tag name="POWER_USER_DIAGRAM_CIRCULAR_ARROW_KEY" val="POWER_USER_DIAGRAM_CIRCULAR_ARROW_VALUE_32"/>
</p:tagLst>
</file>

<file path=ppt/tags/tag1700.xml><?xml version="1.0" encoding="utf-8"?>
<p:tagLst xmlns:p="http://schemas.openxmlformats.org/presentationml/2006/main">
  <p:tag name="POWER_USER_DIAGRAM_CIRCULAR_ARROW_KEY" val="POWER_USER_DIAGRAM_CIRCULAR_ARROW_VALUE_42"/>
</p:tagLst>
</file>

<file path=ppt/tags/tag1701.xml><?xml version="1.0" encoding="utf-8"?>
<p:tagLst xmlns:p="http://schemas.openxmlformats.org/presentationml/2006/main">
  <p:tag name="POWER_USER_DIAGRAM_CIRCULAR_ARROW_KEY" val="POWER_USER_DIAGRAM_CIRCULAR_ARROW_VALUE_43"/>
</p:tagLst>
</file>

<file path=ppt/tags/tag1702.xml><?xml version="1.0" encoding="utf-8"?>
<p:tagLst xmlns:p="http://schemas.openxmlformats.org/presentationml/2006/main">
  <p:tag name="POWER_USER_DIAGRAM_CIRCULAR_ARROW_KEY" val="POWER_USER_DIAGRAM_CIRCULAR_ARROW_VALUE_44"/>
</p:tagLst>
</file>

<file path=ppt/tags/tag1703.xml><?xml version="1.0" encoding="utf-8"?>
<p:tagLst xmlns:p="http://schemas.openxmlformats.org/presentationml/2006/main">
  <p:tag name="POWER_USER_DIAGRAM_CIRCULAR_ARROW_KEY" val="POWER_USER_DIAGRAM_CIRCULAR_ARROW_VALUE_45"/>
</p:tagLst>
</file>

<file path=ppt/tags/tag1704.xml><?xml version="1.0" encoding="utf-8"?>
<p:tagLst xmlns:p="http://schemas.openxmlformats.org/presentationml/2006/main">
  <p:tag name="POWER_USER_DIAGRAM_CIRCULAR_ARROW_KEY" val="POWER_USER_DIAGRAM_CIRCULAR_ARROW_VALUE_46"/>
</p:tagLst>
</file>

<file path=ppt/tags/tag1705.xml><?xml version="1.0" encoding="utf-8"?>
<p:tagLst xmlns:p="http://schemas.openxmlformats.org/presentationml/2006/main">
  <p:tag name="POWER_USER_DIAGRAM_CIRCULAR_ARROW_KEY" val="POWER_USER_DIAGRAM_CIRCULAR_ARROW_VALUE_47"/>
</p:tagLst>
</file>

<file path=ppt/tags/tag1706.xml><?xml version="1.0" encoding="utf-8"?>
<p:tagLst xmlns:p="http://schemas.openxmlformats.org/presentationml/2006/main">
  <p:tag name="POWER_USER_DIAGRAM_CIRCULAR_ARROW_KEY" val="POWER_USER_DIAGRAM_CIRCULAR_ARROW_VALUE_48"/>
</p:tagLst>
</file>

<file path=ppt/tags/tag1707.xml><?xml version="1.0" encoding="utf-8"?>
<p:tagLst xmlns:p="http://schemas.openxmlformats.org/presentationml/2006/main">
  <p:tag name="POWER_USER_DIAGRAM_CIRCULAR_ARROW_KEY" val="POWER_USER_DIAGRAM_CIRCULAR_ARROW_VALUE_49"/>
</p:tagLst>
</file>

<file path=ppt/tags/tag1708.xml><?xml version="1.0" encoding="utf-8"?>
<p:tagLst xmlns:p="http://schemas.openxmlformats.org/presentationml/2006/main">
  <p:tag name="POWER_USER_DIAGRAM_CIRCULAR_ARROW_KEY" val="POWER_USER_DIAGRAM_CIRCULAR_ARROW_VALUE_50"/>
</p:tagLst>
</file>

<file path=ppt/tags/tag1709.xml><?xml version="1.0" encoding="utf-8"?>
<p:tagLst xmlns:p="http://schemas.openxmlformats.org/presentationml/2006/main">
  <p:tag name="POWER_USER_DIAGRAM_CIRCULAR_ARROW_KEY" val="POWER_USER_DIAGRAM_CIRCULAR_ARROW_VALUE_5"/>
</p:tagLst>
</file>

<file path=ppt/tags/tag171.xml><?xml version="1.0" encoding="utf-8"?>
<p:tagLst xmlns:p="http://schemas.openxmlformats.org/presentationml/2006/main">
  <p:tag name="POWER_USER_DIAGRAM_CIRCULAR_ARROW_KEY" val="POWER_USER_DIAGRAM_CIRCULAR_ARROW_VALUE_33"/>
</p:tagLst>
</file>

<file path=ppt/tags/tag1710.xml><?xml version="1.0" encoding="utf-8"?>
<p:tagLst xmlns:p="http://schemas.openxmlformats.org/presentationml/2006/main">
  <p:tag name="POWER_USER_DIAGRAM_CIRCULAR_ARROW_KEY" val="POWER_USER_DIAGRAM_CIRCULAR_ARROW_VALUE_6"/>
</p:tagLst>
</file>

<file path=ppt/tags/tag1711.xml><?xml version="1.0" encoding="utf-8"?>
<p:tagLst xmlns:p="http://schemas.openxmlformats.org/presentationml/2006/main">
  <p:tag name="POWER_USER_DIAGRAM_CIRCULAR_ARROW_KEY" val="POWER_USER_DIAGRAM_CIRCULAR_ARROW_VALUE_7"/>
</p:tagLst>
</file>

<file path=ppt/tags/tag1712.xml><?xml version="1.0" encoding="utf-8"?>
<p:tagLst xmlns:p="http://schemas.openxmlformats.org/presentationml/2006/main">
  <p:tag name="POWER_USER_DIAGRAM_CIRCULAR_ARROW_KEY" val="POWER_USER_DIAGRAM_CIRCULAR_ARROW_VALUE_8"/>
</p:tagLst>
</file>

<file path=ppt/tags/tag1713.xml><?xml version="1.0" encoding="utf-8"?>
<p:tagLst xmlns:p="http://schemas.openxmlformats.org/presentationml/2006/main">
  <p:tag name="POWER_USER_DIAGRAM_CIRCULAR_ARROW_KEY" val="POWER_USER_DIAGRAM_CIRCULAR_ARROW_VALUE_9"/>
</p:tagLst>
</file>

<file path=ppt/tags/tag1714.xml><?xml version="1.0" encoding="utf-8"?>
<p:tagLst xmlns:p="http://schemas.openxmlformats.org/presentationml/2006/main">
  <p:tag name="POWER_USER_DIAGRAM_CIRCULAR_ARROW_KEY" val="POWER_USER_DIAGRAM_CIRCULAR_ARROW_VALUE_10"/>
</p:tagLst>
</file>

<file path=ppt/tags/tag1715.xml><?xml version="1.0" encoding="utf-8"?>
<p:tagLst xmlns:p="http://schemas.openxmlformats.org/presentationml/2006/main">
  <p:tag name="POWER_USER_DIAGRAM_CIRCULAR_ARROW_KEY" val="POWER_USER_DIAGRAM_CIRCULAR_ARROW_VALUE_11"/>
</p:tagLst>
</file>

<file path=ppt/tags/tag1716.xml><?xml version="1.0" encoding="utf-8"?>
<p:tagLst xmlns:p="http://schemas.openxmlformats.org/presentationml/2006/main">
  <p:tag name="POWER_USER_DIAGRAM_CIRCULAR_ARROW_KEY" val="POWER_USER_DIAGRAM_CIRCULAR_ARROW_VALUE_12"/>
</p:tagLst>
</file>

<file path=ppt/tags/tag1717.xml><?xml version="1.0" encoding="utf-8"?>
<p:tagLst xmlns:p="http://schemas.openxmlformats.org/presentationml/2006/main">
  <p:tag name="POWER_USER_DIAGRAM_CIRCULAR_ARROW_KEY" val="POWER_USER_DIAGRAM_CIRCULAR_ARROW_VALUE_13"/>
</p:tagLst>
</file>

<file path=ppt/tags/tag1718.xml><?xml version="1.0" encoding="utf-8"?>
<p:tagLst xmlns:p="http://schemas.openxmlformats.org/presentationml/2006/main">
  <p:tag name="POWER_USER_DIAGRAM_CIRCULAR_ARROW_KEY" val="POWER_USER_DIAGRAM_CIRCULAR_ARROW_VALUE_14"/>
</p:tagLst>
</file>

<file path=ppt/tags/tag1719.xml><?xml version="1.0" encoding="utf-8"?>
<p:tagLst xmlns:p="http://schemas.openxmlformats.org/presentationml/2006/main">
  <p:tag name="POWER_USER_DIAGRAM_CIRCULAR_ARROW_KEY" val="POWER_USER_DIAGRAM_CIRCULAR_ARROW_VALUE_15"/>
</p:tagLst>
</file>

<file path=ppt/tags/tag172.xml><?xml version="1.0" encoding="utf-8"?>
<p:tagLst xmlns:p="http://schemas.openxmlformats.org/presentationml/2006/main">
  <p:tag name="POWER_USER_DIAGRAM_CIRCULAR_ARROW_KEY" val="POWER_USER_DIAGRAM_CIRCULAR_ARROW_VALUE_34"/>
</p:tagLst>
</file>

<file path=ppt/tags/tag1720.xml><?xml version="1.0" encoding="utf-8"?>
<p:tagLst xmlns:p="http://schemas.openxmlformats.org/presentationml/2006/main">
  <p:tag name="POWER_USER_DIAGRAM_CIRCULAR_ARROW_KEY" val="POWER_USER_DIAGRAM_CIRCULAR_ARROW_VALUE_16"/>
</p:tagLst>
</file>

<file path=ppt/tags/tag1721.xml><?xml version="1.0" encoding="utf-8"?>
<p:tagLst xmlns:p="http://schemas.openxmlformats.org/presentationml/2006/main">
  <p:tag name="POWER_USER_DIAGRAM_CIRCULAR_ARROW_KEY" val="POWER_USER_DIAGRAM_CIRCULAR_ARROW_VALUE_17"/>
</p:tagLst>
</file>

<file path=ppt/tags/tag1722.xml><?xml version="1.0" encoding="utf-8"?>
<p:tagLst xmlns:p="http://schemas.openxmlformats.org/presentationml/2006/main">
  <p:tag name="POWER_USER_DIAGRAM_CIRCULAR_ARROW_KEY" val="POWER_USER_DIAGRAM_CIRCULAR_ARROW_VALUE_18"/>
</p:tagLst>
</file>

<file path=ppt/tags/tag1723.xml><?xml version="1.0" encoding="utf-8"?>
<p:tagLst xmlns:p="http://schemas.openxmlformats.org/presentationml/2006/main">
  <p:tag name="POWER_USER_DIAGRAM_CIRCULAR_ARROW_KEY" val="POWER_USER_DIAGRAM_CIRCULAR_ARROW_VALUE_19"/>
</p:tagLst>
</file>

<file path=ppt/tags/tag1724.xml><?xml version="1.0" encoding="utf-8"?>
<p:tagLst xmlns:p="http://schemas.openxmlformats.org/presentationml/2006/main">
  <p:tag name="POWER_USER_DIAGRAM_CIRCULAR_ARROW_KEY" val="POWER_USER_DIAGRAM_CIRCULAR_ARROW_VALUE_20"/>
</p:tagLst>
</file>

<file path=ppt/tags/tag1725.xml><?xml version="1.0" encoding="utf-8"?>
<p:tagLst xmlns:p="http://schemas.openxmlformats.org/presentationml/2006/main">
  <p:tag name="POWER_USER_DIAGRAM_CIRCULAR_ARROW_KEY" val="POWER_USER_DIAGRAM_CIRCULAR_ARROW_VALUE_21"/>
</p:tagLst>
</file>

<file path=ppt/tags/tag1726.xml><?xml version="1.0" encoding="utf-8"?>
<p:tagLst xmlns:p="http://schemas.openxmlformats.org/presentationml/2006/main">
  <p:tag name="POWER_USER_DIAGRAM_CIRCULAR_ARROW_KEY" val="POWER_USER_DIAGRAM_CIRCULAR_ARROW_VALUE_22"/>
</p:tagLst>
</file>

<file path=ppt/tags/tag1727.xml><?xml version="1.0" encoding="utf-8"?>
<p:tagLst xmlns:p="http://schemas.openxmlformats.org/presentationml/2006/main">
  <p:tag name="POWER_USER_DIAGRAM_CIRCULAR_ARROW_KEY" val="POWER_USER_DIAGRAM_CIRCULAR_ARROW_VALUE_23"/>
</p:tagLst>
</file>

<file path=ppt/tags/tag1728.xml><?xml version="1.0" encoding="utf-8"?>
<p:tagLst xmlns:p="http://schemas.openxmlformats.org/presentationml/2006/main">
  <p:tag name="POWER_USER_DIAGRAM_CIRCULAR_ARROW_KEY" val="POWER_USER_DIAGRAM_CIRCULAR_ARROW_VALUE_24"/>
</p:tagLst>
</file>

<file path=ppt/tags/tag1729.xml><?xml version="1.0" encoding="utf-8"?>
<p:tagLst xmlns:p="http://schemas.openxmlformats.org/presentationml/2006/main">
  <p:tag name="POWER_USER_DIAGRAM_CIRCULAR_ARROW_KEY" val="POWER_USER_DIAGRAM_CIRCULAR_ARROW_VALUE_25"/>
</p:tagLst>
</file>

<file path=ppt/tags/tag173.xml><?xml version="1.0" encoding="utf-8"?>
<p:tagLst xmlns:p="http://schemas.openxmlformats.org/presentationml/2006/main">
  <p:tag name="POWER_USER_DIAGRAM_CIRCULAR_ARROW_KEY" val="POWER_USER_DIAGRAM_CIRCULAR_ARROW_VALUE_35"/>
</p:tagLst>
</file>

<file path=ppt/tags/tag1730.xml><?xml version="1.0" encoding="utf-8"?>
<p:tagLst xmlns:p="http://schemas.openxmlformats.org/presentationml/2006/main">
  <p:tag name="POWER_USER_DIAGRAM_CIRCULAR_ARROW_KEY" val="POWER_USER_DIAGRAM_CIRCULAR_ARROW_VALUE_26"/>
</p:tagLst>
</file>

<file path=ppt/tags/tag1731.xml><?xml version="1.0" encoding="utf-8"?>
<p:tagLst xmlns:p="http://schemas.openxmlformats.org/presentationml/2006/main">
  <p:tag name="POWER_USER_DIAGRAM_CIRCULAR_ARROW_KEY" val="POWER_USER_DIAGRAM_CIRCULAR_ARROW_VALUE_27"/>
</p:tagLst>
</file>

<file path=ppt/tags/tag1732.xml><?xml version="1.0" encoding="utf-8"?>
<p:tagLst xmlns:p="http://schemas.openxmlformats.org/presentationml/2006/main">
  <p:tag name="POWER_USER_DIAGRAM_CIRCULAR_ARROW_KEY" val="POWER_USER_DIAGRAM_CIRCULAR_ARROW_VALUE_28"/>
</p:tagLst>
</file>

<file path=ppt/tags/tag1733.xml><?xml version="1.0" encoding="utf-8"?>
<p:tagLst xmlns:p="http://schemas.openxmlformats.org/presentationml/2006/main">
  <p:tag name="POWER_USER_DIAGRAM_CIRCULAR_ARROW_KEY" val="POWER_USER_DIAGRAM_CIRCULAR_ARROW_VALUE_29"/>
</p:tagLst>
</file>

<file path=ppt/tags/tag1734.xml><?xml version="1.0" encoding="utf-8"?>
<p:tagLst xmlns:p="http://schemas.openxmlformats.org/presentationml/2006/main">
  <p:tag name="POWER_USER_DIAGRAM_CIRCULAR_ARROW_KEY" val="POWER_USER_DIAGRAM_CIRCULAR_ARROW_VALUE_30"/>
</p:tagLst>
</file>

<file path=ppt/tags/tag1735.xml><?xml version="1.0" encoding="utf-8"?>
<p:tagLst xmlns:p="http://schemas.openxmlformats.org/presentationml/2006/main">
  <p:tag name="POWER_USER_DIAGRAM_CIRCULAR_ARROW_KEY" val="POWER_USER_DIAGRAM_CIRCULAR_ARROW_VALUE_31"/>
</p:tagLst>
</file>

<file path=ppt/tags/tag1736.xml><?xml version="1.0" encoding="utf-8"?>
<p:tagLst xmlns:p="http://schemas.openxmlformats.org/presentationml/2006/main">
  <p:tag name="POWER_USER_DIAGRAM_CIRCULAR_ARROW_KEY" val="POWER_USER_DIAGRAM_CIRCULAR_ARROW_VALUE_32"/>
</p:tagLst>
</file>

<file path=ppt/tags/tag1737.xml><?xml version="1.0" encoding="utf-8"?>
<p:tagLst xmlns:p="http://schemas.openxmlformats.org/presentationml/2006/main">
  <p:tag name="POWER_USER_DIAGRAM_CIRCULAR_ARROW_KEY" val="POWER_USER_DIAGRAM_CIRCULAR_ARROW_VALUE_33"/>
</p:tagLst>
</file>

<file path=ppt/tags/tag1738.xml><?xml version="1.0" encoding="utf-8"?>
<p:tagLst xmlns:p="http://schemas.openxmlformats.org/presentationml/2006/main">
  <p:tag name="POWER_USER_DIAGRAM_CIRCULAR_ARROW_KEY" val="POWER_USER_DIAGRAM_CIRCULAR_ARROW_VALUE_34"/>
</p:tagLst>
</file>

<file path=ppt/tags/tag1739.xml><?xml version="1.0" encoding="utf-8"?>
<p:tagLst xmlns:p="http://schemas.openxmlformats.org/presentationml/2006/main">
  <p:tag name="POWER_USER_DIAGRAM_CIRCULAR_ARROW_KEY" val="POWER_USER_DIAGRAM_CIRCULAR_ARROW_VALUE_35"/>
</p:tagLst>
</file>

<file path=ppt/tags/tag174.xml><?xml version="1.0" encoding="utf-8"?>
<p:tagLst xmlns:p="http://schemas.openxmlformats.org/presentationml/2006/main">
  <p:tag name="POWER_USER_DIAGRAM_CIRCULAR_ARROW_KEY" val="POWER_USER_DIAGRAM_CIRCULAR_ARROW_VALUE_36"/>
</p:tagLst>
</file>

<file path=ppt/tags/tag1740.xml><?xml version="1.0" encoding="utf-8"?>
<p:tagLst xmlns:p="http://schemas.openxmlformats.org/presentationml/2006/main">
  <p:tag name="POWER_USER_DIAGRAM_CIRCULAR_ARROW_KEY" val="POWER_USER_DIAGRAM_CIRCULAR_ARROW_VALUE_36"/>
</p:tagLst>
</file>

<file path=ppt/tags/tag1741.xml><?xml version="1.0" encoding="utf-8"?>
<p:tagLst xmlns:p="http://schemas.openxmlformats.org/presentationml/2006/main">
  <p:tag name="POWER_USER_DIAGRAM_CIRCULAR_ARROW_KEY" val="POWER_USER_DIAGRAM_CIRCULAR_ARROW_VALUE_37"/>
</p:tagLst>
</file>

<file path=ppt/tags/tag1742.xml><?xml version="1.0" encoding="utf-8"?>
<p:tagLst xmlns:p="http://schemas.openxmlformats.org/presentationml/2006/main">
  <p:tag name="POWER_USER_DIAGRAM_CIRCULAR_ARROW_KEY" val="POWER_USER_DIAGRAM_CIRCULAR_ARROW_VALUE_38"/>
</p:tagLst>
</file>

<file path=ppt/tags/tag1743.xml><?xml version="1.0" encoding="utf-8"?>
<p:tagLst xmlns:p="http://schemas.openxmlformats.org/presentationml/2006/main">
  <p:tag name="POWER_USER_DIAGRAM_CIRCULAR_ARROW_KEY" val="POWER_USER_DIAGRAM_CIRCULAR_ARROW_VALUE_39"/>
</p:tagLst>
</file>

<file path=ppt/tags/tag1744.xml><?xml version="1.0" encoding="utf-8"?>
<p:tagLst xmlns:p="http://schemas.openxmlformats.org/presentationml/2006/main">
  <p:tag name="POWER_USER_DIAGRAM_CIRCULAR_ARROW_KEY" val="POWER_USER_DIAGRAM_CIRCULAR_ARROW_VALUE_40"/>
</p:tagLst>
</file>

<file path=ppt/tags/tag1745.xml><?xml version="1.0" encoding="utf-8"?>
<p:tagLst xmlns:p="http://schemas.openxmlformats.org/presentationml/2006/main">
  <p:tag name="POWER_USER_DIAGRAM_CIRCULAR_ARROW_KEY" val="POWER_USER_DIAGRAM_CIRCULAR_ARROW_VALUE_41"/>
</p:tagLst>
</file>

<file path=ppt/tags/tag1746.xml><?xml version="1.0" encoding="utf-8"?>
<p:tagLst xmlns:p="http://schemas.openxmlformats.org/presentationml/2006/main">
  <p:tag name="POWER_USER_DIAGRAM_CIRCULAR_ARROW_KEY" val="POWER_USER_DIAGRAM_CIRCULAR_ARROW_VALUE_42"/>
</p:tagLst>
</file>

<file path=ppt/tags/tag1747.xml><?xml version="1.0" encoding="utf-8"?>
<p:tagLst xmlns:p="http://schemas.openxmlformats.org/presentationml/2006/main">
  <p:tag name="POWER_USER_DIAGRAM_CIRCULAR_ARROW_KEY" val="POWER_USER_DIAGRAM_CIRCULAR_ARROW_VALUE_43"/>
</p:tagLst>
</file>

<file path=ppt/tags/tag1748.xml><?xml version="1.0" encoding="utf-8"?>
<p:tagLst xmlns:p="http://schemas.openxmlformats.org/presentationml/2006/main">
  <p:tag name="POWER_USER_DIAGRAM_CIRCULAR_ARROW_KEY" val="POWER_USER_DIAGRAM_CIRCULAR_ARROW_VALUE_44"/>
</p:tagLst>
</file>

<file path=ppt/tags/tag1749.xml><?xml version="1.0" encoding="utf-8"?>
<p:tagLst xmlns:p="http://schemas.openxmlformats.org/presentationml/2006/main">
  <p:tag name="POWER_USER_DIAGRAM_CIRCULAR_ARROW_KEY" val="POWER_USER_DIAGRAM_CIRCULAR_ARROW_VALUE_45"/>
</p:tagLst>
</file>

<file path=ppt/tags/tag175.xml><?xml version="1.0" encoding="utf-8"?>
<p:tagLst xmlns:p="http://schemas.openxmlformats.org/presentationml/2006/main">
  <p:tag name="POWER_USER_DIAGRAM_CIRCULAR_ARROW_KEY" val="POWER_USER_DIAGRAM_CIRCULAR_ARROW_VALUE_37"/>
</p:tagLst>
</file>

<file path=ppt/tags/tag1750.xml><?xml version="1.0" encoding="utf-8"?>
<p:tagLst xmlns:p="http://schemas.openxmlformats.org/presentationml/2006/main">
  <p:tag name="POWER_USER_DIAGRAM_CIRCULAR_ARROW_KEY" val="POWER_USER_DIAGRAM_CIRCULAR_ARROW_VALUE_46"/>
</p:tagLst>
</file>

<file path=ppt/tags/tag1751.xml><?xml version="1.0" encoding="utf-8"?>
<p:tagLst xmlns:p="http://schemas.openxmlformats.org/presentationml/2006/main">
  <p:tag name="POWER_USER_DIAGRAM_CIRCULAR_ARROW_KEY" val="POWER_USER_DIAGRAM_CIRCULAR_ARROW_VALUE_47"/>
</p:tagLst>
</file>

<file path=ppt/tags/tag1752.xml><?xml version="1.0" encoding="utf-8"?>
<p:tagLst xmlns:p="http://schemas.openxmlformats.org/presentationml/2006/main">
  <p:tag name="POWER_USER_DIAGRAM_CIRCULAR_ARROW_KEY" val="POWER_USER_DIAGRAM_CIRCULAR_ARROW_VALUE_48"/>
</p:tagLst>
</file>

<file path=ppt/tags/tag1753.xml><?xml version="1.0" encoding="utf-8"?>
<p:tagLst xmlns:p="http://schemas.openxmlformats.org/presentationml/2006/main">
  <p:tag name="POWER_USER_DIAGRAM_CIRCULAR_ARROW_KEY" val="POWER_USER_DIAGRAM_CIRCULAR_ARROW_VALUE_49"/>
</p:tagLst>
</file>

<file path=ppt/tags/tag1754.xml><?xml version="1.0" encoding="utf-8"?>
<p:tagLst xmlns:p="http://schemas.openxmlformats.org/presentationml/2006/main">
  <p:tag name="POWER_USER_DIAGRAM_CIRCULAR_ARROW_KEY" val="POWER_USER_DIAGRAM_CIRCULAR_ARROW_VALUE_50"/>
</p:tagLst>
</file>

<file path=ppt/tags/tag1755.xml><?xml version="1.0" encoding="utf-8"?>
<p:tagLst xmlns:p="http://schemas.openxmlformats.org/presentationml/2006/main">
  <p:tag name="POWER_USER_DIAGRAM_CIRCULAR_ARROW_KEY" val="POWER_USER_DIAGRAM_CIRCULAR_ARROW_VALUE_5"/>
</p:tagLst>
</file>

<file path=ppt/tags/tag1756.xml><?xml version="1.0" encoding="utf-8"?>
<p:tagLst xmlns:p="http://schemas.openxmlformats.org/presentationml/2006/main">
  <p:tag name="POWER_USER_DIAGRAM_CIRCULAR_ARROW_KEY" val="POWER_USER_DIAGRAM_CIRCULAR_ARROW_VALUE_6"/>
</p:tagLst>
</file>

<file path=ppt/tags/tag1757.xml><?xml version="1.0" encoding="utf-8"?>
<p:tagLst xmlns:p="http://schemas.openxmlformats.org/presentationml/2006/main">
  <p:tag name="POWER_USER_DIAGRAM_CIRCULAR_ARROW_KEY" val="POWER_USER_DIAGRAM_CIRCULAR_ARROW_VALUE_7"/>
</p:tagLst>
</file>

<file path=ppt/tags/tag1758.xml><?xml version="1.0" encoding="utf-8"?>
<p:tagLst xmlns:p="http://schemas.openxmlformats.org/presentationml/2006/main">
  <p:tag name="POWER_USER_DIAGRAM_CIRCULAR_ARROW_KEY" val="POWER_USER_DIAGRAM_CIRCULAR_ARROW_VALUE_8"/>
</p:tagLst>
</file>

<file path=ppt/tags/tag1759.xml><?xml version="1.0" encoding="utf-8"?>
<p:tagLst xmlns:p="http://schemas.openxmlformats.org/presentationml/2006/main">
  <p:tag name="POWER_USER_DIAGRAM_CIRCULAR_ARROW_KEY" val="POWER_USER_DIAGRAM_CIRCULAR_ARROW_VALUE_9"/>
</p:tagLst>
</file>

<file path=ppt/tags/tag176.xml><?xml version="1.0" encoding="utf-8"?>
<p:tagLst xmlns:p="http://schemas.openxmlformats.org/presentationml/2006/main">
  <p:tag name="POWER_USER_DIAGRAM_CIRCULAR_ARROW_KEY" val="POWER_USER_DIAGRAM_CIRCULAR_ARROW_VALUE_38"/>
</p:tagLst>
</file>

<file path=ppt/tags/tag1760.xml><?xml version="1.0" encoding="utf-8"?>
<p:tagLst xmlns:p="http://schemas.openxmlformats.org/presentationml/2006/main">
  <p:tag name="POWER_USER_DIAGRAM_CIRCULAR_ARROW_KEY" val="POWER_USER_DIAGRAM_CIRCULAR_ARROW_VALUE_10"/>
</p:tagLst>
</file>

<file path=ppt/tags/tag1761.xml><?xml version="1.0" encoding="utf-8"?>
<p:tagLst xmlns:p="http://schemas.openxmlformats.org/presentationml/2006/main">
  <p:tag name="POWER_USER_DIAGRAM_CIRCULAR_ARROW_KEY" val="POWER_USER_DIAGRAM_CIRCULAR_ARROW_VALUE_11"/>
</p:tagLst>
</file>

<file path=ppt/tags/tag1762.xml><?xml version="1.0" encoding="utf-8"?>
<p:tagLst xmlns:p="http://schemas.openxmlformats.org/presentationml/2006/main">
  <p:tag name="POWER_USER_DIAGRAM_CIRCULAR_ARROW_KEY" val="POWER_USER_DIAGRAM_CIRCULAR_ARROW_VALUE_12"/>
</p:tagLst>
</file>

<file path=ppt/tags/tag1763.xml><?xml version="1.0" encoding="utf-8"?>
<p:tagLst xmlns:p="http://schemas.openxmlformats.org/presentationml/2006/main">
  <p:tag name="POWER_USER_DIAGRAM_CIRCULAR_ARROW_KEY" val="POWER_USER_DIAGRAM_CIRCULAR_ARROW_VALUE_13"/>
</p:tagLst>
</file>

<file path=ppt/tags/tag1764.xml><?xml version="1.0" encoding="utf-8"?>
<p:tagLst xmlns:p="http://schemas.openxmlformats.org/presentationml/2006/main">
  <p:tag name="POWER_USER_DIAGRAM_CIRCULAR_ARROW_KEY" val="POWER_USER_DIAGRAM_CIRCULAR_ARROW_VALUE_14"/>
</p:tagLst>
</file>

<file path=ppt/tags/tag1765.xml><?xml version="1.0" encoding="utf-8"?>
<p:tagLst xmlns:p="http://schemas.openxmlformats.org/presentationml/2006/main">
  <p:tag name="POWER_USER_DIAGRAM_CIRCULAR_ARROW_KEY" val="POWER_USER_DIAGRAM_CIRCULAR_ARROW_VALUE_15"/>
</p:tagLst>
</file>

<file path=ppt/tags/tag1766.xml><?xml version="1.0" encoding="utf-8"?>
<p:tagLst xmlns:p="http://schemas.openxmlformats.org/presentationml/2006/main">
  <p:tag name="POWER_USER_DIAGRAM_CIRCULAR_ARROW_KEY" val="POWER_USER_DIAGRAM_CIRCULAR_ARROW_VALUE_16"/>
</p:tagLst>
</file>

<file path=ppt/tags/tag1767.xml><?xml version="1.0" encoding="utf-8"?>
<p:tagLst xmlns:p="http://schemas.openxmlformats.org/presentationml/2006/main">
  <p:tag name="POWER_USER_DIAGRAM_CIRCULAR_ARROW_KEY" val="POWER_USER_DIAGRAM_CIRCULAR_ARROW_VALUE_17"/>
</p:tagLst>
</file>

<file path=ppt/tags/tag1768.xml><?xml version="1.0" encoding="utf-8"?>
<p:tagLst xmlns:p="http://schemas.openxmlformats.org/presentationml/2006/main">
  <p:tag name="POWER_USER_DIAGRAM_CIRCULAR_ARROW_KEY" val="POWER_USER_DIAGRAM_CIRCULAR_ARROW_VALUE_18"/>
</p:tagLst>
</file>

<file path=ppt/tags/tag1769.xml><?xml version="1.0" encoding="utf-8"?>
<p:tagLst xmlns:p="http://schemas.openxmlformats.org/presentationml/2006/main">
  <p:tag name="POWER_USER_DIAGRAM_CIRCULAR_ARROW_KEY" val="POWER_USER_DIAGRAM_CIRCULAR_ARROW_VALUE_19"/>
</p:tagLst>
</file>

<file path=ppt/tags/tag177.xml><?xml version="1.0" encoding="utf-8"?>
<p:tagLst xmlns:p="http://schemas.openxmlformats.org/presentationml/2006/main">
  <p:tag name="POWER_USER_DIAGRAM_CIRCULAR_ARROW_KEY" val="POWER_USER_DIAGRAM_CIRCULAR_ARROW_VALUE_39"/>
</p:tagLst>
</file>

<file path=ppt/tags/tag1770.xml><?xml version="1.0" encoding="utf-8"?>
<p:tagLst xmlns:p="http://schemas.openxmlformats.org/presentationml/2006/main">
  <p:tag name="POWER_USER_DIAGRAM_CIRCULAR_ARROW_KEY" val="POWER_USER_DIAGRAM_CIRCULAR_ARROW_VALUE_20"/>
</p:tagLst>
</file>

<file path=ppt/tags/tag1771.xml><?xml version="1.0" encoding="utf-8"?>
<p:tagLst xmlns:p="http://schemas.openxmlformats.org/presentationml/2006/main">
  <p:tag name="POWER_USER_DIAGRAM_CIRCULAR_ARROW_KEY" val="POWER_USER_DIAGRAM_CIRCULAR_ARROW_VALUE_21"/>
</p:tagLst>
</file>

<file path=ppt/tags/tag1772.xml><?xml version="1.0" encoding="utf-8"?>
<p:tagLst xmlns:p="http://schemas.openxmlformats.org/presentationml/2006/main">
  <p:tag name="POWER_USER_DIAGRAM_CIRCULAR_ARROW_KEY" val="POWER_USER_DIAGRAM_CIRCULAR_ARROW_VALUE_22"/>
</p:tagLst>
</file>

<file path=ppt/tags/tag1773.xml><?xml version="1.0" encoding="utf-8"?>
<p:tagLst xmlns:p="http://schemas.openxmlformats.org/presentationml/2006/main">
  <p:tag name="POWER_USER_DIAGRAM_CIRCULAR_ARROW_KEY" val="POWER_USER_DIAGRAM_CIRCULAR_ARROW_VALUE_23"/>
</p:tagLst>
</file>

<file path=ppt/tags/tag1774.xml><?xml version="1.0" encoding="utf-8"?>
<p:tagLst xmlns:p="http://schemas.openxmlformats.org/presentationml/2006/main">
  <p:tag name="POWER_USER_DIAGRAM_CIRCULAR_ARROW_KEY" val="POWER_USER_DIAGRAM_CIRCULAR_ARROW_VALUE_24"/>
</p:tagLst>
</file>

<file path=ppt/tags/tag1775.xml><?xml version="1.0" encoding="utf-8"?>
<p:tagLst xmlns:p="http://schemas.openxmlformats.org/presentationml/2006/main">
  <p:tag name="POWER_USER_DIAGRAM_CIRCULAR_ARROW_KEY" val="POWER_USER_DIAGRAM_CIRCULAR_ARROW_VALUE_25"/>
</p:tagLst>
</file>

<file path=ppt/tags/tag1776.xml><?xml version="1.0" encoding="utf-8"?>
<p:tagLst xmlns:p="http://schemas.openxmlformats.org/presentationml/2006/main">
  <p:tag name="POWER_USER_DIAGRAM_CIRCULAR_ARROW_KEY" val="POWER_USER_DIAGRAM_CIRCULAR_ARROW_VALUE_26"/>
</p:tagLst>
</file>

<file path=ppt/tags/tag1777.xml><?xml version="1.0" encoding="utf-8"?>
<p:tagLst xmlns:p="http://schemas.openxmlformats.org/presentationml/2006/main">
  <p:tag name="POWER_USER_DIAGRAM_CIRCULAR_ARROW_KEY" val="POWER_USER_DIAGRAM_CIRCULAR_ARROW_VALUE_27"/>
</p:tagLst>
</file>

<file path=ppt/tags/tag1778.xml><?xml version="1.0" encoding="utf-8"?>
<p:tagLst xmlns:p="http://schemas.openxmlformats.org/presentationml/2006/main">
  <p:tag name="POWER_USER_DIAGRAM_CIRCULAR_ARROW_KEY" val="POWER_USER_DIAGRAM_CIRCULAR_ARROW_VALUE_28"/>
</p:tagLst>
</file>

<file path=ppt/tags/tag1779.xml><?xml version="1.0" encoding="utf-8"?>
<p:tagLst xmlns:p="http://schemas.openxmlformats.org/presentationml/2006/main">
  <p:tag name="POWER_USER_DIAGRAM_CIRCULAR_ARROW_KEY" val="POWER_USER_DIAGRAM_CIRCULAR_ARROW_VALUE_29"/>
</p:tagLst>
</file>

<file path=ppt/tags/tag178.xml><?xml version="1.0" encoding="utf-8"?>
<p:tagLst xmlns:p="http://schemas.openxmlformats.org/presentationml/2006/main">
  <p:tag name="POWER_USER_DIAGRAM_CIRCULAR_ARROW_KEY" val="POWER_USER_DIAGRAM_CIRCULAR_ARROW_VALUE_40"/>
</p:tagLst>
</file>

<file path=ppt/tags/tag1780.xml><?xml version="1.0" encoding="utf-8"?>
<p:tagLst xmlns:p="http://schemas.openxmlformats.org/presentationml/2006/main">
  <p:tag name="POWER_USER_DIAGRAM_CIRCULAR_ARROW_KEY" val="POWER_USER_DIAGRAM_CIRCULAR_ARROW_VALUE_30"/>
</p:tagLst>
</file>

<file path=ppt/tags/tag1781.xml><?xml version="1.0" encoding="utf-8"?>
<p:tagLst xmlns:p="http://schemas.openxmlformats.org/presentationml/2006/main">
  <p:tag name="POWER_USER_DIAGRAM_CIRCULAR_ARROW_KEY" val="POWER_USER_DIAGRAM_CIRCULAR_ARROW_VALUE_31"/>
</p:tagLst>
</file>

<file path=ppt/tags/tag1782.xml><?xml version="1.0" encoding="utf-8"?>
<p:tagLst xmlns:p="http://schemas.openxmlformats.org/presentationml/2006/main">
  <p:tag name="POWER_USER_DIAGRAM_CIRCULAR_ARROW_KEY" val="POWER_USER_DIAGRAM_CIRCULAR_ARROW_VALUE_32"/>
</p:tagLst>
</file>

<file path=ppt/tags/tag1783.xml><?xml version="1.0" encoding="utf-8"?>
<p:tagLst xmlns:p="http://schemas.openxmlformats.org/presentationml/2006/main">
  <p:tag name="POWER_USER_DIAGRAM_CIRCULAR_ARROW_KEY" val="POWER_USER_DIAGRAM_CIRCULAR_ARROW_VALUE_33"/>
</p:tagLst>
</file>

<file path=ppt/tags/tag1784.xml><?xml version="1.0" encoding="utf-8"?>
<p:tagLst xmlns:p="http://schemas.openxmlformats.org/presentationml/2006/main">
  <p:tag name="POWER_USER_DIAGRAM_CIRCULAR_ARROW_KEY" val="POWER_USER_DIAGRAM_CIRCULAR_ARROW_VALUE_34"/>
</p:tagLst>
</file>

<file path=ppt/tags/tag1785.xml><?xml version="1.0" encoding="utf-8"?>
<p:tagLst xmlns:p="http://schemas.openxmlformats.org/presentationml/2006/main">
  <p:tag name="POWER_USER_DIAGRAM_CIRCULAR_ARROW_KEY" val="POWER_USER_DIAGRAM_CIRCULAR_ARROW_VALUE_35"/>
</p:tagLst>
</file>

<file path=ppt/tags/tag1786.xml><?xml version="1.0" encoding="utf-8"?>
<p:tagLst xmlns:p="http://schemas.openxmlformats.org/presentationml/2006/main">
  <p:tag name="POWER_USER_DIAGRAM_CIRCULAR_ARROW_KEY" val="POWER_USER_DIAGRAM_CIRCULAR_ARROW_VALUE_36"/>
</p:tagLst>
</file>

<file path=ppt/tags/tag1787.xml><?xml version="1.0" encoding="utf-8"?>
<p:tagLst xmlns:p="http://schemas.openxmlformats.org/presentationml/2006/main">
  <p:tag name="POWER_USER_DIAGRAM_CIRCULAR_ARROW_KEY" val="POWER_USER_DIAGRAM_CIRCULAR_ARROW_VALUE_37"/>
</p:tagLst>
</file>

<file path=ppt/tags/tag1788.xml><?xml version="1.0" encoding="utf-8"?>
<p:tagLst xmlns:p="http://schemas.openxmlformats.org/presentationml/2006/main">
  <p:tag name="POWER_USER_DIAGRAM_CIRCULAR_ARROW_KEY" val="POWER_USER_DIAGRAM_CIRCULAR_ARROW_VALUE_38"/>
</p:tagLst>
</file>

<file path=ppt/tags/tag1789.xml><?xml version="1.0" encoding="utf-8"?>
<p:tagLst xmlns:p="http://schemas.openxmlformats.org/presentationml/2006/main">
  <p:tag name="POWER_USER_DIAGRAM_CIRCULAR_ARROW_KEY" val="POWER_USER_DIAGRAM_CIRCULAR_ARROW_VALUE_39"/>
</p:tagLst>
</file>

<file path=ppt/tags/tag179.xml><?xml version="1.0" encoding="utf-8"?>
<p:tagLst xmlns:p="http://schemas.openxmlformats.org/presentationml/2006/main">
  <p:tag name="POWER_USER_DIAGRAM_CIRCULAR_ARROW_KEY" val="POWER_USER_DIAGRAM_CIRCULAR_ARROW_VALUE_41"/>
</p:tagLst>
</file>

<file path=ppt/tags/tag1790.xml><?xml version="1.0" encoding="utf-8"?>
<p:tagLst xmlns:p="http://schemas.openxmlformats.org/presentationml/2006/main">
  <p:tag name="POWER_USER_DIAGRAM_CIRCULAR_ARROW_KEY" val="POWER_USER_DIAGRAM_CIRCULAR_ARROW_VALUE_40"/>
</p:tagLst>
</file>

<file path=ppt/tags/tag1791.xml><?xml version="1.0" encoding="utf-8"?>
<p:tagLst xmlns:p="http://schemas.openxmlformats.org/presentationml/2006/main">
  <p:tag name="POWER_USER_DIAGRAM_CIRCULAR_ARROW_KEY" val="POWER_USER_DIAGRAM_CIRCULAR_ARROW_VALUE_41"/>
</p:tagLst>
</file>

<file path=ppt/tags/tag1792.xml><?xml version="1.0" encoding="utf-8"?>
<p:tagLst xmlns:p="http://schemas.openxmlformats.org/presentationml/2006/main">
  <p:tag name="POWER_USER_DIAGRAM_CIRCULAR_ARROW_KEY" val="POWER_USER_DIAGRAM_CIRCULAR_ARROW_VALUE_42"/>
</p:tagLst>
</file>

<file path=ppt/tags/tag1793.xml><?xml version="1.0" encoding="utf-8"?>
<p:tagLst xmlns:p="http://schemas.openxmlformats.org/presentationml/2006/main">
  <p:tag name="POWER_USER_DIAGRAM_CIRCULAR_ARROW_KEY" val="POWER_USER_DIAGRAM_CIRCULAR_ARROW_VALUE_43"/>
</p:tagLst>
</file>

<file path=ppt/tags/tag1794.xml><?xml version="1.0" encoding="utf-8"?>
<p:tagLst xmlns:p="http://schemas.openxmlformats.org/presentationml/2006/main">
  <p:tag name="POWER_USER_DIAGRAM_CIRCULAR_ARROW_KEY" val="POWER_USER_DIAGRAM_CIRCULAR_ARROW_VALUE_44"/>
</p:tagLst>
</file>

<file path=ppt/tags/tag1795.xml><?xml version="1.0" encoding="utf-8"?>
<p:tagLst xmlns:p="http://schemas.openxmlformats.org/presentationml/2006/main">
  <p:tag name="POWER_USER_DIAGRAM_CIRCULAR_ARROW_KEY" val="POWER_USER_DIAGRAM_CIRCULAR_ARROW_VALUE_45"/>
</p:tagLst>
</file>

<file path=ppt/tags/tag1796.xml><?xml version="1.0" encoding="utf-8"?>
<p:tagLst xmlns:p="http://schemas.openxmlformats.org/presentationml/2006/main">
  <p:tag name="POWER_USER_DIAGRAM_CIRCULAR_ARROW_KEY" val="POWER_USER_DIAGRAM_CIRCULAR_ARROW_VALUE_46"/>
</p:tagLst>
</file>

<file path=ppt/tags/tag1797.xml><?xml version="1.0" encoding="utf-8"?>
<p:tagLst xmlns:p="http://schemas.openxmlformats.org/presentationml/2006/main">
  <p:tag name="POWER_USER_DIAGRAM_CIRCULAR_ARROW_KEY" val="POWER_USER_DIAGRAM_CIRCULAR_ARROW_VALUE_47"/>
</p:tagLst>
</file>

<file path=ppt/tags/tag1798.xml><?xml version="1.0" encoding="utf-8"?>
<p:tagLst xmlns:p="http://schemas.openxmlformats.org/presentationml/2006/main">
  <p:tag name="POWER_USER_DIAGRAM_CIRCULAR_ARROW_KEY" val="POWER_USER_DIAGRAM_CIRCULAR_ARROW_VALUE_48"/>
</p:tagLst>
</file>

<file path=ppt/tags/tag1799.xml><?xml version="1.0" encoding="utf-8"?>
<p:tagLst xmlns:p="http://schemas.openxmlformats.org/presentationml/2006/main">
  <p:tag name="POWER_USER_DIAGRAM_CIRCULAR_ARROW_KEY" val="POWER_USER_DIAGRAM_CIRCULAR_ARROW_VALUE_49"/>
</p:tagLst>
</file>

<file path=ppt/tags/tag18.xml><?xml version="1.0" encoding="utf-8"?>
<p:tagLst xmlns:p="http://schemas.openxmlformats.org/presentationml/2006/main">
  <p:tag name="POWER_USER_DIAGRAM_CIRCULAR_ARROW_KEY" val="POWER_USER_DIAGRAM_CIRCULAR_ARROW_VALUE_20"/>
</p:tagLst>
</file>

<file path=ppt/tags/tag180.xml><?xml version="1.0" encoding="utf-8"?>
<p:tagLst xmlns:p="http://schemas.openxmlformats.org/presentationml/2006/main">
  <p:tag name="POWER_USER_DIAGRAM_CIRCULAR_ARROW_KEY" val="POWER_USER_DIAGRAM_CIRCULAR_ARROW_VALUE_42"/>
</p:tagLst>
</file>

<file path=ppt/tags/tag1800.xml><?xml version="1.0" encoding="utf-8"?>
<p:tagLst xmlns:p="http://schemas.openxmlformats.org/presentationml/2006/main">
  <p:tag name="POWER_USER_DIAGRAM_CIRCULAR_ARROW_KEY" val="POWER_USER_DIAGRAM_CIRCULAR_ARROW_VALUE_50"/>
</p:tagLst>
</file>

<file path=ppt/tags/tag1801.xml><?xml version="1.0" encoding="utf-8"?>
<p:tagLst xmlns:p="http://schemas.openxmlformats.org/presentationml/2006/main">
  <p:tag name="POWER_USER_DIAGRAM_CIRCULAR_ARROW_KEY" val="POWER_USER_DIAGRAM_CIRCULAR_ARROW_VALUE_5"/>
</p:tagLst>
</file>

<file path=ppt/tags/tag1802.xml><?xml version="1.0" encoding="utf-8"?>
<p:tagLst xmlns:p="http://schemas.openxmlformats.org/presentationml/2006/main">
  <p:tag name="POWER_USER_DIAGRAM_CIRCULAR_ARROW_KEY" val="POWER_USER_DIAGRAM_CIRCULAR_ARROW_VALUE_6"/>
</p:tagLst>
</file>

<file path=ppt/tags/tag1803.xml><?xml version="1.0" encoding="utf-8"?>
<p:tagLst xmlns:p="http://schemas.openxmlformats.org/presentationml/2006/main">
  <p:tag name="POWER_USER_DIAGRAM_CIRCULAR_ARROW_KEY" val="POWER_USER_DIAGRAM_CIRCULAR_ARROW_VALUE_7"/>
</p:tagLst>
</file>

<file path=ppt/tags/tag1804.xml><?xml version="1.0" encoding="utf-8"?>
<p:tagLst xmlns:p="http://schemas.openxmlformats.org/presentationml/2006/main">
  <p:tag name="POWER_USER_DIAGRAM_CIRCULAR_ARROW_KEY" val="POWER_USER_DIAGRAM_CIRCULAR_ARROW_VALUE_8"/>
</p:tagLst>
</file>

<file path=ppt/tags/tag1805.xml><?xml version="1.0" encoding="utf-8"?>
<p:tagLst xmlns:p="http://schemas.openxmlformats.org/presentationml/2006/main">
  <p:tag name="POWER_USER_DIAGRAM_CIRCULAR_ARROW_KEY" val="POWER_USER_DIAGRAM_CIRCULAR_ARROW_VALUE_9"/>
</p:tagLst>
</file>

<file path=ppt/tags/tag1806.xml><?xml version="1.0" encoding="utf-8"?>
<p:tagLst xmlns:p="http://schemas.openxmlformats.org/presentationml/2006/main">
  <p:tag name="POWER_USER_DIAGRAM_CIRCULAR_ARROW_KEY" val="POWER_USER_DIAGRAM_CIRCULAR_ARROW_VALUE_10"/>
</p:tagLst>
</file>

<file path=ppt/tags/tag1807.xml><?xml version="1.0" encoding="utf-8"?>
<p:tagLst xmlns:p="http://schemas.openxmlformats.org/presentationml/2006/main">
  <p:tag name="POWER_USER_DIAGRAM_CIRCULAR_ARROW_KEY" val="POWER_USER_DIAGRAM_CIRCULAR_ARROW_VALUE_11"/>
</p:tagLst>
</file>

<file path=ppt/tags/tag1808.xml><?xml version="1.0" encoding="utf-8"?>
<p:tagLst xmlns:p="http://schemas.openxmlformats.org/presentationml/2006/main">
  <p:tag name="POWER_USER_DIAGRAM_CIRCULAR_ARROW_KEY" val="POWER_USER_DIAGRAM_CIRCULAR_ARROW_VALUE_12"/>
</p:tagLst>
</file>

<file path=ppt/tags/tag1809.xml><?xml version="1.0" encoding="utf-8"?>
<p:tagLst xmlns:p="http://schemas.openxmlformats.org/presentationml/2006/main">
  <p:tag name="POWER_USER_DIAGRAM_CIRCULAR_ARROW_KEY" val="POWER_USER_DIAGRAM_CIRCULAR_ARROW_VALUE_13"/>
</p:tagLst>
</file>

<file path=ppt/tags/tag181.xml><?xml version="1.0" encoding="utf-8"?>
<p:tagLst xmlns:p="http://schemas.openxmlformats.org/presentationml/2006/main">
  <p:tag name="POWER_USER_DIAGRAM_CIRCULAR_ARROW_KEY" val="POWER_USER_DIAGRAM_CIRCULAR_ARROW_VALUE_43"/>
</p:tagLst>
</file>

<file path=ppt/tags/tag1810.xml><?xml version="1.0" encoding="utf-8"?>
<p:tagLst xmlns:p="http://schemas.openxmlformats.org/presentationml/2006/main">
  <p:tag name="POWER_USER_DIAGRAM_CIRCULAR_ARROW_KEY" val="POWER_USER_DIAGRAM_CIRCULAR_ARROW_VALUE_14"/>
</p:tagLst>
</file>

<file path=ppt/tags/tag1811.xml><?xml version="1.0" encoding="utf-8"?>
<p:tagLst xmlns:p="http://schemas.openxmlformats.org/presentationml/2006/main">
  <p:tag name="POWER_USER_DIAGRAM_CIRCULAR_ARROW_KEY" val="POWER_USER_DIAGRAM_CIRCULAR_ARROW_VALUE_15"/>
</p:tagLst>
</file>

<file path=ppt/tags/tag1812.xml><?xml version="1.0" encoding="utf-8"?>
<p:tagLst xmlns:p="http://schemas.openxmlformats.org/presentationml/2006/main">
  <p:tag name="POWER_USER_DIAGRAM_CIRCULAR_ARROW_KEY" val="POWER_USER_DIAGRAM_CIRCULAR_ARROW_VALUE_16"/>
</p:tagLst>
</file>

<file path=ppt/tags/tag1813.xml><?xml version="1.0" encoding="utf-8"?>
<p:tagLst xmlns:p="http://schemas.openxmlformats.org/presentationml/2006/main">
  <p:tag name="POWER_USER_DIAGRAM_CIRCULAR_ARROW_KEY" val="POWER_USER_DIAGRAM_CIRCULAR_ARROW_VALUE_17"/>
</p:tagLst>
</file>

<file path=ppt/tags/tag1814.xml><?xml version="1.0" encoding="utf-8"?>
<p:tagLst xmlns:p="http://schemas.openxmlformats.org/presentationml/2006/main">
  <p:tag name="POWER_USER_DIAGRAM_CIRCULAR_ARROW_KEY" val="POWER_USER_DIAGRAM_CIRCULAR_ARROW_VALUE_18"/>
</p:tagLst>
</file>

<file path=ppt/tags/tag1815.xml><?xml version="1.0" encoding="utf-8"?>
<p:tagLst xmlns:p="http://schemas.openxmlformats.org/presentationml/2006/main">
  <p:tag name="POWER_USER_DIAGRAM_CIRCULAR_ARROW_KEY" val="POWER_USER_DIAGRAM_CIRCULAR_ARROW_VALUE_19"/>
</p:tagLst>
</file>

<file path=ppt/tags/tag1816.xml><?xml version="1.0" encoding="utf-8"?>
<p:tagLst xmlns:p="http://schemas.openxmlformats.org/presentationml/2006/main">
  <p:tag name="POWER_USER_DIAGRAM_CIRCULAR_ARROW_KEY" val="POWER_USER_DIAGRAM_CIRCULAR_ARROW_VALUE_20"/>
</p:tagLst>
</file>

<file path=ppt/tags/tag1817.xml><?xml version="1.0" encoding="utf-8"?>
<p:tagLst xmlns:p="http://schemas.openxmlformats.org/presentationml/2006/main">
  <p:tag name="POWER_USER_DIAGRAM_CIRCULAR_ARROW_KEY" val="POWER_USER_DIAGRAM_CIRCULAR_ARROW_VALUE_21"/>
</p:tagLst>
</file>

<file path=ppt/tags/tag1818.xml><?xml version="1.0" encoding="utf-8"?>
<p:tagLst xmlns:p="http://schemas.openxmlformats.org/presentationml/2006/main">
  <p:tag name="POWER_USER_DIAGRAM_CIRCULAR_ARROW_KEY" val="POWER_USER_DIAGRAM_CIRCULAR_ARROW_VALUE_22"/>
</p:tagLst>
</file>

<file path=ppt/tags/tag1819.xml><?xml version="1.0" encoding="utf-8"?>
<p:tagLst xmlns:p="http://schemas.openxmlformats.org/presentationml/2006/main">
  <p:tag name="POWER_USER_DIAGRAM_CIRCULAR_ARROW_KEY" val="POWER_USER_DIAGRAM_CIRCULAR_ARROW_VALUE_23"/>
</p:tagLst>
</file>

<file path=ppt/tags/tag182.xml><?xml version="1.0" encoding="utf-8"?>
<p:tagLst xmlns:p="http://schemas.openxmlformats.org/presentationml/2006/main">
  <p:tag name="POWER_USER_DIAGRAM_CIRCULAR_ARROW_KEY" val="POWER_USER_DIAGRAM_CIRCULAR_ARROW_VALUE_44"/>
</p:tagLst>
</file>

<file path=ppt/tags/tag1820.xml><?xml version="1.0" encoding="utf-8"?>
<p:tagLst xmlns:p="http://schemas.openxmlformats.org/presentationml/2006/main">
  <p:tag name="POWER_USER_DIAGRAM_CIRCULAR_ARROW_KEY" val="POWER_USER_DIAGRAM_CIRCULAR_ARROW_VALUE_24"/>
</p:tagLst>
</file>

<file path=ppt/tags/tag1821.xml><?xml version="1.0" encoding="utf-8"?>
<p:tagLst xmlns:p="http://schemas.openxmlformats.org/presentationml/2006/main">
  <p:tag name="POWER_USER_DIAGRAM_CIRCULAR_ARROW_KEY" val="POWER_USER_DIAGRAM_CIRCULAR_ARROW_VALUE_25"/>
</p:tagLst>
</file>

<file path=ppt/tags/tag1822.xml><?xml version="1.0" encoding="utf-8"?>
<p:tagLst xmlns:p="http://schemas.openxmlformats.org/presentationml/2006/main">
  <p:tag name="POWER_USER_DIAGRAM_CIRCULAR_ARROW_KEY" val="POWER_USER_DIAGRAM_CIRCULAR_ARROW_VALUE_26"/>
</p:tagLst>
</file>

<file path=ppt/tags/tag1823.xml><?xml version="1.0" encoding="utf-8"?>
<p:tagLst xmlns:p="http://schemas.openxmlformats.org/presentationml/2006/main">
  <p:tag name="POWER_USER_DIAGRAM_CIRCULAR_ARROW_KEY" val="POWER_USER_DIAGRAM_CIRCULAR_ARROW_VALUE_27"/>
</p:tagLst>
</file>

<file path=ppt/tags/tag1824.xml><?xml version="1.0" encoding="utf-8"?>
<p:tagLst xmlns:p="http://schemas.openxmlformats.org/presentationml/2006/main">
  <p:tag name="POWER_USER_DIAGRAM_CIRCULAR_ARROW_KEY" val="POWER_USER_DIAGRAM_CIRCULAR_ARROW_VALUE_28"/>
</p:tagLst>
</file>

<file path=ppt/tags/tag1825.xml><?xml version="1.0" encoding="utf-8"?>
<p:tagLst xmlns:p="http://schemas.openxmlformats.org/presentationml/2006/main">
  <p:tag name="POWER_USER_DIAGRAM_CIRCULAR_ARROW_KEY" val="POWER_USER_DIAGRAM_CIRCULAR_ARROW_VALUE_29"/>
</p:tagLst>
</file>

<file path=ppt/tags/tag1826.xml><?xml version="1.0" encoding="utf-8"?>
<p:tagLst xmlns:p="http://schemas.openxmlformats.org/presentationml/2006/main">
  <p:tag name="POWER_USER_DIAGRAM_CIRCULAR_ARROW_KEY" val="POWER_USER_DIAGRAM_CIRCULAR_ARROW_VALUE_30"/>
</p:tagLst>
</file>

<file path=ppt/tags/tag1827.xml><?xml version="1.0" encoding="utf-8"?>
<p:tagLst xmlns:p="http://schemas.openxmlformats.org/presentationml/2006/main">
  <p:tag name="POWER_USER_DIAGRAM_CIRCULAR_ARROW_KEY" val="POWER_USER_DIAGRAM_CIRCULAR_ARROW_VALUE_31"/>
</p:tagLst>
</file>

<file path=ppt/tags/tag1828.xml><?xml version="1.0" encoding="utf-8"?>
<p:tagLst xmlns:p="http://schemas.openxmlformats.org/presentationml/2006/main">
  <p:tag name="POWER_USER_DIAGRAM_CIRCULAR_ARROW_KEY" val="POWER_USER_DIAGRAM_CIRCULAR_ARROW_VALUE_32"/>
</p:tagLst>
</file>

<file path=ppt/tags/tag1829.xml><?xml version="1.0" encoding="utf-8"?>
<p:tagLst xmlns:p="http://schemas.openxmlformats.org/presentationml/2006/main">
  <p:tag name="POWER_USER_DIAGRAM_CIRCULAR_ARROW_KEY" val="POWER_USER_DIAGRAM_CIRCULAR_ARROW_VALUE_33"/>
</p:tagLst>
</file>

<file path=ppt/tags/tag183.xml><?xml version="1.0" encoding="utf-8"?>
<p:tagLst xmlns:p="http://schemas.openxmlformats.org/presentationml/2006/main">
  <p:tag name="POWER_USER_DIAGRAM_CIRCULAR_ARROW_KEY" val="POWER_USER_DIAGRAM_CIRCULAR_ARROW_VALUE_45"/>
</p:tagLst>
</file>

<file path=ppt/tags/tag1830.xml><?xml version="1.0" encoding="utf-8"?>
<p:tagLst xmlns:p="http://schemas.openxmlformats.org/presentationml/2006/main">
  <p:tag name="POWER_USER_DIAGRAM_CIRCULAR_ARROW_KEY" val="POWER_USER_DIAGRAM_CIRCULAR_ARROW_VALUE_34"/>
</p:tagLst>
</file>

<file path=ppt/tags/tag1831.xml><?xml version="1.0" encoding="utf-8"?>
<p:tagLst xmlns:p="http://schemas.openxmlformats.org/presentationml/2006/main">
  <p:tag name="POWER_USER_DIAGRAM_CIRCULAR_ARROW_KEY" val="POWER_USER_DIAGRAM_CIRCULAR_ARROW_VALUE_35"/>
</p:tagLst>
</file>

<file path=ppt/tags/tag1832.xml><?xml version="1.0" encoding="utf-8"?>
<p:tagLst xmlns:p="http://schemas.openxmlformats.org/presentationml/2006/main">
  <p:tag name="POWER_USER_DIAGRAM_CIRCULAR_ARROW_KEY" val="POWER_USER_DIAGRAM_CIRCULAR_ARROW_VALUE_36"/>
</p:tagLst>
</file>

<file path=ppt/tags/tag1833.xml><?xml version="1.0" encoding="utf-8"?>
<p:tagLst xmlns:p="http://schemas.openxmlformats.org/presentationml/2006/main">
  <p:tag name="POWER_USER_DIAGRAM_CIRCULAR_ARROW_KEY" val="POWER_USER_DIAGRAM_CIRCULAR_ARROW_VALUE_37"/>
</p:tagLst>
</file>

<file path=ppt/tags/tag1834.xml><?xml version="1.0" encoding="utf-8"?>
<p:tagLst xmlns:p="http://schemas.openxmlformats.org/presentationml/2006/main">
  <p:tag name="POWER_USER_DIAGRAM_CIRCULAR_ARROW_KEY" val="POWER_USER_DIAGRAM_CIRCULAR_ARROW_VALUE_38"/>
</p:tagLst>
</file>

<file path=ppt/tags/tag1835.xml><?xml version="1.0" encoding="utf-8"?>
<p:tagLst xmlns:p="http://schemas.openxmlformats.org/presentationml/2006/main">
  <p:tag name="POWER_USER_DIAGRAM_CIRCULAR_ARROW_KEY" val="POWER_USER_DIAGRAM_CIRCULAR_ARROW_VALUE_39"/>
</p:tagLst>
</file>

<file path=ppt/tags/tag1836.xml><?xml version="1.0" encoding="utf-8"?>
<p:tagLst xmlns:p="http://schemas.openxmlformats.org/presentationml/2006/main">
  <p:tag name="POWER_USER_DIAGRAM_CIRCULAR_ARROW_KEY" val="POWER_USER_DIAGRAM_CIRCULAR_ARROW_VALUE_40"/>
</p:tagLst>
</file>

<file path=ppt/tags/tag1837.xml><?xml version="1.0" encoding="utf-8"?>
<p:tagLst xmlns:p="http://schemas.openxmlformats.org/presentationml/2006/main">
  <p:tag name="POWER_USER_DIAGRAM_CIRCULAR_ARROW_KEY" val="POWER_USER_DIAGRAM_CIRCULAR_ARROW_VALUE_41"/>
</p:tagLst>
</file>

<file path=ppt/tags/tag1838.xml><?xml version="1.0" encoding="utf-8"?>
<p:tagLst xmlns:p="http://schemas.openxmlformats.org/presentationml/2006/main">
  <p:tag name="POWER_USER_DIAGRAM_CIRCULAR_ARROW_KEY" val="POWER_USER_DIAGRAM_CIRCULAR_ARROW_VALUE_42"/>
</p:tagLst>
</file>

<file path=ppt/tags/tag1839.xml><?xml version="1.0" encoding="utf-8"?>
<p:tagLst xmlns:p="http://schemas.openxmlformats.org/presentationml/2006/main">
  <p:tag name="POWER_USER_DIAGRAM_CIRCULAR_ARROW_KEY" val="POWER_USER_DIAGRAM_CIRCULAR_ARROW_VALUE_43"/>
</p:tagLst>
</file>

<file path=ppt/tags/tag184.xml><?xml version="1.0" encoding="utf-8"?>
<p:tagLst xmlns:p="http://schemas.openxmlformats.org/presentationml/2006/main">
  <p:tag name="POWER_USER_DIAGRAM_CIRCULAR_ARROW_KEY" val="POWER_USER_DIAGRAM_CIRCULAR_ARROW_VALUE_46"/>
</p:tagLst>
</file>

<file path=ppt/tags/tag1840.xml><?xml version="1.0" encoding="utf-8"?>
<p:tagLst xmlns:p="http://schemas.openxmlformats.org/presentationml/2006/main">
  <p:tag name="POWER_USER_DIAGRAM_CIRCULAR_ARROW_KEY" val="POWER_USER_DIAGRAM_CIRCULAR_ARROW_VALUE_44"/>
</p:tagLst>
</file>

<file path=ppt/tags/tag1841.xml><?xml version="1.0" encoding="utf-8"?>
<p:tagLst xmlns:p="http://schemas.openxmlformats.org/presentationml/2006/main">
  <p:tag name="POWER_USER_DIAGRAM_CIRCULAR_ARROW_KEY" val="POWER_USER_DIAGRAM_CIRCULAR_ARROW_VALUE_45"/>
</p:tagLst>
</file>

<file path=ppt/tags/tag1842.xml><?xml version="1.0" encoding="utf-8"?>
<p:tagLst xmlns:p="http://schemas.openxmlformats.org/presentationml/2006/main">
  <p:tag name="POWER_USER_DIAGRAM_CIRCULAR_ARROW_KEY" val="POWER_USER_DIAGRAM_CIRCULAR_ARROW_VALUE_46"/>
</p:tagLst>
</file>

<file path=ppt/tags/tag1843.xml><?xml version="1.0" encoding="utf-8"?>
<p:tagLst xmlns:p="http://schemas.openxmlformats.org/presentationml/2006/main">
  <p:tag name="POWER_USER_DIAGRAM_CIRCULAR_ARROW_KEY" val="POWER_USER_DIAGRAM_CIRCULAR_ARROW_VALUE_47"/>
</p:tagLst>
</file>

<file path=ppt/tags/tag1844.xml><?xml version="1.0" encoding="utf-8"?>
<p:tagLst xmlns:p="http://schemas.openxmlformats.org/presentationml/2006/main">
  <p:tag name="POWER_USER_DIAGRAM_CIRCULAR_ARROW_KEY" val="POWER_USER_DIAGRAM_CIRCULAR_ARROW_VALUE_48"/>
</p:tagLst>
</file>

<file path=ppt/tags/tag1845.xml><?xml version="1.0" encoding="utf-8"?>
<p:tagLst xmlns:p="http://schemas.openxmlformats.org/presentationml/2006/main">
  <p:tag name="POWER_USER_DIAGRAM_CIRCULAR_ARROW_KEY" val="POWER_USER_DIAGRAM_CIRCULAR_ARROW_VALUE_49"/>
</p:tagLst>
</file>

<file path=ppt/tags/tag1846.xml><?xml version="1.0" encoding="utf-8"?>
<p:tagLst xmlns:p="http://schemas.openxmlformats.org/presentationml/2006/main">
  <p:tag name="POWER_USER_DIAGRAM_CIRCULAR_ARROW_KEY" val="POWER_USER_DIAGRAM_CIRCULAR_ARROW_VALUE_50"/>
</p:tagLst>
</file>

<file path=ppt/tags/tag1847.xml><?xml version="1.0" encoding="utf-8"?>
<p:tagLst xmlns:p="http://schemas.openxmlformats.org/presentationml/2006/main">
  <p:tag name="POWER_USER_DIAGRAM_CIRCULAR_ARROW_KEY" val="POWER_USER_DIAGRAM_CIRCULAR_ARROW_VALUE_5"/>
</p:tagLst>
</file>

<file path=ppt/tags/tag1848.xml><?xml version="1.0" encoding="utf-8"?>
<p:tagLst xmlns:p="http://schemas.openxmlformats.org/presentationml/2006/main">
  <p:tag name="POWER_USER_DIAGRAM_CIRCULAR_ARROW_KEY" val="POWER_USER_DIAGRAM_CIRCULAR_ARROW_VALUE_6"/>
</p:tagLst>
</file>

<file path=ppt/tags/tag1849.xml><?xml version="1.0" encoding="utf-8"?>
<p:tagLst xmlns:p="http://schemas.openxmlformats.org/presentationml/2006/main">
  <p:tag name="POWER_USER_DIAGRAM_CIRCULAR_ARROW_KEY" val="POWER_USER_DIAGRAM_CIRCULAR_ARROW_VALUE_7"/>
</p:tagLst>
</file>

<file path=ppt/tags/tag185.xml><?xml version="1.0" encoding="utf-8"?>
<p:tagLst xmlns:p="http://schemas.openxmlformats.org/presentationml/2006/main">
  <p:tag name="POWER_USER_DIAGRAM_CIRCULAR_ARROW_KEY" val="POWER_USER_DIAGRAM_CIRCULAR_ARROW_VALUE_47"/>
</p:tagLst>
</file>

<file path=ppt/tags/tag1850.xml><?xml version="1.0" encoding="utf-8"?>
<p:tagLst xmlns:p="http://schemas.openxmlformats.org/presentationml/2006/main">
  <p:tag name="POWER_USER_DIAGRAM_CIRCULAR_ARROW_KEY" val="POWER_USER_DIAGRAM_CIRCULAR_ARROW_VALUE_8"/>
</p:tagLst>
</file>

<file path=ppt/tags/tag1851.xml><?xml version="1.0" encoding="utf-8"?>
<p:tagLst xmlns:p="http://schemas.openxmlformats.org/presentationml/2006/main">
  <p:tag name="POWER_USER_DIAGRAM_CIRCULAR_ARROW_KEY" val="POWER_USER_DIAGRAM_CIRCULAR_ARROW_VALUE_9"/>
</p:tagLst>
</file>

<file path=ppt/tags/tag1852.xml><?xml version="1.0" encoding="utf-8"?>
<p:tagLst xmlns:p="http://schemas.openxmlformats.org/presentationml/2006/main">
  <p:tag name="POWER_USER_DIAGRAM_CIRCULAR_ARROW_KEY" val="POWER_USER_DIAGRAM_CIRCULAR_ARROW_VALUE_10"/>
</p:tagLst>
</file>

<file path=ppt/tags/tag1853.xml><?xml version="1.0" encoding="utf-8"?>
<p:tagLst xmlns:p="http://schemas.openxmlformats.org/presentationml/2006/main">
  <p:tag name="POWER_USER_DIAGRAM_CIRCULAR_ARROW_KEY" val="POWER_USER_DIAGRAM_CIRCULAR_ARROW_VALUE_11"/>
</p:tagLst>
</file>

<file path=ppt/tags/tag1854.xml><?xml version="1.0" encoding="utf-8"?>
<p:tagLst xmlns:p="http://schemas.openxmlformats.org/presentationml/2006/main">
  <p:tag name="POWER_USER_DIAGRAM_CIRCULAR_ARROW_KEY" val="POWER_USER_DIAGRAM_CIRCULAR_ARROW_VALUE_12"/>
</p:tagLst>
</file>

<file path=ppt/tags/tag1855.xml><?xml version="1.0" encoding="utf-8"?>
<p:tagLst xmlns:p="http://schemas.openxmlformats.org/presentationml/2006/main">
  <p:tag name="POWER_USER_DIAGRAM_CIRCULAR_ARROW_KEY" val="POWER_USER_DIAGRAM_CIRCULAR_ARROW_VALUE_13"/>
</p:tagLst>
</file>

<file path=ppt/tags/tag1856.xml><?xml version="1.0" encoding="utf-8"?>
<p:tagLst xmlns:p="http://schemas.openxmlformats.org/presentationml/2006/main">
  <p:tag name="POWER_USER_DIAGRAM_CIRCULAR_ARROW_KEY" val="POWER_USER_DIAGRAM_CIRCULAR_ARROW_VALUE_14"/>
</p:tagLst>
</file>

<file path=ppt/tags/tag1857.xml><?xml version="1.0" encoding="utf-8"?>
<p:tagLst xmlns:p="http://schemas.openxmlformats.org/presentationml/2006/main">
  <p:tag name="POWER_USER_DIAGRAM_CIRCULAR_ARROW_KEY" val="POWER_USER_DIAGRAM_CIRCULAR_ARROW_VALUE_15"/>
</p:tagLst>
</file>

<file path=ppt/tags/tag1858.xml><?xml version="1.0" encoding="utf-8"?>
<p:tagLst xmlns:p="http://schemas.openxmlformats.org/presentationml/2006/main">
  <p:tag name="POWER_USER_DIAGRAM_CIRCULAR_ARROW_KEY" val="POWER_USER_DIAGRAM_CIRCULAR_ARROW_VALUE_16"/>
</p:tagLst>
</file>

<file path=ppt/tags/tag1859.xml><?xml version="1.0" encoding="utf-8"?>
<p:tagLst xmlns:p="http://schemas.openxmlformats.org/presentationml/2006/main">
  <p:tag name="POWER_USER_DIAGRAM_CIRCULAR_ARROW_KEY" val="POWER_USER_DIAGRAM_CIRCULAR_ARROW_VALUE_17"/>
</p:tagLst>
</file>

<file path=ppt/tags/tag186.xml><?xml version="1.0" encoding="utf-8"?>
<p:tagLst xmlns:p="http://schemas.openxmlformats.org/presentationml/2006/main">
  <p:tag name="POWER_USER_DIAGRAM_CIRCULAR_ARROW_KEY" val="POWER_USER_DIAGRAM_CIRCULAR_ARROW_VALUE_48"/>
</p:tagLst>
</file>

<file path=ppt/tags/tag1860.xml><?xml version="1.0" encoding="utf-8"?>
<p:tagLst xmlns:p="http://schemas.openxmlformats.org/presentationml/2006/main">
  <p:tag name="POWER_USER_DIAGRAM_CIRCULAR_ARROW_KEY" val="POWER_USER_DIAGRAM_CIRCULAR_ARROW_VALUE_18"/>
</p:tagLst>
</file>

<file path=ppt/tags/tag1861.xml><?xml version="1.0" encoding="utf-8"?>
<p:tagLst xmlns:p="http://schemas.openxmlformats.org/presentationml/2006/main">
  <p:tag name="POWER_USER_DIAGRAM_CIRCULAR_ARROW_KEY" val="POWER_USER_DIAGRAM_CIRCULAR_ARROW_VALUE_19"/>
</p:tagLst>
</file>

<file path=ppt/tags/tag1862.xml><?xml version="1.0" encoding="utf-8"?>
<p:tagLst xmlns:p="http://schemas.openxmlformats.org/presentationml/2006/main">
  <p:tag name="POWER_USER_DIAGRAM_CIRCULAR_ARROW_KEY" val="POWER_USER_DIAGRAM_CIRCULAR_ARROW_VALUE_20"/>
</p:tagLst>
</file>

<file path=ppt/tags/tag1863.xml><?xml version="1.0" encoding="utf-8"?>
<p:tagLst xmlns:p="http://schemas.openxmlformats.org/presentationml/2006/main">
  <p:tag name="POWER_USER_DIAGRAM_CIRCULAR_ARROW_KEY" val="POWER_USER_DIAGRAM_CIRCULAR_ARROW_VALUE_21"/>
</p:tagLst>
</file>

<file path=ppt/tags/tag1864.xml><?xml version="1.0" encoding="utf-8"?>
<p:tagLst xmlns:p="http://schemas.openxmlformats.org/presentationml/2006/main">
  <p:tag name="POWER_USER_DIAGRAM_CIRCULAR_ARROW_KEY" val="POWER_USER_DIAGRAM_CIRCULAR_ARROW_VALUE_22"/>
</p:tagLst>
</file>

<file path=ppt/tags/tag1865.xml><?xml version="1.0" encoding="utf-8"?>
<p:tagLst xmlns:p="http://schemas.openxmlformats.org/presentationml/2006/main">
  <p:tag name="POWER_USER_DIAGRAM_CIRCULAR_ARROW_KEY" val="POWER_USER_DIAGRAM_CIRCULAR_ARROW_VALUE_23"/>
</p:tagLst>
</file>

<file path=ppt/tags/tag1866.xml><?xml version="1.0" encoding="utf-8"?>
<p:tagLst xmlns:p="http://schemas.openxmlformats.org/presentationml/2006/main">
  <p:tag name="POWER_USER_DIAGRAM_CIRCULAR_ARROW_KEY" val="POWER_USER_DIAGRAM_CIRCULAR_ARROW_VALUE_24"/>
</p:tagLst>
</file>

<file path=ppt/tags/tag1867.xml><?xml version="1.0" encoding="utf-8"?>
<p:tagLst xmlns:p="http://schemas.openxmlformats.org/presentationml/2006/main">
  <p:tag name="POWER_USER_DIAGRAM_CIRCULAR_ARROW_KEY" val="POWER_USER_DIAGRAM_CIRCULAR_ARROW_VALUE_25"/>
</p:tagLst>
</file>

<file path=ppt/tags/tag1868.xml><?xml version="1.0" encoding="utf-8"?>
<p:tagLst xmlns:p="http://schemas.openxmlformats.org/presentationml/2006/main">
  <p:tag name="POWER_USER_DIAGRAM_CIRCULAR_ARROW_KEY" val="POWER_USER_DIAGRAM_CIRCULAR_ARROW_VALUE_26"/>
</p:tagLst>
</file>

<file path=ppt/tags/tag1869.xml><?xml version="1.0" encoding="utf-8"?>
<p:tagLst xmlns:p="http://schemas.openxmlformats.org/presentationml/2006/main">
  <p:tag name="POWER_USER_DIAGRAM_CIRCULAR_ARROW_KEY" val="POWER_USER_DIAGRAM_CIRCULAR_ARROW_VALUE_27"/>
</p:tagLst>
</file>

<file path=ppt/tags/tag187.xml><?xml version="1.0" encoding="utf-8"?>
<p:tagLst xmlns:p="http://schemas.openxmlformats.org/presentationml/2006/main">
  <p:tag name="POWER_USER_DIAGRAM_CIRCULAR_ARROW_KEY" val="POWER_USER_DIAGRAM_CIRCULAR_ARROW_VALUE_49"/>
</p:tagLst>
</file>

<file path=ppt/tags/tag1870.xml><?xml version="1.0" encoding="utf-8"?>
<p:tagLst xmlns:p="http://schemas.openxmlformats.org/presentationml/2006/main">
  <p:tag name="POWER_USER_DIAGRAM_CIRCULAR_ARROW_KEY" val="POWER_USER_DIAGRAM_CIRCULAR_ARROW_VALUE_28"/>
</p:tagLst>
</file>

<file path=ppt/tags/tag1871.xml><?xml version="1.0" encoding="utf-8"?>
<p:tagLst xmlns:p="http://schemas.openxmlformats.org/presentationml/2006/main">
  <p:tag name="POWER_USER_DIAGRAM_CIRCULAR_ARROW_KEY" val="POWER_USER_DIAGRAM_CIRCULAR_ARROW_VALUE_29"/>
</p:tagLst>
</file>

<file path=ppt/tags/tag1872.xml><?xml version="1.0" encoding="utf-8"?>
<p:tagLst xmlns:p="http://schemas.openxmlformats.org/presentationml/2006/main">
  <p:tag name="POWER_USER_DIAGRAM_CIRCULAR_ARROW_KEY" val="POWER_USER_DIAGRAM_CIRCULAR_ARROW_VALUE_30"/>
</p:tagLst>
</file>

<file path=ppt/tags/tag1873.xml><?xml version="1.0" encoding="utf-8"?>
<p:tagLst xmlns:p="http://schemas.openxmlformats.org/presentationml/2006/main">
  <p:tag name="POWER_USER_DIAGRAM_CIRCULAR_ARROW_KEY" val="POWER_USER_DIAGRAM_CIRCULAR_ARROW_VALUE_31"/>
</p:tagLst>
</file>

<file path=ppt/tags/tag1874.xml><?xml version="1.0" encoding="utf-8"?>
<p:tagLst xmlns:p="http://schemas.openxmlformats.org/presentationml/2006/main">
  <p:tag name="POWER_USER_DIAGRAM_CIRCULAR_ARROW_KEY" val="POWER_USER_DIAGRAM_CIRCULAR_ARROW_VALUE_32"/>
</p:tagLst>
</file>

<file path=ppt/tags/tag1875.xml><?xml version="1.0" encoding="utf-8"?>
<p:tagLst xmlns:p="http://schemas.openxmlformats.org/presentationml/2006/main">
  <p:tag name="POWER_USER_DIAGRAM_CIRCULAR_ARROW_KEY" val="POWER_USER_DIAGRAM_CIRCULAR_ARROW_VALUE_33"/>
</p:tagLst>
</file>

<file path=ppt/tags/tag1876.xml><?xml version="1.0" encoding="utf-8"?>
<p:tagLst xmlns:p="http://schemas.openxmlformats.org/presentationml/2006/main">
  <p:tag name="POWER_USER_DIAGRAM_CIRCULAR_ARROW_KEY" val="POWER_USER_DIAGRAM_CIRCULAR_ARROW_VALUE_34"/>
</p:tagLst>
</file>

<file path=ppt/tags/tag1877.xml><?xml version="1.0" encoding="utf-8"?>
<p:tagLst xmlns:p="http://schemas.openxmlformats.org/presentationml/2006/main">
  <p:tag name="POWER_USER_DIAGRAM_CIRCULAR_ARROW_KEY" val="POWER_USER_DIAGRAM_CIRCULAR_ARROW_VALUE_35"/>
</p:tagLst>
</file>

<file path=ppt/tags/tag1878.xml><?xml version="1.0" encoding="utf-8"?>
<p:tagLst xmlns:p="http://schemas.openxmlformats.org/presentationml/2006/main">
  <p:tag name="POWER_USER_DIAGRAM_CIRCULAR_ARROW_KEY" val="POWER_USER_DIAGRAM_CIRCULAR_ARROW_VALUE_36"/>
</p:tagLst>
</file>

<file path=ppt/tags/tag1879.xml><?xml version="1.0" encoding="utf-8"?>
<p:tagLst xmlns:p="http://schemas.openxmlformats.org/presentationml/2006/main">
  <p:tag name="POWER_USER_DIAGRAM_CIRCULAR_ARROW_KEY" val="POWER_USER_DIAGRAM_CIRCULAR_ARROW_VALUE_37"/>
</p:tagLst>
</file>

<file path=ppt/tags/tag188.xml><?xml version="1.0" encoding="utf-8"?>
<p:tagLst xmlns:p="http://schemas.openxmlformats.org/presentationml/2006/main">
  <p:tag name="POWER_USER_DIAGRAM_CIRCULAR_ARROW_KEY" val="POWER_USER_DIAGRAM_CIRCULAR_ARROW_VALUE_50"/>
</p:tagLst>
</file>

<file path=ppt/tags/tag1880.xml><?xml version="1.0" encoding="utf-8"?>
<p:tagLst xmlns:p="http://schemas.openxmlformats.org/presentationml/2006/main">
  <p:tag name="POWER_USER_DIAGRAM_CIRCULAR_ARROW_KEY" val="POWER_USER_DIAGRAM_CIRCULAR_ARROW_VALUE_38"/>
</p:tagLst>
</file>

<file path=ppt/tags/tag1881.xml><?xml version="1.0" encoding="utf-8"?>
<p:tagLst xmlns:p="http://schemas.openxmlformats.org/presentationml/2006/main">
  <p:tag name="POWER_USER_DIAGRAM_CIRCULAR_ARROW_KEY" val="POWER_USER_DIAGRAM_CIRCULAR_ARROW_VALUE_39"/>
</p:tagLst>
</file>

<file path=ppt/tags/tag1882.xml><?xml version="1.0" encoding="utf-8"?>
<p:tagLst xmlns:p="http://schemas.openxmlformats.org/presentationml/2006/main">
  <p:tag name="POWER_USER_DIAGRAM_CIRCULAR_ARROW_KEY" val="POWER_USER_DIAGRAM_CIRCULAR_ARROW_VALUE_40"/>
</p:tagLst>
</file>

<file path=ppt/tags/tag1883.xml><?xml version="1.0" encoding="utf-8"?>
<p:tagLst xmlns:p="http://schemas.openxmlformats.org/presentationml/2006/main">
  <p:tag name="POWER_USER_DIAGRAM_CIRCULAR_ARROW_KEY" val="POWER_USER_DIAGRAM_CIRCULAR_ARROW_VALUE_41"/>
</p:tagLst>
</file>

<file path=ppt/tags/tag1884.xml><?xml version="1.0" encoding="utf-8"?>
<p:tagLst xmlns:p="http://schemas.openxmlformats.org/presentationml/2006/main">
  <p:tag name="POWER_USER_DIAGRAM_CIRCULAR_ARROW_KEY" val="POWER_USER_DIAGRAM_CIRCULAR_ARROW_VALUE_42"/>
</p:tagLst>
</file>

<file path=ppt/tags/tag1885.xml><?xml version="1.0" encoding="utf-8"?>
<p:tagLst xmlns:p="http://schemas.openxmlformats.org/presentationml/2006/main">
  <p:tag name="POWER_USER_DIAGRAM_CIRCULAR_ARROW_KEY" val="POWER_USER_DIAGRAM_CIRCULAR_ARROW_VALUE_43"/>
</p:tagLst>
</file>

<file path=ppt/tags/tag1886.xml><?xml version="1.0" encoding="utf-8"?>
<p:tagLst xmlns:p="http://schemas.openxmlformats.org/presentationml/2006/main">
  <p:tag name="POWER_USER_DIAGRAM_CIRCULAR_ARROW_KEY" val="POWER_USER_DIAGRAM_CIRCULAR_ARROW_VALUE_44"/>
</p:tagLst>
</file>

<file path=ppt/tags/tag1887.xml><?xml version="1.0" encoding="utf-8"?>
<p:tagLst xmlns:p="http://schemas.openxmlformats.org/presentationml/2006/main">
  <p:tag name="POWER_USER_DIAGRAM_CIRCULAR_ARROW_KEY" val="POWER_USER_DIAGRAM_CIRCULAR_ARROW_VALUE_45"/>
</p:tagLst>
</file>

<file path=ppt/tags/tag1888.xml><?xml version="1.0" encoding="utf-8"?>
<p:tagLst xmlns:p="http://schemas.openxmlformats.org/presentationml/2006/main">
  <p:tag name="POWER_USER_DIAGRAM_CIRCULAR_ARROW_KEY" val="POWER_USER_DIAGRAM_CIRCULAR_ARROW_VALUE_46"/>
</p:tagLst>
</file>

<file path=ppt/tags/tag1889.xml><?xml version="1.0" encoding="utf-8"?>
<p:tagLst xmlns:p="http://schemas.openxmlformats.org/presentationml/2006/main">
  <p:tag name="POWER_USER_DIAGRAM_CIRCULAR_ARROW_KEY" val="POWER_USER_DIAGRAM_CIRCULAR_ARROW_VALUE_47"/>
</p:tagLst>
</file>

<file path=ppt/tags/tag189.xml><?xml version="1.0" encoding="utf-8"?>
<p:tagLst xmlns:p="http://schemas.openxmlformats.org/presentationml/2006/main">
  <p:tag name="POWER_USER_DIAGRAM_CIRCULAR_ARROW_KEY" val="POWER_USER_DIAGRAM_CIRCULAR_ARROW_VALUE_5"/>
</p:tagLst>
</file>

<file path=ppt/tags/tag1890.xml><?xml version="1.0" encoding="utf-8"?>
<p:tagLst xmlns:p="http://schemas.openxmlformats.org/presentationml/2006/main">
  <p:tag name="POWER_USER_DIAGRAM_CIRCULAR_ARROW_KEY" val="POWER_USER_DIAGRAM_CIRCULAR_ARROW_VALUE_48"/>
</p:tagLst>
</file>

<file path=ppt/tags/tag1891.xml><?xml version="1.0" encoding="utf-8"?>
<p:tagLst xmlns:p="http://schemas.openxmlformats.org/presentationml/2006/main">
  <p:tag name="POWER_USER_DIAGRAM_CIRCULAR_ARROW_KEY" val="POWER_USER_DIAGRAM_CIRCULAR_ARROW_VALUE_49"/>
</p:tagLst>
</file>

<file path=ppt/tags/tag1892.xml><?xml version="1.0" encoding="utf-8"?>
<p:tagLst xmlns:p="http://schemas.openxmlformats.org/presentationml/2006/main">
  <p:tag name="POWER_USER_DIAGRAM_CIRCULAR_ARROW_KEY" val="POWER_USER_DIAGRAM_CIRCULAR_ARROW_VALUE_50"/>
</p:tagLst>
</file>

<file path=ppt/tags/tag1893.xml><?xml version="1.0" encoding="utf-8"?>
<p:tagLst xmlns:p="http://schemas.openxmlformats.org/presentationml/2006/main">
  <p:tag name="POWER_USER_DIAGRAM_CIRCULAR_ARROW_KEY" val="POWER_USER_DIAGRAM_CIRCULAR_ARROW_VALUE_5"/>
</p:tagLst>
</file>

<file path=ppt/tags/tag1894.xml><?xml version="1.0" encoding="utf-8"?>
<p:tagLst xmlns:p="http://schemas.openxmlformats.org/presentationml/2006/main">
  <p:tag name="POWER_USER_DIAGRAM_CIRCULAR_ARROW_KEY" val="POWER_USER_DIAGRAM_CIRCULAR_ARROW_VALUE_6"/>
</p:tagLst>
</file>

<file path=ppt/tags/tag1895.xml><?xml version="1.0" encoding="utf-8"?>
<p:tagLst xmlns:p="http://schemas.openxmlformats.org/presentationml/2006/main">
  <p:tag name="POWER_USER_DIAGRAM_CIRCULAR_ARROW_KEY" val="POWER_USER_DIAGRAM_CIRCULAR_ARROW_VALUE_7"/>
</p:tagLst>
</file>

<file path=ppt/tags/tag1896.xml><?xml version="1.0" encoding="utf-8"?>
<p:tagLst xmlns:p="http://schemas.openxmlformats.org/presentationml/2006/main">
  <p:tag name="POWER_USER_DIAGRAM_CIRCULAR_ARROW_KEY" val="POWER_USER_DIAGRAM_CIRCULAR_ARROW_VALUE_8"/>
</p:tagLst>
</file>

<file path=ppt/tags/tag1897.xml><?xml version="1.0" encoding="utf-8"?>
<p:tagLst xmlns:p="http://schemas.openxmlformats.org/presentationml/2006/main">
  <p:tag name="POWER_USER_DIAGRAM_CIRCULAR_ARROW_KEY" val="POWER_USER_DIAGRAM_CIRCULAR_ARROW_VALUE_9"/>
</p:tagLst>
</file>

<file path=ppt/tags/tag1898.xml><?xml version="1.0" encoding="utf-8"?>
<p:tagLst xmlns:p="http://schemas.openxmlformats.org/presentationml/2006/main">
  <p:tag name="POWER_USER_DIAGRAM_CIRCULAR_ARROW_KEY" val="POWER_USER_DIAGRAM_CIRCULAR_ARROW_VALUE_10"/>
</p:tagLst>
</file>

<file path=ppt/tags/tag1899.xml><?xml version="1.0" encoding="utf-8"?>
<p:tagLst xmlns:p="http://schemas.openxmlformats.org/presentationml/2006/main">
  <p:tag name="POWER_USER_DIAGRAM_CIRCULAR_ARROW_KEY" val="POWER_USER_DIAGRAM_CIRCULAR_ARROW_VALUE_11"/>
</p:tagLst>
</file>

<file path=ppt/tags/tag19.xml><?xml version="1.0" encoding="utf-8"?>
<p:tagLst xmlns:p="http://schemas.openxmlformats.org/presentationml/2006/main">
  <p:tag name="POWER_USER_DIAGRAM_CIRCULAR_ARROW_KEY" val="POWER_USER_DIAGRAM_CIRCULAR_ARROW_VALUE_21"/>
</p:tagLst>
</file>

<file path=ppt/tags/tag190.xml><?xml version="1.0" encoding="utf-8"?>
<p:tagLst xmlns:p="http://schemas.openxmlformats.org/presentationml/2006/main">
  <p:tag name="POWER_USER_DIAGRAM_CIRCULAR_ARROW_KEY" val="POWER_USER_DIAGRAM_CIRCULAR_ARROW_VALUE_6"/>
</p:tagLst>
</file>

<file path=ppt/tags/tag1900.xml><?xml version="1.0" encoding="utf-8"?>
<p:tagLst xmlns:p="http://schemas.openxmlformats.org/presentationml/2006/main">
  <p:tag name="POWER_USER_DIAGRAM_CIRCULAR_ARROW_KEY" val="POWER_USER_DIAGRAM_CIRCULAR_ARROW_VALUE_12"/>
</p:tagLst>
</file>

<file path=ppt/tags/tag1901.xml><?xml version="1.0" encoding="utf-8"?>
<p:tagLst xmlns:p="http://schemas.openxmlformats.org/presentationml/2006/main">
  <p:tag name="POWER_USER_DIAGRAM_CIRCULAR_ARROW_KEY" val="POWER_USER_DIAGRAM_CIRCULAR_ARROW_VALUE_13"/>
</p:tagLst>
</file>

<file path=ppt/tags/tag1902.xml><?xml version="1.0" encoding="utf-8"?>
<p:tagLst xmlns:p="http://schemas.openxmlformats.org/presentationml/2006/main">
  <p:tag name="POWER_USER_DIAGRAM_CIRCULAR_ARROW_KEY" val="POWER_USER_DIAGRAM_CIRCULAR_ARROW_VALUE_14"/>
</p:tagLst>
</file>

<file path=ppt/tags/tag1903.xml><?xml version="1.0" encoding="utf-8"?>
<p:tagLst xmlns:p="http://schemas.openxmlformats.org/presentationml/2006/main">
  <p:tag name="POWER_USER_DIAGRAM_CIRCULAR_ARROW_KEY" val="POWER_USER_DIAGRAM_CIRCULAR_ARROW_VALUE_15"/>
</p:tagLst>
</file>

<file path=ppt/tags/tag1904.xml><?xml version="1.0" encoding="utf-8"?>
<p:tagLst xmlns:p="http://schemas.openxmlformats.org/presentationml/2006/main">
  <p:tag name="POWER_USER_DIAGRAM_CIRCULAR_ARROW_KEY" val="POWER_USER_DIAGRAM_CIRCULAR_ARROW_VALUE_16"/>
</p:tagLst>
</file>

<file path=ppt/tags/tag1905.xml><?xml version="1.0" encoding="utf-8"?>
<p:tagLst xmlns:p="http://schemas.openxmlformats.org/presentationml/2006/main">
  <p:tag name="POWER_USER_DIAGRAM_CIRCULAR_ARROW_KEY" val="POWER_USER_DIAGRAM_CIRCULAR_ARROW_VALUE_17"/>
</p:tagLst>
</file>

<file path=ppt/tags/tag1906.xml><?xml version="1.0" encoding="utf-8"?>
<p:tagLst xmlns:p="http://schemas.openxmlformats.org/presentationml/2006/main">
  <p:tag name="POWER_USER_DIAGRAM_CIRCULAR_ARROW_KEY" val="POWER_USER_DIAGRAM_CIRCULAR_ARROW_VALUE_18"/>
</p:tagLst>
</file>

<file path=ppt/tags/tag1907.xml><?xml version="1.0" encoding="utf-8"?>
<p:tagLst xmlns:p="http://schemas.openxmlformats.org/presentationml/2006/main">
  <p:tag name="POWER_USER_DIAGRAM_CIRCULAR_ARROW_KEY" val="POWER_USER_DIAGRAM_CIRCULAR_ARROW_VALUE_19"/>
</p:tagLst>
</file>

<file path=ppt/tags/tag1908.xml><?xml version="1.0" encoding="utf-8"?>
<p:tagLst xmlns:p="http://schemas.openxmlformats.org/presentationml/2006/main">
  <p:tag name="POWER_USER_DIAGRAM_CIRCULAR_ARROW_KEY" val="POWER_USER_DIAGRAM_CIRCULAR_ARROW_VALUE_20"/>
</p:tagLst>
</file>

<file path=ppt/tags/tag1909.xml><?xml version="1.0" encoding="utf-8"?>
<p:tagLst xmlns:p="http://schemas.openxmlformats.org/presentationml/2006/main">
  <p:tag name="POWER_USER_DIAGRAM_CIRCULAR_ARROW_KEY" val="POWER_USER_DIAGRAM_CIRCULAR_ARROW_VALUE_21"/>
</p:tagLst>
</file>

<file path=ppt/tags/tag191.xml><?xml version="1.0" encoding="utf-8"?>
<p:tagLst xmlns:p="http://schemas.openxmlformats.org/presentationml/2006/main">
  <p:tag name="POWER_USER_DIAGRAM_CIRCULAR_ARROW_KEY" val="POWER_USER_DIAGRAM_CIRCULAR_ARROW_VALUE_7"/>
</p:tagLst>
</file>

<file path=ppt/tags/tag1910.xml><?xml version="1.0" encoding="utf-8"?>
<p:tagLst xmlns:p="http://schemas.openxmlformats.org/presentationml/2006/main">
  <p:tag name="POWER_USER_DIAGRAM_CIRCULAR_ARROW_KEY" val="POWER_USER_DIAGRAM_CIRCULAR_ARROW_VALUE_22"/>
</p:tagLst>
</file>

<file path=ppt/tags/tag1911.xml><?xml version="1.0" encoding="utf-8"?>
<p:tagLst xmlns:p="http://schemas.openxmlformats.org/presentationml/2006/main">
  <p:tag name="POWER_USER_DIAGRAM_CIRCULAR_ARROW_KEY" val="POWER_USER_DIAGRAM_CIRCULAR_ARROW_VALUE_23"/>
</p:tagLst>
</file>

<file path=ppt/tags/tag1912.xml><?xml version="1.0" encoding="utf-8"?>
<p:tagLst xmlns:p="http://schemas.openxmlformats.org/presentationml/2006/main">
  <p:tag name="POWER_USER_DIAGRAM_CIRCULAR_ARROW_KEY" val="POWER_USER_DIAGRAM_CIRCULAR_ARROW_VALUE_24"/>
</p:tagLst>
</file>

<file path=ppt/tags/tag1913.xml><?xml version="1.0" encoding="utf-8"?>
<p:tagLst xmlns:p="http://schemas.openxmlformats.org/presentationml/2006/main">
  <p:tag name="POWER_USER_DIAGRAM_CIRCULAR_ARROW_KEY" val="POWER_USER_DIAGRAM_CIRCULAR_ARROW_VALUE_25"/>
</p:tagLst>
</file>

<file path=ppt/tags/tag1914.xml><?xml version="1.0" encoding="utf-8"?>
<p:tagLst xmlns:p="http://schemas.openxmlformats.org/presentationml/2006/main">
  <p:tag name="POWER_USER_DIAGRAM_CIRCULAR_ARROW_KEY" val="POWER_USER_DIAGRAM_CIRCULAR_ARROW_VALUE_26"/>
</p:tagLst>
</file>

<file path=ppt/tags/tag1915.xml><?xml version="1.0" encoding="utf-8"?>
<p:tagLst xmlns:p="http://schemas.openxmlformats.org/presentationml/2006/main">
  <p:tag name="POWER_USER_DIAGRAM_CIRCULAR_ARROW_KEY" val="POWER_USER_DIAGRAM_CIRCULAR_ARROW_VALUE_27"/>
</p:tagLst>
</file>

<file path=ppt/tags/tag1916.xml><?xml version="1.0" encoding="utf-8"?>
<p:tagLst xmlns:p="http://schemas.openxmlformats.org/presentationml/2006/main">
  <p:tag name="POWER_USER_DIAGRAM_CIRCULAR_ARROW_KEY" val="POWER_USER_DIAGRAM_CIRCULAR_ARROW_VALUE_28"/>
</p:tagLst>
</file>

<file path=ppt/tags/tag1917.xml><?xml version="1.0" encoding="utf-8"?>
<p:tagLst xmlns:p="http://schemas.openxmlformats.org/presentationml/2006/main">
  <p:tag name="POWER_USER_DIAGRAM_CIRCULAR_ARROW_KEY" val="POWER_USER_DIAGRAM_CIRCULAR_ARROW_VALUE_29"/>
</p:tagLst>
</file>

<file path=ppt/tags/tag1918.xml><?xml version="1.0" encoding="utf-8"?>
<p:tagLst xmlns:p="http://schemas.openxmlformats.org/presentationml/2006/main">
  <p:tag name="POWER_USER_DIAGRAM_CIRCULAR_ARROW_KEY" val="POWER_USER_DIAGRAM_CIRCULAR_ARROW_VALUE_30"/>
</p:tagLst>
</file>

<file path=ppt/tags/tag1919.xml><?xml version="1.0" encoding="utf-8"?>
<p:tagLst xmlns:p="http://schemas.openxmlformats.org/presentationml/2006/main">
  <p:tag name="POWER_USER_DIAGRAM_CIRCULAR_ARROW_KEY" val="POWER_USER_DIAGRAM_CIRCULAR_ARROW_VALUE_31"/>
</p:tagLst>
</file>

<file path=ppt/tags/tag192.xml><?xml version="1.0" encoding="utf-8"?>
<p:tagLst xmlns:p="http://schemas.openxmlformats.org/presentationml/2006/main">
  <p:tag name="POWER_USER_DIAGRAM_CIRCULAR_ARROW_KEY" val="POWER_USER_DIAGRAM_CIRCULAR_ARROW_VALUE_8"/>
</p:tagLst>
</file>

<file path=ppt/tags/tag1920.xml><?xml version="1.0" encoding="utf-8"?>
<p:tagLst xmlns:p="http://schemas.openxmlformats.org/presentationml/2006/main">
  <p:tag name="POWER_USER_DIAGRAM_CIRCULAR_ARROW_KEY" val="POWER_USER_DIAGRAM_CIRCULAR_ARROW_VALUE_32"/>
</p:tagLst>
</file>

<file path=ppt/tags/tag1921.xml><?xml version="1.0" encoding="utf-8"?>
<p:tagLst xmlns:p="http://schemas.openxmlformats.org/presentationml/2006/main">
  <p:tag name="POWER_USER_DIAGRAM_CIRCULAR_ARROW_KEY" val="POWER_USER_DIAGRAM_CIRCULAR_ARROW_VALUE_33"/>
</p:tagLst>
</file>

<file path=ppt/tags/tag1922.xml><?xml version="1.0" encoding="utf-8"?>
<p:tagLst xmlns:p="http://schemas.openxmlformats.org/presentationml/2006/main">
  <p:tag name="POWER_USER_DIAGRAM_CIRCULAR_ARROW_KEY" val="POWER_USER_DIAGRAM_CIRCULAR_ARROW_VALUE_34"/>
</p:tagLst>
</file>

<file path=ppt/tags/tag1923.xml><?xml version="1.0" encoding="utf-8"?>
<p:tagLst xmlns:p="http://schemas.openxmlformats.org/presentationml/2006/main">
  <p:tag name="POWER_USER_DIAGRAM_CIRCULAR_ARROW_KEY" val="POWER_USER_DIAGRAM_CIRCULAR_ARROW_VALUE_35"/>
</p:tagLst>
</file>

<file path=ppt/tags/tag1924.xml><?xml version="1.0" encoding="utf-8"?>
<p:tagLst xmlns:p="http://schemas.openxmlformats.org/presentationml/2006/main">
  <p:tag name="POWER_USER_DIAGRAM_CIRCULAR_ARROW_KEY" val="POWER_USER_DIAGRAM_CIRCULAR_ARROW_VALUE_36"/>
</p:tagLst>
</file>

<file path=ppt/tags/tag1925.xml><?xml version="1.0" encoding="utf-8"?>
<p:tagLst xmlns:p="http://schemas.openxmlformats.org/presentationml/2006/main">
  <p:tag name="POWER_USER_DIAGRAM_CIRCULAR_ARROW_KEY" val="POWER_USER_DIAGRAM_CIRCULAR_ARROW_VALUE_37"/>
</p:tagLst>
</file>

<file path=ppt/tags/tag1926.xml><?xml version="1.0" encoding="utf-8"?>
<p:tagLst xmlns:p="http://schemas.openxmlformats.org/presentationml/2006/main">
  <p:tag name="POWER_USER_DIAGRAM_CIRCULAR_ARROW_KEY" val="POWER_USER_DIAGRAM_CIRCULAR_ARROW_VALUE_38"/>
</p:tagLst>
</file>

<file path=ppt/tags/tag1927.xml><?xml version="1.0" encoding="utf-8"?>
<p:tagLst xmlns:p="http://schemas.openxmlformats.org/presentationml/2006/main">
  <p:tag name="POWER_USER_DIAGRAM_CIRCULAR_ARROW_KEY" val="POWER_USER_DIAGRAM_CIRCULAR_ARROW_VALUE_39"/>
</p:tagLst>
</file>

<file path=ppt/tags/tag1928.xml><?xml version="1.0" encoding="utf-8"?>
<p:tagLst xmlns:p="http://schemas.openxmlformats.org/presentationml/2006/main">
  <p:tag name="POWER_USER_DIAGRAM_CIRCULAR_ARROW_KEY" val="POWER_USER_DIAGRAM_CIRCULAR_ARROW_VALUE_40"/>
</p:tagLst>
</file>

<file path=ppt/tags/tag1929.xml><?xml version="1.0" encoding="utf-8"?>
<p:tagLst xmlns:p="http://schemas.openxmlformats.org/presentationml/2006/main">
  <p:tag name="POWER_USER_DIAGRAM_CIRCULAR_ARROW_KEY" val="POWER_USER_DIAGRAM_CIRCULAR_ARROW_VALUE_41"/>
</p:tagLst>
</file>

<file path=ppt/tags/tag193.xml><?xml version="1.0" encoding="utf-8"?>
<p:tagLst xmlns:p="http://schemas.openxmlformats.org/presentationml/2006/main">
  <p:tag name="POWER_USER_DIAGRAM_CIRCULAR_ARROW_KEY" val="POWER_USER_DIAGRAM_CIRCULAR_ARROW_VALUE_9"/>
</p:tagLst>
</file>

<file path=ppt/tags/tag1930.xml><?xml version="1.0" encoding="utf-8"?>
<p:tagLst xmlns:p="http://schemas.openxmlformats.org/presentationml/2006/main">
  <p:tag name="POWER_USER_DIAGRAM_CIRCULAR_ARROW_KEY" val="POWER_USER_DIAGRAM_CIRCULAR_ARROW_VALUE_42"/>
</p:tagLst>
</file>

<file path=ppt/tags/tag1931.xml><?xml version="1.0" encoding="utf-8"?>
<p:tagLst xmlns:p="http://schemas.openxmlformats.org/presentationml/2006/main">
  <p:tag name="POWER_USER_DIAGRAM_CIRCULAR_ARROW_KEY" val="POWER_USER_DIAGRAM_CIRCULAR_ARROW_VALUE_43"/>
</p:tagLst>
</file>

<file path=ppt/tags/tag1932.xml><?xml version="1.0" encoding="utf-8"?>
<p:tagLst xmlns:p="http://schemas.openxmlformats.org/presentationml/2006/main">
  <p:tag name="POWER_USER_DIAGRAM_CIRCULAR_ARROW_KEY" val="POWER_USER_DIAGRAM_CIRCULAR_ARROW_VALUE_44"/>
</p:tagLst>
</file>

<file path=ppt/tags/tag1933.xml><?xml version="1.0" encoding="utf-8"?>
<p:tagLst xmlns:p="http://schemas.openxmlformats.org/presentationml/2006/main">
  <p:tag name="POWER_USER_DIAGRAM_CIRCULAR_ARROW_KEY" val="POWER_USER_DIAGRAM_CIRCULAR_ARROW_VALUE_45"/>
</p:tagLst>
</file>

<file path=ppt/tags/tag1934.xml><?xml version="1.0" encoding="utf-8"?>
<p:tagLst xmlns:p="http://schemas.openxmlformats.org/presentationml/2006/main">
  <p:tag name="POWER_USER_DIAGRAM_CIRCULAR_ARROW_KEY" val="POWER_USER_DIAGRAM_CIRCULAR_ARROW_VALUE_46"/>
</p:tagLst>
</file>

<file path=ppt/tags/tag1935.xml><?xml version="1.0" encoding="utf-8"?>
<p:tagLst xmlns:p="http://schemas.openxmlformats.org/presentationml/2006/main">
  <p:tag name="POWER_USER_DIAGRAM_CIRCULAR_ARROW_KEY" val="POWER_USER_DIAGRAM_CIRCULAR_ARROW_VALUE_47"/>
</p:tagLst>
</file>

<file path=ppt/tags/tag1936.xml><?xml version="1.0" encoding="utf-8"?>
<p:tagLst xmlns:p="http://schemas.openxmlformats.org/presentationml/2006/main">
  <p:tag name="POWER_USER_DIAGRAM_CIRCULAR_ARROW_KEY" val="POWER_USER_DIAGRAM_CIRCULAR_ARROW_VALUE_48"/>
</p:tagLst>
</file>

<file path=ppt/tags/tag1937.xml><?xml version="1.0" encoding="utf-8"?>
<p:tagLst xmlns:p="http://schemas.openxmlformats.org/presentationml/2006/main">
  <p:tag name="POWER_USER_DIAGRAM_CIRCULAR_ARROW_KEY" val="POWER_USER_DIAGRAM_CIRCULAR_ARROW_VALUE_49"/>
</p:tagLst>
</file>

<file path=ppt/tags/tag1938.xml><?xml version="1.0" encoding="utf-8"?>
<p:tagLst xmlns:p="http://schemas.openxmlformats.org/presentationml/2006/main">
  <p:tag name="POWER_USER_DIAGRAM_CIRCULAR_ARROW_KEY" val="POWER_USER_DIAGRAM_CIRCULAR_ARROW_VALUE_50"/>
</p:tagLst>
</file>

<file path=ppt/tags/tag1939.xml><?xml version="1.0" encoding="utf-8"?>
<p:tagLst xmlns:p="http://schemas.openxmlformats.org/presentationml/2006/main">
  <p:tag name="POWER_USER_DIAGRAM_CIRCULAR_ARROW_KEY" val="POWER_USER_DIAGRAM_CIRCULAR_ARROW_VALUE_5"/>
</p:tagLst>
</file>

<file path=ppt/tags/tag194.xml><?xml version="1.0" encoding="utf-8"?>
<p:tagLst xmlns:p="http://schemas.openxmlformats.org/presentationml/2006/main">
  <p:tag name="POWER_USER_DIAGRAM_CIRCULAR_ARROW_KEY" val="POWER_USER_DIAGRAM_CIRCULAR_ARROW_VALUE_10"/>
</p:tagLst>
</file>

<file path=ppt/tags/tag1940.xml><?xml version="1.0" encoding="utf-8"?>
<p:tagLst xmlns:p="http://schemas.openxmlformats.org/presentationml/2006/main">
  <p:tag name="POWER_USER_DIAGRAM_CIRCULAR_ARROW_KEY" val="POWER_USER_DIAGRAM_CIRCULAR_ARROW_VALUE_6"/>
</p:tagLst>
</file>

<file path=ppt/tags/tag1941.xml><?xml version="1.0" encoding="utf-8"?>
<p:tagLst xmlns:p="http://schemas.openxmlformats.org/presentationml/2006/main">
  <p:tag name="POWER_USER_DIAGRAM_CIRCULAR_ARROW_KEY" val="POWER_USER_DIAGRAM_CIRCULAR_ARROW_VALUE_7"/>
</p:tagLst>
</file>

<file path=ppt/tags/tag1942.xml><?xml version="1.0" encoding="utf-8"?>
<p:tagLst xmlns:p="http://schemas.openxmlformats.org/presentationml/2006/main">
  <p:tag name="POWER_USER_DIAGRAM_CIRCULAR_ARROW_KEY" val="POWER_USER_DIAGRAM_CIRCULAR_ARROW_VALUE_8"/>
</p:tagLst>
</file>

<file path=ppt/tags/tag1943.xml><?xml version="1.0" encoding="utf-8"?>
<p:tagLst xmlns:p="http://schemas.openxmlformats.org/presentationml/2006/main">
  <p:tag name="POWER_USER_DIAGRAM_CIRCULAR_ARROW_KEY" val="POWER_USER_DIAGRAM_CIRCULAR_ARROW_VALUE_9"/>
</p:tagLst>
</file>

<file path=ppt/tags/tag1944.xml><?xml version="1.0" encoding="utf-8"?>
<p:tagLst xmlns:p="http://schemas.openxmlformats.org/presentationml/2006/main">
  <p:tag name="POWER_USER_DIAGRAM_CIRCULAR_ARROW_KEY" val="POWER_USER_DIAGRAM_CIRCULAR_ARROW_VALUE_10"/>
</p:tagLst>
</file>

<file path=ppt/tags/tag1945.xml><?xml version="1.0" encoding="utf-8"?>
<p:tagLst xmlns:p="http://schemas.openxmlformats.org/presentationml/2006/main">
  <p:tag name="POWER_USER_DIAGRAM_CIRCULAR_ARROW_KEY" val="POWER_USER_DIAGRAM_CIRCULAR_ARROW_VALUE_11"/>
</p:tagLst>
</file>

<file path=ppt/tags/tag1946.xml><?xml version="1.0" encoding="utf-8"?>
<p:tagLst xmlns:p="http://schemas.openxmlformats.org/presentationml/2006/main">
  <p:tag name="POWER_USER_DIAGRAM_CIRCULAR_ARROW_KEY" val="POWER_USER_DIAGRAM_CIRCULAR_ARROW_VALUE_12"/>
</p:tagLst>
</file>

<file path=ppt/tags/tag1947.xml><?xml version="1.0" encoding="utf-8"?>
<p:tagLst xmlns:p="http://schemas.openxmlformats.org/presentationml/2006/main">
  <p:tag name="POWER_USER_DIAGRAM_CIRCULAR_ARROW_KEY" val="POWER_USER_DIAGRAM_CIRCULAR_ARROW_VALUE_13"/>
</p:tagLst>
</file>

<file path=ppt/tags/tag1948.xml><?xml version="1.0" encoding="utf-8"?>
<p:tagLst xmlns:p="http://schemas.openxmlformats.org/presentationml/2006/main">
  <p:tag name="POWER_USER_DIAGRAM_CIRCULAR_ARROW_KEY" val="POWER_USER_DIAGRAM_CIRCULAR_ARROW_VALUE_14"/>
</p:tagLst>
</file>

<file path=ppt/tags/tag1949.xml><?xml version="1.0" encoding="utf-8"?>
<p:tagLst xmlns:p="http://schemas.openxmlformats.org/presentationml/2006/main">
  <p:tag name="POWER_USER_DIAGRAM_CIRCULAR_ARROW_KEY" val="POWER_USER_DIAGRAM_CIRCULAR_ARROW_VALUE_15"/>
</p:tagLst>
</file>

<file path=ppt/tags/tag195.xml><?xml version="1.0" encoding="utf-8"?>
<p:tagLst xmlns:p="http://schemas.openxmlformats.org/presentationml/2006/main">
  <p:tag name="POWER_USER_DIAGRAM_CIRCULAR_ARROW_KEY" val="POWER_USER_DIAGRAM_CIRCULAR_ARROW_VALUE_11"/>
</p:tagLst>
</file>

<file path=ppt/tags/tag1950.xml><?xml version="1.0" encoding="utf-8"?>
<p:tagLst xmlns:p="http://schemas.openxmlformats.org/presentationml/2006/main">
  <p:tag name="POWER_USER_DIAGRAM_CIRCULAR_ARROW_KEY" val="POWER_USER_DIAGRAM_CIRCULAR_ARROW_VALUE_16"/>
</p:tagLst>
</file>

<file path=ppt/tags/tag1951.xml><?xml version="1.0" encoding="utf-8"?>
<p:tagLst xmlns:p="http://schemas.openxmlformats.org/presentationml/2006/main">
  <p:tag name="POWER_USER_DIAGRAM_CIRCULAR_ARROW_KEY" val="POWER_USER_DIAGRAM_CIRCULAR_ARROW_VALUE_17"/>
</p:tagLst>
</file>

<file path=ppt/tags/tag1952.xml><?xml version="1.0" encoding="utf-8"?>
<p:tagLst xmlns:p="http://schemas.openxmlformats.org/presentationml/2006/main">
  <p:tag name="POWER_USER_DIAGRAM_CIRCULAR_ARROW_KEY" val="POWER_USER_DIAGRAM_CIRCULAR_ARROW_VALUE_18"/>
</p:tagLst>
</file>

<file path=ppt/tags/tag1953.xml><?xml version="1.0" encoding="utf-8"?>
<p:tagLst xmlns:p="http://schemas.openxmlformats.org/presentationml/2006/main">
  <p:tag name="POWER_USER_DIAGRAM_CIRCULAR_ARROW_KEY" val="POWER_USER_DIAGRAM_CIRCULAR_ARROW_VALUE_19"/>
</p:tagLst>
</file>

<file path=ppt/tags/tag1954.xml><?xml version="1.0" encoding="utf-8"?>
<p:tagLst xmlns:p="http://schemas.openxmlformats.org/presentationml/2006/main">
  <p:tag name="POWER_USER_DIAGRAM_CIRCULAR_ARROW_KEY" val="POWER_USER_DIAGRAM_CIRCULAR_ARROW_VALUE_20"/>
</p:tagLst>
</file>

<file path=ppt/tags/tag1955.xml><?xml version="1.0" encoding="utf-8"?>
<p:tagLst xmlns:p="http://schemas.openxmlformats.org/presentationml/2006/main">
  <p:tag name="POWER_USER_DIAGRAM_CIRCULAR_ARROW_KEY" val="POWER_USER_DIAGRAM_CIRCULAR_ARROW_VALUE_21"/>
</p:tagLst>
</file>

<file path=ppt/tags/tag1956.xml><?xml version="1.0" encoding="utf-8"?>
<p:tagLst xmlns:p="http://schemas.openxmlformats.org/presentationml/2006/main">
  <p:tag name="POWER_USER_DIAGRAM_CIRCULAR_ARROW_KEY" val="POWER_USER_DIAGRAM_CIRCULAR_ARROW_VALUE_22"/>
</p:tagLst>
</file>

<file path=ppt/tags/tag1957.xml><?xml version="1.0" encoding="utf-8"?>
<p:tagLst xmlns:p="http://schemas.openxmlformats.org/presentationml/2006/main">
  <p:tag name="POWER_USER_DIAGRAM_CIRCULAR_ARROW_KEY" val="POWER_USER_DIAGRAM_CIRCULAR_ARROW_VALUE_23"/>
</p:tagLst>
</file>

<file path=ppt/tags/tag1958.xml><?xml version="1.0" encoding="utf-8"?>
<p:tagLst xmlns:p="http://schemas.openxmlformats.org/presentationml/2006/main">
  <p:tag name="POWER_USER_DIAGRAM_CIRCULAR_ARROW_KEY" val="POWER_USER_DIAGRAM_CIRCULAR_ARROW_VALUE_24"/>
</p:tagLst>
</file>

<file path=ppt/tags/tag1959.xml><?xml version="1.0" encoding="utf-8"?>
<p:tagLst xmlns:p="http://schemas.openxmlformats.org/presentationml/2006/main">
  <p:tag name="POWER_USER_DIAGRAM_CIRCULAR_ARROW_KEY" val="POWER_USER_DIAGRAM_CIRCULAR_ARROW_VALUE_25"/>
</p:tagLst>
</file>

<file path=ppt/tags/tag196.xml><?xml version="1.0" encoding="utf-8"?>
<p:tagLst xmlns:p="http://schemas.openxmlformats.org/presentationml/2006/main">
  <p:tag name="POWER_USER_DIAGRAM_CIRCULAR_ARROW_KEY" val="POWER_USER_DIAGRAM_CIRCULAR_ARROW_VALUE_12"/>
</p:tagLst>
</file>

<file path=ppt/tags/tag1960.xml><?xml version="1.0" encoding="utf-8"?>
<p:tagLst xmlns:p="http://schemas.openxmlformats.org/presentationml/2006/main">
  <p:tag name="POWER_USER_DIAGRAM_CIRCULAR_ARROW_KEY" val="POWER_USER_DIAGRAM_CIRCULAR_ARROW_VALUE_26"/>
</p:tagLst>
</file>

<file path=ppt/tags/tag1961.xml><?xml version="1.0" encoding="utf-8"?>
<p:tagLst xmlns:p="http://schemas.openxmlformats.org/presentationml/2006/main">
  <p:tag name="POWER_USER_DIAGRAM_CIRCULAR_ARROW_KEY" val="POWER_USER_DIAGRAM_CIRCULAR_ARROW_VALUE_27"/>
</p:tagLst>
</file>

<file path=ppt/tags/tag1962.xml><?xml version="1.0" encoding="utf-8"?>
<p:tagLst xmlns:p="http://schemas.openxmlformats.org/presentationml/2006/main">
  <p:tag name="POWER_USER_DIAGRAM_CIRCULAR_ARROW_KEY" val="POWER_USER_DIAGRAM_CIRCULAR_ARROW_VALUE_28"/>
</p:tagLst>
</file>

<file path=ppt/tags/tag1963.xml><?xml version="1.0" encoding="utf-8"?>
<p:tagLst xmlns:p="http://schemas.openxmlformats.org/presentationml/2006/main">
  <p:tag name="POWER_USER_DIAGRAM_CIRCULAR_ARROW_KEY" val="POWER_USER_DIAGRAM_CIRCULAR_ARROW_VALUE_29"/>
</p:tagLst>
</file>

<file path=ppt/tags/tag1964.xml><?xml version="1.0" encoding="utf-8"?>
<p:tagLst xmlns:p="http://schemas.openxmlformats.org/presentationml/2006/main">
  <p:tag name="POWER_USER_DIAGRAM_CIRCULAR_ARROW_KEY" val="POWER_USER_DIAGRAM_CIRCULAR_ARROW_VALUE_30"/>
</p:tagLst>
</file>

<file path=ppt/tags/tag1965.xml><?xml version="1.0" encoding="utf-8"?>
<p:tagLst xmlns:p="http://schemas.openxmlformats.org/presentationml/2006/main">
  <p:tag name="POWER_USER_DIAGRAM_CIRCULAR_ARROW_KEY" val="POWER_USER_DIAGRAM_CIRCULAR_ARROW_VALUE_31"/>
</p:tagLst>
</file>

<file path=ppt/tags/tag1966.xml><?xml version="1.0" encoding="utf-8"?>
<p:tagLst xmlns:p="http://schemas.openxmlformats.org/presentationml/2006/main">
  <p:tag name="POWER_USER_DIAGRAM_CIRCULAR_ARROW_KEY" val="POWER_USER_DIAGRAM_CIRCULAR_ARROW_VALUE_32"/>
</p:tagLst>
</file>

<file path=ppt/tags/tag1967.xml><?xml version="1.0" encoding="utf-8"?>
<p:tagLst xmlns:p="http://schemas.openxmlformats.org/presentationml/2006/main">
  <p:tag name="POWER_USER_DIAGRAM_CIRCULAR_ARROW_KEY" val="POWER_USER_DIAGRAM_CIRCULAR_ARROW_VALUE_33"/>
</p:tagLst>
</file>

<file path=ppt/tags/tag1968.xml><?xml version="1.0" encoding="utf-8"?>
<p:tagLst xmlns:p="http://schemas.openxmlformats.org/presentationml/2006/main">
  <p:tag name="POWER_USER_DIAGRAM_CIRCULAR_ARROW_KEY" val="POWER_USER_DIAGRAM_CIRCULAR_ARROW_VALUE_34"/>
</p:tagLst>
</file>

<file path=ppt/tags/tag1969.xml><?xml version="1.0" encoding="utf-8"?>
<p:tagLst xmlns:p="http://schemas.openxmlformats.org/presentationml/2006/main">
  <p:tag name="POWER_USER_DIAGRAM_CIRCULAR_ARROW_KEY" val="POWER_USER_DIAGRAM_CIRCULAR_ARROW_VALUE_35"/>
</p:tagLst>
</file>

<file path=ppt/tags/tag197.xml><?xml version="1.0" encoding="utf-8"?>
<p:tagLst xmlns:p="http://schemas.openxmlformats.org/presentationml/2006/main">
  <p:tag name="POWER_USER_DIAGRAM_CIRCULAR_ARROW_KEY" val="POWER_USER_DIAGRAM_CIRCULAR_ARROW_VALUE_13"/>
</p:tagLst>
</file>

<file path=ppt/tags/tag1970.xml><?xml version="1.0" encoding="utf-8"?>
<p:tagLst xmlns:p="http://schemas.openxmlformats.org/presentationml/2006/main">
  <p:tag name="POWER_USER_DIAGRAM_CIRCULAR_ARROW_KEY" val="POWER_USER_DIAGRAM_CIRCULAR_ARROW_VALUE_36"/>
</p:tagLst>
</file>

<file path=ppt/tags/tag1971.xml><?xml version="1.0" encoding="utf-8"?>
<p:tagLst xmlns:p="http://schemas.openxmlformats.org/presentationml/2006/main">
  <p:tag name="POWER_USER_DIAGRAM_CIRCULAR_ARROW_KEY" val="POWER_USER_DIAGRAM_CIRCULAR_ARROW_VALUE_37"/>
</p:tagLst>
</file>

<file path=ppt/tags/tag1972.xml><?xml version="1.0" encoding="utf-8"?>
<p:tagLst xmlns:p="http://schemas.openxmlformats.org/presentationml/2006/main">
  <p:tag name="POWER_USER_DIAGRAM_CIRCULAR_ARROW_KEY" val="POWER_USER_DIAGRAM_CIRCULAR_ARROW_VALUE_38"/>
</p:tagLst>
</file>

<file path=ppt/tags/tag1973.xml><?xml version="1.0" encoding="utf-8"?>
<p:tagLst xmlns:p="http://schemas.openxmlformats.org/presentationml/2006/main">
  <p:tag name="POWER_USER_DIAGRAM_CIRCULAR_ARROW_KEY" val="POWER_USER_DIAGRAM_CIRCULAR_ARROW_VALUE_39"/>
</p:tagLst>
</file>

<file path=ppt/tags/tag1974.xml><?xml version="1.0" encoding="utf-8"?>
<p:tagLst xmlns:p="http://schemas.openxmlformats.org/presentationml/2006/main">
  <p:tag name="POWER_USER_DIAGRAM_CIRCULAR_ARROW_KEY" val="POWER_USER_DIAGRAM_CIRCULAR_ARROW_VALUE_40"/>
</p:tagLst>
</file>

<file path=ppt/tags/tag1975.xml><?xml version="1.0" encoding="utf-8"?>
<p:tagLst xmlns:p="http://schemas.openxmlformats.org/presentationml/2006/main">
  <p:tag name="POWER_USER_DIAGRAM_CIRCULAR_ARROW_KEY" val="POWER_USER_DIAGRAM_CIRCULAR_ARROW_VALUE_41"/>
</p:tagLst>
</file>

<file path=ppt/tags/tag1976.xml><?xml version="1.0" encoding="utf-8"?>
<p:tagLst xmlns:p="http://schemas.openxmlformats.org/presentationml/2006/main">
  <p:tag name="POWER_USER_DIAGRAM_CIRCULAR_ARROW_KEY" val="POWER_USER_DIAGRAM_CIRCULAR_ARROW_VALUE_42"/>
</p:tagLst>
</file>

<file path=ppt/tags/tag1977.xml><?xml version="1.0" encoding="utf-8"?>
<p:tagLst xmlns:p="http://schemas.openxmlformats.org/presentationml/2006/main">
  <p:tag name="POWER_USER_DIAGRAM_CIRCULAR_ARROW_KEY" val="POWER_USER_DIAGRAM_CIRCULAR_ARROW_VALUE_43"/>
</p:tagLst>
</file>

<file path=ppt/tags/tag1978.xml><?xml version="1.0" encoding="utf-8"?>
<p:tagLst xmlns:p="http://schemas.openxmlformats.org/presentationml/2006/main">
  <p:tag name="POWER_USER_DIAGRAM_CIRCULAR_ARROW_KEY" val="POWER_USER_DIAGRAM_CIRCULAR_ARROW_VALUE_44"/>
</p:tagLst>
</file>

<file path=ppt/tags/tag1979.xml><?xml version="1.0" encoding="utf-8"?>
<p:tagLst xmlns:p="http://schemas.openxmlformats.org/presentationml/2006/main">
  <p:tag name="POWER_USER_DIAGRAM_CIRCULAR_ARROW_KEY" val="POWER_USER_DIAGRAM_CIRCULAR_ARROW_VALUE_45"/>
</p:tagLst>
</file>

<file path=ppt/tags/tag198.xml><?xml version="1.0" encoding="utf-8"?>
<p:tagLst xmlns:p="http://schemas.openxmlformats.org/presentationml/2006/main">
  <p:tag name="POWER_USER_DIAGRAM_CIRCULAR_ARROW_KEY" val="POWER_USER_DIAGRAM_CIRCULAR_ARROW_VALUE_14"/>
</p:tagLst>
</file>

<file path=ppt/tags/tag1980.xml><?xml version="1.0" encoding="utf-8"?>
<p:tagLst xmlns:p="http://schemas.openxmlformats.org/presentationml/2006/main">
  <p:tag name="POWER_USER_DIAGRAM_CIRCULAR_ARROW_KEY" val="POWER_USER_DIAGRAM_CIRCULAR_ARROW_VALUE_46"/>
</p:tagLst>
</file>

<file path=ppt/tags/tag1981.xml><?xml version="1.0" encoding="utf-8"?>
<p:tagLst xmlns:p="http://schemas.openxmlformats.org/presentationml/2006/main">
  <p:tag name="POWER_USER_DIAGRAM_CIRCULAR_ARROW_KEY" val="POWER_USER_DIAGRAM_CIRCULAR_ARROW_VALUE_47"/>
</p:tagLst>
</file>

<file path=ppt/tags/tag1982.xml><?xml version="1.0" encoding="utf-8"?>
<p:tagLst xmlns:p="http://schemas.openxmlformats.org/presentationml/2006/main">
  <p:tag name="POWER_USER_DIAGRAM_CIRCULAR_ARROW_KEY" val="POWER_USER_DIAGRAM_CIRCULAR_ARROW_VALUE_48"/>
</p:tagLst>
</file>

<file path=ppt/tags/tag1983.xml><?xml version="1.0" encoding="utf-8"?>
<p:tagLst xmlns:p="http://schemas.openxmlformats.org/presentationml/2006/main">
  <p:tag name="POWER_USER_DIAGRAM_CIRCULAR_ARROW_KEY" val="POWER_USER_DIAGRAM_CIRCULAR_ARROW_VALUE_49"/>
</p:tagLst>
</file>

<file path=ppt/tags/tag1984.xml><?xml version="1.0" encoding="utf-8"?>
<p:tagLst xmlns:p="http://schemas.openxmlformats.org/presentationml/2006/main">
  <p:tag name="POWER_USER_DIAGRAM_CIRCULAR_ARROW_KEY" val="POWER_USER_DIAGRAM_CIRCULAR_ARROW_VALUE_50"/>
</p:tagLst>
</file>

<file path=ppt/tags/tag1985.xml><?xml version="1.0" encoding="utf-8"?>
<p:tagLst xmlns:p="http://schemas.openxmlformats.org/presentationml/2006/main">
  <p:tag name="POWER_USER_DIAGRAM_CIRCULAR_ARROW_KEY" val="POWER_USER_DIAGRAM_CIRCULAR_ARROW_VALUE_5"/>
</p:tagLst>
</file>

<file path=ppt/tags/tag1986.xml><?xml version="1.0" encoding="utf-8"?>
<p:tagLst xmlns:p="http://schemas.openxmlformats.org/presentationml/2006/main">
  <p:tag name="POWER_USER_DIAGRAM_CIRCULAR_ARROW_KEY" val="POWER_USER_DIAGRAM_CIRCULAR_ARROW_VALUE_6"/>
</p:tagLst>
</file>

<file path=ppt/tags/tag1987.xml><?xml version="1.0" encoding="utf-8"?>
<p:tagLst xmlns:p="http://schemas.openxmlformats.org/presentationml/2006/main">
  <p:tag name="POWER_USER_DIAGRAM_CIRCULAR_ARROW_KEY" val="POWER_USER_DIAGRAM_CIRCULAR_ARROW_VALUE_7"/>
</p:tagLst>
</file>

<file path=ppt/tags/tag1988.xml><?xml version="1.0" encoding="utf-8"?>
<p:tagLst xmlns:p="http://schemas.openxmlformats.org/presentationml/2006/main">
  <p:tag name="POWER_USER_DIAGRAM_CIRCULAR_ARROW_KEY" val="POWER_USER_DIAGRAM_CIRCULAR_ARROW_VALUE_8"/>
</p:tagLst>
</file>

<file path=ppt/tags/tag1989.xml><?xml version="1.0" encoding="utf-8"?>
<p:tagLst xmlns:p="http://schemas.openxmlformats.org/presentationml/2006/main">
  <p:tag name="POWER_USER_DIAGRAM_CIRCULAR_ARROW_KEY" val="POWER_USER_DIAGRAM_CIRCULAR_ARROW_VALUE_9"/>
</p:tagLst>
</file>

<file path=ppt/tags/tag199.xml><?xml version="1.0" encoding="utf-8"?>
<p:tagLst xmlns:p="http://schemas.openxmlformats.org/presentationml/2006/main">
  <p:tag name="POWER_USER_DIAGRAM_CIRCULAR_ARROW_KEY" val="POWER_USER_DIAGRAM_CIRCULAR_ARROW_VALUE_15"/>
</p:tagLst>
</file>

<file path=ppt/tags/tag1990.xml><?xml version="1.0" encoding="utf-8"?>
<p:tagLst xmlns:p="http://schemas.openxmlformats.org/presentationml/2006/main">
  <p:tag name="POWER_USER_DIAGRAM_CIRCULAR_ARROW_KEY" val="POWER_USER_DIAGRAM_CIRCULAR_ARROW_VALUE_10"/>
</p:tagLst>
</file>

<file path=ppt/tags/tag1991.xml><?xml version="1.0" encoding="utf-8"?>
<p:tagLst xmlns:p="http://schemas.openxmlformats.org/presentationml/2006/main">
  <p:tag name="POWER_USER_DIAGRAM_CIRCULAR_ARROW_KEY" val="POWER_USER_DIAGRAM_CIRCULAR_ARROW_VALUE_11"/>
</p:tagLst>
</file>

<file path=ppt/tags/tag1992.xml><?xml version="1.0" encoding="utf-8"?>
<p:tagLst xmlns:p="http://schemas.openxmlformats.org/presentationml/2006/main">
  <p:tag name="POWER_USER_DIAGRAM_CIRCULAR_ARROW_KEY" val="POWER_USER_DIAGRAM_CIRCULAR_ARROW_VALUE_12"/>
</p:tagLst>
</file>

<file path=ppt/tags/tag1993.xml><?xml version="1.0" encoding="utf-8"?>
<p:tagLst xmlns:p="http://schemas.openxmlformats.org/presentationml/2006/main">
  <p:tag name="POWER_USER_DIAGRAM_CIRCULAR_ARROW_KEY" val="POWER_USER_DIAGRAM_CIRCULAR_ARROW_VALUE_13"/>
</p:tagLst>
</file>

<file path=ppt/tags/tag1994.xml><?xml version="1.0" encoding="utf-8"?>
<p:tagLst xmlns:p="http://schemas.openxmlformats.org/presentationml/2006/main">
  <p:tag name="POWER_USER_DIAGRAM_CIRCULAR_ARROW_KEY" val="POWER_USER_DIAGRAM_CIRCULAR_ARROW_VALUE_14"/>
</p:tagLst>
</file>

<file path=ppt/tags/tag1995.xml><?xml version="1.0" encoding="utf-8"?>
<p:tagLst xmlns:p="http://schemas.openxmlformats.org/presentationml/2006/main">
  <p:tag name="POWER_USER_DIAGRAM_CIRCULAR_ARROW_KEY" val="POWER_USER_DIAGRAM_CIRCULAR_ARROW_VALUE_15"/>
</p:tagLst>
</file>

<file path=ppt/tags/tag1996.xml><?xml version="1.0" encoding="utf-8"?>
<p:tagLst xmlns:p="http://schemas.openxmlformats.org/presentationml/2006/main">
  <p:tag name="POWER_USER_DIAGRAM_CIRCULAR_ARROW_KEY" val="POWER_USER_DIAGRAM_CIRCULAR_ARROW_VALUE_16"/>
</p:tagLst>
</file>

<file path=ppt/tags/tag1997.xml><?xml version="1.0" encoding="utf-8"?>
<p:tagLst xmlns:p="http://schemas.openxmlformats.org/presentationml/2006/main">
  <p:tag name="POWER_USER_DIAGRAM_CIRCULAR_ARROW_KEY" val="POWER_USER_DIAGRAM_CIRCULAR_ARROW_VALUE_17"/>
</p:tagLst>
</file>

<file path=ppt/tags/tag1998.xml><?xml version="1.0" encoding="utf-8"?>
<p:tagLst xmlns:p="http://schemas.openxmlformats.org/presentationml/2006/main">
  <p:tag name="POWER_USER_DIAGRAM_CIRCULAR_ARROW_KEY" val="POWER_USER_DIAGRAM_CIRCULAR_ARROW_VALUE_18"/>
</p:tagLst>
</file>

<file path=ppt/tags/tag1999.xml><?xml version="1.0" encoding="utf-8"?>
<p:tagLst xmlns:p="http://schemas.openxmlformats.org/presentationml/2006/main">
  <p:tag name="POWER_USER_DIAGRAM_CIRCULAR_ARROW_KEY" val="POWER_USER_DIAGRAM_CIRCULAR_ARROW_VALUE_19"/>
</p:tagLst>
</file>

<file path=ppt/tags/tag2.xml><?xml version="1.0" encoding="utf-8"?>
<p:tagLst xmlns:p="http://schemas.openxmlformats.org/presentationml/2006/main">
  <p:tag name="KSO_WM_SLIDE_ID" val="diagram20200864_1"/>
  <p:tag name="KSO_WM_TEMPLATE_SUBCATEGORY" val="11"/>
  <p:tag name="KSO_WM_SLIDE_TYPE" val="text"/>
  <p:tag name="KSO_WM_SLIDE_SUBTYPE" val="pureTxt"/>
  <p:tag name="KSO_WM_SLIDE_ITEM_CNT" val="0"/>
  <p:tag name="KSO_WM_SLIDE_INDEX" val="1"/>
  <p:tag name="KSO_WM_UNIT_SHOW_EDIT_AREA_INDICATION" val="1"/>
  <p:tag name="KSO_WM_SLIDE_SIZE" val="864*454"/>
  <p:tag name="KSO_WM_SLIDE_POSITION" val="47*37"/>
  <p:tag name="KSO_WM_TAG_VERSION" val="1.0"/>
  <p:tag name="KSO_WM_BEAUTIFY_FLAG" val="#wm#"/>
  <p:tag name="KSO_WM_TEMPLATE_CATEGORY" val="diagram"/>
  <p:tag name="KSO_WM_TEMPLATE_INDEX" val="20200864"/>
  <p:tag name="KSO_WM_SLIDE_LAYOUT" val="a_f"/>
  <p:tag name="KSO_WM_SLIDE_LAYOUT_CNT" val="1_1"/>
  <p:tag name="KSO_WM_SLIDE_LAYOUT_INFO" val="{&quot;direction&quot;:0,&quot;horizontalAlign&quot;:-1,&quot;verticalAlign&quot;:-1,&quot;type&quot;:0,&quot;diagramDirection&quot;:0,&quot;canSetOverLayout&quot;:0,&quot;isOverLayout&quot;:0,&quot;normalSize&quot;:{&quot;size1&quot;:26.0},&quot;minSize&quot;:{&quot;size1&quot;:26.0},&quot;maxSize&quot;:{&quot;size1&quot;:26.0},&quot;edge&quot;:{&quot;left&quot;:true,&quot;top&quot;:true,&quot;right&quot;:true,&quot;bottom&quot;:true},&quot;backgroundInfo&quot;:[{&quot;type&quot;:&quot;general&quot;,&quot;left&quot;:0.0,&quot;top&quot;:0.0,&quot;right&quot;:0.0,&quot;bottom&quot;:0.0},{&quot;type&quot;:&quot;frame&quot;,&quot;left&quot;:0.0,&quot;top&quot;:0.0,&quot;right&quot;:0.0,&quot;bottom&quot;:0.0}],&quot;subLayout&quot;:[{&quot;direction&quot;:0,&quot;horizontalAlign&quot;:0,&quot;verticalAlign&quot;:1,&quot;type&quot;:0,&quot;diagramDirection&quot;:0,&quot;canSetOverLayout&quot;:0,&quot;isOverLayout&quot;:0,&quot;margin&quot;:{&quot;left&quot;:1.69,&quot;top&quot;:1.319,&quot;right&quot;:1.69,&quot;bottom&quot;:0.163},&quot;edge&quot;:{&quot;left&quot;:true,&quot;top&quot;:true,&quot;right&quot;:true,&quot;bottom&quot;:false}},{&quot;direction&quot;:0,&quot;horizontalAlign&quot;:0,&quot;verticalAlign&quot;:1,&quot;type&quot;:0,&quot;diagramDirection&quot;:0,&quot;canSetOverLayout&quot;:0,&quot;isOverLayout&quot;:0,&quot;margin&quot;:{&quot;left&quot;:1.69,&quot;top&quot;:0.026,&quot;right&quot;:1.69,&quot;bottom&quot;:1.69},&quot;edge&quot;:{&quot;left&quot;:true,&quot;top&quot;:false,&quot;right&quot;:true,&quot;bottom&quot;:true}}]}"/>
  <p:tag name="KSO_WM_SLIDE_CAN_ADD_NAVIGATION" val="1"/>
  <p:tag name="KSO_WM_SLIDE_BACKGROUND" val="[&quot;general&quot;,&quot;frame&quot;]"/>
  <p:tag name="KSO_WM_SLIDE_RATIO" val="1.777778"/>
  <p:tag name="KSO_WM_TEMPLATE_MASTER_TYPE" val="0"/>
  <p:tag name="KSO_WM_TEMPLATE_COLOR_TYPE" val="1"/>
</p:tagLst>
</file>

<file path=ppt/tags/tag20.xml><?xml version="1.0" encoding="utf-8"?>
<p:tagLst xmlns:p="http://schemas.openxmlformats.org/presentationml/2006/main">
  <p:tag name="POWER_USER_DIAGRAM_CIRCULAR_ARROW_KEY" val="POWER_USER_DIAGRAM_CIRCULAR_ARROW_VALUE_22"/>
</p:tagLst>
</file>

<file path=ppt/tags/tag200.xml><?xml version="1.0" encoding="utf-8"?>
<p:tagLst xmlns:p="http://schemas.openxmlformats.org/presentationml/2006/main">
  <p:tag name="POWER_USER_DIAGRAM_CIRCULAR_ARROW_KEY" val="POWER_USER_DIAGRAM_CIRCULAR_ARROW_VALUE_16"/>
</p:tagLst>
</file>

<file path=ppt/tags/tag2000.xml><?xml version="1.0" encoding="utf-8"?>
<p:tagLst xmlns:p="http://schemas.openxmlformats.org/presentationml/2006/main">
  <p:tag name="POWER_USER_DIAGRAM_CIRCULAR_ARROW_KEY" val="POWER_USER_DIAGRAM_CIRCULAR_ARROW_VALUE_20"/>
</p:tagLst>
</file>

<file path=ppt/tags/tag2001.xml><?xml version="1.0" encoding="utf-8"?>
<p:tagLst xmlns:p="http://schemas.openxmlformats.org/presentationml/2006/main">
  <p:tag name="POWER_USER_DIAGRAM_CIRCULAR_ARROW_KEY" val="POWER_USER_DIAGRAM_CIRCULAR_ARROW_VALUE_21"/>
</p:tagLst>
</file>

<file path=ppt/tags/tag2002.xml><?xml version="1.0" encoding="utf-8"?>
<p:tagLst xmlns:p="http://schemas.openxmlformats.org/presentationml/2006/main">
  <p:tag name="POWER_USER_DIAGRAM_CIRCULAR_ARROW_KEY" val="POWER_USER_DIAGRAM_CIRCULAR_ARROW_VALUE_22"/>
</p:tagLst>
</file>

<file path=ppt/tags/tag2003.xml><?xml version="1.0" encoding="utf-8"?>
<p:tagLst xmlns:p="http://schemas.openxmlformats.org/presentationml/2006/main">
  <p:tag name="POWER_USER_DIAGRAM_CIRCULAR_ARROW_KEY" val="POWER_USER_DIAGRAM_CIRCULAR_ARROW_VALUE_23"/>
</p:tagLst>
</file>

<file path=ppt/tags/tag2004.xml><?xml version="1.0" encoding="utf-8"?>
<p:tagLst xmlns:p="http://schemas.openxmlformats.org/presentationml/2006/main">
  <p:tag name="POWER_USER_DIAGRAM_CIRCULAR_ARROW_KEY" val="POWER_USER_DIAGRAM_CIRCULAR_ARROW_VALUE_24"/>
</p:tagLst>
</file>

<file path=ppt/tags/tag2005.xml><?xml version="1.0" encoding="utf-8"?>
<p:tagLst xmlns:p="http://schemas.openxmlformats.org/presentationml/2006/main">
  <p:tag name="POWER_USER_DIAGRAM_CIRCULAR_ARROW_KEY" val="POWER_USER_DIAGRAM_CIRCULAR_ARROW_VALUE_25"/>
</p:tagLst>
</file>

<file path=ppt/tags/tag2006.xml><?xml version="1.0" encoding="utf-8"?>
<p:tagLst xmlns:p="http://schemas.openxmlformats.org/presentationml/2006/main">
  <p:tag name="POWER_USER_DIAGRAM_CIRCULAR_ARROW_KEY" val="POWER_USER_DIAGRAM_CIRCULAR_ARROW_VALUE_26"/>
</p:tagLst>
</file>

<file path=ppt/tags/tag2007.xml><?xml version="1.0" encoding="utf-8"?>
<p:tagLst xmlns:p="http://schemas.openxmlformats.org/presentationml/2006/main">
  <p:tag name="POWER_USER_DIAGRAM_CIRCULAR_ARROW_KEY" val="POWER_USER_DIAGRAM_CIRCULAR_ARROW_VALUE_27"/>
</p:tagLst>
</file>

<file path=ppt/tags/tag2008.xml><?xml version="1.0" encoding="utf-8"?>
<p:tagLst xmlns:p="http://schemas.openxmlformats.org/presentationml/2006/main">
  <p:tag name="POWER_USER_DIAGRAM_CIRCULAR_ARROW_KEY" val="POWER_USER_DIAGRAM_CIRCULAR_ARROW_VALUE_28"/>
</p:tagLst>
</file>

<file path=ppt/tags/tag2009.xml><?xml version="1.0" encoding="utf-8"?>
<p:tagLst xmlns:p="http://schemas.openxmlformats.org/presentationml/2006/main">
  <p:tag name="POWER_USER_DIAGRAM_CIRCULAR_ARROW_KEY" val="POWER_USER_DIAGRAM_CIRCULAR_ARROW_VALUE_29"/>
</p:tagLst>
</file>

<file path=ppt/tags/tag201.xml><?xml version="1.0" encoding="utf-8"?>
<p:tagLst xmlns:p="http://schemas.openxmlformats.org/presentationml/2006/main">
  <p:tag name="POWER_USER_DIAGRAM_CIRCULAR_ARROW_KEY" val="POWER_USER_DIAGRAM_CIRCULAR_ARROW_VALUE_17"/>
</p:tagLst>
</file>

<file path=ppt/tags/tag2010.xml><?xml version="1.0" encoding="utf-8"?>
<p:tagLst xmlns:p="http://schemas.openxmlformats.org/presentationml/2006/main">
  <p:tag name="POWER_USER_DIAGRAM_CIRCULAR_ARROW_KEY" val="POWER_USER_DIAGRAM_CIRCULAR_ARROW_VALUE_30"/>
</p:tagLst>
</file>

<file path=ppt/tags/tag2011.xml><?xml version="1.0" encoding="utf-8"?>
<p:tagLst xmlns:p="http://schemas.openxmlformats.org/presentationml/2006/main">
  <p:tag name="POWER_USER_DIAGRAM_CIRCULAR_ARROW_KEY" val="POWER_USER_DIAGRAM_CIRCULAR_ARROW_VALUE_31"/>
</p:tagLst>
</file>

<file path=ppt/tags/tag2012.xml><?xml version="1.0" encoding="utf-8"?>
<p:tagLst xmlns:p="http://schemas.openxmlformats.org/presentationml/2006/main">
  <p:tag name="POWER_USER_DIAGRAM_CIRCULAR_ARROW_KEY" val="POWER_USER_DIAGRAM_CIRCULAR_ARROW_VALUE_32"/>
</p:tagLst>
</file>

<file path=ppt/tags/tag2013.xml><?xml version="1.0" encoding="utf-8"?>
<p:tagLst xmlns:p="http://schemas.openxmlformats.org/presentationml/2006/main">
  <p:tag name="POWER_USER_DIAGRAM_CIRCULAR_ARROW_KEY" val="POWER_USER_DIAGRAM_CIRCULAR_ARROW_VALUE_33"/>
</p:tagLst>
</file>

<file path=ppt/tags/tag2014.xml><?xml version="1.0" encoding="utf-8"?>
<p:tagLst xmlns:p="http://schemas.openxmlformats.org/presentationml/2006/main">
  <p:tag name="POWER_USER_DIAGRAM_CIRCULAR_ARROW_KEY" val="POWER_USER_DIAGRAM_CIRCULAR_ARROW_VALUE_34"/>
</p:tagLst>
</file>

<file path=ppt/tags/tag2015.xml><?xml version="1.0" encoding="utf-8"?>
<p:tagLst xmlns:p="http://schemas.openxmlformats.org/presentationml/2006/main">
  <p:tag name="POWER_USER_DIAGRAM_CIRCULAR_ARROW_KEY" val="POWER_USER_DIAGRAM_CIRCULAR_ARROW_VALUE_35"/>
</p:tagLst>
</file>

<file path=ppt/tags/tag2016.xml><?xml version="1.0" encoding="utf-8"?>
<p:tagLst xmlns:p="http://schemas.openxmlformats.org/presentationml/2006/main">
  <p:tag name="POWER_USER_DIAGRAM_CIRCULAR_ARROW_KEY" val="POWER_USER_DIAGRAM_CIRCULAR_ARROW_VALUE_36"/>
</p:tagLst>
</file>

<file path=ppt/tags/tag2017.xml><?xml version="1.0" encoding="utf-8"?>
<p:tagLst xmlns:p="http://schemas.openxmlformats.org/presentationml/2006/main">
  <p:tag name="POWER_USER_DIAGRAM_CIRCULAR_ARROW_KEY" val="POWER_USER_DIAGRAM_CIRCULAR_ARROW_VALUE_37"/>
</p:tagLst>
</file>

<file path=ppt/tags/tag2018.xml><?xml version="1.0" encoding="utf-8"?>
<p:tagLst xmlns:p="http://schemas.openxmlformats.org/presentationml/2006/main">
  <p:tag name="POWER_USER_DIAGRAM_CIRCULAR_ARROW_KEY" val="POWER_USER_DIAGRAM_CIRCULAR_ARROW_VALUE_38"/>
</p:tagLst>
</file>

<file path=ppt/tags/tag2019.xml><?xml version="1.0" encoding="utf-8"?>
<p:tagLst xmlns:p="http://schemas.openxmlformats.org/presentationml/2006/main">
  <p:tag name="POWER_USER_DIAGRAM_CIRCULAR_ARROW_KEY" val="POWER_USER_DIAGRAM_CIRCULAR_ARROW_VALUE_39"/>
</p:tagLst>
</file>

<file path=ppt/tags/tag202.xml><?xml version="1.0" encoding="utf-8"?>
<p:tagLst xmlns:p="http://schemas.openxmlformats.org/presentationml/2006/main">
  <p:tag name="POWER_USER_DIAGRAM_CIRCULAR_ARROW_KEY" val="POWER_USER_DIAGRAM_CIRCULAR_ARROW_VALUE_18"/>
</p:tagLst>
</file>

<file path=ppt/tags/tag2020.xml><?xml version="1.0" encoding="utf-8"?>
<p:tagLst xmlns:p="http://schemas.openxmlformats.org/presentationml/2006/main">
  <p:tag name="POWER_USER_DIAGRAM_CIRCULAR_ARROW_KEY" val="POWER_USER_DIAGRAM_CIRCULAR_ARROW_VALUE_40"/>
</p:tagLst>
</file>

<file path=ppt/tags/tag2021.xml><?xml version="1.0" encoding="utf-8"?>
<p:tagLst xmlns:p="http://schemas.openxmlformats.org/presentationml/2006/main">
  <p:tag name="POWER_USER_DIAGRAM_CIRCULAR_ARROW_KEY" val="POWER_USER_DIAGRAM_CIRCULAR_ARROW_VALUE_41"/>
</p:tagLst>
</file>

<file path=ppt/tags/tag2022.xml><?xml version="1.0" encoding="utf-8"?>
<p:tagLst xmlns:p="http://schemas.openxmlformats.org/presentationml/2006/main">
  <p:tag name="POWER_USER_DIAGRAM_CIRCULAR_ARROW_KEY" val="POWER_USER_DIAGRAM_CIRCULAR_ARROW_VALUE_42"/>
</p:tagLst>
</file>

<file path=ppt/tags/tag2023.xml><?xml version="1.0" encoding="utf-8"?>
<p:tagLst xmlns:p="http://schemas.openxmlformats.org/presentationml/2006/main">
  <p:tag name="POWER_USER_DIAGRAM_CIRCULAR_ARROW_KEY" val="POWER_USER_DIAGRAM_CIRCULAR_ARROW_VALUE_43"/>
</p:tagLst>
</file>

<file path=ppt/tags/tag2024.xml><?xml version="1.0" encoding="utf-8"?>
<p:tagLst xmlns:p="http://schemas.openxmlformats.org/presentationml/2006/main">
  <p:tag name="POWER_USER_DIAGRAM_CIRCULAR_ARROW_KEY" val="POWER_USER_DIAGRAM_CIRCULAR_ARROW_VALUE_44"/>
</p:tagLst>
</file>

<file path=ppt/tags/tag2025.xml><?xml version="1.0" encoding="utf-8"?>
<p:tagLst xmlns:p="http://schemas.openxmlformats.org/presentationml/2006/main">
  <p:tag name="POWER_USER_DIAGRAM_CIRCULAR_ARROW_KEY" val="POWER_USER_DIAGRAM_CIRCULAR_ARROW_VALUE_45"/>
</p:tagLst>
</file>

<file path=ppt/tags/tag2026.xml><?xml version="1.0" encoding="utf-8"?>
<p:tagLst xmlns:p="http://schemas.openxmlformats.org/presentationml/2006/main">
  <p:tag name="POWER_USER_DIAGRAM_CIRCULAR_ARROW_KEY" val="POWER_USER_DIAGRAM_CIRCULAR_ARROW_VALUE_46"/>
</p:tagLst>
</file>

<file path=ppt/tags/tag2027.xml><?xml version="1.0" encoding="utf-8"?>
<p:tagLst xmlns:p="http://schemas.openxmlformats.org/presentationml/2006/main">
  <p:tag name="POWER_USER_DIAGRAM_CIRCULAR_ARROW_KEY" val="POWER_USER_DIAGRAM_CIRCULAR_ARROW_VALUE_47"/>
</p:tagLst>
</file>

<file path=ppt/tags/tag2028.xml><?xml version="1.0" encoding="utf-8"?>
<p:tagLst xmlns:p="http://schemas.openxmlformats.org/presentationml/2006/main">
  <p:tag name="POWER_USER_DIAGRAM_CIRCULAR_ARROW_KEY" val="POWER_USER_DIAGRAM_CIRCULAR_ARROW_VALUE_48"/>
</p:tagLst>
</file>

<file path=ppt/tags/tag2029.xml><?xml version="1.0" encoding="utf-8"?>
<p:tagLst xmlns:p="http://schemas.openxmlformats.org/presentationml/2006/main">
  <p:tag name="POWER_USER_DIAGRAM_CIRCULAR_ARROW_KEY" val="POWER_USER_DIAGRAM_CIRCULAR_ARROW_VALUE_49"/>
</p:tagLst>
</file>

<file path=ppt/tags/tag203.xml><?xml version="1.0" encoding="utf-8"?>
<p:tagLst xmlns:p="http://schemas.openxmlformats.org/presentationml/2006/main">
  <p:tag name="POWER_USER_DIAGRAM_CIRCULAR_ARROW_KEY" val="POWER_USER_DIAGRAM_CIRCULAR_ARROW_VALUE_19"/>
</p:tagLst>
</file>

<file path=ppt/tags/tag2030.xml><?xml version="1.0" encoding="utf-8"?>
<p:tagLst xmlns:p="http://schemas.openxmlformats.org/presentationml/2006/main">
  <p:tag name="POWER_USER_DIAGRAM_CIRCULAR_ARROW_KEY" val="POWER_USER_DIAGRAM_CIRCULAR_ARROW_VALUE_50"/>
</p:tagLst>
</file>

<file path=ppt/tags/tag2031.xml><?xml version="1.0" encoding="utf-8"?>
<p:tagLst xmlns:p="http://schemas.openxmlformats.org/presentationml/2006/main">
  <p:tag name="POWER_USER_DIAGRAM_CIRCULAR_ARROW_KEY" val="POWER_USER_DIAGRAM_CIRCULAR_ARROW_VALUE_5"/>
</p:tagLst>
</file>

<file path=ppt/tags/tag2032.xml><?xml version="1.0" encoding="utf-8"?>
<p:tagLst xmlns:p="http://schemas.openxmlformats.org/presentationml/2006/main">
  <p:tag name="POWER_USER_DIAGRAM_CIRCULAR_ARROW_KEY" val="POWER_USER_DIAGRAM_CIRCULAR_ARROW_VALUE_6"/>
</p:tagLst>
</file>

<file path=ppt/tags/tag2033.xml><?xml version="1.0" encoding="utf-8"?>
<p:tagLst xmlns:p="http://schemas.openxmlformats.org/presentationml/2006/main">
  <p:tag name="POWER_USER_DIAGRAM_CIRCULAR_ARROW_KEY" val="POWER_USER_DIAGRAM_CIRCULAR_ARROW_VALUE_7"/>
</p:tagLst>
</file>

<file path=ppt/tags/tag2034.xml><?xml version="1.0" encoding="utf-8"?>
<p:tagLst xmlns:p="http://schemas.openxmlformats.org/presentationml/2006/main">
  <p:tag name="POWER_USER_DIAGRAM_CIRCULAR_ARROW_KEY" val="POWER_USER_DIAGRAM_CIRCULAR_ARROW_VALUE_8"/>
</p:tagLst>
</file>

<file path=ppt/tags/tag2035.xml><?xml version="1.0" encoding="utf-8"?>
<p:tagLst xmlns:p="http://schemas.openxmlformats.org/presentationml/2006/main">
  <p:tag name="POWER_USER_DIAGRAM_CIRCULAR_ARROW_KEY" val="POWER_USER_DIAGRAM_CIRCULAR_ARROW_VALUE_9"/>
</p:tagLst>
</file>

<file path=ppt/tags/tag2036.xml><?xml version="1.0" encoding="utf-8"?>
<p:tagLst xmlns:p="http://schemas.openxmlformats.org/presentationml/2006/main">
  <p:tag name="POWER_USER_DIAGRAM_CIRCULAR_ARROW_KEY" val="POWER_USER_DIAGRAM_CIRCULAR_ARROW_VALUE_10"/>
</p:tagLst>
</file>

<file path=ppt/tags/tag2037.xml><?xml version="1.0" encoding="utf-8"?>
<p:tagLst xmlns:p="http://schemas.openxmlformats.org/presentationml/2006/main">
  <p:tag name="POWER_USER_DIAGRAM_CIRCULAR_ARROW_KEY" val="POWER_USER_DIAGRAM_CIRCULAR_ARROW_VALUE_11"/>
</p:tagLst>
</file>

<file path=ppt/tags/tag2038.xml><?xml version="1.0" encoding="utf-8"?>
<p:tagLst xmlns:p="http://schemas.openxmlformats.org/presentationml/2006/main">
  <p:tag name="POWER_USER_DIAGRAM_CIRCULAR_ARROW_KEY" val="POWER_USER_DIAGRAM_CIRCULAR_ARROW_VALUE_12"/>
</p:tagLst>
</file>

<file path=ppt/tags/tag2039.xml><?xml version="1.0" encoding="utf-8"?>
<p:tagLst xmlns:p="http://schemas.openxmlformats.org/presentationml/2006/main">
  <p:tag name="POWER_USER_DIAGRAM_CIRCULAR_ARROW_KEY" val="POWER_USER_DIAGRAM_CIRCULAR_ARROW_VALUE_13"/>
</p:tagLst>
</file>

<file path=ppt/tags/tag204.xml><?xml version="1.0" encoding="utf-8"?>
<p:tagLst xmlns:p="http://schemas.openxmlformats.org/presentationml/2006/main">
  <p:tag name="POWER_USER_DIAGRAM_CIRCULAR_ARROW_KEY" val="POWER_USER_DIAGRAM_CIRCULAR_ARROW_VALUE_20"/>
</p:tagLst>
</file>

<file path=ppt/tags/tag2040.xml><?xml version="1.0" encoding="utf-8"?>
<p:tagLst xmlns:p="http://schemas.openxmlformats.org/presentationml/2006/main">
  <p:tag name="POWER_USER_DIAGRAM_CIRCULAR_ARROW_KEY" val="POWER_USER_DIAGRAM_CIRCULAR_ARROW_VALUE_14"/>
</p:tagLst>
</file>

<file path=ppt/tags/tag2041.xml><?xml version="1.0" encoding="utf-8"?>
<p:tagLst xmlns:p="http://schemas.openxmlformats.org/presentationml/2006/main">
  <p:tag name="POWER_USER_DIAGRAM_CIRCULAR_ARROW_KEY" val="POWER_USER_DIAGRAM_CIRCULAR_ARROW_VALUE_15"/>
</p:tagLst>
</file>

<file path=ppt/tags/tag2042.xml><?xml version="1.0" encoding="utf-8"?>
<p:tagLst xmlns:p="http://schemas.openxmlformats.org/presentationml/2006/main">
  <p:tag name="POWER_USER_DIAGRAM_CIRCULAR_ARROW_KEY" val="POWER_USER_DIAGRAM_CIRCULAR_ARROW_VALUE_16"/>
</p:tagLst>
</file>

<file path=ppt/tags/tag2043.xml><?xml version="1.0" encoding="utf-8"?>
<p:tagLst xmlns:p="http://schemas.openxmlformats.org/presentationml/2006/main">
  <p:tag name="POWER_USER_DIAGRAM_CIRCULAR_ARROW_KEY" val="POWER_USER_DIAGRAM_CIRCULAR_ARROW_VALUE_17"/>
</p:tagLst>
</file>

<file path=ppt/tags/tag2044.xml><?xml version="1.0" encoding="utf-8"?>
<p:tagLst xmlns:p="http://schemas.openxmlformats.org/presentationml/2006/main">
  <p:tag name="POWER_USER_DIAGRAM_CIRCULAR_ARROW_KEY" val="POWER_USER_DIAGRAM_CIRCULAR_ARROW_VALUE_18"/>
</p:tagLst>
</file>

<file path=ppt/tags/tag2045.xml><?xml version="1.0" encoding="utf-8"?>
<p:tagLst xmlns:p="http://schemas.openxmlformats.org/presentationml/2006/main">
  <p:tag name="POWER_USER_DIAGRAM_CIRCULAR_ARROW_KEY" val="POWER_USER_DIAGRAM_CIRCULAR_ARROW_VALUE_19"/>
</p:tagLst>
</file>

<file path=ppt/tags/tag2046.xml><?xml version="1.0" encoding="utf-8"?>
<p:tagLst xmlns:p="http://schemas.openxmlformats.org/presentationml/2006/main">
  <p:tag name="POWER_USER_DIAGRAM_CIRCULAR_ARROW_KEY" val="POWER_USER_DIAGRAM_CIRCULAR_ARROW_VALUE_20"/>
</p:tagLst>
</file>

<file path=ppt/tags/tag2047.xml><?xml version="1.0" encoding="utf-8"?>
<p:tagLst xmlns:p="http://schemas.openxmlformats.org/presentationml/2006/main">
  <p:tag name="POWER_USER_DIAGRAM_CIRCULAR_ARROW_KEY" val="POWER_USER_DIAGRAM_CIRCULAR_ARROW_VALUE_21"/>
</p:tagLst>
</file>

<file path=ppt/tags/tag2048.xml><?xml version="1.0" encoding="utf-8"?>
<p:tagLst xmlns:p="http://schemas.openxmlformats.org/presentationml/2006/main">
  <p:tag name="POWER_USER_DIAGRAM_CIRCULAR_ARROW_KEY" val="POWER_USER_DIAGRAM_CIRCULAR_ARROW_VALUE_22"/>
</p:tagLst>
</file>

<file path=ppt/tags/tag2049.xml><?xml version="1.0" encoding="utf-8"?>
<p:tagLst xmlns:p="http://schemas.openxmlformats.org/presentationml/2006/main">
  <p:tag name="POWER_USER_DIAGRAM_CIRCULAR_ARROW_KEY" val="POWER_USER_DIAGRAM_CIRCULAR_ARROW_VALUE_23"/>
</p:tagLst>
</file>

<file path=ppt/tags/tag205.xml><?xml version="1.0" encoding="utf-8"?>
<p:tagLst xmlns:p="http://schemas.openxmlformats.org/presentationml/2006/main">
  <p:tag name="POWER_USER_DIAGRAM_CIRCULAR_ARROW_KEY" val="POWER_USER_DIAGRAM_CIRCULAR_ARROW_VALUE_21"/>
</p:tagLst>
</file>

<file path=ppt/tags/tag2050.xml><?xml version="1.0" encoding="utf-8"?>
<p:tagLst xmlns:p="http://schemas.openxmlformats.org/presentationml/2006/main">
  <p:tag name="POWER_USER_DIAGRAM_CIRCULAR_ARROW_KEY" val="POWER_USER_DIAGRAM_CIRCULAR_ARROW_VALUE_24"/>
</p:tagLst>
</file>

<file path=ppt/tags/tag2051.xml><?xml version="1.0" encoding="utf-8"?>
<p:tagLst xmlns:p="http://schemas.openxmlformats.org/presentationml/2006/main">
  <p:tag name="POWER_USER_DIAGRAM_CIRCULAR_ARROW_KEY" val="POWER_USER_DIAGRAM_CIRCULAR_ARROW_VALUE_25"/>
</p:tagLst>
</file>

<file path=ppt/tags/tag2052.xml><?xml version="1.0" encoding="utf-8"?>
<p:tagLst xmlns:p="http://schemas.openxmlformats.org/presentationml/2006/main">
  <p:tag name="POWER_USER_DIAGRAM_CIRCULAR_ARROW_KEY" val="POWER_USER_DIAGRAM_CIRCULAR_ARROW_VALUE_26"/>
</p:tagLst>
</file>

<file path=ppt/tags/tag2053.xml><?xml version="1.0" encoding="utf-8"?>
<p:tagLst xmlns:p="http://schemas.openxmlformats.org/presentationml/2006/main">
  <p:tag name="POWER_USER_DIAGRAM_CIRCULAR_ARROW_KEY" val="POWER_USER_DIAGRAM_CIRCULAR_ARROW_VALUE_27"/>
</p:tagLst>
</file>

<file path=ppt/tags/tag2054.xml><?xml version="1.0" encoding="utf-8"?>
<p:tagLst xmlns:p="http://schemas.openxmlformats.org/presentationml/2006/main">
  <p:tag name="POWER_USER_DIAGRAM_CIRCULAR_ARROW_KEY" val="POWER_USER_DIAGRAM_CIRCULAR_ARROW_VALUE_28"/>
</p:tagLst>
</file>

<file path=ppt/tags/tag2055.xml><?xml version="1.0" encoding="utf-8"?>
<p:tagLst xmlns:p="http://schemas.openxmlformats.org/presentationml/2006/main">
  <p:tag name="POWER_USER_DIAGRAM_CIRCULAR_ARROW_KEY" val="POWER_USER_DIAGRAM_CIRCULAR_ARROW_VALUE_29"/>
</p:tagLst>
</file>

<file path=ppt/tags/tag2056.xml><?xml version="1.0" encoding="utf-8"?>
<p:tagLst xmlns:p="http://schemas.openxmlformats.org/presentationml/2006/main">
  <p:tag name="POWER_USER_DIAGRAM_CIRCULAR_ARROW_KEY" val="POWER_USER_DIAGRAM_CIRCULAR_ARROW_VALUE_30"/>
</p:tagLst>
</file>

<file path=ppt/tags/tag2057.xml><?xml version="1.0" encoding="utf-8"?>
<p:tagLst xmlns:p="http://schemas.openxmlformats.org/presentationml/2006/main">
  <p:tag name="POWER_USER_DIAGRAM_CIRCULAR_ARROW_KEY" val="POWER_USER_DIAGRAM_CIRCULAR_ARROW_VALUE_31"/>
</p:tagLst>
</file>

<file path=ppt/tags/tag2058.xml><?xml version="1.0" encoding="utf-8"?>
<p:tagLst xmlns:p="http://schemas.openxmlformats.org/presentationml/2006/main">
  <p:tag name="POWER_USER_DIAGRAM_CIRCULAR_ARROW_KEY" val="POWER_USER_DIAGRAM_CIRCULAR_ARROW_VALUE_32"/>
</p:tagLst>
</file>

<file path=ppt/tags/tag2059.xml><?xml version="1.0" encoding="utf-8"?>
<p:tagLst xmlns:p="http://schemas.openxmlformats.org/presentationml/2006/main">
  <p:tag name="POWER_USER_DIAGRAM_CIRCULAR_ARROW_KEY" val="POWER_USER_DIAGRAM_CIRCULAR_ARROW_VALUE_33"/>
</p:tagLst>
</file>

<file path=ppt/tags/tag206.xml><?xml version="1.0" encoding="utf-8"?>
<p:tagLst xmlns:p="http://schemas.openxmlformats.org/presentationml/2006/main">
  <p:tag name="POWER_USER_DIAGRAM_CIRCULAR_ARROW_KEY" val="POWER_USER_DIAGRAM_CIRCULAR_ARROW_VALUE_22"/>
</p:tagLst>
</file>

<file path=ppt/tags/tag2060.xml><?xml version="1.0" encoding="utf-8"?>
<p:tagLst xmlns:p="http://schemas.openxmlformats.org/presentationml/2006/main">
  <p:tag name="POWER_USER_DIAGRAM_CIRCULAR_ARROW_KEY" val="POWER_USER_DIAGRAM_CIRCULAR_ARROW_VALUE_34"/>
</p:tagLst>
</file>

<file path=ppt/tags/tag2061.xml><?xml version="1.0" encoding="utf-8"?>
<p:tagLst xmlns:p="http://schemas.openxmlformats.org/presentationml/2006/main">
  <p:tag name="POWER_USER_DIAGRAM_CIRCULAR_ARROW_KEY" val="POWER_USER_DIAGRAM_CIRCULAR_ARROW_VALUE_35"/>
</p:tagLst>
</file>

<file path=ppt/tags/tag2062.xml><?xml version="1.0" encoding="utf-8"?>
<p:tagLst xmlns:p="http://schemas.openxmlformats.org/presentationml/2006/main">
  <p:tag name="POWER_USER_DIAGRAM_CIRCULAR_ARROW_KEY" val="POWER_USER_DIAGRAM_CIRCULAR_ARROW_VALUE_36"/>
</p:tagLst>
</file>

<file path=ppt/tags/tag2063.xml><?xml version="1.0" encoding="utf-8"?>
<p:tagLst xmlns:p="http://schemas.openxmlformats.org/presentationml/2006/main">
  <p:tag name="POWER_USER_DIAGRAM_CIRCULAR_ARROW_KEY" val="POWER_USER_DIAGRAM_CIRCULAR_ARROW_VALUE_37"/>
</p:tagLst>
</file>

<file path=ppt/tags/tag2064.xml><?xml version="1.0" encoding="utf-8"?>
<p:tagLst xmlns:p="http://schemas.openxmlformats.org/presentationml/2006/main">
  <p:tag name="POWER_USER_DIAGRAM_CIRCULAR_ARROW_KEY" val="POWER_USER_DIAGRAM_CIRCULAR_ARROW_VALUE_38"/>
</p:tagLst>
</file>

<file path=ppt/tags/tag2065.xml><?xml version="1.0" encoding="utf-8"?>
<p:tagLst xmlns:p="http://schemas.openxmlformats.org/presentationml/2006/main">
  <p:tag name="POWER_USER_DIAGRAM_CIRCULAR_ARROW_KEY" val="POWER_USER_DIAGRAM_CIRCULAR_ARROW_VALUE_39"/>
</p:tagLst>
</file>

<file path=ppt/tags/tag2066.xml><?xml version="1.0" encoding="utf-8"?>
<p:tagLst xmlns:p="http://schemas.openxmlformats.org/presentationml/2006/main">
  <p:tag name="POWER_USER_DIAGRAM_CIRCULAR_ARROW_KEY" val="POWER_USER_DIAGRAM_CIRCULAR_ARROW_VALUE_40"/>
</p:tagLst>
</file>

<file path=ppt/tags/tag2067.xml><?xml version="1.0" encoding="utf-8"?>
<p:tagLst xmlns:p="http://schemas.openxmlformats.org/presentationml/2006/main">
  <p:tag name="POWER_USER_DIAGRAM_CIRCULAR_ARROW_KEY" val="POWER_USER_DIAGRAM_CIRCULAR_ARROW_VALUE_41"/>
</p:tagLst>
</file>

<file path=ppt/tags/tag2068.xml><?xml version="1.0" encoding="utf-8"?>
<p:tagLst xmlns:p="http://schemas.openxmlformats.org/presentationml/2006/main">
  <p:tag name="POWER_USER_DIAGRAM_CIRCULAR_ARROW_KEY" val="POWER_USER_DIAGRAM_CIRCULAR_ARROW_VALUE_42"/>
</p:tagLst>
</file>

<file path=ppt/tags/tag2069.xml><?xml version="1.0" encoding="utf-8"?>
<p:tagLst xmlns:p="http://schemas.openxmlformats.org/presentationml/2006/main">
  <p:tag name="POWER_USER_DIAGRAM_CIRCULAR_ARROW_KEY" val="POWER_USER_DIAGRAM_CIRCULAR_ARROW_VALUE_43"/>
</p:tagLst>
</file>

<file path=ppt/tags/tag207.xml><?xml version="1.0" encoding="utf-8"?>
<p:tagLst xmlns:p="http://schemas.openxmlformats.org/presentationml/2006/main">
  <p:tag name="POWER_USER_DIAGRAM_CIRCULAR_ARROW_KEY" val="POWER_USER_DIAGRAM_CIRCULAR_ARROW_VALUE_23"/>
</p:tagLst>
</file>

<file path=ppt/tags/tag2070.xml><?xml version="1.0" encoding="utf-8"?>
<p:tagLst xmlns:p="http://schemas.openxmlformats.org/presentationml/2006/main">
  <p:tag name="POWER_USER_DIAGRAM_CIRCULAR_ARROW_KEY" val="POWER_USER_DIAGRAM_CIRCULAR_ARROW_VALUE_44"/>
</p:tagLst>
</file>

<file path=ppt/tags/tag2071.xml><?xml version="1.0" encoding="utf-8"?>
<p:tagLst xmlns:p="http://schemas.openxmlformats.org/presentationml/2006/main">
  <p:tag name="POWER_USER_DIAGRAM_CIRCULAR_ARROW_KEY" val="POWER_USER_DIAGRAM_CIRCULAR_ARROW_VALUE_45"/>
</p:tagLst>
</file>

<file path=ppt/tags/tag2072.xml><?xml version="1.0" encoding="utf-8"?>
<p:tagLst xmlns:p="http://schemas.openxmlformats.org/presentationml/2006/main">
  <p:tag name="POWER_USER_DIAGRAM_CIRCULAR_ARROW_KEY" val="POWER_USER_DIAGRAM_CIRCULAR_ARROW_VALUE_46"/>
</p:tagLst>
</file>

<file path=ppt/tags/tag2073.xml><?xml version="1.0" encoding="utf-8"?>
<p:tagLst xmlns:p="http://schemas.openxmlformats.org/presentationml/2006/main">
  <p:tag name="POWER_USER_DIAGRAM_CIRCULAR_ARROW_KEY" val="POWER_USER_DIAGRAM_CIRCULAR_ARROW_VALUE_47"/>
</p:tagLst>
</file>

<file path=ppt/tags/tag2074.xml><?xml version="1.0" encoding="utf-8"?>
<p:tagLst xmlns:p="http://schemas.openxmlformats.org/presentationml/2006/main">
  <p:tag name="POWER_USER_DIAGRAM_CIRCULAR_ARROW_KEY" val="POWER_USER_DIAGRAM_CIRCULAR_ARROW_VALUE_48"/>
</p:tagLst>
</file>

<file path=ppt/tags/tag2075.xml><?xml version="1.0" encoding="utf-8"?>
<p:tagLst xmlns:p="http://schemas.openxmlformats.org/presentationml/2006/main">
  <p:tag name="POWER_USER_DIAGRAM_CIRCULAR_ARROW_KEY" val="POWER_USER_DIAGRAM_CIRCULAR_ARROW_VALUE_49"/>
</p:tagLst>
</file>

<file path=ppt/tags/tag2076.xml><?xml version="1.0" encoding="utf-8"?>
<p:tagLst xmlns:p="http://schemas.openxmlformats.org/presentationml/2006/main">
  <p:tag name="POWER_USER_DIAGRAM_CIRCULAR_ARROW_KEY" val="POWER_USER_DIAGRAM_CIRCULAR_ARROW_VALUE_50"/>
</p:tagLst>
</file>

<file path=ppt/tags/tag2077.xml><?xml version="1.0" encoding="utf-8"?>
<p:tagLst xmlns:p="http://schemas.openxmlformats.org/presentationml/2006/main">
  <p:tag name="POWER_USER_DIAGRAM_CIRCULAR_ARROW_KEY" val="POWER_USER_DIAGRAM_CIRCULAR_ARROW_VALUE_5"/>
</p:tagLst>
</file>

<file path=ppt/tags/tag2078.xml><?xml version="1.0" encoding="utf-8"?>
<p:tagLst xmlns:p="http://schemas.openxmlformats.org/presentationml/2006/main">
  <p:tag name="POWER_USER_DIAGRAM_CIRCULAR_ARROW_KEY" val="POWER_USER_DIAGRAM_CIRCULAR_ARROW_VALUE_6"/>
</p:tagLst>
</file>

<file path=ppt/tags/tag2079.xml><?xml version="1.0" encoding="utf-8"?>
<p:tagLst xmlns:p="http://schemas.openxmlformats.org/presentationml/2006/main">
  <p:tag name="POWER_USER_DIAGRAM_CIRCULAR_ARROW_KEY" val="POWER_USER_DIAGRAM_CIRCULAR_ARROW_VALUE_7"/>
</p:tagLst>
</file>

<file path=ppt/tags/tag208.xml><?xml version="1.0" encoding="utf-8"?>
<p:tagLst xmlns:p="http://schemas.openxmlformats.org/presentationml/2006/main">
  <p:tag name="POWER_USER_DIAGRAM_CIRCULAR_ARROW_KEY" val="POWER_USER_DIAGRAM_CIRCULAR_ARROW_VALUE_24"/>
</p:tagLst>
</file>

<file path=ppt/tags/tag2080.xml><?xml version="1.0" encoding="utf-8"?>
<p:tagLst xmlns:p="http://schemas.openxmlformats.org/presentationml/2006/main">
  <p:tag name="POWER_USER_DIAGRAM_CIRCULAR_ARROW_KEY" val="POWER_USER_DIAGRAM_CIRCULAR_ARROW_VALUE_8"/>
</p:tagLst>
</file>

<file path=ppt/tags/tag2081.xml><?xml version="1.0" encoding="utf-8"?>
<p:tagLst xmlns:p="http://schemas.openxmlformats.org/presentationml/2006/main">
  <p:tag name="POWER_USER_DIAGRAM_CIRCULAR_ARROW_KEY" val="POWER_USER_DIAGRAM_CIRCULAR_ARROW_VALUE_9"/>
</p:tagLst>
</file>

<file path=ppt/tags/tag2082.xml><?xml version="1.0" encoding="utf-8"?>
<p:tagLst xmlns:p="http://schemas.openxmlformats.org/presentationml/2006/main">
  <p:tag name="POWER_USER_DIAGRAM_CIRCULAR_ARROW_KEY" val="POWER_USER_DIAGRAM_CIRCULAR_ARROW_VALUE_10"/>
</p:tagLst>
</file>

<file path=ppt/tags/tag2083.xml><?xml version="1.0" encoding="utf-8"?>
<p:tagLst xmlns:p="http://schemas.openxmlformats.org/presentationml/2006/main">
  <p:tag name="POWER_USER_DIAGRAM_CIRCULAR_ARROW_KEY" val="POWER_USER_DIAGRAM_CIRCULAR_ARROW_VALUE_11"/>
</p:tagLst>
</file>

<file path=ppt/tags/tag2084.xml><?xml version="1.0" encoding="utf-8"?>
<p:tagLst xmlns:p="http://schemas.openxmlformats.org/presentationml/2006/main">
  <p:tag name="POWER_USER_DIAGRAM_CIRCULAR_ARROW_KEY" val="POWER_USER_DIAGRAM_CIRCULAR_ARROW_VALUE_12"/>
</p:tagLst>
</file>

<file path=ppt/tags/tag2085.xml><?xml version="1.0" encoding="utf-8"?>
<p:tagLst xmlns:p="http://schemas.openxmlformats.org/presentationml/2006/main">
  <p:tag name="POWER_USER_DIAGRAM_CIRCULAR_ARROW_KEY" val="POWER_USER_DIAGRAM_CIRCULAR_ARROW_VALUE_13"/>
</p:tagLst>
</file>

<file path=ppt/tags/tag2086.xml><?xml version="1.0" encoding="utf-8"?>
<p:tagLst xmlns:p="http://schemas.openxmlformats.org/presentationml/2006/main">
  <p:tag name="POWER_USER_DIAGRAM_CIRCULAR_ARROW_KEY" val="POWER_USER_DIAGRAM_CIRCULAR_ARROW_VALUE_14"/>
</p:tagLst>
</file>

<file path=ppt/tags/tag2087.xml><?xml version="1.0" encoding="utf-8"?>
<p:tagLst xmlns:p="http://schemas.openxmlformats.org/presentationml/2006/main">
  <p:tag name="POWER_USER_DIAGRAM_CIRCULAR_ARROW_KEY" val="POWER_USER_DIAGRAM_CIRCULAR_ARROW_VALUE_15"/>
</p:tagLst>
</file>

<file path=ppt/tags/tag2088.xml><?xml version="1.0" encoding="utf-8"?>
<p:tagLst xmlns:p="http://schemas.openxmlformats.org/presentationml/2006/main">
  <p:tag name="POWER_USER_DIAGRAM_CIRCULAR_ARROW_KEY" val="POWER_USER_DIAGRAM_CIRCULAR_ARROW_VALUE_16"/>
</p:tagLst>
</file>

<file path=ppt/tags/tag2089.xml><?xml version="1.0" encoding="utf-8"?>
<p:tagLst xmlns:p="http://schemas.openxmlformats.org/presentationml/2006/main">
  <p:tag name="POWER_USER_DIAGRAM_CIRCULAR_ARROW_KEY" val="POWER_USER_DIAGRAM_CIRCULAR_ARROW_VALUE_17"/>
</p:tagLst>
</file>

<file path=ppt/tags/tag209.xml><?xml version="1.0" encoding="utf-8"?>
<p:tagLst xmlns:p="http://schemas.openxmlformats.org/presentationml/2006/main">
  <p:tag name="POWER_USER_DIAGRAM_CIRCULAR_ARROW_KEY" val="POWER_USER_DIAGRAM_CIRCULAR_ARROW_VALUE_25"/>
</p:tagLst>
</file>

<file path=ppt/tags/tag2090.xml><?xml version="1.0" encoding="utf-8"?>
<p:tagLst xmlns:p="http://schemas.openxmlformats.org/presentationml/2006/main">
  <p:tag name="POWER_USER_DIAGRAM_CIRCULAR_ARROW_KEY" val="POWER_USER_DIAGRAM_CIRCULAR_ARROW_VALUE_18"/>
</p:tagLst>
</file>

<file path=ppt/tags/tag2091.xml><?xml version="1.0" encoding="utf-8"?>
<p:tagLst xmlns:p="http://schemas.openxmlformats.org/presentationml/2006/main">
  <p:tag name="POWER_USER_DIAGRAM_CIRCULAR_ARROW_KEY" val="POWER_USER_DIAGRAM_CIRCULAR_ARROW_VALUE_19"/>
</p:tagLst>
</file>

<file path=ppt/tags/tag2092.xml><?xml version="1.0" encoding="utf-8"?>
<p:tagLst xmlns:p="http://schemas.openxmlformats.org/presentationml/2006/main">
  <p:tag name="POWER_USER_DIAGRAM_CIRCULAR_ARROW_KEY" val="POWER_USER_DIAGRAM_CIRCULAR_ARROW_VALUE_20"/>
</p:tagLst>
</file>

<file path=ppt/tags/tag2093.xml><?xml version="1.0" encoding="utf-8"?>
<p:tagLst xmlns:p="http://schemas.openxmlformats.org/presentationml/2006/main">
  <p:tag name="POWER_USER_DIAGRAM_CIRCULAR_ARROW_KEY" val="POWER_USER_DIAGRAM_CIRCULAR_ARROW_VALUE_21"/>
</p:tagLst>
</file>

<file path=ppt/tags/tag2094.xml><?xml version="1.0" encoding="utf-8"?>
<p:tagLst xmlns:p="http://schemas.openxmlformats.org/presentationml/2006/main">
  <p:tag name="POWER_USER_DIAGRAM_CIRCULAR_ARROW_KEY" val="POWER_USER_DIAGRAM_CIRCULAR_ARROW_VALUE_22"/>
</p:tagLst>
</file>

<file path=ppt/tags/tag2095.xml><?xml version="1.0" encoding="utf-8"?>
<p:tagLst xmlns:p="http://schemas.openxmlformats.org/presentationml/2006/main">
  <p:tag name="POWER_USER_DIAGRAM_CIRCULAR_ARROW_KEY" val="POWER_USER_DIAGRAM_CIRCULAR_ARROW_VALUE_23"/>
</p:tagLst>
</file>

<file path=ppt/tags/tag2096.xml><?xml version="1.0" encoding="utf-8"?>
<p:tagLst xmlns:p="http://schemas.openxmlformats.org/presentationml/2006/main">
  <p:tag name="POWER_USER_DIAGRAM_CIRCULAR_ARROW_KEY" val="POWER_USER_DIAGRAM_CIRCULAR_ARROW_VALUE_24"/>
</p:tagLst>
</file>

<file path=ppt/tags/tag2097.xml><?xml version="1.0" encoding="utf-8"?>
<p:tagLst xmlns:p="http://schemas.openxmlformats.org/presentationml/2006/main">
  <p:tag name="POWER_USER_DIAGRAM_CIRCULAR_ARROW_KEY" val="POWER_USER_DIAGRAM_CIRCULAR_ARROW_VALUE_25"/>
</p:tagLst>
</file>

<file path=ppt/tags/tag2098.xml><?xml version="1.0" encoding="utf-8"?>
<p:tagLst xmlns:p="http://schemas.openxmlformats.org/presentationml/2006/main">
  <p:tag name="POWER_USER_DIAGRAM_CIRCULAR_ARROW_KEY" val="POWER_USER_DIAGRAM_CIRCULAR_ARROW_VALUE_26"/>
</p:tagLst>
</file>

<file path=ppt/tags/tag2099.xml><?xml version="1.0" encoding="utf-8"?>
<p:tagLst xmlns:p="http://schemas.openxmlformats.org/presentationml/2006/main">
  <p:tag name="POWER_USER_DIAGRAM_CIRCULAR_ARROW_KEY" val="POWER_USER_DIAGRAM_CIRCULAR_ARROW_VALUE_27"/>
</p:tagLst>
</file>

<file path=ppt/tags/tag21.xml><?xml version="1.0" encoding="utf-8"?>
<p:tagLst xmlns:p="http://schemas.openxmlformats.org/presentationml/2006/main">
  <p:tag name="POWER_USER_DIAGRAM_CIRCULAR_ARROW_KEY" val="POWER_USER_DIAGRAM_CIRCULAR_ARROW_VALUE_23"/>
</p:tagLst>
</file>

<file path=ppt/tags/tag210.xml><?xml version="1.0" encoding="utf-8"?>
<p:tagLst xmlns:p="http://schemas.openxmlformats.org/presentationml/2006/main">
  <p:tag name="POWER_USER_DIAGRAM_CIRCULAR_ARROW_KEY" val="POWER_USER_DIAGRAM_CIRCULAR_ARROW_VALUE_26"/>
</p:tagLst>
</file>

<file path=ppt/tags/tag2100.xml><?xml version="1.0" encoding="utf-8"?>
<p:tagLst xmlns:p="http://schemas.openxmlformats.org/presentationml/2006/main">
  <p:tag name="POWER_USER_DIAGRAM_CIRCULAR_ARROW_KEY" val="POWER_USER_DIAGRAM_CIRCULAR_ARROW_VALUE_28"/>
</p:tagLst>
</file>

<file path=ppt/tags/tag2101.xml><?xml version="1.0" encoding="utf-8"?>
<p:tagLst xmlns:p="http://schemas.openxmlformats.org/presentationml/2006/main">
  <p:tag name="POWER_USER_DIAGRAM_CIRCULAR_ARROW_KEY" val="POWER_USER_DIAGRAM_CIRCULAR_ARROW_VALUE_29"/>
</p:tagLst>
</file>

<file path=ppt/tags/tag2102.xml><?xml version="1.0" encoding="utf-8"?>
<p:tagLst xmlns:p="http://schemas.openxmlformats.org/presentationml/2006/main">
  <p:tag name="POWER_USER_DIAGRAM_CIRCULAR_ARROW_KEY" val="POWER_USER_DIAGRAM_CIRCULAR_ARROW_VALUE_30"/>
</p:tagLst>
</file>

<file path=ppt/tags/tag2103.xml><?xml version="1.0" encoding="utf-8"?>
<p:tagLst xmlns:p="http://schemas.openxmlformats.org/presentationml/2006/main">
  <p:tag name="POWER_USER_DIAGRAM_CIRCULAR_ARROW_KEY" val="POWER_USER_DIAGRAM_CIRCULAR_ARROW_VALUE_31"/>
</p:tagLst>
</file>

<file path=ppt/tags/tag2104.xml><?xml version="1.0" encoding="utf-8"?>
<p:tagLst xmlns:p="http://schemas.openxmlformats.org/presentationml/2006/main">
  <p:tag name="POWER_USER_DIAGRAM_CIRCULAR_ARROW_KEY" val="POWER_USER_DIAGRAM_CIRCULAR_ARROW_VALUE_32"/>
</p:tagLst>
</file>

<file path=ppt/tags/tag2105.xml><?xml version="1.0" encoding="utf-8"?>
<p:tagLst xmlns:p="http://schemas.openxmlformats.org/presentationml/2006/main">
  <p:tag name="POWER_USER_DIAGRAM_CIRCULAR_ARROW_KEY" val="POWER_USER_DIAGRAM_CIRCULAR_ARROW_VALUE_33"/>
</p:tagLst>
</file>

<file path=ppt/tags/tag2106.xml><?xml version="1.0" encoding="utf-8"?>
<p:tagLst xmlns:p="http://schemas.openxmlformats.org/presentationml/2006/main">
  <p:tag name="POWER_USER_DIAGRAM_CIRCULAR_ARROW_KEY" val="POWER_USER_DIAGRAM_CIRCULAR_ARROW_VALUE_34"/>
</p:tagLst>
</file>

<file path=ppt/tags/tag2107.xml><?xml version="1.0" encoding="utf-8"?>
<p:tagLst xmlns:p="http://schemas.openxmlformats.org/presentationml/2006/main">
  <p:tag name="POWER_USER_DIAGRAM_CIRCULAR_ARROW_KEY" val="POWER_USER_DIAGRAM_CIRCULAR_ARROW_VALUE_35"/>
</p:tagLst>
</file>

<file path=ppt/tags/tag2108.xml><?xml version="1.0" encoding="utf-8"?>
<p:tagLst xmlns:p="http://schemas.openxmlformats.org/presentationml/2006/main">
  <p:tag name="POWER_USER_DIAGRAM_CIRCULAR_ARROW_KEY" val="POWER_USER_DIAGRAM_CIRCULAR_ARROW_VALUE_36"/>
</p:tagLst>
</file>

<file path=ppt/tags/tag2109.xml><?xml version="1.0" encoding="utf-8"?>
<p:tagLst xmlns:p="http://schemas.openxmlformats.org/presentationml/2006/main">
  <p:tag name="POWER_USER_DIAGRAM_CIRCULAR_ARROW_KEY" val="POWER_USER_DIAGRAM_CIRCULAR_ARROW_VALUE_37"/>
</p:tagLst>
</file>

<file path=ppt/tags/tag211.xml><?xml version="1.0" encoding="utf-8"?>
<p:tagLst xmlns:p="http://schemas.openxmlformats.org/presentationml/2006/main">
  <p:tag name="POWER_USER_DIAGRAM_CIRCULAR_ARROW_KEY" val="POWER_USER_DIAGRAM_CIRCULAR_ARROW_VALUE_27"/>
</p:tagLst>
</file>

<file path=ppt/tags/tag2110.xml><?xml version="1.0" encoding="utf-8"?>
<p:tagLst xmlns:p="http://schemas.openxmlformats.org/presentationml/2006/main">
  <p:tag name="POWER_USER_DIAGRAM_CIRCULAR_ARROW_KEY" val="POWER_USER_DIAGRAM_CIRCULAR_ARROW_VALUE_38"/>
</p:tagLst>
</file>

<file path=ppt/tags/tag2111.xml><?xml version="1.0" encoding="utf-8"?>
<p:tagLst xmlns:p="http://schemas.openxmlformats.org/presentationml/2006/main">
  <p:tag name="POWER_USER_DIAGRAM_CIRCULAR_ARROW_KEY" val="POWER_USER_DIAGRAM_CIRCULAR_ARROW_VALUE_39"/>
</p:tagLst>
</file>

<file path=ppt/tags/tag2112.xml><?xml version="1.0" encoding="utf-8"?>
<p:tagLst xmlns:p="http://schemas.openxmlformats.org/presentationml/2006/main">
  <p:tag name="POWER_USER_DIAGRAM_CIRCULAR_ARROW_KEY" val="POWER_USER_DIAGRAM_CIRCULAR_ARROW_VALUE_40"/>
</p:tagLst>
</file>

<file path=ppt/tags/tag2113.xml><?xml version="1.0" encoding="utf-8"?>
<p:tagLst xmlns:p="http://schemas.openxmlformats.org/presentationml/2006/main">
  <p:tag name="POWER_USER_DIAGRAM_CIRCULAR_ARROW_KEY" val="POWER_USER_DIAGRAM_CIRCULAR_ARROW_VALUE_41"/>
</p:tagLst>
</file>

<file path=ppt/tags/tag2114.xml><?xml version="1.0" encoding="utf-8"?>
<p:tagLst xmlns:p="http://schemas.openxmlformats.org/presentationml/2006/main">
  <p:tag name="POWER_USER_DIAGRAM_CIRCULAR_ARROW_KEY" val="POWER_USER_DIAGRAM_CIRCULAR_ARROW_VALUE_42"/>
</p:tagLst>
</file>

<file path=ppt/tags/tag2115.xml><?xml version="1.0" encoding="utf-8"?>
<p:tagLst xmlns:p="http://schemas.openxmlformats.org/presentationml/2006/main">
  <p:tag name="POWER_USER_DIAGRAM_CIRCULAR_ARROW_KEY" val="POWER_USER_DIAGRAM_CIRCULAR_ARROW_VALUE_43"/>
</p:tagLst>
</file>

<file path=ppt/tags/tag2116.xml><?xml version="1.0" encoding="utf-8"?>
<p:tagLst xmlns:p="http://schemas.openxmlformats.org/presentationml/2006/main">
  <p:tag name="POWER_USER_DIAGRAM_CIRCULAR_ARROW_KEY" val="POWER_USER_DIAGRAM_CIRCULAR_ARROW_VALUE_44"/>
</p:tagLst>
</file>

<file path=ppt/tags/tag2117.xml><?xml version="1.0" encoding="utf-8"?>
<p:tagLst xmlns:p="http://schemas.openxmlformats.org/presentationml/2006/main">
  <p:tag name="POWER_USER_DIAGRAM_CIRCULAR_ARROW_KEY" val="POWER_USER_DIAGRAM_CIRCULAR_ARROW_VALUE_45"/>
</p:tagLst>
</file>

<file path=ppt/tags/tag2118.xml><?xml version="1.0" encoding="utf-8"?>
<p:tagLst xmlns:p="http://schemas.openxmlformats.org/presentationml/2006/main">
  <p:tag name="POWER_USER_DIAGRAM_CIRCULAR_ARROW_KEY" val="POWER_USER_DIAGRAM_CIRCULAR_ARROW_VALUE_46"/>
</p:tagLst>
</file>

<file path=ppt/tags/tag2119.xml><?xml version="1.0" encoding="utf-8"?>
<p:tagLst xmlns:p="http://schemas.openxmlformats.org/presentationml/2006/main">
  <p:tag name="POWER_USER_DIAGRAM_CIRCULAR_ARROW_KEY" val="POWER_USER_DIAGRAM_CIRCULAR_ARROW_VALUE_47"/>
</p:tagLst>
</file>

<file path=ppt/tags/tag212.xml><?xml version="1.0" encoding="utf-8"?>
<p:tagLst xmlns:p="http://schemas.openxmlformats.org/presentationml/2006/main">
  <p:tag name="POWER_USER_DIAGRAM_CIRCULAR_ARROW_KEY" val="POWER_USER_DIAGRAM_CIRCULAR_ARROW_VALUE_28"/>
</p:tagLst>
</file>

<file path=ppt/tags/tag2120.xml><?xml version="1.0" encoding="utf-8"?>
<p:tagLst xmlns:p="http://schemas.openxmlformats.org/presentationml/2006/main">
  <p:tag name="POWER_USER_DIAGRAM_CIRCULAR_ARROW_KEY" val="POWER_USER_DIAGRAM_CIRCULAR_ARROW_VALUE_48"/>
</p:tagLst>
</file>

<file path=ppt/tags/tag2121.xml><?xml version="1.0" encoding="utf-8"?>
<p:tagLst xmlns:p="http://schemas.openxmlformats.org/presentationml/2006/main">
  <p:tag name="POWER_USER_DIAGRAM_CIRCULAR_ARROW_KEY" val="POWER_USER_DIAGRAM_CIRCULAR_ARROW_VALUE_49"/>
</p:tagLst>
</file>

<file path=ppt/tags/tag2122.xml><?xml version="1.0" encoding="utf-8"?>
<p:tagLst xmlns:p="http://schemas.openxmlformats.org/presentationml/2006/main">
  <p:tag name="POWER_USER_DIAGRAM_CIRCULAR_ARROW_KEY" val="POWER_USER_DIAGRAM_CIRCULAR_ARROW_VALUE_50"/>
</p:tagLst>
</file>

<file path=ppt/tags/tag2123.xml><?xml version="1.0" encoding="utf-8"?>
<p:tagLst xmlns:p="http://schemas.openxmlformats.org/presentationml/2006/main">
  <p:tag name="POWER_USER_DIAGRAM_CIRCULAR_ARROW_KEY" val="POWER_USER_DIAGRAM_CIRCULAR_ARROW_VALUE_5"/>
</p:tagLst>
</file>

<file path=ppt/tags/tag2124.xml><?xml version="1.0" encoding="utf-8"?>
<p:tagLst xmlns:p="http://schemas.openxmlformats.org/presentationml/2006/main">
  <p:tag name="POWER_USER_DIAGRAM_CIRCULAR_ARROW_KEY" val="POWER_USER_DIAGRAM_CIRCULAR_ARROW_VALUE_6"/>
</p:tagLst>
</file>

<file path=ppt/tags/tag2125.xml><?xml version="1.0" encoding="utf-8"?>
<p:tagLst xmlns:p="http://schemas.openxmlformats.org/presentationml/2006/main">
  <p:tag name="POWER_USER_DIAGRAM_CIRCULAR_ARROW_KEY" val="POWER_USER_DIAGRAM_CIRCULAR_ARROW_VALUE_7"/>
</p:tagLst>
</file>

<file path=ppt/tags/tag2126.xml><?xml version="1.0" encoding="utf-8"?>
<p:tagLst xmlns:p="http://schemas.openxmlformats.org/presentationml/2006/main">
  <p:tag name="POWER_USER_DIAGRAM_CIRCULAR_ARROW_KEY" val="POWER_USER_DIAGRAM_CIRCULAR_ARROW_VALUE_8"/>
</p:tagLst>
</file>

<file path=ppt/tags/tag2127.xml><?xml version="1.0" encoding="utf-8"?>
<p:tagLst xmlns:p="http://schemas.openxmlformats.org/presentationml/2006/main">
  <p:tag name="POWER_USER_DIAGRAM_CIRCULAR_ARROW_KEY" val="POWER_USER_DIAGRAM_CIRCULAR_ARROW_VALUE_9"/>
</p:tagLst>
</file>

<file path=ppt/tags/tag2128.xml><?xml version="1.0" encoding="utf-8"?>
<p:tagLst xmlns:p="http://schemas.openxmlformats.org/presentationml/2006/main">
  <p:tag name="POWER_USER_DIAGRAM_CIRCULAR_ARROW_KEY" val="POWER_USER_DIAGRAM_CIRCULAR_ARROW_VALUE_10"/>
</p:tagLst>
</file>

<file path=ppt/tags/tag2129.xml><?xml version="1.0" encoding="utf-8"?>
<p:tagLst xmlns:p="http://schemas.openxmlformats.org/presentationml/2006/main">
  <p:tag name="POWER_USER_DIAGRAM_CIRCULAR_ARROW_KEY" val="POWER_USER_DIAGRAM_CIRCULAR_ARROW_VALUE_11"/>
</p:tagLst>
</file>

<file path=ppt/tags/tag213.xml><?xml version="1.0" encoding="utf-8"?>
<p:tagLst xmlns:p="http://schemas.openxmlformats.org/presentationml/2006/main">
  <p:tag name="POWER_USER_DIAGRAM_CIRCULAR_ARROW_KEY" val="POWER_USER_DIAGRAM_CIRCULAR_ARROW_VALUE_29"/>
</p:tagLst>
</file>

<file path=ppt/tags/tag2130.xml><?xml version="1.0" encoding="utf-8"?>
<p:tagLst xmlns:p="http://schemas.openxmlformats.org/presentationml/2006/main">
  <p:tag name="POWER_USER_DIAGRAM_CIRCULAR_ARROW_KEY" val="POWER_USER_DIAGRAM_CIRCULAR_ARROW_VALUE_12"/>
</p:tagLst>
</file>

<file path=ppt/tags/tag2131.xml><?xml version="1.0" encoding="utf-8"?>
<p:tagLst xmlns:p="http://schemas.openxmlformats.org/presentationml/2006/main">
  <p:tag name="POWER_USER_DIAGRAM_CIRCULAR_ARROW_KEY" val="POWER_USER_DIAGRAM_CIRCULAR_ARROW_VALUE_13"/>
</p:tagLst>
</file>

<file path=ppt/tags/tag2132.xml><?xml version="1.0" encoding="utf-8"?>
<p:tagLst xmlns:p="http://schemas.openxmlformats.org/presentationml/2006/main">
  <p:tag name="POWER_USER_DIAGRAM_CIRCULAR_ARROW_KEY" val="POWER_USER_DIAGRAM_CIRCULAR_ARROW_VALUE_14"/>
</p:tagLst>
</file>

<file path=ppt/tags/tag2133.xml><?xml version="1.0" encoding="utf-8"?>
<p:tagLst xmlns:p="http://schemas.openxmlformats.org/presentationml/2006/main">
  <p:tag name="POWER_USER_DIAGRAM_CIRCULAR_ARROW_KEY" val="POWER_USER_DIAGRAM_CIRCULAR_ARROW_VALUE_15"/>
</p:tagLst>
</file>

<file path=ppt/tags/tag2134.xml><?xml version="1.0" encoding="utf-8"?>
<p:tagLst xmlns:p="http://schemas.openxmlformats.org/presentationml/2006/main">
  <p:tag name="POWER_USER_DIAGRAM_CIRCULAR_ARROW_KEY" val="POWER_USER_DIAGRAM_CIRCULAR_ARROW_VALUE_16"/>
</p:tagLst>
</file>

<file path=ppt/tags/tag2135.xml><?xml version="1.0" encoding="utf-8"?>
<p:tagLst xmlns:p="http://schemas.openxmlformats.org/presentationml/2006/main">
  <p:tag name="POWER_USER_DIAGRAM_CIRCULAR_ARROW_KEY" val="POWER_USER_DIAGRAM_CIRCULAR_ARROW_VALUE_17"/>
</p:tagLst>
</file>

<file path=ppt/tags/tag2136.xml><?xml version="1.0" encoding="utf-8"?>
<p:tagLst xmlns:p="http://schemas.openxmlformats.org/presentationml/2006/main">
  <p:tag name="POWER_USER_DIAGRAM_CIRCULAR_ARROW_KEY" val="POWER_USER_DIAGRAM_CIRCULAR_ARROW_VALUE_18"/>
</p:tagLst>
</file>

<file path=ppt/tags/tag2137.xml><?xml version="1.0" encoding="utf-8"?>
<p:tagLst xmlns:p="http://schemas.openxmlformats.org/presentationml/2006/main">
  <p:tag name="POWER_USER_DIAGRAM_CIRCULAR_ARROW_KEY" val="POWER_USER_DIAGRAM_CIRCULAR_ARROW_VALUE_19"/>
</p:tagLst>
</file>

<file path=ppt/tags/tag2138.xml><?xml version="1.0" encoding="utf-8"?>
<p:tagLst xmlns:p="http://schemas.openxmlformats.org/presentationml/2006/main">
  <p:tag name="POWER_USER_DIAGRAM_CIRCULAR_ARROW_KEY" val="POWER_USER_DIAGRAM_CIRCULAR_ARROW_VALUE_20"/>
</p:tagLst>
</file>

<file path=ppt/tags/tag2139.xml><?xml version="1.0" encoding="utf-8"?>
<p:tagLst xmlns:p="http://schemas.openxmlformats.org/presentationml/2006/main">
  <p:tag name="POWER_USER_DIAGRAM_CIRCULAR_ARROW_KEY" val="POWER_USER_DIAGRAM_CIRCULAR_ARROW_VALUE_21"/>
</p:tagLst>
</file>

<file path=ppt/tags/tag214.xml><?xml version="1.0" encoding="utf-8"?>
<p:tagLst xmlns:p="http://schemas.openxmlformats.org/presentationml/2006/main">
  <p:tag name="POWER_USER_DIAGRAM_CIRCULAR_ARROW_KEY" val="POWER_USER_DIAGRAM_CIRCULAR_ARROW_VALUE_30"/>
</p:tagLst>
</file>

<file path=ppt/tags/tag2140.xml><?xml version="1.0" encoding="utf-8"?>
<p:tagLst xmlns:p="http://schemas.openxmlformats.org/presentationml/2006/main">
  <p:tag name="POWER_USER_DIAGRAM_CIRCULAR_ARROW_KEY" val="POWER_USER_DIAGRAM_CIRCULAR_ARROW_VALUE_22"/>
</p:tagLst>
</file>

<file path=ppt/tags/tag2141.xml><?xml version="1.0" encoding="utf-8"?>
<p:tagLst xmlns:p="http://schemas.openxmlformats.org/presentationml/2006/main">
  <p:tag name="POWER_USER_DIAGRAM_CIRCULAR_ARROW_KEY" val="POWER_USER_DIAGRAM_CIRCULAR_ARROW_VALUE_23"/>
</p:tagLst>
</file>

<file path=ppt/tags/tag2142.xml><?xml version="1.0" encoding="utf-8"?>
<p:tagLst xmlns:p="http://schemas.openxmlformats.org/presentationml/2006/main">
  <p:tag name="POWER_USER_DIAGRAM_CIRCULAR_ARROW_KEY" val="POWER_USER_DIAGRAM_CIRCULAR_ARROW_VALUE_24"/>
</p:tagLst>
</file>

<file path=ppt/tags/tag2143.xml><?xml version="1.0" encoding="utf-8"?>
<p:tagLst xmlns:p="http://schemas.openxmlformats.org/presentationml/2006/main">
  <p:tag name="POWER_USER_DIAGRAM_CIRCULAR_ARROW_KEY" val="POWER_USER_DIAGRAM_CIRCULAR_ARROW_VALUE_25"/>
</p:tagLst>
</file>

<file path=ppt/tags/tag2144.xml><?xml version="1.0" encoding="utf-8"?>
<p:tagLst xmlns:p="http://schemas.openxmlformats.org/presentationml/2006/main">
  <p:tag name="POWER_USER_DIAGRAM_CIRCULAR_ARROW_KEY" val="POWER_USER_DIAGRAM_CIRCULAR_ARROW_VALUE_26"/>
</p:tagLst>
</file>

<file path=ppt/tags/tag2145.xml><?xml version="1.0" encoding="utf-8"?>
<p:tagLst xmlns:p="http://schemas.openxmlformats.org/presentationml/2006/main">
  <p:tag name="POWER_USER_DIAGRAM_CIRCULAR_ARROW_KEY" val="POWER_USER_DIAGRAM_CIRCULAR_ARROW_VALUE_27"/>
</p:tagLst>
</file>

<file path=ppt/tags/tag2146.xml><?xml version="1.0" encoding="utf-8"?>
<p:tagLst xmlns:p="http://schemas.openxmlformats.org/presentationml/2006/main">
  <p:tag name="POWER_USER_DIAGRAM_CIRCULAR_ARROW_KEY" val="POWER_USER_DIAGRAM_CIRCULAR_ARROW_VALUE_28"/>
</p:tagLst>
</file>

<file path=ppt/tags/tag2147.xml><?xml version="1.0" encoding="utf-8"?>
<p:tagLst xmlns:p="http://schemas.openxmlformats.org/presentationml/2006/main">
  <p:tag name="POWER_USER_DIAGRAM_CIRCULAR_ARROW_KEY" val="POWER_USER_DIAGRAM_CIRCULAR_ARROW_VALUE_29"/>
</p:tagLst>
</file>

<file path=ppt/tags/tag2148.xml><?xml version="1.0" encoding="utf-8"?>
<p:tagLst xmlns:p="http://schemas.openxmlformats.org/presentationml/2006/main">
  <p:tag name="POWER_USER_DIAGRAM_CIRCULAR_ARROW_KEY" val="POWER_USER_DIAGRAM_CIRCULAR_ARROW_VALUE_30"/>
</p:tagLst>
</file>

<file path=ppt/tags/tag2149.xml><?xml version="1.0" encoding="utf-8"?>
<p:tagLst xmlns:p="http://schemas.openxmlformats.org/presentationml/2006/main">
  <p:tag name="POWER_USER_DIAGRAM_CIRCULAR_ARROW_KEY" val="POWER_USER_DIAGRAM_CIRCULAR_ARROW_VALUE_31"/>
</p:tagLst>
</file>

<file path=ppt/tags/tag215.xml><?xml version="1.0" encoding="utf-8"?>
<p:tagLst xmlns:p="http://schemas.openxmlformats.org/presentationml/2006/main">
  <p:tag name="POWER_USER_DIAGRAM_CIRCULAR_ARROW_KEY" val="POWER_USER_DIAGRAM_CIRCULAR_ARROW_VALUE_31"/>
</p:tagLst>
</file>

<file path=ppt/tags/tag2150.xml><?xml version="1.0" encoding="utf-8"?>
<p:tagLst xmlns:p="http://schemas.openxmlformats.org/presentationml/2006/main">
  <p:tag name="POWER_USER_DIAGRAM_CIRCULAR_ARROW_KEY" val="POWER_USER_DIAGRAM_CIRCULAR_ARROW_VALUE_32"/>
</p:tagLst>
</file>

<file path=ppt/tags/tag2151.xml><?xml version="1.0" encoding="utf-8"?>
<p:tagLst xmlns:p="http://schemas.openxmlformats.org/presentationml/2006/main">
  <p:tag name="POWER_USER_DIAGRAM_CIRCULAR_ARROW_KEY" val="POWER_USER_DIAGRAM_CIRCULAR_ARROW_VALUE_33"/>
</p:tagLst>
</file>

<file path=ppt/tags/tag2152.xml><?xml version="1.0" encoding="utf-8"?>
<p:tagLst xmlns:p="http://schemas.openxmlformats.org/presentationml/2006/main">
  <p:tag name="POWER_USER_DIAGRAM_CIRCULAR_ARROW_KEY" val="POWER_USER_DIAGRAM_CIRCULAR_ARROW_VALUE_34"/>
</p:tagLst>
</file>

<file path=ppt/tags/tag2153.xml><?xml version="1.0" encoding="utf-8"?>
<p:tagLst xmlns:p="http://schemas.openxmlformats.org/presentationml/2006/main">
  <p:tag name="POWER_USER_DIAGRAM_CIRCULAR_ARROW_KEY" val="POWER_USER_DIAGRAM_CIRCULAR_ARROW_VALUE_35"/>
</p:tagLst>
</file>

<file path=ppt/tags/tag2154.xml><?xml version="1.0" encoding="utf-8"?>
<p:tagLst xmlns:p="http://schemas.openxmlformats.org/presentationml/2006/main">
  <p:tag name="POWER_USER_DIAGRAM_CIRCULAR_ARROW_KEY" val="POWER_USER_DIAGRAM_CIRCULAR_ARROW_VALUE_36"/>
</p:tagLst>
</file>

<file path=ppt/tags/tag2155.xml><?xml version="1.0" encoding="utf-8"?>
<p:tagLst xmlns:p="http://schemas.openxmlformats.org/presentationml/2006/main">
  <p:tag name="POWER_USER_DIAGRAM_CIRCULAR_ARROW_KEY" val="POWER_USER_DIAGRAM_CIRCULAR_ARROW_VALUE_37"/>
</p:tagLst>
</file>

<file path=ppt/tags/tag2156.xml><?xml version="1.0" encoding="utf-8"?>
<p:tagLst xmlns:p="http://schemas.openxmlformats.org/presentationml/2006/main">
  <p:tag name="POWER_USER_DIAGRAM_CIRCULAR_ARROW_KEY" val="POWER_USER_DIAGRAM_CIRCULAR_ARROW_VALUE_38"/>
</p:tagLst>
</file>

<file path=ppt/tags/tag2157.xml><?xml version="1.0" encoding="utf-8"?>
<p:tagLst xmlns:p="http://schemas.openxmlformats.org/presentationml/2006/main">
  <p:tag name="POWER_USER_DIAGRAM_CIRCULAR_ARROW_KEY" val="POWER_USER_DIAGRAM_CIRCULAR_ARROW_VALUE_39"/>
</p:tagLst>
</file>

<file path=ppt/tags/tag2158.xml><?xml version="1.0" encoding="utf-8"?>
<p:tagLst xmlns:p="http://schemas.openxmlformats.org/presentationml/2006/main">
  <p:tag name="POWER_USER_DIAGRAM_CIRCULAR_ARROW_KEY" val="POWER_USER_DIAGRAM_CIRCULAR_ARROW_VALUE_40"/>
</p:tagLst>
</file>

<file path=ppt/tags/tag2159.xml><?xml version="1.0" encoding="utf-8"?>
<p:tagLst xmlns:p="http://schemas.openxmlformats.org/presentationml/2006/main">
  <p:tag name="POWER_USER_DIAGRAM_CIRCULAR_ARROW_KEY" val="POWER_USER_DIAGRAM_CIRCULAR_ARROW_VALUE_41"/>
</p:tagLst>
</file>

<file path=ppt/tags/tag216.xml><?xml version="1.0" encoding="utf-8"?>
<p:tagLst xmlns:p="http://schemas.openxmlformats.org/presentationml/2006/main">
  <p:tag name="POWER_USER_DIAGRAM_CIRCULAR_ARROW_KEY" val="POWER_USER_DIAGRAM_CIRCULAR_ARROW_VALUE_32"/>
</p:tagLst>
</file>

<file path=ppt/tags/tag2160.xml><?xml version="1.0" encoding="utf-8"?>
<p:tagLst xmlns:p="http://schemas.openxmlformats.org/presentationml/2006/main">
  <p:tag name="POWER_USER_DIAGRAM_CIRCULAR_ARROW_KEY" val="POWER_USER_DIAGRAM_CIRCULAR_ARROW_VALUE_42"/>
</p:tagLst>
</file>

<file path=ppt/tags/tag2161.xml><?xml version="1.0" encoding="utf-8"?>
<p:tagLst xmlns:p="http://schemas.openxmlformats.org/presentationml/2006/main">
  <p:tag name="POWER_USER_DIAGRAM_CIRCULAR_ARROW_KEY" val="POWER_USER_DIAGRAM_CIRCULAR_ARROW_VALUE_43"/>
</p:tagLst>
</file>

<file path=ppt/tags/tag2162.xml><?xml version="1.0" encoding="utf-8"?>
<p:tagLst xmlns:p="http://schemas.openxmlformats.org/presentationml/2006/main">
  <p:tag name="POWER_USER_DIAGRAM_CIRCULAR_ARROW_KEY" val="POWER_USER_DIAGRAM_CIRCULAR_ARROW_VALUE_44"/>
</p:tagLst>
</file>

<file path=ppt/tags/tag2163.xml><?xml version="1.0" encoding="utf-8"?>
<p:tagLst xmlns:p="http://schemas.openxmlformats.org/presentationml/2006/main">
  <p:tag name="POWER_USER_DIAGRAM_CIRCULAR_ARROW_KEY" val="POWER_USER_DIAGRAM_CIRCULAR_ARROW_VALUE_45"/>
</p:tagLst>
</file>

<file path=ppt/tags/tag2164.xml><?xml version="1.0" encoding="utf-8"?>
<p:tagLst xmlns:p="http://schemas.openxmlformats.org/presentationml/2006/main">
  <p:tag name="POWER_USER_DIAGRAM_CIRCULAR_ARROW_KEY" val="POWER_USER_DIAGRAM_CIRCULAR_ARROW_VALUE_46"/>
</p:tagLst>
</file>

<file path=ppt/tags/tag2165.xml><?xml version="1.0" encoding="utf-8"?>
<p:tagLst xmlns:p="http://schemas.openxmlformats.org/presentationml/2006/main">
  <p:tag name="POWER_USER_DIAGRAM_CIRCULAR_ARROW_KEY" val="POWER_USER_DIAGRAM_CIRCULAR_ARROW_VALUE_47"/>
</p:tagLst>
</file>

<file path=ppt/tags/tag2166.xml><?xml version="1.0" encoding="utf-8"?>
<p:tagLst xmlns:p="http://schemas.openxmlformats.org/presentationml/2006/main">
  <p:tag name="POWER_USER_DIAGRAM_CIRCULAR_ARROW_KEY" val="POWER_USER_DIAGRAM_CIRCULAR_ARROW_VALUE_48"/>
</p:tagLst>
</file>

<file path=ppt/tags/tag2167.xml><?xml version="1.0" encoding="utf-8"?>
<p:tagLst xmlns:p="http://schemas.openxmlformats.org/presentationml/2006/main">
  <p:tag name="POWER_USER_DIAGRAM_CIRCULAR_ARROW_KEY" val="POWER_USER_DIAGRAM_CIRCULAR_ARROW_VALUE_49"/>
</p:tagLst>
</file>

<file path=ppt/tags/tag2168.xml><?xml version="1.0" encoding="utf-8"?>
<p:tagLst xmlns:p="http://schemas.openxmlformats.org/presentationml/2006/main">
  <p:tag name="POWER_USER_DIAGRAM_CIRCULAR_ARROW_KEY" val="POWER_USER_DIAGRAM_CIRCULAR_ARROW_VALUE_50"/>
</p:tagLst>
</file>

<file path=ppt/tags/tag2169.xml><?xml version="1.0" encoding="utf-8"?>
<p:tagLst xmlns:p="http://schemas.openxmlformats.org/presentationml/2006/main">
  <p:tag name="POWER_USER_DIAGRAM_CIRCULAR_ARROW_KEY" val="POWER_USER_DIAGRAM_CIRCULAR_ARROW_VALUE_5"/>
</p:tagLst>
</file>

<file path=ppt/tags/tag217.xml><?xml version="1.0" encoding="utf-8"?>
<p:tagLst xmlns:p="http://schemas.openxmlformats.org/presentationml/2006/main">
  <p:tag name="POWER_USER_DIAGRAM_CIRCULAR_ARROW_KEY" val="POWER_USER_DIAGRAM_CIRCULAR_ARROW_VALUE_33"/>
</p:tagLst>
</file>

<file path=ppt/tags/tag2170.xml><?xml version="1.0" encoding="utf-8"?>
<p:tagLst xmlns:p="http://schemas.openxmlformats.org/presentationml/2006/main">
  <p:tag name="POWER_USER_DIAGRAM_CIRCULAR_ARROW_KEY" val="POWER_USER_DIAGRAM_CIRCULAR_ARROW_VALUE_6"/>
</p:tagLst>
</file>

<file path=ppt/tags/tag2171.xml><?xml version="1.0" encoding="utf-8"?>
<p:tagLst xmlns:p="http://schemas.openxmlformats.org/presentationml/2006/main">
  <p:tag name="POWER_USER_DIAGRAM_CIRCULAR_ARROW_KEY" val="POWER_USER_DIAGRAM_CIRCULAR_ARROW_VALUE_7"/>
</p:tagLst>
</file>

<file path=ppt/tags/tag2172.xml><?xml version="1.0" encoding="utf-8"?>
<p:tagLst xmlns:p="http://schemas.openxmlformats.org/presentationml/2006/main">
  <p:tag name="POWER_USER_DIAGRAM_CIRCULAR_ARROW_KEY" val="POWER_USER_DIAGRAM_CIRCULAR_ARROW_VALUE_8"/>
</p:tagLst>
</file>

<file path=ppt/tags/tag2173.xml><?xml version="1.0" encoding="utf-8"?>
<p:tagLst xmlns:p="http://schemas.openxmlformats.org/presentationml/2006/main">
  <p:tag name="POWER_USER_DIAGRAM_CIRCULAR_ARROW_KEY" val="POWER_USER_DIAGRAM_CIRCULAR_ARROW_VALUE_9"/>
</p:tagLst>
</file>

<file path=ppt/tags/tag2174.xml><?xml version="1.0" encoding="utf-8"?>
<p:tagLst xmlns:p="http://schemas.openxmlformats.org/presentationml/2006/main">
  <p:tag name="POWER_USER_DIAGRAM_CIRCULAR_ARROW_KEY" val="POWER_USER_DIAGRAM_CIRCULAR_ARROW_VALUE_10"/>
</p:tagLst>
</file>

<file path=ppt/tags/tag2175.xml><?xml version="1.0" encoding="utf-8"?>
<p:tagLst xmlns:p="http://schemas.openxmlformats.org/presentationml/2006/main">
  <p:tag name="POWER_USER_DIAGRAM_CIRCULAR_ARROW_KEY" val="POWER_USER_DIAGRAM_CIRCULAR_ARROW_VALUE_11"/>
</p:tagLst>
</file>

<file path=ppt/tags/tag2176.xml><?xml version="1.0" encoding="utf-8"?>
<p:tagLst xmlns:p="http://schemas.openxmlformats.org/presentationml/2006/main">
  <p:tag name="POWER_USER_DIAGRAM_CIRCULAR_ARROW_KEY" val="POWER_USER_DIAGRAM_CIRCULAR_ARROW_VALUE_12"/>
</p:tagLst>
</file>

<file path=ppt/tags/tag2177.xml><?xml version="1.0" encoding="utf-8"?>
<p:tagLst xmlns:p="http://schemas.openxmlformats.org/presentationml/2006/main">
  <p:tag name="POWER_USER_DIAGRAM_CIRCULAR_ARROW_KEY" val="POWER_USER_DIAGRAM_CIRCULAR_ARROW_VALUE_13"/>
</p:tagLst>
</file>

<file path=ppt/tags/tag2178.xml><?xml version="1.0" encoding="utf-8"?>
<p:tagLst xmlns:p="http://schemas.openxmlformats.org/presentationml/2006/main">
  <p:tag name="POWER_USER_DIAGRAM_CIRCULAR_ARROW_KEY" val="POWER_USER_DIAGRAM_CIRCULAR_ARROW_VALUE_14"/>
</p:tagLst>
</file>

<file path=ppt/tags/tag2179.xml><?xml version="1.0" encoding="utf-8"?>
<p:tagLst xmlns:p="http://schemas.openxmlformats.org/presentationml/2006/main">
  <p:tag name="POWER_USER_DIAGRAM_CIRCULAR_ARROW_KEY" val="POWER_USER_DIAGRAM_CIRCULAR_ARROW_VALUE_15"/>
</p:tagLst>
</file>

<file path=ppt/tags/tag218.xml><?xml version="1.0" encoding="utf-8"?>
<p:tagLst xmlns:p="http://schemas.openxmlformats.org/presentationml/2006/main">
  <p:tag name="POWER_USER_DIAGRAM_CIRCULAR_ARROW_KEY" val="POWER_USER_DIAGRAM_CIRCULAR_ARROW_VALUE_34"/>
</p:tagLst>
</file>

<file path=ppt/tags/tag2180.xml><?xml version="1.0" encoding="utf-8"?>
<p:tagLst xmlns:p="http://schemas.openxmlformats.org/presentationml/2006/main">
  <p:tag name="POWER_USER_DIAGRAM_CIRCULAR_ARROW_KEY" val="POWER_USER_DIAGRAM_CIRCULAR_ARROW_VALUE_16"/>
</p:tagLst>
</file>

<file path=ppt/tags/tag2181.xml><?xml version="1.0" encoding="utf-8"?>
<p:tagLst xmlns:p="http://schemas.openxmlformats.org/presentationml/2006/main">
  <p:tag name="POWER_USER_DIAGRAM_CIRCULAR_ARROW_KEY" val="POWER_USER_DIAGRAM_CIRCULAR_ARROW_VALUE_17"/>
</p:tagLst>
</file>

<file path=ppt/tags/tag2182.xml><?xml version="1.0" encoding="utf-8"?>
<p:tagLst xmlns:p="http://schemas.openxmlformats.org/presentationml/2006/main">
  <p:tag name="POWER_USER_DIAGRAM_CIRCULAR_ARROW_KEY" val="POWER_USER_DIAGRAM_CIRCULAR_ARROW_VALUE_18"/>
</p:tagLst>
</file>

<file path=ppt/tags/tag2183.xml><?xml version="1.0" encoding="utf-8"?>
<p:tagLst xmlns:p="http://schemas.openxmlformats.org/presentationml/2006/main">
  <p:tag name="POWER_USER_DIAGRAM_CIRCULAR_ARROW_KEY" val="POWER_USER_DIAGRAM_CIRCULAR_ARROW_VALUE_19"/>
</p:tagLst>
</file>

<file path=ppt/tags/tag2184.xml><?xml version="1.0" encoding="utf-8"?>
<p:tagLst xmlns:p="http://schemas.openxmlformats.org/presentationml/2006/main">
  <p:tag name="POWER_USER_DIAGRAM_CIRCULAR_ARROW_KEY" val="POWER_USER_DIAGRAM_CIRCULAR_ARROW_VALUE_20"/>
</p:tagLst>
</file>

<file path=ppt/tags/tag2185.xml><?xml version="1.0" encoding="utf-8"?>
<p:tagLst xmlns:p="http://schemas.openxmlformats.org/presentationml/2006/main">
  <p:tag name="POWER_USER_DIAGRAM_CIRCULAR_ARROW_KEY" val="POWER_USER_DIAGRAM_CIRCULAR_ARROW_VALUE_21"/>
</p:tagLst>
</file>

<file path=ppt/tags/tag2186.xml><?xml version="1.0" encoding="utf-8"?>
<p:tagLst xmlns:p="http://schemas.openxmlformats.org/presentationml/2006/main">
  <p:tag name="POWER_USER_DIAGRAM_CIRCULAR_ARROW_KEY" val="POWER_USER_DIAGRAM_CIRCULAR_ARROW_VALUE_22"/>
</p:tagLst>
</file>

<file path=ppt/tags/tag2187.xml><?xml version="1.0" encoding="utf-8"?>
<p:tagLst xmlns:p="http://schemas.openxmlformats.org/presentationml/2006/main">
  <p:tag name="POWER_USER_DIAGRAM_CIRCULAR_ARROW_KEY" val="POWER_USER_DIAGRAM_CIRCULAR_ARROW_VALUE_23"/>
</p:tagLst>
</file>

<file path=ppt/tags/tag2188.xml><?xml version="1.0" encoding="utf-8"?>
<p:tagLst xmlns:p="http://schemas.openxmlformats.org/presentationml/2006/main">
  <p:tag name="POWER_USER_DIAGRAM_CIRCULAR_ARROW_KEY" val="POWER_USER_DIAGRAM_CIRCULAR_ARROW_VALUE_24"/>
</p:tagLst>
</file>

<file path=ppt/tags/tag2189.xml><?xml version="1.0" encoding="utf-8"?>
<p:tagLst xmlns:p="http://schemas.openxmlformats.org/presentationml/2006/main">
  <p:tag name="POWER_USER_DIAGRAM_CIRCULAR_ARROW_KEY" val="POWER_USER_DIAGRAM_CIRCULAR_ARROW_VALUE_25"/>
</p:tagLst>
</file>

<file path=ppt/tags/tag219.xml><?xml version="1.0" encoding="utf-8"?>
<p:tagLst xmlns:p="http://schemas.openxmlformats.org/presentationml/2006/main">
  <p:tag name="POWER_USER_DIAGRAM_CIRCULAR_ARROW_KEY" val="POWER_USER_DIAGRAM_CIRCULAR_ARROW_VALUE_35"/>
</p:tagLst>
</file>

<file path=ppt/tags/tag2190.xml><?xml version="1.0" encoding="utf-8"?>
<p:tagLst xmlns:p="http://schemas.openxmlformats.org/presentationml/2006/main">
  <p:tag name="POWER_USER_DIAGRAM_CIRCULAR_ARROW_KEY" val="POWER_USER_DIAGRAM_CIRCULAR_ARROW_VALUE_26"/>
</p:tagLst>
</file>

<file path=ppt/tags/tag2191.xml><?xml version="1.0" encoding="utf-8"?>
<p:tagLst xmlns:p="http://schemas.openxmlformats.org/presentationml/2006/main">
  <p:tag name="POWER_USER_DIAGRAM_CIRCULAR_ARROW_KEY" val="POWER_USER_DIAGRAM_CIRCULAR_ARROW_VALUE_27"/>
</p:tagLst>
</file>

<file path=ppt/tags/tag2192.xml><?xml version="1.0" encoding="utf-8"?>
<p:tagLst xmlns:p="http://schemas.openxmlformats.org/presentationml/2006/main">
  <p:tag name="POWER_USER_DIAGRAM_CIRCULAR_ARROW_KEY" val="POWER_USER_DIAGRAM_CIRCULAR_ARROW_VALUE_28"/>
</p:tagLst>
</file>

<file path=ppt/tags/tag2193.xml><?xml version="1.0" encoding="utf-8"?>
<p:tagLst xmlns:p="http://schemas.openxmlformats.org/presentationml/2006/main">
  <p:tag name="POWER_USER_DIAGRAM_CIRCULAR_ARROW_KEY" val="POWER_USER_DIAGRAM_CIRCULAR_ARROW_VALUE_29"/>
</p:tagLst>
</file>

<file path=ppt/tags/tag2194.xml><?xml version="1.0" encoding="utf-8"?>
<p:tagLst xmlns:p="http://schemas.openxmlformats.org/presentationml/2006/main">
  <p:tag name="POWER_USER_DIAGRAM_CIRCULAR_ARROW_KEY" val="POWER_USER_DIAGRAM_CIRCULAR_ARROW_VALUE_30"/>
</p:tagLst>
</file>

<file path=ppt/tags/tag2195.xml><?xml version="1.0" encoding="utf-8"?>
<p:tagLst xmlns:p="http://schemas.openxmlformats.org/presentationml/2006/main">
  <p:tag name="POWER_USER_DIAGRAM_CIRCULAR_ARROW_KEY" val="POWER_USER_DIAGRAM_CIRCULAR_ARROW_VALUE_31"/>
</p:tagLst>
</file>

<file path=ppt/tags/tag2196.xml><?xml version="1.0" encoding="utf-8"?>
<p:tagLst xmlns:p="http://schemas.openxmlformats.org/presentationml/2006/main">
  <p:tag name="POWER_USER_DIAGRAM_CIRCULAR_ARROW_KEY" val="POWER_USER_DIAGRAM_CIRCULAR_ARROW_VALUE_32"/>
</p:tagLst>
</file>

<file path=ppt/tags/tag2197.xml><?xml version="1.0" encoding="utf-8"?>
<p:tagLst xmlns:p="http://schemas.openxmlformats.org/presentationml/2006/main">
  <p:tag name="POWER_USER_DIAGRAM_CIRCULAR_ARROW_KEY" val="POWER_USER_DIAGRAM_CIRCULAR_ARROW_VALUE_33"/>
</p:tagLst>
</file>

<file path=ppt/tags/tag2198.xml><?xml version="1.0" encoding="utf-8"?>
<p:tagLst xmlns:p="http://schemas.openxmlformats.org/presentationml/2006/main">
  <p:tag name="POWER_USER_DIAGRAM_CIRCULAR_ARROW_KEY" val="POWER_USER_DIAGRAM_CIRCULAR_ARROW_VALUE_34"/>
</p:tagLst>
</file>

<file path=ppt/tags/tag2199.xml><?xml version="1.0" encoding="utf-8"?>
<p:tagLst xmlns:p="http://schemas.openxmlformats.org/presentationml/2006/main">
  <p:tag name="POWER_USER_DIAGRAM_CIRCULAR_ARROW_KEY" val="POWER_USER_DIAGRAM_CIRCULAR_ARROW_VALUE_35"/>
</p:tagLst>
</file>

<file path=ppt/tags/tag22.xml><?xml version="1.0" encoding="utf-8"?>
<p:tagLst xmlns:p="http://schemas.openxmlformats.org/presentationml/2006/main">
  <p:tag name="POWER_USER_DIAGRAM_CIRCULAR_ARROW_KEY" val="POWER_USER_DIAGRAM_CIRCULAR_ARROW_VALUE_24"/>
</p:tagLst>
</file>

<file path=ppt/tags/tag220.xml><?xml version="1.0" encoding="utf-8"?>
<p:tagLst xmlns:p="http://schemas.openxmlformats.org/presentationml/2006/main">
  <p:tag name="POWER_USER_DIAGRAM_CIRCULAR_ARROW_KEY" val="POWER_USER_DIAGRAM_CIRCULAR_ARROW_VALUE_36"/>
</p:tagLst>
</file>

<file path=ppt/tags/tag2200.xml><?xml version="1.0" encoding="utf-8"?>
<p:tagLst xmlns:p="http://schemas.openxmlformats.org/presentationml/2006/main">
  <p:tag name="POWER_USER_DIAGRAM_CIRCULAR_ARROW_KEY" val="POWER_USER_DIAGRAM_CIRCULAR_ARROW_VALUE_36"/>
</p:tagLst>
</file>

<file path=ppt/tags/tag2201.xml><?xml version="1.0" encoding="utf-8"?>
<p:tagLst xmlns:p="http://schemas.openxmlformats.org/presentationml/2006/main">
  <p:tag name="POWER_USER_DIAGRAM_CIRCULAR_ARROW_KEY" val="POWER_USER_DIAGRAM_CIRCULAR_ARROW_VALUE_37"/>
</p:tagLst>
</file>

<file path=ppt/tags/tag2202.xml><?xml version="1.0" encoding="utf-8"?>
<p:tagLst xmlns:p="http://schemas.openxmlformats.org/presentationml/2006/main">
  <p:tag name="POWER_USER_DIAGRAM_CIRCULAR_ARROW_KEY" val="POWER_USER_DIAGRAM_CIRCULAR_ARROW_VALUE_38"/>
</p:tagLst>
</file>

<file path=ppt/tags/tag2203.xml><?xml version="1.0" encoding="utf-8"?>
<p:tagLst xmlns:p="http://schemas.openxmlformats.org/presentationml/2006/main">
  <p:tag name="POWER_USER_DIAGRAM_CIRCULAR_ARROW_KEY" val="POWER_USER_DIAGRAM_CIRCULAR_ARROW_VALUE_39"/>
</p:tagLst>
</file>

<file path=ppt/tags/tag2204.xml><?xml version="1.0" encoding="utf-8"?>
<p:tagLst xmlns:p="http://schemas.openxmlformats.org/presentationml/2006/main">
  <p:tag name="POWER_USER_DIAGRAM_CIRCULAR_ARROW_KEY" val="POWER_USER_DIAGRAM_CIRCULAR_ARROW_VALUE_40"/>
</p:tagLst>
</file>

<file path=ppt/tags/tag2205.xml><?xml version="1.0" encoding="utf-8"?>
<p:tagLst xmlns:p="http://schemas.openxmlformats.org/presentationml/2006/main">
  <p:tag name="POWER_USER_DIAGRAM_CIRCULAR_ARROW_KEY" val="POWER_USER_DIAGRAM_CIRCULAR_ARROW_VALUE_41"/>
</p:tagLst>
</file>

<file path=ppt/tags/tag2206.xml><?xml version="1.0" encoding="utf-8"?>
<p:tagLst xmlns:p="http://schemas.openxmlformats.org/presentationml/2006/main">
  <p:tag name="POWER_USER_DIAGRAM_CIRCULAR_ARROW_KEY" val="POWER_USER_DIAGRAM_CIRCULAR_ARROW_VALUE_42"/>
</p:tagLst>
</file>

<file path=ppt/tags/tag2207.xml><?xml version="1.0" encoding="utf-8"?>
<p:tagLst xmlns:p="http://schemas.openxmlformats.org/presentationml/2006/main">
  <p:tag name="POWER_USER_DIAGRAM_CIRCULAR_ARROW_KEY" val="POWER_USER_DIAGRAM_CIRCULAR_ARROW_VALUE_43"/>
</p:tagLst>
</file>

<file path=ppt/tags/tag2208.xml><?xml version="1.0" encoding="utf-8"?>
<p:tagLst xmlns:p="http://schemas.openxmlformats.org/presentationml/2006/main">
  <p:tag name="POWER_USER_DIAGRAM_CIRCULAR_ARROW_KEY" val="POWER_USER_DIAGRAM_CIRCULAR_ARROW_VALUE_44"/>
</p:tagLst>
</file>

<file path=ppt/tags/tag2209.xml><?xml version="1.0" encoding="utf-8"?>
<p:tagLst xmlns:p="http://schemas.openxmlformats.org/presentationml/2006/main">
  <p:tag name="POWER_USER_DIAGRAM_CIRCULAR_ARROW_KEY" val="POWER_USER_DIAGRAM_CIRCULAR_ARROW_VALUE_45"/>
</p:tagLst>
</file>

<file path=ppt/tags/tag221.xml><?xml version="1.0" encoding="utf-8"?>
<p:tagLst xmlns:p="http://schemas.openxmlformats.org/presentationml/2006/main">
  <p:tag name="POWER_USER_DIAGRAM_CIRCULAR_ARROW_KEY" val="POWER_USER_DIAGRAM_CIRCULAR_ARROW_VALUE_37"/>
</p:tagLst>
</file>

<file path=ppt/tags/tag2210.xml><?xml version="1.0" encoding="utf-8"?>
<p:tagLst xmlns:p="http://schemas.openxmlformats.org/presentationml/2006/main">
  <p:tag name="POWER_USER_DIAGRAM_CIRCULAR_ARROW_KEY" val="POWER_USER_DIAGRAM_CIRCULAR_ARROW_VALUE_46"/>
</p:tagLst>
</file>

<file path=ppt/tags/tag2211.xml><?xml version="1.0" encoding="utf-8"?>
<p:tagLst xmlns:p="http://schemas.openxmlformats.org/presentationml/2006/main">
  <p:tag name="POWER_USER_DIAGRAM_CIRCULAR_ARROW_KEY" val="POWER_USER_DIAGRAM_CIRCULAR_ARROW_VALUE_47"/>
</p:tagLst>
</file>

<file path=ppt/tags/tag2212.xml><?xml version="1.0" encoding="utf-8"?>
<p:tagLst xmlns:p="http://schemas.openxmlformats.org/presentationml/2006/main">
  <p:tag name="POWER_USER_DIAGRAM_CIRCULAR_ARROW_KEY" val="POWER_USER_DIAGRAM_CIRCULAR_ARROW_VALUE_48"/>
</p:tagLst>
</file>

<file path=ppt/tags/tag2213.xml><?xml version="1.0" encoding="utf-8"?>
<p:tagLst xmlns:p="http://schemas.openxmlformats.org/presentationml/2006/main">
  <p:tag name="POWER_USER_DIAGRAM_CIRCULAR_ARROW_KEY" val="POWER_USER_DIAGRAM_CIRCULAR_ARROW_VALUE_49"/>
</p:tagLst>
</file>

<file path=ppt/tags/tag2214.xml><?xml version="1.0" encoding="utf-8"?>
<p:tagLst xmlns:p="http://schemas.openxmlformats.org/presentationml/2006/main">
  <p:tag name="POWER_USER_DIAGRAM_CIRCULAR_ARROW_KEY" val="POWER_USER_DIAGRAM_CIRCULAR_ARROW_VALUE_50"/>
</p:tagLst>
</file>

<file path=ppt/tags/tag2215.xml><?xml version="1.0" encoding="utf-8"?>
<p:tagLst xmlns:p="http://schemas.openxmlformats.org/presentationml/2006/main">
  <p:tag name="POWER_USER_DIAGRAM_CIRCULAR_ARROW_KEY" val="POWER_USER_DIAGRAM_CIRCULAR_ARROW_VALUE_5"/>
</p:tagLst>
</file>

<file path=ppt/tags/tag2216.xml><?xml version="1.0" encoding="utf-8"?>
<p:tagLst xmlns:p="http://schemas.openxmlformats.org/presentationml/2006/main">
  <p:tag name="POWER_USER_DIAGRAM_CIRCULAR_ARROW_KEY" val="POWER_USER_DIAGRAM_CIRCULAR_ARROW_VALUE_6"/>
</p:tagLst>
</file>

<file path=ppt/tags/tag2217.xml><?xml version="1.0" encoding="utf-8"?>
<p:tagLst xmlns:p="http://schemas.openxmlformats.org/presentationml/2006/main">
  <p:tag name="POWER_USER_DIAGRAM_CIRCULAR_ARROW_KEY" val="POWER_USER_DIAGRAM_CIRCULAR_ARROW_VALUE_7"/>
</p:tagLst>
</file>

<file path=ppt/tags/tag2218.xml><?xml version="1.0" encoding="utf-8"?>
<p:tagLst xmlns:p="http://schemas.openxmlformats.org/presentationml/2006/main">
  <p:tag name="POWER_USER_DIAGRAM_CIRCULAR_ARROW_KEY" val="POWER_USER_DIAGRAM_CIRCULAR_ARROW_VALUE_8"/>
</p:tagLst>
</file>

<file path=ppt/tags/tag2219.xml><?xml version="1.0" encoding="utf-8"?>
<p:tagLst xmlns:p="http://schemas.openxmlformats.org/presentationml/2006/main">
  <p:tag name="POWER_USER_DIAGRAM_CIRCULAR_ARROW_KEY" val="POWER_USER_DIAGRAM_CIRCULAR_ARROW_VALUE_9"/>
</p:tagLst>
</file>

<file path=ppt/tags/tag222.xml><?xml version="1.0" encoding="utf-8"?>
<p:tagLst xmlns:p="http://schemas.openxmlformats.org/presentationml/2006/main">
  <p:tag name="POWER_USER_DIAGRAM_CIRCULAR_ARROW_KEY" val="POWER_USER_DIAGRAM_CIRCULAR_ARROW_VALUE_38"/>
</p:tagLst>
</file>

<file path=ppt/tags/tag2220.xml><?xml version="1.0" encoding="utf-8"?>
<p:tagLst xmlns:p="http://schemas.openxmlformats.org/presentationml/2006/main">
  <p:tag name="POWER_USER_DIAGRAM_CIRCULAR_ARROW_KEY" val="POWER_USER_DIAGRAM_CIRCULAR_ARROW_VALUE_10"/>
</p:tagLst>
</file>

<file path=ppt/tags/tag2221.xml><?xml version="1.0" encoding="utf-8"?>
<p:tagLst xmlns:p="http://schemas.openxmlformats.org/presentationml/2006/main">
  <p:tag name="POWER_USER_DIAGRAM_CIRCULAR_ARROW_KEY" val="POWER_USER_DIAGRAM_CIRCULAR_ARROW_VALUE_11"/>
</p:tagLst>
</file>

<file path=ppt/tags/tag2222.xml><?xml version="1.0" encoding="utf-8"?>
<p:tagLst xmlns:p="http://schemas.openxmlformats.org/presentationml/2006/main">
  <p:tag name="POWER_USER_DIAGRAM_CIRCULAR_ARROW_KEY" val="POWER_USER_DIAGRAM_CIRCULAR_ARROW_VALUE_12"/>
</p:tagLst>
</file>

<file path=ppt/tags/tag2223.xml><?xml version="1.0" encoding="utf-8"?>
<p:tagLst xmlns:p="http://schemas.openxmlformats.org/presentationml/2006/main">
  <p:tag name="POWER_USER_DIAGRAM_CIRCULAR_ARROW_KEY" val="POWER_USER_DIAGRAM_CIRCULAR_ARROW_VALUE_13"/>
</p:tagLst>
</file>

<file path=ppt/tags/tag2224.xml><?xml version="1.0" encoding="utf-8"?>
<p:tagLst xmlns:p="http://schemas.openxmlformats.org/presentationml/2006/main">
  <p:tag name="POWER_USER_DIAGRAM_CIRCULAR_ARROW_KEY" val="POWER_USER_DIAGRAM_CIRCULAR_ARROW_VALUE_14"/>
</p:tagLst>
</file>

<file path=ppt/tags/tag2225.xml><?xml version="1.0" encoding="utf-8"?>
<p:tagLst xmlns:p="http://schemas.openxmlformats.org/presentationml/2006/main">
  <p:tag name="POWER_USER_DIAGRAM_CIRCULAR_ARROW_KEY" val="POWER_USER_DIAGRAM_CIRCULAR_ARROW_VALUE_15"/>
</p:tagLst>
</file>

<file path=ppt/tags/tag2226.xml><?xml version="1.0" encoding="utf-8"?>
<p:tagLst xmlns:p="http://schemas.openxmlformats.org/presentationml/2006/main">
  <p:tag name="POWER_USER_DIAGRAM_CIRCULAR_ARROW_KEY" val="POWER_USER_DIAGRAM_CIRCULAR_ARROW_VALUE_16"/>
</p:tagLst>
</file>

<file path=ppt/tags/tag2227.xml><?xml version="1.0" encoding="utf-8"?>
<p:tagLst xmlns:p="http://schemas.openxmlformats.org/presentationml/2006/main">
  <p:tag name="POWER_USER_DIAGRAM_CIRCULAR_ARROW_KEY" val="POWER_USER_DIAGRAM_CIRCULAR_ARROW_VALUE_17"/>
</p:tagLst>
</file>

<file path=ppt/tags/tag2228.xml><?xml version="1.0" encoding="utf-8"?>
<p:tagLst xmlns:p="http://schemas.openxmlformats.org/presentationml/2006/main">
  <p:tag name="POWER_USER_DIAGRAM_CIRCULAR_ARROW_KEY" val="POWER_USER_DIAGRAM_CIRCULAR_ARROW_VALUE_18"/>
</p:tagLst>
</file>

<file path=ppt/tags/tag2229.xml><?xml version="1.0" encoding="utf-8"?>
<p:tagLst xmlns:p="http://schemas.openxmlformats.org/presentationml/2006/main">
  <p:tag name="POWER_USER_DIAGRAM_CIRCULAR_ARROW_KEY" val="POWER_USER_DIAGRAM_CIRCULAR_ARROW_VALUE_19"/>
</p:tagLst>
</file>

<file path=ppt/tags/tag223.xml><?xml version="1.0" encoding="utf-8"?>
<p:tagLst xmlns:p="http://schemas.openxmlformats.org/presentationml/2006/main">
  <p:tag name="POWER_USER_DIAGRAM_CIRCULAR_ARROW_KEY" val="POWER_USER_DIAGRAM_CIRCULAR_ARROW_VALUE_39"/>
</p:tagLst>
</file>

<file path=ppt/tags/tag2230.xml><?xml version="1.0" encoding="utf-8"?>
<p:tagLst xmlns:p="http://schemas.openxmlformats.org/presentationml/2006/main">
  <p:tag name="POWER_USER_DIAGRAM_CIRCULAR_ARROW_KEY" val="POWER_USER_DIAGRAM_CIRCULAR_ARROW_VALUE_20"/>
</p:tagLst>
</file>

<file path=ppt/tags/tag2231.xml><?xml version="1.0" encoding="utf-8"?>
<p:tagLst xmlns:p="http://schemas.openxmlformats.org/presentationml/2006/main">
  <p:tag name="POWER_USER_DIAGRAM_CIRCULAR_ARROW_KEY" val="POWER_USER_DIAGRAM_CIRCULAR_ARROW_VALUE_21"/>
</p:tagLst>
</file>

<file path=ppt/tags/tag2232.xml><?xml version="1.0" encoding="utf-8"?>
<p:tagLst xmlns:p="http://schemas.openxmlformats.org/presentationml/2006/main">
  <p:tag name="POWER_USER_DIAGRAM_CIRCULAR_ARROW_KEY" val="POWER_USER_DIAGRAM_CIRCULAR_ARROW_VALUE_22"/>
</p:tagLst>
</file>

<file path=ppt/tags/tag2233.xml><?xml version="1.0" encoding="utf-8"?>
<p:tagLst xmlns:p="http://schemas.openxmlformats.org/presentationml/2006/main">
  <p:tag name="POWER_USER_DIAGRAM_CIRCULAR_ARROW_KEY" val="POWER_USER_DIAGRAM_CIRCULAR_ARROW_VALUE_23"/>
</p:tagLst>
</file>

<file path=ppt/tags/tag2234.xml><?xml version="1.0" encoding="utf-8"?>
<p:tagLst xmlns:p="http://schemas.openxmlformats.org/presentationml/2006/main">
  <p:tag name="POWER_USER_DIAGRAM_CIRCULAR_ARROW_KEY" val="POWER_USER_DIAGRAM_CIRCULAR_ARROW_VALUE_24"/>
</p:tagLst>
</file>

<file path=ppt/tags/tag2235.xml><?xml version="1.0" encoding="utf-8"?>
<p:tagLst xmlns:p="http://schemas.openxmlformats.org/presentationml/2006/main">
  <p:tag name="POWER_USER_DIAGRAM_CIRCULAR_ARROW_KEY" val="POWER_USER_DIAGRAM_CIRCULAR_ARROW_VALUE_25"/>
</p:tagLst>
</file>

<file path=ppt/tags/tag2236.xml><?xml version="1.0" encoding="utf-8"?>
<p:tagLst xmlns:p="http://schemas.openxmlformats.org/presentationml/2006/main">
  <p:tag name="POWER_USER_DIAGRAM_CIRCULAR_ARROW_KEY" val="POWER_USER_DIAGRAM_CIRCULAR_ARROW_VALUE_26"/>
</p:tagLst>
</file>

<file path=ppt/tags/tag2237.xml><?xml version="1.0" encoding="utf-8"?>
<p:tagLst xmlns:p="http://schemas.openxmlformats.org/presentationml/2006/main">
  <p:tag name="POWER_USER_DIAGRAM_CIRCULAR_ARROW_KEY" val="POWER_USER_DIAGRAM_CIRCULAR_ARROW_VALUE_27"/>
</p:tagLst>
</file>

<file path=ppt/tags/tag2238.xml><?xml version="1.0" encoding="utf-8"?>
<p:tagLst xmlns:p="http://schemas.openxmlformats.org/presentationml/2006/main">
  <p:tag name="POWER_USER_DIAGRAM_CIRCULAR_ARROW_KEY" val="POWER_USER_DIAGRAM_CIRCULAR_ARROW_VALUE_28"/>
</p:tagLst>
</file>

<file path=ppt/tags/tag2239.xml><?xml version="1.0" encoding="utf-8"?>
<p:tagLst xmlns:p="http://schemas.openxmlformats.org/presentationml/2006/main">
  <p:tag name="POWER_USER_DIAGRAM_CIRCULAR_ARROW_KEY" val="POWER_USER_DIAGRAM_CIRCULAR_ARROW_VALUE_29"/>
</p:tagLst>
</file>

<file path=ppt/tags/tag224.xml><?xml version="1.0" encoding="utf-8"?>
<p:tagLst xmlns:p="http://schemas.openxmlformats.org/presentationml/2006/main">
  <p:tag name="POWER_USER_DIAGRAM_CIRCULAR_ARROW_KEY" val="POWER_USER_DIAGRAM_CIRCULAR_ARROW_VALUE_40"/>
</p:tagLst>
</file>

<file path=ppt/tags/tag2240.xml><?xml version="1.0" encoding="utf-8"?>
<p:tagLst xmlns:p="http://schemas.openxmlformats.org/presentationml/2006/main">
  <p:tag name="POWER_USER_DIAGRAM_CIRCULAR_ARROW_KEY" val="POWER_USER_DIAGRAM_CIRCULAR_ARROW_VALUE_30"/>
</p:tagLst>
</file>

<file path=ppt/tags/tag2241.xml><?xml version="1.0" encoding="utf-8"?>
<p:tagLst xmlns:p="http://schemas.openxmlformats.org/presentationml/2006/main">
  <p:tag name="POWER_USER_DIAGRAM_CIRCULAR_ARROW_KEY" val="POWER_USER_DIAGRAM_CIRCULAR_ARROW_VALUE_31"/>
</p:tagLst>
</file>

<file path=ppt/tags/tag2242.xml><?xml version="1.0" encoding="utf-8"?>
<p:tagLst xmlns:p="http://schemas.openxmlformats.org/presentationml/2006/main">
  <p:tag name="POWER_USER_DIAGRAM_CIRCULAR_ARROW_KEY" val="POWER_USER_DIAGRAM_CIRCULAR_ARROW_VALUE_32"/>
</p:tagLst>
</file>

<file path=ppt/tags/tag2243.xml><?xml version="1.0" encoding="utf-8"?>
<p:tagLst xmlns:p="http://schemas.openxmlformats.org/presentationml/2006/main">
  <p:tag name="POWER_USER_DIAGRAM_CIRCULAR_ARROW_KEY" val="POWER_USER_DIAGRAM_CIRCULAR_ARROW_VALUE_33"/>
</p:tagLst>
</file>

<file path=ppt/tags/tag2244.xml><?xml version="1.0" encoding="utf-8"?>
<p:tagLst xmlns:p="http://schemas.openxmlformats.org/presentationml/2006/main">
  <p:tag name="POWER_USER_DIAGRAM_CIRCULAR_ARROW_KEY" val="POWER_USER_DIAGRAM_CIRCULAR_ARROW_VALUE_34"/>
</p:tagLst>
</file>

<file path=ppt/tags/tag2245.xml><?xml version="1.0" encoding="utf-8"?>
<p:tagLst xmlns:p="http://schemas.openxmlformats.org/presentationml/2006/main">
  <p:tag name="POWER_USER_DIAGRAM_CIRCULAR_ARROW_KEY" val="POWER_USER_DIAGRAM_CIRCULAR_ARROW_VALUE_35"/>
</p:tagLst>
</file>

<file path=ppt/tags/tag2246.xml><?xml version="1.0" encoding="utf-8"?>
<p:tagLst xmlns:p="http://schemas.openxmlformats.org/presentationml/2006/main">
  <p:tag name="POWER_USER_DIAGRAM_CIRCULAR_ARROW_KEY" val="POWER_USER_DIAGRAM_CIRCULAR_ARROW_VALUE_36"/>
</p:tagLst>
</file>

<file path=ppt/tags/tag2247.xml><?xml version="1.0" encoding="utf-8"?>
<p:tagLst xmlns:p="http://schemas.openxmlformats.org/presentationml/2006/main">
  <p:tag name="POWER_USER_DIAGRAM_CIRCULAR_ARROW_KEY" val="POWER_USER_DIAGRAM_CIRCULAR_ARROW_VALUE_37"/>
</p:tagLst>
</file>

<file path=ppt/tags/tag2248.xml><?xml version="1.0" encoding="utf-8"?>
<p:tagLst xmlns:p="http://schemas.openxmlformats.org/presentationml/2006/main">
  <p:tag name="POWER_USER_DIAGRAM_CIRCULAR_ARROW_KEY" val="POWER_USER_DIAGRAM_CIRCULAR_ARROW_VALUE_38"/>
</p:tagLst>
</file>

<file path=ppt/tags/tag2249.xml><?xml version="1.0" encoding="utf-8"?>
<p:tagLst xmlns:p="http://schemas.openxmlformats.org/presentationml/2006/main">
  <p:tag name="POWER_USER_DIAGRAM_CIRCULAR_ARROW_KEY" val="POWER_USER_DIAGRAM_CIRCULAR_ARROW_VALUE_39"/>
</p:tagLst>
</file>

<file path=ppt/tags/tag225.xml><?xml version="1.0" encoding="utf-8"?>
<p:tagLst xmlns:p="http://schemas.openxmlformats.org/presentationml/2006/main">
  <p:tag name="POWER_USER_DIAGRAM_CIRCULAR_ARROW_KEY" val="POWER_USER_DIAGRAM_CIRCULAR_ARROW_VALUE_41"/>
</p:tagLst>
</file>

<file path=ppt/tags/tag2250.xml><?xml version="1.0" encoding="utf-8"?>
<p:tagLst xmlns:p="http://schemas.openxmlformats.org/presentationml/2006/main">
  <p:tag name="POWER_USER_DIAGRAM_CIRCULAR_ARROW_KEY" val="POWER_USER_DIAGRAM_CIRCULAR_ARROW_VALUE_40"/>
</p:tagLst>
</file>

<file path=ppt/tags/tag2251.xml><?xml version="1.0" encoding="utf-8"?>
<p:tagLst xmlns:p="http://schemas.openxmlformats.org/presentationml/2006/main">
  <p:tag name="POWER_USER_DIAGRAM_CIRCULAR_ARROW_KEY" val="POWER_USER_DIAGRAM_CIRCULAR_ARROW_VALUE_41"/>
</p:tagLst>
</file>

<file path=ppt/tags/tag2252.xml><?xml version="1.0" encoding="utf-8"?>
<p:tagLst xmlns:p="http://schemas.openxmlformats.org/presentationml/2006/main">
  <p:tag name="POWER_USER_DIAGRAM_CIRCULAR_ARROW_KEY" val="POWER_USER_DIAGRAM_CIRCULAR_ARROW_VALUE_42"/>
</p:tagLst>
</file>

<file path=ppt/tags/tag2253.xml><?xml version="1.0" encoding="utf-8"?>
<p:tagLst xmlns:p="http://schemas.openxmlformats.org/presentationml/2006/main">
  <p:tag name="POWER_USER_DIAGRAM_CIRCULAR_ARROW_KEY" val="POWER_USER_DIAGRAM_CIRCULAR_ARROW_VALUE_43"/>
</p:tagLst>
</file>

<file path=ppt/tags/tag2254.xml><?xml version="1.0" encoding="utf-8"?>
<p:tagLst xmlns:p="http://schemas.openxmlformats.org/presentationml/2006/main">
  <p:tag name="POWER_USER_DIAGRAM_CIRCULAR_ARROW_KEY" val="POWER_USER_DIAGRAM_CIRCULAR_ARROW_VALUE_44"/>
</p:tagLst>
</file>

<file path=ppt/tags/tag2255.xml><?xml version="1.0" encoding="utf-8"?>
<p:tagLst xmlns:p="http://schemas.openxmlformats.org/presentationml/2006/main">
  <p:tag name="POWER_USER_DIAGRAM_CIRCULAR_ARROW_KEY" val="POWER_USER_DIAGRAM_CIRCULAR_ARROW_VALUE_45"/>
</p:tagLst>
</file>

<file path=ppt/tags/tag2256.xml><?xml version="1.0" encoding="utf-8"?>
<p:tagLst xmlns:p="http://schemas.openxmlformats.org/presentationml/2006/main">
  <p:tag name="POWER_USER_DIAGRAM_CIRCULAR_ARROW_KEY" val="POWER_USER_DIAGRAM_CIRCULAR_ARROW_VALUE_46"/>
</p:tagLst>
</file>

<file path=ppt/tags/tag2257.xml><?xml version="1.0" encoding="utf-8"?>
<p:tagLst xmlns:p="http://schemas.openxmlformats.org/presentationml/2006/main">
  <p:tag name="POWER_USER_DIAGRAM_CIRCULAR_ARROW_KEY" val="POWER_USER_DIAGRAM_CIRCULAR_ARROW_VALUE_47"/>
</p:tagLst>
</file>

<file path=ppt/tags/tag2258.xml><?xml version="1.0" encoding="utf-8"?>
<p:tagLst xmlns:p="http://schemas.openxmlformats.org/presentationml/2006/main">
  <p:tag name="POWER_USER_DIAGRAM_CIRCULAR_ARROW_KEY" val="POWER_USER_DIAGRAM_CIRCULAR_ARROW_VALUE_48"/>
</p:tagLst>
</file>

<file path=ppt/tags/tag2259.xml><?xml version="1.0" encoding="utf-8"?>
<p:tagLst xmlns:p="http://schemas.openxmlformats.org/presentationml/2006/main">
  <p:tag name="POWER_USER_DIAGRAM_CIRCULAR_ARROW_KEY" val="POWER_USER_DIAGRAM_CIRCULAR_ARROW_VALUE_49"/>
</p:tagLst>
</file>

<file path=ppt/tags/tag226.xml><?xml version="1.0" encoding="utf-8"?>
<p:tagLst xmlns:p="http://schemas.openxmlformats.org/presentationml/2006/main">
  <p:tag name="POWER_USER_DIAGRAM_CIRCULAR_ARROW_KEY" val="POWER_USER_DIAGRAM_CIRCULAR_ARROW_VALUE_42"/>
</p:tagLst>
</file>

<file path=ppt/tags/tag2260.xml><?xml version="1.0" encoding="utf-8"?>
<p:tagLst xmlns:p="http://schemas.openxmlformats.org/presentationml/2006/main">
  <p:tag name="POWER_USER_DIAGRAM_CIRCULAR_ARROW_KEY" val="POWER_USER_DIAGRAM_CIRCULAR_ARROW_VALUE_50"/>
</p:tagLst>
</file>

<file path=ppt/tags/tag2261.xml><?xml version="1.0" encoding="utf-8"?>
<p:tagLst xmlns:p="http://schemas.openxmlformats.org/presentationml/2006/main">
  <p:tag name="POWER_USER_DIAGRAM_CIRCULAR_ARROW_KEY" val="POWER_USER_DIAGRAM_CIRCULAR_ARROW_VALUE_5"/>
</p:tagLst>
</file>

<file path=ppt/tags/tag2262.xml><?xml version="1.0" encoding="utf-8"?>
<p:tagLst xmlns:p="http://schemas.openxmlformats.org/presentationml/2006/main">
  <p:tag name="POWER_USER_DIAGRAM_CIRCULAR_ARROW_KEY" val="POWER_USER_DIAGRAM_CIRCULAR_ARROW_VALUE_6"/>
</p:tagLst>
</file>

<file path=ppt/tags/tag2263.xml><?xml version="1.0" encoding="utf-8"?>
<p:tagLst xmlns:p="http://schemas.openxmlformats.org/presentationml/2006/main">
  <p:tag name="POWER_USER_DIAGRAM_CIRCULAR_ARROW_KEY" val="POWER_USER_DIAGRAM_CIRCULAR_ARROW_VALUE_7"/>
</p:tagLst>
</file>

<file path=ppt/tags/tag2264.xml><?xml version="1.0" encoding="utf-8"?>
<p:tagLst xmlns:p="http://schemas.openxmlformats.org/presentationml/2006/main">
  <p:tag name="POWER_USER_DIAGRAM_CIRCULAR_ARROW_KEY" val="POWER_USER_DIAGRAM_CIRCULAR_ARROW_VALUE_8"/>
</p:tagLst>
</file>

<file path=ppt/tags/tag2265.xml><?xml version="1.0" encoding="utf-8"?>
<p:tagLst xmlns:p="http://schemas.openxmlformats.org/presentationml/2006/main">
  <p:tag name="POWER_USER_DIAGRAM_CIRCULAR_ARROW_KEY" val="POWER_USER_DIAGRAM_CIRCULAR_ARROW_VALUE_9"/>
</p:tagLst>
</file>

<file path=ppt/tags/tag2266.xml><?xml version="1.0" encoding="utf-8"?>
<p:tagLst xmlns:p="http://schemas.openxmlformats.org/presentationml/2006/main">
  <p:tag name="POWER_USER_DIAGRAM_CIRCULAR_ARROW_KEY" val="POWER_USER_DIAGRAM_CIRCULAR_ARROW_VALUE_10"/>
</p:tagLst>
</file>

<file path=ppt/tags/tag2267.xml><?xml version="1.0" encoding="utf-8"?>
<p:tagLst xmlns:p="http://schemas.openxmlformats.org/presentationml/2006/main">
  <p:tag name="POWER_USER_DIAGRAM_CIRCULAR_ARROW_KEY" val="POWER_USER_DIAGRAM_CIRCULAR_ARROW_VALUE_11"/>
</p:tagLst>
</file>

<file path=ppt/tags/tag2268.xml><?xml version="1.0" encoding="utf-8"?>
<p:tagLst xmlns:p="http://schemas.openxmlformats.org/presentationml/2006/main">
  <p:tag name="POWER_USER_DIAGRAM_CIRCULAR_ARROW_KEY" val="POWER_USER_DIAGRAM_CIRCULAR_ARROW_VALUE_12"/>
</p:tagLst>
</file>

<file path=ppt/tags/tag2269.xml><?xml version="1.0" encoding="utf-8"?>
<p:tagLst xmlns:p="http://schemas.openxmlformats.org/presentationml/2006/main">
  <p:tag name="POWER_USER_DIAGRAM_CIRCULAR_ARROW_KEY" val="POWER_USER_DIAGRAM_CIRCULAR_ARROW_VALUE_13"/>
</p:tagLst>
</file>

<file path=ppt/tags/tag227.xml><?xml version="1.0" encoding="utf-8"?>
<p:tagLst xmlns:p="http://schemas.openxmlformats.org/presentationml/2006/main">
  <p:tag name="POWER_USER_DIAGRAM_CIRCULAR_ARROW_KEY" val="POWER_USER_DIAGRAM_CIRCULAR_ARROW_VALUE_43"/>
</p:tagLst>
</file>

<file path=ppt/tags/tag2270.xml><?xml version="1.0" encoding="utf-8"?>
<p:tagLst xmlns:p="http://schemas.openxmlformats.org/presentationml/2006/main">
  <p:tag name="POWER_USER_DIAGRAM_CIRCULAR_ARROW_KEY" val="POWER_USER_DIAGRAM_CIRCULAR_ARROW_VALUE_14"/>
</p:tagLst>
</file>

<file path=ppt/tags/tag2271.xml><?xml version="1.0" encoding="utf-8"?>
<p:tagLst xmlns:p="http://schemas.openxmlformats.org/presentationml/2006/main">
  <p:tag name="POWER_USER_DIAGRAM_CIRCULAR_ARROW_KEY" val="POWER_USER_DIAGRAM_CIRCULAR_ARROW_VALUE_15"/>
</p:tagLst>
</file>

<file path=ppt/tags/tag2272.xml><?xml version="1.0" encoding="utf-8"?>
<p:tagLst xmlns:p="http://schemas.openxmlformats.org/presentationml/2006/main">
  <p:tag name="POWER_USER_DIAGRAM_CIRCULAR_ARROW_KEY" val="POWER_USER_DIAGRAM_CIRCULAR_ARROW_VALUE_16"/>
</p:tagLst>
</file>

<file path=ppt/tags/tag2273.xml><?xml version="1.0" encoding="utf-8"?>
<p:tagLst xmlns:p="http://schemas.openxmlformats.org/presentationml/2006/main">
  <p:tag name="POWER_USER_DIAGRAM_CIRCULAR_ARROW_KEY" val="POWER_USER_DIAGRAM_CIRCULAR_ARROW_VALUE_17"/>
</p:tagLst>
</file>

<file path=ppt/tags/tag2274.xml><?xml version="1.0" encoding="utf-8"?>
<p:tagLst xmlns:p="http://schemas.openxmlformats.org/presentationml/2006/main">
  <p:tag name="POWER_USER_DIAGRAM_CIRCULAR_ARROW_KEY" val="POWER_USER_DIAGRAM_CIRCULAR_ARROW_VALUE_18"/>
</p:tagLst>
</file>

<file path=ppt/tags/tag2275.xml><?xml version="1.0" encoding="utf-8"?>
<p:tagLst xmlns:p="http://schemas.openxmlformats.org/presentationml/2006/main">
  <p:tag name="POWER_USER_DIAGRAM_CIRCULAR_ARROW_KEY" val="POWER_USER_DIAGRAM_CIRCULAR_ARROW_VALUE_19"/>
</p:tagLst>
</file>

<file path=ppt/tags/tag2276.xml><?xml version="1.0" encoding="utf-8"?>
<p:tagLst xmlns:p="http://schemas.openxmlformats.org/presentationml/2006/main">
  <p:tag name="POWER_USER_DIAGRAM_CIRCULAR_ARROW_KEY" val="POWER_USER_DIAGRAM_CIRCULAR_ARROW_VALUE_20"/>
</p:tagLst>
</file>

<file path=ppt/tags/tag2277.xml><?xml version="1.0" encoding="utf-8"?>
<p:tagLst xmlns:p="http://schemas.openxmlformats.org/presentationml/2006/main">
  <p:tag name="POWER_USER_DIAGRAM_CIRCULAR_ARROW_KEY" val="POWER_USER_DIAGRAM_CIRCULAR_ARROW_VALUE_21"/>
</p:tagLst>
</file>

<file path=ppt/tags/tag2278.xml><?xml version="1.0" encoding="utf-8"?>
<p:tagLst xmlns:p="http://schemas.openxmlformats.org/presentationml/2006/main">
  <p:tag name="POWER_USER_DIAGRAM_CIRCULAR_ARROW_KEY" val="POWER_USER_DIAGRAM_CIRCULAR_ARROW_VALUE_22"/>
</p:tagLst>
</file>

<file path=ppt/tags/tag2279.xml><?xml version="1.0" encoding="utf-8"?>
<p:tagLst xmlns:p="http://schemas.openxmlformats.org/presentationml/2006/main">
  <p:tag name="POWER_USER_DIAGRAM_CIRCULAR_ARROW_KEY" val="POWER_USER_DIAGRAM_CIRCULAR_ARROW_VALUE_23"/>
</p:tagLst>
</file>

<file path=ppt/tags/tag228.xml><?xml version="1.0" encoding="utf-8"?>
<p:tagLst xmlns:p="http://schemas.openxmlformats.org/presentationml/2006/main">
  <p:tag name="POWER_USER_DIAGRAM_CIRCULAR_ARROW_KEY" val="POWER_USER_DIAGRAM_CIRCULAR_ARROW_VALUE_44"/>
</p:tagLst>
</file>

<file path=ppt/tags/tag2280.xml><?xml version="1.0" encoding="utf-8"?>
<p:tagLst xmlns:p="http://schemas.openxmlformats.org/presentationml/2006/main">
  <p:tag name="POWER_USER_DIAGRAM_CIRCULAR_ARROW_KEY" val="POWER_USER_DIAGRAM_CIRCULAR_ARROW_VALUE_24"/>
</p:tagLst>
</file>

<file path=ppt/tags/tag2281.xml><?xml version="1.0" encoding="utf-8"?>
<p:tagLst xmlns:p="http://schemas.openxmlformats.org/presentationml/2006/main">
  <p:tag name="POWER_USER_DIAGRAM_CIRCULAR_ARROW_KEY" val="POWER_USER_DIAGRAM_CIRCULAR_ARROW_VALUE_25"/>
</p:tagLst>
</file>

<file path=ppt/tags/tag2282.xml><?xml version="1.0" encoding="utf-8"?>
<p:tagLst xmlns:p="http://schemas.openxmlformats.org/presentationml/2006/main">
  <p:tag name="POWER_USER_DIAGRAM_CIRCULAR_ARROW_KEY" val="POWER_USER_DIAGRAM_CIRCULAR_ARROW_VALUE_26"/>
</p:tagLst>
</file>

<file path=ppt/tags/tag2283.xml><?xml version="1.0" encoding="utf-8"?>
<p:tagLst xmlns:p="http://schemas.openxmlformats.org/presentationml/2006/main">
  <p:tag name="POWER_USER_DIAGRAM_CIRCULAR_ARROW_KEY" val="POWER_USER_DIAGRAM_CIRCULAR_ARROW_VALUE_27"/>
</p:tagLst>
</file>

<file path=ppt/tags/tag2284.xml><?xml version="1.0" encoding="utf-8"?>
<p:tagLst xmlns:p="http://schemas.openxmlformats.org/presentationml/2006/main">
  <p:tag name="POWER_USER_DIAGRAM_CIRCULAR_ARROW_KEY" val="POWER_USER_DIAGRAM_CIRCULAR_ARROW_VALUE_28"/>
</p:tagLst>
</file>

<file path=ppt/tags/tag2285.xml><?xml version="1.0" encoding="utf-8"?>
<p:tagLst xmlns:p="http://schemas.openxmlformats.org/presentationml/2006/main">
  <p:tag name="POWER_USER_DIAGRAM_CIRCULAR_ARROW_KEY" val="POWER_USER_DIAGRAM_CIRCULAR_ARROW_VALUE_29"/>
</p:tagLst>
</file>

<file path=ppt/tags/tag2286.xml><?xml version="1.0" encoding="utf-8"?>
<p:tagLst xmlns:p="http://schemas.openxmlformats.org/presentationml/2006/main">
  <p:tag name="POWER_USER_DIAGRAM_CIRCULAR_ARROW_KEY" val="POWER_USER_DIAGRAM_CIRCULAR_ARROW_VALUE_30"/>
</p:tagLst>
</file>

<file path=ppt/tags/tag2287.xml><?xml version="1.0" encoding="utf-8"?>
<p:tagLst xmlns:p="http://schemas.openxmlformats.org/presentationml/2006/main">
  <p:tag name="POWER_USER_DIAGRAM_CIRCULAR_ARROW_KEY" val="POWER_USER_DIAGRAM_CIRCULAR_ARROW_VALUE_31"/>
</p:tagLst>
</file>

<file path=ppt/tags/tag2288.xml><?xml version="1.0" encoding="utf-8"?>
<p:tagLst xmlns:p="http://schemas.openxmlformats.org/presentationml/2006/main">
  <p:tag name="POWER_USER_DIAGRAM_CIRCULAR_ARROW_KEY" val="POWER_USER_DIAGRAM_CIRCULAR_ARROW_VALUE_32"/>
</p:tagLst>
</file>

<file path=ppt/tags/tag2289.xml><?xml version="1.0" encoding="utf-8"?>
<p:tagLst xmlns:p="http://schemas.openxmlformats.org/presentationml/2006/main">
  <p:tag name="POWER_USER_DIAGRAM_CIRCULAR_ARROW_KEY" val="POWER_USER_DIAGRAM_CIRCULAR_ARROW_VALUE_33"/>
</p:tagLst>
</file>

<file path=ppt/tags/tag229.xml><?xml version="1.0" encoding="utf-8"?>
<p:tagLst xmlns:p="http://schemas.openxmlformats.org/presentationml/2006/main">
  <p:tag name="POWER_USER_DIAGRAM_CIRCULAR_ARROW_KEY" val="POWER_USER_DIAGRAM_CIRCULAR_ARROW_VALUE_45"/>
</p:tagLst>
</file>

<file path=ppt/tags/tag2290.xml><?xml version="1.0" encoding="utf-8"?>
<p:tagLst xmlns:p="http://schemas.openxmlformats.org/presentationml/2006/main">
  <p:tag name="POWER_USER_DIAGRAM_CIRCULAR_ARROW_KEY" val="POWER_USER_DIAGRAM_CIRCULAR_ARROW_VALUE_34"/>
</p:tagLst>
</file>

<file path=ppt/tags/tag2291.xml><?xml version="1.0" encoding="utf-8"?>
<p:tagLst xmlns:p="http://schemas.openxmlformats.org/presentationml/2006/main">
  <p:tag name="POWER_USER_DIAGRAM_CIRCULAR_ARROW_KEY" val="POWER_USER_DIAGRAM_CIRCULAR_ARROW_VALUE_35"/>
</p:tagLst>
</file>

<file path=ppt/tags/tag2292.xml><?xml version="1.0" encoding="utf-8"?>
<p:tagLst xmlns:p="http://schemas.openxmlformats.org/presentationml/2006/main">
  <p:tag name="POWER_USER_DIAGRAM_CIRCULAR_ARROW_KEY" val="POWER_USER_DIAGRAM_CIRCULAR_ARROW_VALUE_36"/>
</p:tagLst>
</file>

<file path=ppt/tags/tag2293.xml><?xml version="1.0" encoding="utf-8"?>
<p:tagLst xmlns:p="http://schemas.openxmlformats.org/presentationml/2006/main">
  <p:tag name="POWER_USER_DIAGRAM_CIRCULAR_ARROW_KEY" val="POWER_USER_DIAGRAM_CIRCULAR_ARROW_VALUE_37"/>
</p:tagLst>
</file>

<file path=ppt/tags/tag2294.xml><?xml version="1.0" encoding="utf-8"?>
<p:tagLst xmlns:p="http://schemas.openxmlformats.org/presentationml/2006/main">
  <p:tag name="POWER_USER_DIAGRAM_CIRCULAR_ARROW_KEY" val="POWER_USER_DIAGRAM_CIRCULAR_ARROW_VALUE_38"/>
</p:tagLst>
</file>

<file path=ppt/tags/tag2295.xml><?xml version="1.0" encoding="utf-8"?>
<p:tagLst xmlns:p="http://schemas.openxmlformats.org/presentationml/2006/main">
  <p:tag name="POWER_USER_DIAGRAM_CIRCULAR_ARROW_KEY" val="POWER_USER_DIAGRAM_CIRCULAR_ARROW_VALUE_39"/>
</p:tagLst>
</file>

<file path=ppt/tags/tag2296.xml><?xml version="1.0" encoding="utf-8"?>
<p:tagLst xmlns:p="http://schemas.openxmlformats.org/presentationml/2006/main">
  <p:tag name="POWER_USER_DIAGRAM_CIRCULAR_ARROW_KEY" val="POWER_USER_DIAGRAM_CIRCULAR_ARROW_VALUE_40"/>
</p:tagLst>
</file>

<file path=ppt/tags/tag2297.xml><?xml version="1.0" encoding="utf-8"?>
<p:tagLst xmlns:p="http://schemas.openxmlformats.org/presentationml/2006/main">
  <p:tag name="POWER_USER_DIAGRAM_CIRCULAR_ARROW_KEY" val="POWER_USER_DIAGRAM_CIRCULAR_ARROW_VALUE_41"/>
</p:tagLst>
</file>

<file path=ppt/tags/tag2298.xml><?xml version="1.0" encoding="utf-8"?>
<p:tagLst xmlns:p="http://schemas.openxmlformats.org/presentationml/2006/main">
  <p:tag name="POWER_USER_DIAGRAM_CIRCULAR_ARROW_KEY" val="POWER_USER_DIAGRAM_CIRCULAR_ARROW_VALUE_42"/>
</p:tagLst>
</file>

<file path=ppt/tags/tag2299.xml><?xml version="1.0" encoding="utf-8"?>
<p:tagLst xmlns:p="http://schemas.openxmlformats.org/presentationml/2006/main">
  <p:tag name="POWER_USER_DIAGRAM_CIRCULAR_ARROW_KEY" val="POWER_USER_DIAGRAM_CIRCULAR_ARROW_VALUE_43"/>
</p:tagLst>
</file>

<file path=ppt/tags/tag23.xml><?xml version="1.0" encoding="utf-8"?>
<p:tagLst xmlns:p="http://schemas.openxmlformats.org/presentationml/2006/main">
  <p:tag name="POWER_USER_DIAGRAM_CIRCULAR_ARROW_KEY" val="POWER_USER_DIAGRAM_CIRCULAR_ARROW_VALUE_25"/>
</p:tagLst>
</file>

<file path=ppt/tags/tag230.xml><?xml version="1.0" encoding="utf-8"?>
<p:tagLst xmlns:p="http://schemas.openxmlformats.org/presentationml/2006/main">
  <p:tag name="POWER_USER_DIAGRAM_CIRCULAR_ARROW_KEY" val="POWER_USER_DIAGRAM_CIRCULAR_ARROW_VALUE_46"/>
</p:tagLst>
</file>

<file path=ppt/tags/tag2300.xml><?xml version="1.0" encoding="utf-8"?>
<p:tagLst xmlns:p="http://schemas.openxmlformats.org/presentationml/2006/main">
  <p:tag name="POWER_USER_DIAGRAM_CIRCULAR_ARROW_KEY" val="POWER_USER_DIAGRAM_CIRCULAR_ARROW_VALUE_44"/>
</p:tagLst>
</file>

<file path=ppt/tags/tag2301.xml><?xml version="1.0" encoding="utf-8"?>
<p:tagLst xmlns:p="http://schemas.openxmlformats.org/presentationml/2006/main">
  <p:tag name="POWER_USER_DIAGRAM_CIRCULAR_ARROW_KEY" val="POWER_USER_DIAGRAM_CIRCULAR_ARROW_VALUE_45"/>
</p:tagLst>
</file>

<file path=ppt/tags/tag2302.xml><?xml version="1.0" encoding="utf-8"?>
<p:tagLst xmlns:p="http://schemas.openxmlformats.org/presentationml/2006/main">
  <p:tag name="POWER_USER_DIAGRAM_CIRCULAR_ARROW_KEY" val="POWER_USER_DIAGRAM_CIRCULAR_ARROW_VALUE_46"/>
</p:tagLst>
</file>

<file path=ppt/tags/tag2303.xml><?xml version="1.0" encoding="utf-8"?>
<p:tagLst xmlns:p="http://schemas.openxmlformats.org/presentationml/2006/main">
  <p:tag name="POWER_USER_DIAGRAM_CIRCULAR_ARROW_KEY" val="POWER_USER_DIAGRAM_CIRCULAR_ARROW_VALUE_47"/>
</p:tagLst>
</file>

<file path=ppt/tags/tag2304.xml><?xml version="1.0" encoding="utf-8"?>
<p:tagLst xmlns:p="http://schemas.openxmlformats.org/presentationml/2006/main">
  <p:tag name="POWER_USER_DIAGRAM_CIRCULAR_ARROW_KEY" val="POWER_USER_DIAGRAM_CIRCULAR_ARROW_VALUE_48"/>
</p:tagLst>
</file>

<file path=ppt/tags/tag2305.xml><?xml version="1.0" encoding="utf-8"?>
<p:tagLst xmlns:p="http://schemas.openxmlformats.org/presentationml/2006/main">
  <p:tag name="POWER_USER_DIAGRAM_CIRCULAR_ARROW_KEY" val="POWER_USER_DIAGRAM_CIRCULAR_ARROW_VALUE_49"/>
</p:tagLst>
</file>

<file path=ppt/tags/tag2306.xml><?xml version="1.0" encoding="utf-8"?>
<p:tagLst xmlns:p="http://schemas.openxmlformats.org/presentationml/2006/main">
  <p:tag name="POWER_USER_DIAGRAM_CIRCULAR_ARROW_KEY" val="POWER_USER_DIAGRAM_CIRCULAR_ARROW_VALUE_50"/>
</p:tagLst>
</file>

<file path=ppt/tags/tag2307.xml><?xml version="1.0" encoding="utf-8"?>
<p:tagLst xmlns:p="http://schemas.openxmlformats.org/presentationml/2006/main">
  <p:tag name="POWER_USER_DIAGRAM_CIRCULAR_ARROW_KEY" val="POWER_USER_DIAGRAM_CIRCULAR_ARROW_VALUE_5"/>
</p:tagLst>
</file>

<file path=ppt/tags/tag2308.xml><?xml version="1.0" encoding="utf-8"?>
<p:tagLst xmlns:p="http://schemas.openxmlformats.org/presentationml/2006/main">
  <p:tag name="POWER_USER_DIAGRAM_CIRCULAR_ARROW_KEY" val="POWER_USER_DIAGRAM_CIRCULAR_ARROW_VALUE_6"/>
</p:tagLst>
</file>

<file path=ppt/tags/tag2309.xml><?xml version="1.0" encoding="utf-8"?>
<p:tagLst xmlns:p="http://schemas.openxmlformats.org/presentationml/2006/main">
  <p:tag name="POWER_USER_DIAGRAM_CIRCULAR_ARROW_KEY" val="POWER_USER_DIAGRAM_CIRCULAR_ARROW_VALUE_7"/>
</p:tagLst>
</file>

<file path=ppt/tags/tag231.xml><?xml version="1.0" encoding="utf-8"?>
<p:tagLst xmlns:p="http://schemas.openxmlformats.org/presentationml/2006/main">
  <p:tag name="POWER_USER_DIAGRAM_CIRCULAR_ARROW_KEY" val="POWER_USER_DIAGRAM_CIRCULAR_ARROW_VALUE_47"/>
</p:tagLst>
</file>

<file path=ppt/tags/tag2310.xml><?xml version="1.0" encoding="utf-8"?>
<p:tagLst xmlns:p="http://schemas.openxmlformats.org/presentationml/2006/main">
  <p:tag name="POWER_USER_DIAGRAM_CIRCULAR_ARROW_KEY" val="POWER_USER_DIAGRAM_CIRCULAR_ARROW_VALUE_8"/>
</p:tagLst>
</file>

<file path=ppt/tags/tag2311.xml><?xml version="1.0" encoding="utf-8"?>
<p:tagLst xmlns:p="http://schemas.openxmlformats.org/presentationml/2006/main">
  <p:tag name="POWER_USER_DIAGRAM_CIRCULAR_ARROW_KEY" val="POWER_USER_DIAGRAM_CIRCULAR_ARROW_VALUE_9"/>
</p:tagLst>
</file>

<file path=ppt/tags/tag2312.xml><?xml version="1.0" encoding="utf-8"?>
<p:tagLst xmlns:p="http://schemas.openxmlformats.org/presentationml/2006/main">
  <p:tag name="POWER_USER_DIAGRAM_CIRCULAR_ARROW_KEY" val="POWER_USER_DIAGRAM_CIRCULAR_ARROW_VALUE_10"/>
</p:tagLst>
</file>

<file path=ppt/tags/tag2313.xml><?xml version="1.0" encoding="utf-8"?>
<p:tagLst xmlns:p="http://schemas.openxmlformats.org/presentationml/2006/main">
  <p:tag name="POWER_USER_DIAGRAM_CIRCULAR_ARROW_KEY" val="POWER_USER_DIAGRAM_CIRCULAR_ARROW_VALUE_11"/>
</p:tagLst>
</file>

<file path=ppt/tags/tag2314.xml><?xml version="1.0" encoding="utf-8"?>
<p:tagLst xmlns:p="http://schemas.openxmlformats.org/presentationml/2006/main">
  <p:tag name="POWER_USER_DIAGRAM_CIRCULAR_ARROW_KEY" val="POWER_USER_DIAGRAM_CIRCULAR_ARROW_VALUE_12"/>
</p:tagLst>
</file>

<file path=ppt/tags/tag2315.xml><?xml version="1.0" encoding="utf-8"?>
<p:tagLst xmlns:p="http://schemas.openxmlformats.org/presentationml/2006/main">
  <p:tag name="POWER_USER_DIAGRAM_CIRCULAR_ARROW_KEY" val="POWER_USER_DIAGRAM_CIRCULAR_ARROW_VALUE_13"/>
</p:tagLst>
</file>

<file path=ppt/tags/tag2316.xml><?xml version="1.0" encoding="utf-8"?>
<p:tagLst xmlns:p="http://schemas.openxmlformats.org/presentationml/2006/main">
  <p:tag name="POWER_USER_DIAGRAM_CIRCULAR_ARROW_KEY" val="POWER_USER_DIAGRAM_CIRCULAR_ARROW_VALUE_14"/>
</p:tagLst>
</file>

<file path=ppt/tags/tag2317.xml><?xml version="1.0" encoding="utf-8"?>
<p:tagLst xmlns:p="http://schemas.openxmlformats.org/presentationml/2006/main">
  <p:tag name="POWER_USER_DIAGRAM_CIRCULAR_ARROW_KEY" val="POWER_USER_DIAGRAM_CIRCULAR_ARROW_VALUE_15"/>
</p:tagLst>
</file>

<file path=ppt/tags/tag2318.xml><?xml version="1.0" encoding="utf-8"?>
<p:tagLst xmlns:p="http://schemas.openxmlformats.org/presentationml/2006/main">
  <p:tag name="POWER_USER_DIAGRAM_CIRCULAR_ARROW_KEY" val="POWER_USER_DIAGRAM_CIRCULAR_ARROW_VALUE_16"/>
</p:tagLst>
</file>

<file path=ppt/tags/tag2319.xml><?xml version="1.0" encoding="utf-8"?>
<p:tagLst xmlns:p="http://schemas.openxmlformats.org/presentationml/2006/main">
  <p:tag name="POWER_USER_DIAGRAM_CIRCULAR_ARROW_KEY" val="POWER_USER_DIAGRAM_CIRCULAR_ARROW_VALUE_17"/>
</p:tagLst>
</file>

<file path=ppt/tags/tag232.xml><?xml version="1.0" encoding="utf-8"?>
<p:tagLst xmlns:p="http://schemas.openxmlformats.org/presentationml/2006/main">
  <p:tag name="POWER_USER_DIAGRAM_CIRCULAR_ARROW_KEY" val="POWER_USER_DIAGRAM_CIRCULAR_ARROW_VALUE_48"/>
</p:tagLst>
</file>

<file path=ppt/tags/tag2320.xml><?xml version="1.0" encoding="utf-8"?>
<p:tagLst xmlns:p="http://schemas.openxmlformats.org/presentationml/2006/main">
  <p:tag name="POWER_USER_DIAGRAM_CIRCULAR_ARROW_KEY" val="POWER_USER_DIAGRAM_CIRCULAR_ARROW_VALUE_18"/>
</p:tagLst>
</file>

<file path=ppt/tags/tag2321.xml><?xml version="1.0" encoding="utf-8"?>
<p:tagLst xmlns:p="http://schemas.openxmlformats.org/presentationml/2006/main">
  <p:tag name="POWER_USER_DIAGRAM_CIRCULAR_ARROW_KEY" val="POWER_USER_DIAGRAM_CIRCULAR_ARROW_VALUE_19"/>
</p:tagLst>
</file>

<file path=ppt/tags/tag2322.xml><?xml version="1.0" encoding="utf-8"?>
<p:tagLst xmlns:p="http://schemas.openxmlformats.org/presentationml/2006/main">
  <p:tag name="POWER_USER_DIAGRAM_CIRCULAR_ARROW_KEY" val="POWER_USER_DIAGRAM_CIRCULAR_ARROW_VALUE_20"/>
</p:tagLst>
</file>

<file path=ppt/tags/tag2323.xml><?xml version="1.0" encoding="utf-8"?>
<p:tagLst xmlns:p="http://schemas.openxmlformats.org/presentationml/2006/main">
  <p:tag name="POWER_USER_DIAGRAM_CIRCULAR_ARROW_KEY" val="POWER_USER_DIAGRAM_CIRCULAR_ARROW_VALUE_21"/>
</p:tagLst>
</file>

<file path=ppt/tags/tag2324.xml><?xml version="1.0" encoding="utf-8"?>
<p:tagLst xmlns:p="http://schemas.openxmlformats.org/presentationml/2006/main">
  <p:tag name="POWER_USER_DIAGRAM_CIRCULAR_ARROW_KEY" val="POWER_USER_DIAGRAM_CIRCULAR_ARROW_VALUE_22"/>
</p:tagLst>
</file>

<file path=ppt/tags/tag2325.xml><?xml version="1.0" encoding="utf-8"?>
<p:tagLst xmlns:p="http://schemas.openxmlformats.org/presentationml/2006/main">
  <p:tag name="POWER_USER_DIAGRAM_CIRCULAR_ARROW_KEY" val="POWER_USER_DIAGRAM_CIRCULAR_ARROW_VALUE_23"/>
</p:tagLst>
</file>

<file path=ppt/tags/tag2326.xml><?xml version="1.0" encoding="utf-8"?>
<p:tagLst xmlns:p="http://schemas.openxmlformats.org/presentationml/2006/main">
  <p:tag name="POWER_USER_DIAGRAM_CIRCULAR_ARROW_KEY" val="POWER_USER_DIAGRAM_CIRCULAR_ARROW_VALUE_24"/>
</p:tagLst>
</file>

<file path=ppt/tags/tag2327.xml><?xml version="1.0" encoding="utf-8"?>
<p:tagLst xmlns:p="http://schemas.openxmlformats.org/presentationml/2006/main">
  <p:tag name="POWER_USER_DIAGRAM_CIRCULAR_ARROW_KEY" val="POWER_USER_DIAGRAM_CIRCULAR_ARROW_VALUE_25"/>
</p:tagLst>
</file>

<file path=ppt/tags/tag2328.xml><?xml version="1.0" encoding="utf-8"?>
<p:tagLst xmlns:p="http://schemas.openxmlformats.org/presentationml/2006/main">
  <p:tag name="POWER_USER_DIAGRAM_CIRCULAR_ARROW_KEY" val="POWER_USER_DIAGRAM_CIRCULAR_ARROW_VALUE_26"/>
</p:tagLst>
</file>

<file path=ppt/tags/tag2329.xml><?xml version="1.0" encoding="utf-8"?>
<p:tagLst xmlns:p="http://schemas.openxmlformats.org/presentationml/2006/main">
  <p:tag name="POWER_USER_DIAGRAM_CIRCULAR_ARROW_KEY" val="POWER_USER_DIAGRAM_CIRCULAR_ARROW_VALUE_27"/>
</p:tagLst>
</file>

<file path=ppt/tags/tag233.xml><?xml version="1.0" encoding="utf-8"?>
<p:tagLst xmlns:p="http://schemas.openxmlformats.org/presentationml/2006/main">
  <p:tag name="POWER_USER_DIAGRAM_CIRCULAR_ARROW_KEY" val="POWER_USER_DIAGRAM_CIRCULAR_ARROW_VALUE_49"/>
</p:tagLst>
</file>

<file path=ppt/tags/tag2330.xml><?xml version="1.0" encoding="utf-8"?>
<p:tagLst xmlns:p="http://schemas.openxmlformats.org/presentationml/2006/main">
  <p:tag name="POWER_USER_DIAGRAM_CIRCULAR_ARROW_KEY" val="POWER_USER_DIAGRAM_CIRCULAR_ARROW_VALUE_28"/>
</p:tagLst>
</file>

<file path=ppt/tags/tag2331.xml><?xml version="1.0" encoding="utf-8"?>
<p:tagLst xmlns:p="http://schemas.openxmlformats.org/presentationml/2006/main">
  <p:tag name="POWER_USER_DIAGRAM_CIRCULAR_ARROW_KEY" val="POWER_USER_DIAGRAM_CIRCULAR_ARROW_VALUE_29"/>
</p:tagLst>
</file>

<file path=ppt/tags/tag2332.xml><?xml version="1.0" encoding="utf-8"?>
<p:tagLst xmlns:p="http://schemas.openxmlformats.org/presentationml/2006/main">
  <p:tag name="POWER_USER_DIAGRAM_CIRCULAR_ARROW_KEY" val="POWER_USER_DIAGRAM_CIRCULAR_ARROW_VALUE_30"/>
</p:tagLst>
</file>

<file path=ppt/tags/tag2333.xml><?xml version="1.0" encoding="utf-8"?>
<p:tagLst xmlns:p="http://schemas.openxmlformats.org/presentationml/2006/main">
  <p:tag name="POWER_USER_DIAGRAM_CIRCULAR_ARROW_KEY" val="POWER_USER_DIAGRAM_CIRCULAR_ARROW_VALUE_31"/>
</p:tagLst>
</file>

<file path=ppt/tags/tag2334.xml><?xml version="1.0" encoding="utf-8"?>
<p:tagLst xmlns:p="http://schemas.openxmlformats.org/presentationml/2006/main">
  <p:tag name="POWER_USER_DIAGRAM_CIRCULAR_ARROW_KEY" val="POWER_USER_DIAGRAM_CIRCULAR_ARROW_VALUE_32"/>
</p:tagLst>
</file>

<file path=ppt/tags/tag2335.xml><?xml version="1.0" encoding="utf-8"?>
<p:tagLst xmlns:p="http://schemas.openxmlformats.org/presentationml/2006/main">
  <p:tag name="POWER_USER_DIAGRAM_CIRCULAR_ARROW_KEY" val="POWER_USER_DIAGRAM_CIRCULAR_ARROW_VALUE_33"/>
</p:tagLst>
</file>

<file path=ppt/tags/tag2336.xml><?xml version="1.0" encoding="utf-8"?>
<p:tagLst xmlns:p="http://schemas.openxmlformats.org/presentationml/2006/main">
  <p:tag name="POWER_USER_DIAGRAM_CIRCULAR_ARROW_KEY" val="POWER_USER_DIAGRAM_CIRCULAR_ARROW_VALUE_34"/>
</p:tagLst>
</file>

<file path=ppt/tags/tag2337.xml><?xml version="1.0" encoding="utf-8"?>
<p:tagLst xmlns:p="http://schemas.openxmlformats.org/presentationml/2006/main">
  <p:tag name="POWER_USER_DIAGRAM_CIRCULAR_ARROW_KEY" val="POWER_USER_DIAGRAM_CIRCULAR_ARROW_VALUE_35"/>
</p:tagLst>
</file>

<file path=ppt/tags/tag2338.xml><?xml version="1.0" encoding="utf-8"?>
<p:tagLst xmlns:p="http://schemas.openxmlformats.org/presentationml/2006/main">
  <p:tag name="POWER_USER_DIAGRAM_CIRCULAR_ARROW_KEY" val="POWER_USER_DIAGRAM_CIRCULAR_ARROW_VALUE_36"/>
</p:tagLst>
</file>

<file path=ppt/tags/tag2339.xml><?xml version="1.0" encoding="utf-8"?>
<p:tagLst xmlns:p="http://schemas.openxmlformats.org/presentationml/2006/main">
  <p:tag name="POWER_USER_DIAGRAM_CIRCULAR_ARROW_KEY" val="POWER_USER_DIAGRAM_CIRCULAR_ARROW_VALUE_37"/>
</p:tagLst>
</file>

<file path=ppt/tags/tag234.xml><?xml version="1.0" encoding="utf-8"?>
<p:tagLst xmlns:p="http://schemas.openxmlformats.org/presentationml/2006/main">
  <p:tag name="POWER_USER_DIAGRAM_CIRCULAR_ARROW_KEY" val="POWER_USER_DIAGRAM_CIRCULAR_ARROW_VALUE_50"/>
</p:tagLst>
</file>

<file path=ppt/tags/tag2340.xml><?xml version="1.0" encoding="utf-8"?>
<p:tagLst xmlns:p="http://schemas.openxmlformats.org/presentationml/2006/main">
  <p:tag name="POWER_USER_DIAGRAM_CIRCULAR_ARROW_KEY" val="POWER_USER_DIAGRAM_CIRCULAR_ARROW_VALUE_38"/>
</p:tagLst>
</file>

<file path=ppt/tags/tag2341.xml><?xml version="1.0" encoding="utf-8"?>
<p:tagLst xmlns:p="http://schemas.openxmlformats.org/presentationml/2006/main">
  <p:tag name="POWER_USER_DIAGRAM_CIRCULAR_ARROW_KEY" val="POWER_USER_DIAGRAM_CIRCULAR_ARROW_VALUE_39"/>
</p:tagLst>
</file>

<file path=ppt/tags/tag2342.xml><?xml version="1.0" encoding="utf-8"?>
<p:tagLst xmlns:p="http://schemas.openxmlformats.org/presentationml/2006/main">
  <p:tag name="POWER_USER_DIAGRAM_CIRCULAR_ARROW_KEY" val="POWER_USER_DIAGRAM_CIRCULAR_ARROW_VALUE_40"/>
</p:tagLst>
</file>

<file path=ppt/tags/tag2343.xml><?xml version="1.0" encoding="utf-8"?>
<p:tagLst xmlns:p="http://schemas.openxmlformats.org/presentationml/2006/main">
  <p:tag name="POWER_USER_DIAGRAM_CIRCULAR_ARROW_KEY" val="POWER_USER_DIAGRAM_CIRCULAR_ARROW_VALUE_41"/>
</p:tagLst>
</file>

<file path=ppt/tags/tag2344.xml><?xml version="1.0" encoding="utf-8"?>
<p:tagLst xmlns:p="http://schemas.openxmlformats.org/presentationml/2006/main">
  <p:tag name="POWER_USER_DIAGRAM_CIRCULAR_ARROW_KEY" val="POWER_USER_DIAGRAM_CIRCULAR_ARROW_VALUE_42"/>
</p:tagLst>
</file>

<file path=ppt/tags/tag2345.xml><?xml version="1.0" encoding="utf-8"?>
<p:tagLst xmlns:p="http://schemas.openxmlformats.org/presentationml/2006/main">
  <p:tag name="POWER_USER_DIAGRAM_CIRCULAR_ARROW_KEY" val="POWER_USER_DIAGRAM_CIRCULAR_ARROW_VALUE_43"/>
</p:tagLst>
</file>

<file path=ppt/tags/tag2346.xml><?xml version="1.0" encoding="utf-8"?>
<p:tagLst xmlns:p="http://schemas.openxmlformats.org/presentationml/2006/main">
  <p:tag name="POWER_USER_DIAGRAM_CIRCULAR_ARROW_KEY" val="POWER_USER_DIAGRAM_CIRCULAR_ARROW_VALUE_44"/>
</p:tagLst>
</file>

<file path=ppt/tags/tag2347.xml><?xml version="1.0" encoding="utf-8"?>
<p:tagLst xmlns:p="http://schemas.openxmlformats.org/presentationml/2006/main">
  <p:tag name="POWER_USER_DIAGRAM_CIRCULAR_ARROW_KEY" val="POWER_USER_DIAGRAM_CIRCULAR_ARROW_VALUE_45"/>
</p:tagLst>
</file>

<file path=ppt/tags/tag2348.xml><?xml version="1.0" encoding="utf-8"?>
<p:tagLst xmlns:p="http://schemas.openxmlformats.org/presentationml/2006/main">
  <p:tag name="POWER_USER_DIAGRAM_CIRCULAR_ARROW_KEY" val="POWER_USER_DIAGRAM_CIRCULAR_ARROW_VALUE_46"/>
</p:tagLst>
</file>

<file path=ppt/tags/tag2349.xml><?xml version="1.0" encoding="utf-8"?>
<p:tagLst xmlns:p="http://schemas.openxmlformats.org/presentationml/2006/main">
  <p:tag name="POWER_USER_DIAGRAM_CIRCULAR_ARROW_KEY" val="POWER_USER_DIAGRAM_CIRCULAR_ARROW_VALUE_47"/>
</p:tagLst>
</file>

<file path=ppt/tags/tag235.xml><?xml version="1.0" encoding="utf-8"?>
<p:tagLst xmlns:p="http://schemas.openxmlformats.org/presentationml/2006/main">
  <p:tag name="POWER_USER_DIAGRAM_CIRCULAR_ARROW_KEY" val="POWER_USER_DIAGRAM_CIRCULAR_ARROW_VALUE_5"/>
</p:tagLst>
</file>

<file path=ppt/tags/tag2350.xml><?xml version="1.0" encoding="utf-8"?>
<p:tagLst xmlns:p="http://schemas.openxmlformats.org/presentationml/2006/main">
  <p:tag name="POWER_USER_DIAGRAM_CIRCULAR_ARROW_KEY" val="POWER_USER_DIAGRAM_CIRCULAR_ARROW_VALUE_48"/>
</p:tagLst>
</file>

<file path=ppt/tags/tag2351.xml><?xml version="1.0" encoding="utf-8"?>
<p:tagLst xmlns:p="http://schemas.openxmlformats.org/presentationml/2006/main">
  <p:tag name="POWER_USER_DIAGRAM_CIRCULAR_ARROW_KEY" val="POWER_USER_DIAGRAM_CIRCULAR_ARROW_VALUE_49"/>
</p:tagLst>
</file>

<file path=ppt/tags/tag2352.xml><?xml version="1.0" encoding="utf-8"?>
<p:tagLst xmlns:p="http://schemas.openxmlformats.org/presentationml/2006/main">
  <p:tag name="POWER_USER_DIAGRAM_CIRCULAR_ARROW_KEY" val="POWER_USER_DIAGRAM_CIRCULAR_ARROW_VALUE_50"/>
</p:tagLst>
</file>

<file path=ppt/tags/tag2353.xml><?xml version="1.0" encoding="utf-8"?>
<p:tagLst xmlns:p="http://schemas.openxmlformats.org/presentationml/2006/main">
  <p:tag name="POWER_USER_DIAGRAM_CIRCULAR_ARROW_KEY" val="POWER_USER_DIAGRAM_CIRCULAR_ARROW_VALUE_5"/>
</p:tagLst>
</file>

<file path=ppt/tags/tag2354.xml><?xml version="1.0" encoding="utf-8"?>
<p:tagLst xmlns:p="http://schemas.openxmlformats.org/presentationml/2006/main">
  <p:tag name="POWER_USER_DIAGRAM_CIRCULAR_ARROW_KEY" val="POWER_USER_DIAGRAM_CIRCULAR_ARROW_VALUE_6"/>
</p:tagLst>
</file>

<file path=ppt/tags/tag2355.xml><?xml version="1.0" encoding="utf-8"?>
<p:tagLst xmlns:p="http://schemas.openxmlformats.org/presentationml/2006/main">
  <p:tag name="POWER_USER_DIAGRAM_CIRCULAR_ARROW_KEY" val="POWER_USER_DIAGRAM_CIRCULAR_ARROW_VALUE_7"/>
</p:tagLst>
</file>

<file path=ppt/tags/tag2356.xml><?xml version="1.0" encoding="utf-8"?>
<p:tagLst xmlns:p="http://schemas.openxmlformats.org/presentationml/2006/main">
  <p:tag name="POWER_USER_DIAGRAM_CIRCULAR_ARROW_KEY" val="POWER_USER_DIAGRAM_CIRCULAR_ARROW_VALUE_8"/>
</p:tagLst>
</file>

<file path=ppt/tags/tag2357.xml><?xml version="1.0" encoding="utf-8"?>
<p:tagLst xmlns:p="http://schemas.openxmlformats.org/presentationml/2006/main">
  <p:tag name="POWER_USER_DIAGRAM_CIRCULAR_ARROW_KEY" val="POWER_USER_DIAGRAM_CIRCULAR_ARROW_VALUE_9"/>
</p:tagLst>
</file>

<file path=ppt/tags/tag2358.xml><?xml version="1.0" encoding="utf-8"?>
<p:tagLst xmlns:p="http://schemas.openxmlformats.org/presentationml/2006/main">
  <p:tag name="POWER_USER_DIAGRAM_CIRCULAR_ARROW_KEY" val="POWER_USER_DIAGRAM_CIRCULAR_ARROW_VALUE_10"/>
</p:tagLst>
</file>

<file path=ppt/tags/tag2359.xml><?xml version="1.0" encoding="utf-8"?>
<p:tagLst xmlns:p="http://schemas.openxmlformats.org/presentationml/2006/main">
  <p:tag name="POWER_USER_DIAGRAM_CIRCULAR_ARROW_KEY" val="POWER_USER_DIAGRAM_CIRCULAR_ARROW_VALUE_11"/>
</p:tagLst>
</file>

<file path=ppt/tags/tag236.xml><?xml version="1.0" encoding="utf-8"?>
<p:tagLst xmlns:p="http://schemas.openxmlformats.org/presentationml/2006/main">
  <p:tag name="POWER_USER_DIAGRAM_CIRCULAR_ARROW_KEY" val="POWER_USER_DIAGRAM_CIRCULAR_ARROW_VALUE_6"/>
</p:tagLst>
</file>

<file path=ppt/tags/tag2360.xml><?xml version="1.0" encoding="utf-8"?>
<p:tagLst xmlns:p="http://schemas.openxmlformats.org/presentationml/2006/main">
  <p:tag name="POWER_USER_DIAGRAM_CIRCULAR_ARROW_KEY" val="POWER_USER_DIAGRAM_CIRCULAR_ARROW_VALUE_12"/>
</p:tagLst>
</file>

<file path=ppt/tags/tag2361.xml><?xml version="1.0" encoding="utf-8"?>
<p:tagLst xmlns:p="http://schemas.openxmlformats.org/presentationml/2006/main">
  <p:tag name="POWER_USER_DIAGRAM_CIRCULAR_ARROW_KEY" val="POWER_USER_DIAGRAM_CIRCULAR_ARROW_VALUE_13"/>
</p:tagLst>
</file>

<file path=ppt/tags/tag2362.xml><?xml version="1.0" encoding="utf-8"?>
<p:tagLst xmlns:p="http://schemas.openxmlformats.org/presentationml/2006/main">
  <p:tag name="POWER_USER_DIAGRAM_CIRCULAR_ARROW_KEY" val="POWER_USER_DIAGRAM_CIRCULAR_ARROW_VALUE_14"/>
</p:tagLst>
</file>

<file path=ppt/tags/tag2363.xml><?xml version="1.0" encoding="utf-8"?>
<p:tagLst xmlns:p="http://schemas.openxmlformats.org/presentationml/2006/main">
  <p:tag name="POWER_USER_DIAGRAM_CIRCULAR_ARROW_KEY" val="POWER_USER_DIAGRAM_CIRCULAR_ARROW_VALUE_15"/>
</p:tagLst>
</file>

<file path=ppt/tags/tag2364.xml><?xml version="1.0" encoding="utf-8"?>
<p:tagLst xmlns:p="http://schemas.openxmlformats.org/presentationml/2006/main">
  <p:tag name="POWER_USER_DIAGRAM_CIRCULAR_ARROW_KEY" val="POWER_USER_DIAGRAM_CIRCULAR_ARROW_VALUE_16"/>
</p:tagLst>
</file>

<file path=ppt/tags/tag2365.xml><?xml version="1.0" encoding="utf-8"?>
<p:tagLst xmlns:p="http://schemas.openxmlformats.org/presentationml/2006/main">
  <p:tag name="POWER_USER_DIAGRAM_CIRCULAR_ARROW_KEY" val="POWER_USER_DIAGRAM_CIRCULAR_ARROW_VALUE_17"/>
</p:tagLst>
</file>

<file path=ppt/tags/tag2366.xml><?xml version="1.0" encoding="utf-8"?>
<p:tagLst xmlns:p="http://schemas.openxmlformats.org/presentationml/2006/main">
  <p:tag name="POWER_USER_DIAGRAM_CIRCULAR_ARROW_KEY" val="POWER_USER_DIAGRAM_CIRCULAR_ARROW_VALUE_18"/>
</p:tagLst>
</file>

<file path=ppt/tags/tag2367.xml><?xml version="1.0" encoding="utf-8"?>
<p:tagLst xmlns:p="http://schemas.openxmlformats.org/presentationml/2006/main">
  <p:tag name="POWER_USER_DIAGRAM_CIRCULAR_ARROW_KEY" val="POWER_USER_DIAGRAM_CIRCULAR_ARROW_VALUE_19"/>
</p:tagLst>
</file>

<file path=ppt/tags/tag2368.xml><?xml version="1.0" encoding="utf-8"?>
<p:tagLst xmlns:p="http://schemas.openxmlformats.org/presentationml/2006/main">
  <p:tag name="POWER_USER_DIAGRAM_CIRCULAR_ARROW_KEY" val="POWER_USER_DIAGRAM_CIRCULAR_ARROW_VALUE_20"/>
</p:tagLst>
</file>

<file path=ppt/tags/tag2369.xml><?xml version="1.0" encoding="utf-8"?>
<p:tagLst xmlns:p="http://schemas.openxmlformats.org/presentationml/2006/main">
  <p:tag name="POWER_USER_DIAGRAM_CIRCULAR_ARROW_KEY" val="POWER_USER_DIAGRAM_CIRCULAR_ARROW_VALUE_21"/>
</p:tagLst>
</file>

<file path=ppt/tags/tag237.xml><?xml version="1.0" encoding="utf-8"?>
<p:tagLst xmlns:p="http://schemas.openxmlformats.org/presentationml/2006/main">
  <p:tag name="POWER_USER_DIAGRAM_CIRCULAR_ARROW_KEY" val="POWER_USER_DIAGRAM_CIRCULAR_ARROW_VALUE_7"/>
</p:tagLst>
</file>

<file path=ppt/tags/tag2370.xml><?xml version="1.0" encoding="utf-8"?>
<p:tagLst xmlns:p="http://schemas.openxmlformats.org/presentationml/2006/main">
  <p:tag name="POWER_USER_DIAGRAM_CIRCULAR_ARROW_KEY" val="POWER_USER_DIAGRAM_CIRCULAR_ARROW_VALUE_22"/>
</p:tagLst>
</file>

<file path=ppt/tags/tag2371.xml><?xml version="1.0" encoding="utf-8"?>
<p:tagLst xmlns:p="http://schemas.openxmlformats.org/presentationml/2006/main">
  <p:tag name="POWER_USER_DIAGRAM_CIRCULAR_ARROW_KEY" val="POWER_USER_DIAGRAM_CIRCULAR_ARROW_VALUE_23"/>
</p:tagLst>
</file>

<file path=ppt/tags/tag2372.xml><?xml version="1.0" encoding="utf-8"?>
<p:tagLst xmlns:p="http://schemas.openxmlformats.org/presentationml/2006/main">
  <p:tag name="POWER_USER_DIAGRAM_CIRCULAR_ARROW_KEY" val="POWER_USER_DIAGRAM_CIRCULAR_ARROW_VALUE_24"/>
</p:tagLst>
</file>

<file path=ppt/tags/tag2373.xml><?xml version="1.0" encoding="utf-8"?>
<p:tagLst xmlns:p="http://schemas.openxmlformats.org/presentationml/2006/main">
  <p:tag name="POWER_USER_DIAGRAM_CIRCULAR_ARROW_KEY" val="POWER_USER_DIAGRAM_CIRCULAR_ARROW_VALUE_25"/>
</p:tagLst>
</file>

<file path=ppt/tags/tag2374.xml><?xml version="1.0" encoding="utf-8"?>
<p:tagLst xmlns:p="http://schemas.openxmlformats.org/presentationml/2006/main">
  <p:tag name="POWER_USER_DIAGRAM_CIRCULAR_ARROW_KEY" val="POWER_USER_DIAGRAM_CIRCULAR_ARROW_VALUE_26"/>
</p:tagLst>
</file>

<file path=ppt/tags/tag2375.xml><?xml version="1.0" encoding="utf-8"?>
<p:tagLst xmlns:p="http://schemas.openxmlformats.org/presentationml/2006/main">
  <p:tag name="POWER_USER_DIAGRAM_CIRCULAR_ARROW_KEY" val="POWER_USER_DIAGRAM_CIRCULAR_ARROW_VALUE_27"/>
</p:tagLst>
</file>

<file path=ppt/tags/tag2376.xml><?xml version="1.0" encoding="utf-8"?>
<p:tagLst xmlns:p="http://schemas.openxmlformats.org/presentationml/2006/main">
  <p:tag name="POWER_USER_DIAGRAM_CIRCULAR_ARROW_KEY" val="POWER_USER_DIAGRAM_CIRCULAR_ARROW_VALUE_28"/>
</p:tagLst>
</file>

<file path=ppt/tags/tag2377.xml><?xml version="1.0" encoding="utf-8"?>
<p:tagLst xmlns:p="http://schemas.openxmlformats.org/presentationml/2006/main">
  <p:tag name="POWER_USER_DIAGRAM_CIRCULAR_ARROW_KEY" val="POWER_USER_DIAGRAM_CIRCULAR_ARROW_VALUE_29"/>
</p:tagLst>
</file>

<file path=ppt/tags/tag2378.xml><?xml version="1.0" encoding="utf-8"?>
<p:tagLst xmlns:p="http://schemas.openxmlformats.org/presentationml/2006/main">
  <p:tag name="POWER_USER_DIAGRAM_CIRCULAR_ARROW_KEY" val="POWER_USER_DIAGRAM_CIRCULAR_ARROW_VALUE_30"/>
</p:tagLst>
</file>

<file path=ppt/tags/tag2379.xml><?xml version="1.0" encoding="utf-8"?>
<p:tagLst xmlns:p="http://schemas.openxmlformats.org/presentationml/2006/main">
  <p:tag name="POWER_USER_DIAGRAM_CIRCULAR_ARROW_KEY" val="POWER_USER_DIAGRAM_CIRCULAR_ARROW_VALUE_31"/>
</p:tagLst>
</file>

<file path=ppt/tags/tag238.xml><?xml version="1.0" encoding="utf-8"?>
<p:tagLst xmlns:p="http://schemas.openxmlformats.org/presentationml/2006/main">
  <p:tag name="POWER_USER_DIAGRAM_CIRCULAR_ARROW_KEY" val="POWER_USER_DIAGRAM_CIRCULAR_ARROW_VALUE_8"/>
</p:tagLst>
</file>

<file path=ppt/tags/tag2380.xml><?xml version="1.0" encoding="utf-8"?>
<p:tagLst xmlns:p="http://schemas.openxmlformats.org/presentationml/2006/main">
  <p:tag name="POWER_USER_DIAGRAM_CIRCULAR_ARROW_KEY" val="POWER_USER_DIAGRAM_CIRCULAR_ARROW_VALUE_32"/>
</p:tagLst>
</file>

<file path=ppt/tags/tag2381.xml><?xml version="1.0" encoding="utf-8"?>
<p:tagLst xmlns:p="http://schemas.openxmlformats.org/presentationml/2006/main">
  <p:tag name="POWER_USER_DIAGRAM_CIRCULAR_ARROW_KEY" val="POWER_USER_DIAGRAM_CIRCULAR_ARROW_VALUE_33"/>
</p:tagLst>
</file>

<file path=ppt/tags/tag2382.xml><?xml version="1.0" encoding="utf-8"?>
<p:tagLst xmlns:p="http://schemas.openxmlformats.org/presentationml/2006/main">
  <p:tag name="POWER_USER_DIAGRAM_CIRCULAR_ARROW_KEY" val="POWER_USER_DIAGRAM_CIRCULAR_ARROW_VALUE_34"/>
</p:tagLst>
</file>

<file path=ppt/tags/tag2383.xml><?xml version="1.0" encoding="utf-8"?>
<p:tagLst xmlns:p="http://schemas.openxmlformats.org/presentationml/2006/main">
  <p:tag name="POWER_USER_DIAGRAM_CIRCULAR_ARROW_KEY" val="POWER_USER_DIAGRAM_CIRCULAR_ARROW_VALUE_35"/>
</p:tagLst>
</file>

<file path=ppt/tags/tag2384.xml><?xml version="1.0" encoding="utf-8"?>
<p:tagLst xmlns:p="http://schemas.openxmlformats.org/presentationml/2006/main">
  <p:tag name="POWER_USER_DIAGRAM_CIRCULAR_ARROW_KEY" val="POWER_USER_DIAGRAM_CIRCULAR_ARROW_VALUE_36"/>
</p:tagLst>
</file>

<file path=ppt/tags/tag2385.xml><?xml version="1.0" encoding="utf-8"?>
<p:tagLst xmlns:p="http://schemas.openxmlformats.org/presentationml/2006/main">
  <p:tag name="POWER_USER_DIAGRAM_CIRCULAR_ARROW_KEY" val="POWER_USER_DIAGRAM_CIRCULAR_ARROW_VALUE_37"/>
</p:tagLst>
</file>

<file path=ppt/tags/tag2386.xml><?xml version="1.0" encoding="utf-8"?>
<p:tagLst xmlns:p="http://schemas.openxmlformats.org/presentationml/2006/main">
  <p:tag name="POWER_USER_DIAGRAM_CIRCULAR_ARROW_KEY" val="POWER_USER_DIAGRAM_CIRCULAR_ARROW_VALUE_38"/>
</p:tagLst>
</file>

<file path=ppt/tags/tag2387.xml><?xml version="1.0" encoding="utf-8"?>
<p:tagLst xmlns:p="http://schemas.openxmlformats.org/presentationml/2006/main">
  <p:tag name="POWER_USER_DIAGRAM_CIRCULAR_ARROW_KEY" val="POWER_USER_DIAGRAM_CIRCULAR_ARROW_VALUE_39"/>
</p:tagLst>
</file>

<file path=ppt/tags/tag2388.xml><?xml version="1.0" encoding="utf-8"?>
<p:tagLst xmlns:p="http://schemas.openxmlformats.org/presentationml/2006/main">
  <p:tag name="POWER_USER_DIAGRAM_CIRCULAR_ARROW_KEY" val="POWER_USER_DIAGRAM_CIRCULAR_ARROW_VALUE_40"/>
</p:tagLst>
</file>

<file path=ppt/tags/tag2389.xml><?xml version="1.0" encoding="utf-8"?>
<p:tagLst xmlns:p="http://schemas.openxmlformats.org/presentationml/2006/main">
  <p:tag name="POWER_USER_DIAGRAM_CIRCULAR_ARROW_KEY" val="POWER_USER_DIAGRAM_CIRCULAR_ARROW_VALUE_41"/>
</p:tagLst>
</file>

<file path=ppt/tags/tag239.xml><?xml version="1.0" encoding="utf-8"?>
<p:tagLst xmlns:p="http://schemas.openxmlformats.org/presentationml/2006/main">
  <p:tag name="POWER_USER_DIAGRAM_CIRCULAR_ARROW_KEY" val="POWER_USER_DIAGRAM_CIRCULAR_ARROW_VALUE_9"/>
</p:tagLst>
</file>

<file path=ppt/tags/tag2390.xml><?xml version="1.0" encoding="utf-8"?>
<p:tagLst xmlns:p="http://schemas.openxmlformats.org/presentationml/2006/main">
  <p:tag name="POWER_USER_DIAGRAM_CIRCULAR_ARROW_KEY" val="POWER_USER_DIAGRAM_CIRCULAR_ARROW_VALUE_42"/>
</p:tagLst>
</file>

<file path=ppt/tags/tag2391.xml><?xml version="1.0" encoding="utf-8"?>
<p:tagLst xmlns:p="http://schemas.openxmlformats.org/presentationml/2006/main">
  <p:tag name="POWER_USER_DIAGRAM_CIRCULAR_ARROW_KEY" val="POWER_USER_DIAGRAM_CIRCULAR_ARROW_VALUE_43"/>
</p:tagLst>
</file>

<file path=ppt/tags/tag2392.xml><?xml version="1.0" encoding="utf-8"?>
<p:tagLst xmlns:p="http://schemas.openxmlformats.org/presentationml/2006/main">
  <p:tag name="POWER_USER_DIAGRAM_CIRCULAR_ARROW_KEY" val="POWER_USER_DIAGRAM_CIRCULAR_ARROW_VALUE_44"/>
</p:tagLst>
</file>

<file path=ppt/tags/tag2393.xml><?xml version="1.0" encoding="utf-8"?>
<p:tagLst xmlns:p="http://schemas.openxmlformats.org/presentationml/2006/main">
  <p:tag name="POWER_USER_DIAGRAM_CIRCULAR_ARROW_KEY" val="POWER_USER_DIAGRAM_CIRCULAR_ARROW_VALUE_45"/>
</p:tagLst>
</file>

<file path=ppt/tags/tag2394.xml><?xml version="1.0" encoding="utf-8"?>
<p:tagLst xmlns:p="http://schemas.openxmlformats.org/presentationml/2006/main">
  <p:tag name="POWER_USER_DIAGRAM_CIRCULAR_ARROW_KEY" val="POWER_USER_DIAGRAM_CIRCULAR_ARROW_VALUE_46"/>
</p:tagLst>
</file>

<file path=ppt/tags/tag2395.xml><?xml version="1.0" encoding="utf-8"?>
<p:tagLst xmlns:p="http://schemas.openxmlformats.org/presentationml/2006/main">
  <p:tag name="POWER_USER_DIAGRAM_CIRCULAR_ARROW_KEY" val="POWER_USER_DIAGRAM_CIRCULAR_ARROW_VALUE_47"/>
</p:tagLst>
</file>

<file path=ppt/tags/tag2396.xml><?xml version="1.0" encoding="utf-8"?>
<p:tagLst xmlns:p="http://schemas.openxmlformats.org/presentationml/2006/main">
  <p:tag name="POWER_USER_DIAGRAM_CIRCULAR_ARROW_KEY" val="POWER_USER_DIAGRAM_CIRCULAR_ARROW_VALUE_48"/>
</p:tagLst>
</file>

<file path=ppt/tags/tag2397.xml><?xml version="1.0" encoding="utf-8"?>
<p:tagLst xmlns:p="http://schemas.openxmlformats.org/presentationml/2006/main">
  <p:tag name="POWER_USER_DIAGRAM_CIRCULAR_ARROW_KEY" val="POWER_USER_DIAGRAM_CIRCULAR_ARROW_VALUE_49"/>
</p:tagLst>
</file>

<file path=ppt/tags/tag2398.xml><?xml version="1.0" encoding="utf-8"?>
<p:tagLst xmlns:p="http://schemas.openxmlformats.org/presentationml/2006/main">
  <p:tag name="POWER_USER_DIAGRAM_CIRCULAR_ARROW_KEY" val="POWER_USER_DIAGRAM_CIRCULAR_ARROW_VALUE_50"/>
</p:tagLst>
</file>

<file path=ppt/tags/tag2399.xml><?xml version="1.0" encoding="utf-8"?>
<p:tagLst xmlns:p="http://schemas.openxmlformats.org/presentationml/2006/main">
  <p:tag name="POWER_USER_DIAGRAM_CIRCULAR_ARROW_KEY" val="POWER_USER_DIAGRAM_CIRCULAR_ARROW_VALUE_5"/>
</p:tagLst>
</file>

<file path=ppt/tags/tag24.xml><?xml version="1.0" encoding="utf-8"?>
<p:tagLst xmlns:p="http://schemas.openxmlformats.org/presentationml/2006/main">
  <p:tag name="POWER_USER_DIAGRAM_CIRCULAR_ARROW_KEY" val="POWER_USER_DIAGRAM_CIRCULAR_ARROW_VALUE_26"/>
</p:tagLst>
</file>

<file path=ppt/tags/tag240.xml><?xml version="1.0" encoding="utf-8"?>
<p:tagLst xmlns:p="http://schemas.openxmlformats.org/presentationml/2006/main">
  <p:tag name="POWER_USER_DIAGRAM_CIRCULAR_ARROW_KEY" val="POWER_USER_DIAGRAM_CIRCULAR_ARROW_VALUE_10"/>
</p:tagLst>
</file>

<file path=ppt/tags/tag2400.xml><?xml version="1.0" encoding="utf-8"?>
<p:tagLst xmlns:p="http://schemas.openxmlformats.org/presentationml/2006/main">
  <p:tag name="POWER_USER_DIAGRAM_CIRCULAR_ARROW_KEY" val="POWER_USER_DIAGRAM_CIRCULAR_ARROW_VALUE_6"/>
</p:tagLst>
</file>

<file path=ppt/tags/tag2401.xml><?xml version="1.0" encoding="utf-8"?>
<p:tagLst xmlns:p="http://schemas.openxmlformats.org/presentationml/2006/main">
  <p:tag name="POWER_USER_DIAGRAM_CIRCULAR_ARROW_KEY" val="POWER_USER_DIAGRAM_CIRCULAR_ARROW_VALUE_7"/>
</p:tagLst>
</file>

<file path=ppt/tags/tag2402.xml><?xml version="1.0" encoding="utf-8"?>
<p:tagLst xmlns:p="http://schemas.openxmlformats.org/presentationml/2006/main">
  <p:tag name="POWER_USER_DIAGRAM_CIRCULAR_ARROW_KEY" val="POWER_USER_DIAGRAM_CIRCULAR_ARROW_VALUE_8"/>
</p:tagLst>
</file>

<file path=ppt/tags/tag2403.xml><?xml version="1.0" encoding="utf-8"?>
<p:tagLst xmlns:p="http://schemas.openxmlformats.org/presentationml/2006/main">
  <p:tag name="POWER_USER_DIAGRAM_CIRCULAR_ARROW_KEY" val="POWER_USER_DIAGRAM_CIRCULAR_ARROW_VALUE_9"/>
</p:tagLst>
</file>

<file path=ppt/tags/tag2404.xml><?xml version="1.0" encoding="utf-8"?>
<p:tagLst xmlns:p="http://schemas.openxmlformats.org/presentationml/2006/main">
  <p:tag name="POWER_USER_DIAGRAM_CIRCULAR_ARROW_KEY" val="POWER_USER_DIAGRAM_CIRCULAR_ARROW_VALUE_10"/>
</p:tagLst>
</file>

<file path=ppt/tags/tag2405.xml><?xml version="1.0" encoding="utf-8"?>
<p:tagLst xmlns:p="http://schemas.openxmlformats.org/presentationml/2006/main">
  <p:tag name="POWER_USER_DIAGRAM_CIRCULAR_ARROW_KEY" val="POWER_USER_DIAGRAM_CIRCULAR_ARROW_VALUE_11"/>
</p:tagLst>
</file>

<file path=ppt/tags/tag2406.xml><?xml version="1.0" encoding="utf-8"?>
<p:tagLst xmlns:p="http://schemas.openxmlformats.org/presentationml/2006/main">
  <p:tag name="POWER_USER_DIAGRAM_CIRCULAR_ARROW_KEY" val="POWER_USER_DIAGRAM_CIRCULAR_ARROW_VALUE_12"/>
</p:tagLst>
</file>

<file path=ppt/tags/tag2407.xml><?xml version="1.0" encoding="utf-8"?>
<p:tagLst xmlns:p="http://schemas.openxmlformats.org/presentationml/2006/main">
  <p:tag name="POWER_USER_DIAGRAM_CIRCULAR_ARROW_KEY" val="POWER_USER_DIAGRAM_CIRCULAR_ARROW_VALUE_13"/>
</p:tagLst>
</file>

<file path=ppt/tags/tag2408.xml><?xml version="1.0" encoding="utf-8"?>
<p:tagLst xmlns:p="http://schemas.openxmlformats.org/presentationml/2006/main">
  <p:tag name="POWER_USER_DIAGRAM_CIRCULAR_ARROW_KEY" val="POWER_USER_DIAGRAM_CIRCULAR_ARROW_VALUE_14"/>
</p:tagLst>
</file>

<file path=ppt/tags/tag2409.xml><?xml version="1.0" encoding="utf-8"?>
<p:tagLst xmlns:p="http://schemas.openxmlformats.org/presentationml/2006/main">
  <p:tag name="POWER_USER_DIAGRAM_CIRCULAR_ARROW_KEY" val="POWER_USER_DIAGRAM_CIRCULAR_ARROW_VALUE_15"/>
</p:tagLst>
</file>

<file path=ppt/tags/tag241.xml><?xml version="1.0" encoding="utf-8"?>
<p:tagLst xmlns:p="http://schemas.openxmlformats.org/presentationml/2006/main">
  <p:tag name="POWER_USER_DIAGRAM_CIRCULAR_ARROW_KEY" val="POWER_USER_DIAGRAM_CIRCULAR_ARROW_VALUE_11"/>
</p:tagLst>
</file>

<file path=ppt/tags/tag2410.xml><?xml version="1.0" encoding="utf-8"?>
<p:tagLst xmlns:p="http://schemas.openxmlformats.org/presentationml/2006/main">
  <p:tag name="POWER_USER_DIAGRAM_CIRCULAR_ARROW_KEY" val="POWER_USER_DIAGRAM_CIRCULAR_ARROW_VALUE_16"/>
</p:tagLst>
</file>

<file path=ppt/tags/tag2411.xml><?xml version="1.0" encoding="utf-8"?>
<p:tagLst xmlns:p="http://schemas.openxmlformats.org/presentationml/2006/main">
  <p:tag name="POWER_USER_DIAGRAM_CIRCULAR_ARROW_KEY" val="POWER_USER_DIAGRAM_CIRCULAR_ARROW_VALUE_17"/>
</p:tagLst>
</file>

<file path=ppt/tags/tag2412.xml><?xml version="1.0" encoding="utf-8"?>
<p:tagLst xmlns:p="http://schemas.openxmlformats.org/presentationml/2006/main">
  <p:tag name="POWER_USER_DIAGRAM_CIRCULAR_ARROW_KEY" val="POWER_USER_DIAGRAM_CIRCULAR_ARROW_VALUE_18"/>
</p:tagLst>
</file>

<file path=ppt/tags/tag2413.xml><?xml version="1.0" encoding="utf-8"?>
<p:tagLst xmlns:p="http://schemas.openxmlformats.org/presentationml/2006/main">
  <p:tag name="POWER_USER_DIAGRAM_CIRCULAR_ARROW_KEY" val="POWER_USER_DIAGRAM_CIRCULAR_ARROW_VALUE_19"/>
</p:tagLst>
</file>

<file path=ppt/tags/tag2414.xml><?xml version="1.0" encoding="utf-8"?>
<p:tagLst xmlns:p="http://schemas.openxmlformats.org/presentationml/2006/main">
  <p:tag name="POWER_USER_DIAGRAM_CIRCULAR_ARROW_KEY" val="POWER_USER_DIAGRAM_CIRCULAR_ARROW_VALUE_20"/>
</p:tagLst>
</file>

<file path=ppt/tags/tag2415.xml><?xml version="1.0" encoding="utf-8"?>
<p:tagLst xmlns:p="http://schemas.openxmlformats.org/presentationml/2006/main">
  <p:tag name="POWER_USER_DIAGRAM_CIRCULAR_ARROW_KEY" val="POWER_USER_DIAGRAM_CIRCULAR_ARROW_VALUE_21"/>
</p:tagLst>
</file>

<file path=ppt/tags/tag2416.xml><?xml version="1.0" encoding="utf-8"?>
<p:tagLst xmlns:p="http://schemas.openxmlformats.org/presentationml/2006/main">
  <p:tag name="POWER_USER_DIAGRAM_CIRCULAR_ARROW_KEY" val="POWER_USER_DIAGRAM_CIRCULAR_ARROW_VALUE_22"/>
</p:tagLst>
</file>

<file path=ppt/tags/tag2417.xml><?xml version="1.0" encoding="utf-8"?>
<p:tagLst xmlns:p="http://schemas.openxmlformats.org/presentationml/2006/main">
  <p:tag name="POWER_USER_DIAGRAM_CIRCULAR_ARROW_KEY" val="POWER_USER_DIAGRAM_CIRCULAR_ARROW_VALUE_23"/>
</p:tagLst>
</file>

<file path=ppt/tags/tag2418.xml><?xml version="1.0" encoding="utf-8"?>
<p:tagLst xmlns:p="http://schemas.openxmlformats.org/presentationml/2006/main">
  <p:tag name="POWER_USER_DIAGRAM_CIRCULAR_ARROW_KEY" val="POWER_USER_DIAGRAM_CIRCULAR_ARROW_VALUE_24"/>
</p:tagLst>
</file>

<file path=ppt/tags/tag2419.xml><?xml version="1.0" encoding="utf-8"?>
<p:tagLst xmlns:p="http://schemas.openxmlformats.org/presentationml/2006/main">
  <p:tag name="POWER_USER_DIAGRAM_CIRCULAR_ARROW_KEY" val="POWER_USER_DIAGRAM_CIRCULAR_ARROW_VALUE_25"/>
</p:tagLst>
</file>

<file path=ppt/tags/tag242.xml><?xml version="1.0" encoding="utf-8"?>
<p:tagLst xmlns:p="http://schemas.openxmlformats.org/presentationml/2006/main">
  <p:tag name="POWER_USER_DIAGRAM_CIRCULAR_ARROW_KEY" val="POWER_USER_DIAGRAM_CIRCULAR_ARROW_VALUE_12"/>
</p:tagLst>
</file>

<file path=ppt/tags/tag2420.xml><?xml version="1.0" encoding="utf-8"?>
<p:tagLst xmlns:p="http://schemas.openxmlformats.org/presentationml/2006/main">
  <p:tag name="POWER_USER_DIAGRAM_CIRCULAR_ARROW_KEY" val="POWER_USER_DIAGRAM_CIRCULAR_ARROW_VALUE_26"/>
</p:tagLst>
</file>

<file path=ppt/tags/tag2421.xml><?xml version="1.0" encoding="utf-8"?>
<p:tagLst xmlns:p="http://schemas.openxmlformats.org/presentationml/2006/main">
  <p:tag name="POWER_USER_DIAGRAM_CIRCULAR_ARROW_KEY" val="POWER_USER_DIAGRAM_CIRCULAR_ARROW_VALUE_27"/>
</p:tagLst>
</file>

<file path=ppt/tags/tag2422.xml><?xml version="1.0" encoding="utf-8"?>
<p:tagLst xmlns:p="http://schemas.openxmlformats.org/presentationml/2006/main">
  <p:tag name="POWER_USER_DIAGRAM_CIRCULAR_ARROW_KEY" val="POWER_USER_DIAGRAM_CIRCULAR_ARROW_VALUE_28"/>
</p:tagLst>
</file>

<file path=ppt/tags/tag2423.xml><?xml version="1.0" encoding="utf-8"?>
<p:tagLst xmlns:p="http://schemas.openxmlformats.org/presentationml/2006/main">
  <p:tag name="POWER_USER_DIAGRAM_CIRCULAR_ARROW_KEY" val="POWER_USER_DIAGRAM_CIRCULAR_ARROW_VALUE_29"/>
</p:tagLst>
</file>

<file path=ppt/tags/tag2424.xml><?xml version="1.0" encoding="utf-8"?>
<p:tagLst xmlns:p="http://schemas.openxmlformats.org/presentationml/2006/main">
  <p:tag name="POWER_USER_DIAGRAM_CIRCULAR_ARROW_KEY" val="POWER_USER_DIAGRAM_CIRCULAR_ARROW_VALUE_30"/>
</p:tagLst>
</file>

<file path=ppt/tags/tag2425.xml><?xml version="1.0" encoding="utf-8"?>
<p:tagLst xmlns:p="http://schemas.openxmlformats.org/presentationml/2006/main">
  <p:tag name="POWER_USER_DIAGRAM_CIRCULAR_ARROW_KEY" val="POWER_USER_DIAGRAM_CIRCULAR_ARROW_VALUE_31"/>
</p:tagLst>
</file>

<file path=ppt/tags/tag2426.xml><?xml version="1.0" encoding="utf-8"?>
<p:tagLst xmlns:p="http://schemas.openxmlformats.org/presentationml/2006/main">
  <p:tag name="POWER_USER_DIAGRAM_CIRCULAR_ARROW_KEY" val="POWER_USER_DIAGRAM_CIRCULAR_ARROW_VALUE_32"/>
</p:tagLst>
</file>

<file path=ppt/tags/tag2427.xml><?xml version="1.0" encoding="utf-8"?>
<p:tagLst xmlns:p="http://schemas.openxmlformats.org/presentationml/2006/main">
  <p:tag name="POWER_USER_DIAGRAM_CIRCULAR_ARROW_KEY" val="POWER_USER_DIAGRAM_CIRCULAR_ARROW_VALUE_33"/>
</p:tagLst>
</file>

<file path=ppt/tags/tag2428.xml><?xml version="1.0" encoding="utf-8"?>
<p:tagLst xmlns:p="http://schemas.openxmlformats.org/presentationml/2006/main">
  <p:tag name="POWER_USER_DIAGRAM_CIRCULAR_ARROW_KEY" val="POWER_USER_DIAGRAM_CIRCULAR_ARROW_VALUE_34"/>
</p:tagLst>
</file>

<file path=ppt/tags/tag2429.xml><?xml version="1.0" encoding="utf-8"?>
<p:tagLst xmlns:p="http://schemas.openxmlformats.org/presentationml/2006/main">
  <p:tag name="POWER_USER_DIAGRAM_CIRCULAR_ARROW_KEY" val="POWER_USER_DIAGRAM_CIRCULAR_ARROW_VALUE_35"/>
</p:tagLst>
</file>

<file path=ppt/tags/tag243.xml><?xml version="1.0" encoding="utf-8"?>
<p:tagLst xmlns:p="http://schemas.openxmlformats.org/presentationml/2006/main">
  <p:tag name="POWER_USER_DIAGRAM_CIRCULAR_ARROW_KEY" val="POWER_USER_DIAGRAM_CIRCULAR_ARROW_VALUE_13"/>
</p:tagLst>
</file>

<file path=ppt/tags/tag2430.xml><?xml version="1.0" encoding="utf-8"?>
<p:tagLst xmlns:p="http://schemas.openxmlformats.org/presentationml/2006/main">
  <p:tag name="POWER_USER_DIAGRAM_CIRCULAR_ARROW_KEY" val="POWER_USER_DIAGRAM_CIRCULAR_ARROW_VALUE_36"/>
</p:tagLst>
</file>

<file path=ppt/tags/tag2431.xml><?xml version="1.0" encoding="utf-8"?>
<p:tagLst xmlns:p="http://schemas.openxmlformats.org/presentationml/2006/main">
  <p:tag name="POWER_USER_DIAGRAM_CIRCULAR_ARROW_KEY" val="POWER_USER_DIAGRAM_CIRCULAR_ARROW_VALUE_37"/>
</p:tagLst>
</file>

<file path=ppt/tags/tag2432.xml><?xml version="1.0" encoding="utf-8"?>
<p:tagLst xmlns:p="http://schemas.openxmlformats.org/presentationml/2006/main">
  <p:tag name="POWER_USER_DIAGRAM_CIRCULAR_ARROW_KEY" val="POWER_USER_DIAGRAM_CIRCULAR_ARROW_VALUE_38"/>
</p:tagLst>
</file>

<file path=ppt/tags/tag2433.xml><?xml version="1.0" encoding="utf-8"?>
<p:tagLst xmlns:p="http://schemas.openxmlformats.org/presentationml/2006/main">
  <p:tag name="POWER_USER_DIAGRAM_CIRCULAR_ARROW_KEY" val="POWER_USER_DIAGRAM_CIRCULAR_ARROW_VALUE_39"/>
</p:tagLst>
</file>

<file path=ppt/tags/tag2434.xml><?xml version="1.0" encoding="utf-8"?>
<p:tagLst xmlns:p="http://schemas.openxmlformats.org/presentationml/2006/main">
  <p:tag name="POWER_USER_DIAGRAM_CIRCULAR_ARROW_KEY" val="POWER_USER_DIAGRAM_CIRCULAR_ARROW_VALUE_40"/>
</p:tagLst>
</file>

<file path=ppt/tags/tag2435.xml><?xml version="1.0" encoding="utf-8"?>
<p:tagLst xmlns:p="http://schemas.openxmlformats.org/presentationml/2006/main">
  <p:tag name="POWER_USER_DIAGRAM_CIRCULAR_ARROW_KEY" val="POWER_USER_DIAGRAM_CIRCULAR_ARROW_VALUE_41"/>
</p:tagLst>
</file>

<file path=ppt/tags/tag2436.xml><?xml version="1.0" encoding="utf-8"?>
<p:tagLst xmlns:p="http://schemas.openxmlformats.org/presentationml/2006/main">
  <p:tag name="POWER_USER_DIAGRAM_CIRCULAR_ARROW_KEY" val="POWER_USER_DIAGRAM_CIRCULAR_ARROW_VALUE_42"/>
</p:tagLst>
</file>

<file path=ppt/tags/tag2437.xml><?xml version="1.0" encoding="utf-8"?>
<p:tagLst xmlns:p="http://schemas.openxmlformats.org/presentationml/2006/main">
  <p:tag name="POWER_USER_DIAGRAM_CIRCULAR_ARROW_KEY" val="POWER_USER_DIAGRAM_CIRCULAR_ARROW_VALUE_43"/>
</p:tagLst>
</file>

<file path=ppt/tags/tag2438.xml><?xml version="1.0" encoding="utf-8"?>
<p:tagLst xmlns:p="http://schemas.openxmlformats.org/presentationml/2006/main">
  <p:tag name="POWER_USER_DIAGRAM_CIRCULAR_ARROW_KEY" val="POWER_USER_DIAGRAM_CIRCULAR_ARROW_VALUE_44"/>
</p:tagLst>
</file>

<file path=ppt/tags/tag2439.xml><?xml version="1.0" encoding="utf-8"?>
<p:tagLst xmlns:p="http://schemas.openxmlformats.org/presentationml/2006/main">
  <p:tag name="POWER_USER_DIAGRAM_CIRCULAR_ARROW_KEY" val="POWER_USER_DIAGRAM_CIRCULAR_ARROW_VALUE_45"/>
</p:tagLst>
</file>

<file path=ppt/tags/tag244.xml><?xml version="1.0" encoding="utf-8"?>
<p:tagLst xmlns:p="http://schemas.openxmlformats.org/presentationml/2006/main">
  <p:tag name="POWER_USER_DIAGRAM_CIRCULAR_ARROW_KEY" val="POWER_USER_DIAGRAM_CIRCULAR_ARROW_VALUE_14"/>
</p:tagLst>
</file>

<file path=ppt/tags/tag2440.xml><?xml version="1.0" encoding="utf-8"?>
<p:tagLst xmlns:p="http://schemas.openxmlformats.org/presentationml/2006/main">
  <p:tag name="POWER_USER_DIAGRAM_CIRCULAR_ARROW_KEY" val="POWER_USER_DIAGRAM_CIRCULAR_ARROW_VALUE_46"/>
</p:tagLst>
</file>

<file path=ppt/tags/tag2441.xml><?xml version="1.0" encoding="utf-8"?>
<p:tagLst xmlns:p="http://schemas.openxmlformats.org/presentationml/2006/main">
  <p:tag name="POWER_USER_DIAGRAM_CIRCULAR_ARROW_KEY" val="POWER_USER_DIAGRAM_CIRCULAR_ARROW_VALUE_47"/>
</p:tagLst>
</file>

<file path=ppt/tags/tag2442.xml><?xml version="1.0" encoding="utf-8"?>
<p:tagLst xmlns:p="http://schemas.openxmlformats.org/presentationml/2006/main">
  <p:tag name="POWER_USER_DIAGRAM_CIRCULAR_ARROW_KEY" val="POWER_USER_DIAGRAM_CIRCULAR_ARROW_VALUE_48"/>
</p:tagLst>
</file>

<file path=ppt/tags/tag2443.xml><?xml version="1.0" encoding="utf-8"?>
<p:tagLst xmlns:p="http://schemas.openxmlformats.org/presentationml/2006/main">
  <p:tag name="POWER_USER_DIAGRAM_CIRCULAR_ARROW_KEY" val="POWER_USER_DIAGRAM_CIRCULAR_ARROW_VALUE_49"/>
</p:tagLst>
</file>

<file path=ppt/tags/tag2444.xml><?xml version="1.0" encoding="utf-8"?>
<p:tagLst xmlns:p="http://schemas.openxmlformats.org/presentationml/2006/main">
  <p:tag name="POWER_USER_DIAGRAM_CIRCULAR_ARROW_KEY" val="POWER_USER_DIAGRAM_CIRCULAR_ARROW_VALUE_50"/>
</p:tagLst>
</file>

<file path=ppt/tags/tag2445.xml><?xml version="1.0" encoding="utf-8"?>
<p:tagLst xmlns:p="http://schemas.openxmlformats.org/presentationml/2006/main">
  <p:tag name="POWER_USER_DIAGRAM_CIRCULAR_ARROW_KEY" val="POWER_USER_DIAGRAM_CIRCULAR_ARROW_VALUE_5"/>
</p:tagLst>
</file>

<file path=ppt/tags/tag2446.xml><?xml version="1.0" encoding="utf-8"?>
<p:tagLst xmlns:p="http://schemas.openxmlformats.org/presentationml/2006/main">
  <p:tag name="POWER_USER_DIAGRAM_CIRCULAR_ARROW_KEY" val="POWER_USER_DIAGRAM_CIRCULAR_ARROW_VALUE_6"/>
</p:tagLst>
</file>

<file path=ppt/tags/tag2447.xml><?xml version="1.0" encoding="utf-8"?>
<p:tagLst xmlns:p="http://schemas.openxmlformats.org/presentationml/2006/main">
  <p:tag name="POWER_USER_DIAGRAM_CIRCULAR_ARROW_KEY" val="POWER_USER_DIAGRAM_CIRCULAR_ARROW_VALUE_7"/>
</p:tagLst>
</file>

<file path=ppt/tags/tag2448.xml><?xml version="1.0" encoding="utf-8"?>
<p:tagLst xmlns:p="http://schemas.openxmlformats.org/presentationml/2006/main">
  <p:tag name="POWER_USER_DIAGRAM_CIRCULAR_ARROW_KEY" val="POWER_USER_DIAGRAM_CIRCULAR_ARROW_VALUE_8"/>
</p:tagLst>
</file>

<file path=ppt/tags/tag2449.xml><?xml version="1.0" encoding="utf-8"?>
<p:tagLst xmlns:p="http://schemas.openxmlformats.org/presentationml/2006/main">
  <p:tag name="POWER_USER_DIAGRAM_CIRCULAR_ARROW_KEY" val="POWER_USER_DIAGRAM_CIRCULAR_ARROW_VALUE_9"/>
</p:tagLst>
</file>

<file path=ppt/tags/tag245.xml><?xml version="1.0" encoding="utf-8"?>
<p:tagLst xmlns:p="http://schemas.openxmlformats.org/presentationml/2006/main">
  <p:tag name="POWER_USER_DIAGRAM_CIRCULAR_ARROW_KEY" val="POWER_USER_DIAGRAM_CIRCULAR_ARROW_VALUE_15"/>
</p:tagLst>
</file>

<file path=ppt/tags/tag2450.xml><?xml version="1.0" encoding="utf-8"?>
<p:tagLst xmlns:p="http://schemas.openxmlformats.org/presentationml/2006/main">
  <p:tag name="POWER_USER_DIAGRAM_CIRCULAR_ARROW_KEY" val="POWER_USER_DIAGRAM_CIRCULAR_ARROW_VALUE_10"/>
</p:tagLst>
</file>

<file path=ppt/tags/tag2451.xml><?xml version="1.0" encoding="utf-8"?>
<p:tagLst xmlns:p="http://schemas.openxmlformats.org/presentationml/2006/main">
  <p:tag name="POWER_USER_DIAGRAM_CIRCULAR_ARROW_KEY" val="POWER_USER_DIAGRAM_CIRCULAR_ARROW_VALUE_11"/>
</p:tagLst>
</file>

<file path=ppt/tags/tag2452.xml><?xml version="1.0" encoding="utf-8"?>
<p:tagLst xmlns:p="http://schemas.openxmlformats.org/presentationml/2006/main">
  <p:tag name="POWER_USER_DIAGRAM_CIRCULAR_ARROW_KEY" val="POWER_USER_DIAGRAM_CIRCULAR_ARROW_VALUE_12"/>
</p:tagLst>
</file>

<file path=ppt/tags/tag2453.xml><?xml version="1.0" encoding="utf-8"?>
<p:tagLst xmlns:p="http://schemas.openxmlformats.org/presentationml/2006/main">
  <p:tag name="POWER_USER_DIAGRAM_CIRCULAR_ARROW_KEY" val="POWER_USER_DIAGRAM_CIRCULAR_ARROW_VALUE_13"/>
</p:tagLst>
</file>

<file path=ppt/tags/tag2454.xml><?xml version="1.0" encoding="utf-8"?>
<p:tagLst xmlns:p="http://schemas.openxmlformats.org/presentationml/2006/main">
  <p:tag name="POWER_USER_DIAGRAM_CIRCULAR_ARROW_KEY" val="POWER_USER_DIAGRAM_CIRCULAR_ARROW_VALUE_14"/>
</p:tagLst>
</file>

<file path=ppt/tags/tag2455.xml><?xml version="1.0" encoding="utf-8"?>
<p:tagLst xmlns:p="http://schemas.openxmlformats.org/presentationml/2006/main">
  <p:tag name="POWER_USER_DIAGRAM_CIRCULAR_ARROW_KEY" val="POWER_USER_DIAGRAM_CIRCULAR_ARROW_VALUE_15"/>
</p:tagLst>
</file>

<file path=ppt/tags/tag2456.xml><?xml version="1.0" encoding="utf-8"?>
<p:tagLst xmlns:p="http://schemas.openxmlformats.org/presentationml/2006/main">
  <p:tag name="POWER_USER_DIAGRAM_CIRCULAR_ARROW_KEY" val="POWER_USER_DIAGRAM_CIRCULAR_ARROW_VALUE_16"/>
</p:tagLst>
</file>

<file path=ppt/tags/tag2457.xml><?xml version="1.0" encoding="utf-8"?>
<p:tagLst xmlns:p="http://schemas.openxmlformats.org/presentationml/2006/main">
  <p:tag name="POWER_USER_DIAGRAM_CIRCULAR_ARROW_KEY" val="POWER_USER_DIAGRAM_CIRCULAR_ARROW_VALUE_17"/>
</p:tagLst>
</file>

<file path=ppt/tags/tag2458.xml><?xml version="1.0" encoding="utf-8"?>
<p:tagLst xmlns:p="http://schemas.openxmlformats.org/presentationml/2006/main">
  <p:tag name="POWER_USER_DIAGRAM_CIRCULAR_ARROW_KEY" val="POWER_USER_DIAGRAM_CIRCULAR_ARROW_VALUE_18"/>
</p:tagLst>
</file>

<file path=ppt/tags/tag2459.xml><?xml version="1.0" encoding="utf-8"?>
<p:tagLst xmlns:p="http://schemas.openxmlformats.org/presentationml/2006/main">
  <p:tag name="POWER_USER_DIAGRAM_CIRCULAR_ARROW_KEY" val="POWER_USER_DIAGRAM_CIRCULAR_ARROW_VALUE_19"/>
</p:tagLst>
</file>

<file path=ppt/tags/tag246.xml><?xml version="1.0" encoding="utf-8"?>
<p:tagLst xmlns:p="http://schemas.openxmlformats.org/presentationml/2006/main">
  <p:tag name="POWER_USER_DIAGRAM_CIRCULAR_ARROW_KEY" val="POWER_USER_DIAGRAM_CIRCULAR_ARROW_VALUE_16"/>
</p:tagLst>
</file>

<file path=ppt/tags/tag2460.xml><?xml version="1.0" encoding="utf-8"?>
<p:tagLst xmlns:p="http://schemas.openxmlformats.org/presentationml/2006/main">
  <p:tag name="POWER_USER_DIAGRAM_CIRCULAR_ARROW_KEY" val="POWER_USER_DIAGRAM_CIRCULAR_ARROW_VALUE_20"/>
</p:tagLst>
</file>

<file path=ppt/tags/tag2461.xml><?xml version="1.0" encoding="utf-8"?>
<p:tagLst xmlns:p="http://schemas.openxmlformats.org/presentationml/2006/main">
  <p:tag name="POWER_USER_DIAGRAM_CIRCULAR_ARROW_KEY" val="POWER_USER_DIAGRAM_CIRCULAR_ARROW_VALUE_21"/>
</p:tagLst>
</file>

<file path=ppt/tags/tag2462.xml><?xml version="1.0" encoding="utf-8"?>
<p:tagLst xmlns:p="http://schemas.openxmlformats.org/presentationml/2006/main">
  <p:tag name="POWER_USER_DIAGRAM_CIRCULAR_ARROW_KEY" val="POWER_USER_DIAGRAM_CIRCULAR_ARROW_VALUE_22"/>
</p:tagLst>
</file>

<file path=ppt/tags/tag2463.xml><?xml version="1.0" encoding="utf-8"?>
<p:tagLst xmlns:p="http://schemas.openxmlformats.org/presentationml/2006/main">
  <p:tag name="POWER_USER_DIAGRAM_CIRCULAR_ARROW_KEY" val="POWER_USER_DIAGRAM_CIRCULAR_ARROW_VALUE_23"/>
</p:tagLst>
</file>

<file path=ppt/tags/tag2464.xml><?xml version="1.0" encoding="utf-8"?>
<p:tagLst xmlns:p="http://schemas.openxmlformats.org/presentationml/2006/main">
  <p:tag name="POWER_USER_DIAGRAM_CIRCULAR_ARROW_KEY" val="POWER_USER_DIAGRAM_CIRCULAR_ARROW_VALUE_24"/>
</p:tagLst>
</file>

<file path=ppt/tags/tag2465.xml><?xml version="1.0" encoding="utf-8"?>
<p:tagLst xmlns:p="http://schemas.openxmlformats.org/presentationml/2006/main">
  <p:tag name="POWER_USER_DIAGRAM_CIRCULAR_ARROW_KEY" val="POWER_USER_DIAGRAM_CIRCULAR_ARROW_VALUE_25"/>
</p:tagLst>
</file>

<file path=ppt/tags/tag2466.xml><?xml version="1.0" encoding="utf-8"?>
<p:tagLst xmlns:p="http://schemas.openxmlformats.org/presentationml/2006/main">
  <p:tag name="POWER_USER_DIAGRAM_CIRCULAR_ARROW_KEY" val="POWER_USER_DIAGRAM_CIRCULAR_ARROW_VALUE_26"/>
</p:tagLst>
</file>

<file path=ppt/tags/tag2467.xml><?xml version="1.0" encoding="utf-8"?>
<p:tagLst xmlns:p="http://schemas.openxmlformats.org/presentationml/2006/main">
  <p:tag name="POWER_USER_DIAGRAM_CIRCULAR_ARROW_KEY" val="POWER_USER_DIAGRAM_CIRCULAR_ARROW_VALUE_27"/>
</p:tagLst>
</file>

<file path=ppt/tags/tag2468.xml><?xml version="1.0" encoding="utf-8"?>
<p:tagLst xmlns:p="http://schemas.openxmlformats.org/presentationml/2006/main">
  <p:tag name="POWER_USER_DIAGRAM_CIRCULAR_ARROW_KEY" val="POWER_USER_DIAGRAM_CIRCULAR_ARROW_VALUE_28"/>
</p:tagLst>
</file>

<file path=ppt/tags/tag2469.xml><?xml version="1.0" encoding="utf-8"?>
<p:tagLst xmlns:p="http://schemas.openxmlformats.org/presentationml/2006/main">
  <p:tag name="POWER_USER_DIAGRAM_CIRCULAR_ARROW_KEY" val="POWER_USER_DIAGRAM_CIRCULAR_ARROW_VALUE_29"/>
</p:tagLst>
</file>

<file path=ppt/tags/tag247.xml><?xml version="1.0" encoding="utf-8"?>
<p:tagLst xmlns:p="http://schemas.openxmlformats.org/presentationml/2006/main">
  <p:tag name="POWER_USER_DIAGRAM_CIRCULAR_ARROW_KEY" val="POWER_USER_DIAGRAM_CIRCULAR_ARROW_VALUE_17"/>
</p:tagLst>
</file>

<file path=ppt/tags/tag2470.xml><?xml version="1.0" encoding="utf-8"?>
<p:tagLst xmlns:p="http://schemas.openxmlformats.org/presentationml/2006/main">
  <p:tag name="POWER_USER_DIAGRAM_CIRCULAR_ARROW_KEY" val="POWER_USER_DIAGRAM_CIRCULAR_ARROW_VALUE_30"/>
</p:tagLst>
</file>

<file path=ppt/tags/tag2471.xml><?xml version="1.0" encoding="utf-8"?>
<p:tagLst xmlns:p="http://schemas.openxmlformats.org/presentationml/2006/main">
  <p:tag name="POWER_USER_DIAGRAM_CIRCULAR_ARROW_KEY" val="POWER_USER_DIAGRAM_CIRCULAR_ARROW_VALUE_31"/>
</p:tagLst>
</file>

<file path=ppt/tags/tag2472.xml><?xml version="1.0" encoding="utf-8"?>
<p:tagLst xmlns:p="http://schemas.openxmlformats.org/presentationml/2006/main">
  <p:tag name="POWER_USER_DIAGRAM_CIRCULAR_ARROW_KEY" val="POWER_USER_DIAGRAM_CIRCULAR_ARROW_VALUE_32"/>
</p:tagLst>
</file>

<file path=ppt/tags/tag2473.xml><?xml version="1.0" encoding="utf-8"?>
<p:tagLst xmlns:p="http://schemas.openxmlformats.org/presentationml/2006/main">
  <p:tag name="POWER_USER_DIAGRAM_CIRCULAR_ARROW_KEY" val="POWER_USER_DIAGRAM_CIRCULAR_ARROW_VALUE_33"/>
</p:tagLst>
</file>

<file path=ppt/tags/tag2474.xml><?xml version="1.0" encoding="utf-8"?>
<p:tagLst xmlns:p="http://schemas.openxmlformats.org/presentationml/2006/main">
  <p:tag name="POWER_USER_DIAGRAM_CIRCULAR_ARROW_KEY" val="POWER_USER_DIAGRAM_CIRCULAR_ARROW_VALUE_34"/>
</p:tagLst>
</file>

<file path=ppt/tags/tag2475.xml><?xml version="1.0" encoding="utf-8"?>
<p:tagLst xmlns:p="http://schemas.openxmlformats.org/presentationml/2006/main">
  <p:tag name="POWER_USER_DIAGRAM_CIRCULAR_ARROW_KEY" val="POWER_USER_DIAGRAM_CIRCULAR_ARROW_VALUE_35"/>
</p:tagLst>
</file>

<file path=ppt/tags/tag2476.xml><?xml version="1.0" encoding="utf-8"?>
<p:tagLst xmlns:p="http://schemas.openxmlformats.org/presentationml/2006/main">
  <p:tag name="POWER_USER_DIAGRAM_CIRCULAR_ARROW_KEY" val="POWER_USER_DIAGRAM_CIRCULAR_ARROW_VALUE_36"/>
</p:tagLst>
</file>

<file path=ppt/tags/tag2477.xml><?xml version="1.0" encoding="utf-8"?>
<p:tagLst xmlns:p="http://schemas.openxmlformats.org/presentationml/2006/main">
  <p:tag name="POWER_USER_DIAGRAM_CIRCULAR_ARROW_KEY" val="POWER_USER_DIAGRAM_CIRCULAR_ARROW_VALUE_37"/>
</p:tagLst>
</file>

<file path=ppt/tags/tag2478.xml><?xml version="1.0" encoding="utf-8"?>
<p:tagLst xmlns:p="http://schemas.openxmlformats.org/presentationml/2006/main">
  <p:tag name="POWER_USER_DIAGRAM_CIRCULAR_ARROW_KEY" val="POWER_USER_DIAGRAM_CIRCULAR_ARROW_VALUE_38"/>
</p:tagLst>
</file>

<file path=ppt/tags/tag2479.xml><?xml version="1.0" encoding="utf-8"?>
<p:tagLst xmlns:p="http://schemas.openxmlformats.org/presentationml/2006/main">
  <p:tag name="POWER_USER_DIAGRAM_CIRCULAR_ARROW_KEY" val="POWER_USER_DIAGRAM_CIRCULAR_ARROW_VALUE_39"/>
</p:tagLst>
</file>

<file path=ppt/tags/tag248.xml><?xml version="1.0" encoding="utf-8"?>
<p:tagLst xmlns:p="http://schemas.openxmlformats.org/presentationml/2006/main">
  <p:tag name="POWER_USER_DIAGRAM_CIRCULAR_ARROW_KEY" val="POWER_USER_DIAGRAM_CIRCULAR_ARROW_VALUE_18"/>
</p:tagLst>
</file>

<file path=ppt/tags/tag2480.xml><?xml version="1.0" encoding="utf-8"?>
<p:tagLst xmlns:p="http://schemas.openxmlformats.org/presentationml/2006/main">
  <p:tag name="POWER_USER_DIAGRAM_CIRCULAR_ARROW_KEY" val="POWER_USER_DIAGRAM_CIRCULAR_ARROW_VALUE_40"/>
</p:tagLst>
</file>

<file path=ppt/tags/tag2481.xml><?xml version="1.0" encoding="utf-8"?>
<p:tagLst xmlns:p="http://schemas.openxmlformats.org/presentationml/2006/main">
  <p:tag name="POWER_USER_DIAGRAM_CIRCULAR_ARROW_KEY" val="POWER_USER_DIAGRAM_CIRCULAR_ARROW_VALUE_41"/>
</p:tagLst>
</file>

<file path=ppt/tags/tag2482.xml><?xml version="1.0" encoding="utf-8"?>
<p:tagLst xmlns:p="http://schemas.openxmlformats.org/presentationml/2006/main">
  <p:tag name="POWER_USER_DIAGRAM_CIRCULAR_ARROW_KEY" val="POWER_USER_DIAGRAM_CIRCULAR_ARROW_VALUE_42"/>
</p:tagLst>
</file>

<file path=ppt/tags/tag2483.xml><?xml version="1.0" encoding="utf-8"?>
<p:tagLst xmlns:p="http://schemas.openxmlformats.org/presentationml/2006/main">
  <p:tag name="POWER_USER_DIAGRAM_CIRCULAR_ARROW_KEY" val="POWER_USER_DIAGRAM_CIRCULAR_ARROW_VALUE_43"/>
</p:tagLst>
</file>

<file path=ppt/tags/tag2484.xml><?xml version="1.0" encoding="utf-8"?>
<p:tagLst xmlns:p="http://schemas.openxmlformats.org/presentationml/2006/main">
  <p:tag name="POWER_USER_DIAGRAM_CIRCULAR_ARROW_KEY" val="POWER_USER_DIAGRAM_CIRCULAR_ARROW_VALUE_44"/>
</p:tagLst>
</file>

<file path=ppt/tags/tag2485.xml><?xml version="1.0" encoding="utf-8"?>
<p:tagLst xmlns:p="http://schemas.openxmlformats.org/presentationml/2006/main">
  <p:tag name="POWER_USER_DIAGRAM_CIRCULAR_ARROW_KEY" val="POWER_USER_DIAGRAM_CIRCULAR_ARROW_VALUE_45"/>
</p:tagLst>
</file>

<file path=ppt/tags/tag2486.xml><?xml version="1.0" encoding="utf-8"?>
<p:tagLst xmlns:p="http://schemas.openxmlformats.org/presentationml/2006/main">
  <p:tag name="POWER_USER_DIAGRAM_CIRCULAR_ARROW_KEY" val="POWER_USER_DIAGRAM_CIRCULAR_ARROW_VALUE_46"/>
</p:tagLst>
</file>

<file path=ppt/tags/tag2487.xml><?xml version="1.0" encoding="utf-8"?>
<p:tagLst xmlns:p="http://schemas.openxmlformats.org/presentationml/2006/main">
  <p:tag name="POWER_USER_DIAGRAM_CIRCULAR_ARROW_KEY" val="POWER_USER_DIAGRAM_CIRCULAR_ARROW_VALUE_47"/>
</p:tagLst>
</file>

<file path=ppt/tags/tag2488.xml><?xml version="1.0" encoding="utf-8"?>
<p:tagLst xmlns:p="http://schemas.openxmlformats.org/presentationml/2006/main">
  <p:tag name="POWER_USER_DIAGRAM_CIRCULAR_ARROW_KEY" val="POWER_USER_DIAGRAM_CIRCULAR_ARROW_VALUE_48"/>
</p:tagLst>
</file>

<file path=ppt/tags/tag2489.xml><?xml version="1.0" encoding="utf-8"?>
<p:tagLst xmlns:p="http://schemas.openxmlformats.org/presentationml/2006/main">
  <p:tag name="POWER_USER_DIAGRAM_CIRCULAR_ARROW_KEY" val="POWER_USER_DIAGRAM_CIRCULAR_ARROW_VALUE_49"/>
</p:tagLst>
</file>

<file path=ppt/tags/tag249.xml><?xml version="1.0" encoding="utf-8"?>
<p:tagLst xmlns:p="http://schemas.openxmlformats.org/presentationml/2006/main">
  <p:tag name="POWER_USER_DIAGRAM_CIRCULAR_ARROW_KEY" val="POWER_USER_DIAGRAM_CIRCULAR_ARROW_VALUE_19"/>
</p:tagLst>
</file>

<file path=ppt/tags/tag2490.xml><?xml version="1.0" encoding="utf-8"?>
<p:tagLst xmlns:p="http://schemas.openxmlformats.org/presentationml/2006/main">
  <p:tag name="POWER_USER_DIAGRAM_CIRCULAR_ARROW_KEY" val="POWER_USER_DIAGRAM_CIRCULAR_ARROW_VALUE_50"/>
</p:tagLst>
</file>

<file path=ppt/tags/tag2491.xml><?xml version="1.0" encoding="utf-8"?>
<p:tagLst xmlns:p="http://schemas.openxmlformats.org/presentationml/2006/main">
  <p:tag name="POWER_USER_DIAGRAM_CIRCULAR_ARROW_KEY" val="POWER_USER_DIAGRAM_CIRCULAR_ARROW_VALUE_5"/>
</p:tagLst>
</file>

<file path=ppt/tags/tag2492.xml><?xml version="1.0" encoding="utf-8"?>
<p:tagLst xmlns:p="http://schemas.openxmlformats.org/presentationml/2006/main">
  <p:tag name="POWER_USER_DIAGRAM_CIRCULAR_ARROW_KEY" val="POWER_USER_DIAGRAM_CIRCULAR_ARROW_VALUE_6"/>
</p:tagLst>
</file>

<file path=ppt/tags/tag2493.xml><?xml version="1.0" encoding="utf-8"?>
<p:tagLst xmlns:p="http://schemas.openxmlformats.org/presentationml/2006/main">
  <p:tag name="POWER_USER_DIAGRAM_CIRCULAR_ARROW_KEY" val="POWER_USER_DIAGRAM_CIRCULAR_ARROW_VALUE_7"/>
</p:tagLst>
</file>

<file path=ppt/tags/tag2494.xml><?xml version="1.0" encoding="utf-8"?>
<p:tagLst xmlns:p="http://schemas.openxmlformats.org/presentationml/2006/main">
  <p:tag name="POWER_USER_DIAGRAM_CIRCULAR_ARROW_KEY" val="POWER_USER_DIAGRAM_CIRCULAR_ARROW_VALUE_8"/>
</p:tagLst>
</file>

<file path=ppt/tags/tag2495.xml><?xml version="1.0" encoding="utf-8"?>
<p:tagLst xmlns:p="http://schemas.openxmlformats.org/presentationml/2006/main">
  <p:tag name="POWER_USER_DIAGRAM_CIRCULAR_ARROW_KEY" val="POWER_USER_DIAGRAM_CIRCULAR_ARROW_VALUE_9"/>
</p:tagLst>
</file>

<file path=ppt/tags/tag2496.xml><?xml version="1.0" encoding="utf-8"?>
<p:tagLst xmlns:p="http://schemas.openxmlformats.org/presentationml/2006/main">
  <p:tag name="POWER_USER_DIAGRAM_CIRCULAR_ARROW_KEY" val="POWER_USER_DIAGRAM_CIRCULAR_ARROW_VALUE_10"/>
</p:tagLst>
</file>

<file path=ppt/tags/tag2497.xml><?xml version="1.0" encoding="utf-8"?>
<p:tagLst xmlns:p="http://schemas.openxmlformats.org/presentationml/2006/main">
  <p:tag name="POWER_USER_DIAGRAM_CIRCULAR_ARROW_KEY" val="POWER_USER_DIAGRAM_CIRCULAR_ARROW_VALUE_11"/>
</p:tagLst>
</file>

<file path=ppt/tags/tag2498.xml><?xml version="1.0" encoding="utf-8"?>
<p:tagLst xmlns:p="http://schemas.openxmlformats.org/presentationml/2006/main">
  <p:tag name="POWER_USER_DIAGRAM_CIRCULAR_ARROW_KEY" val="POWER_USER_DIAGRAM_CIRCULAR_ARROW_VALUE_12"/>
</p:tagLst>
</file>

<file path=ppt/tags/tag2499.xml><?xml version="1.0" encoding="utf-8"?>
<p:tagLst xmlns:p="http://schemas.openxmlformats.org/presentationml/2006/main">
  <p:tag name="POWER_USER_DIAGRAM_CIRCULAR_ARROW_KEY" val="POWER_USER_DIAGRAM_CIRCULAR_ARROW_VALUE_13"/>
</p:tagLst>
</file>

<file path=ppt/tags/tag25.xml><?xml version="1.0" encoding="utf-8"?>
<p:tagLst xmlns:p="http://schemas.openxmlformats.org/presentationml/2006/main">
  <p:tag name="POWER_USER_DIAGRAM_CIRCULAR_ARROW_KEY" val="POWER_USER_DIAGRAM_CIRCULAR_ARROW_VALUE_27"/>
</p:tagLst>
</file>

<file path=ppt/tags/tag250.xml><?xml version="1.0" encoding="utf-8"?>
<p:tagLst xmlns:p="http://schemas.openxmlformats.org/presentationml/2006/main">
  <p:tag name="POWER_USER_DIAGRAM_CIRCULAR_ARROW_KEY" val="POWER_USER_DIAGRAM_CIRCULAR_ARROW_VALUE_20"/>
</p:tagLst>
</file>

<file path=ppt/tags/tag2500.xml><?xml version="1.0" encoding="utf-8"?>
<p:tagLst xmlns:p="http://schemas.openxmlformats.org/presentationml/2006/main">
  <p:tag name="POWER_USER_DIAGRAM_CIRCULAR_ARROW_KEY" val="POWER_USER_DIAGRAM_CIRCULAR_ARROW_VALUE_14"/>
</p:tagLst>
</file>

<file path=ppt/tags/tag2501.xml><?xml version="1.0" encoding="utf-8"?>
<p:tagLst xmlns:p="http://schemas.openxmlformats.org/presentationml/2006/main">
  <p:tag name="POWER_USER_DIAGRAM_CIRCULAR_ARROW_KEY" val="POWER_USER_DIAGRAM_CIRCULAR_ARROW_VALUE_15"/>
</p:tagLst>
</file>

<file path=ppt/tags/tag2502.xml><?xml version="1.0" encoding="utf-8"?>
<p:tagLst xmlns:p="http://schemas.openxmlformats.org/presentationml/2006/main">
  <p:tag name="POWER_USER_DIAGRAM_CIRCULAR_ARROW_KEY" val="POWER_USER_DIAGRAM_CIRCULAR_ARROW_VALUE_16"/>
</p:tagLst>
</file>

<file path=ppt/tags/tag2503.xml><?xml version="1.0" encoding="utf-8"?>
<p:tagLst xmlns:p="http://schemas.openxmlformats.org/presentationml/2006/main">
  <p:tag name="POWER_USER_DIAGRAM_CIRCULAR_ARROW_KEY" val="POWER_USER_DIAGRAM_CIRCULAR_ARROW_VALUE_17"/>
</p:tagLst>
</file>

<file path=ppt/tags/tag2504.xml><?xml version="1.0" encoding="utf-8"?>
<p:tagLst xmlns:p="http://schemas.openxmlformats.org/presentationml/2006/main">
  <p:tag name="POWER_USER_DIAGRAM_CIRCULAR_ARROW_KEY" val="POWER_USER_DIAGRAM_CIRCULAR_ARROW_VALUE_18"/>
</p:tagLst>
</file>

<file path=ppt/tags/tag2505.xml><?xml version="1.0" encoding="utf-8"?>
<p:tagLst xmlns:p="http://schemas.openxmlformats.org/presentationml/2006/main">
  <p:tag name="POWER_USER_DIAGRAM_CIRCULAR_ARROW_KEY" val="POWER_USER_DIAGRAM_CIRCULAR_ARROW_VALUE_19"/>
</p:tagLst>
</file>

<file path=ppt/tags/tag2506.xml><?xml version="1.0" encoding="utf-8"?>
<p:tagLst xmlns:p="http://schemas.openxmlformats.org/presentationml/2006/main">
  <p:tag name="POWER_USER_DIAGRAM_CIRCULAR_ARROW_KEY" val="POWER_USER_DIAGRAM_CIRCULAR_ARROW_VALUE_20"/>
</p:tagLst>
</file>

<file path=ppt/tags/tag2507.xml><?xml version="1.0" encoding="utf-8"?>
<p:tagLst xmlns:p="http://schemas.openxmlformats.org/presentationml/2006/main">
  <p:tag name="POWER_USER_DIAGRAM_CIRCULAR_ARROW_KEY" val="POWER_USER_DIAGRAM_CIRCULAR_ARROW_VALUE_21"/>
</p:tagLst>
</file>

<file path=ppt/tags/tag2508.xml><?xml version="1.0" encoding="utf-8"?>
<p:tagLst xmlns:p="http://schemas.openxmlformats.org/presentationml/2006/main">
  <p:tag name="POWER_USER_DIAGRAM_CIRCULAR_ARROW_KEY" val="POWER_USER_DIAGRAM_CIRCULAR_ARROW_VALUE_22"/>
</p:tagLst>
</file>

<file path=ppt/tags/tag2509.xml><?xml version="1.0" encoding="utf-8"?>
<p:tagLst xmlns:p="http://schemas.openxmlformats.org/presentationml/2006/main">
  <p:tag name="POWER_USER_DIAGRAM_CIRCULAR_ARROW_KEY" val="POWER_USER_DIAGRAM_CIRCULAR_ARROW_VALUE_23"/>
</p:tagLst>
</file>

<file path=ppt/tags/tag251.xml><?xml version="1.0" encoding="utf-8"?>
<p:tagLst xmlns:p="http://schemas.openxmlformats.org/presentationml/2006/main">
  <p:tag name="POWER_USER_DIAGRAM_CIRCULAR_ARROW_KEY" val="POWER_USER_DIAGRAM_CIRCULAR_ARROW_VALUE_21"/>
</p:tagLst>
</file>

<file path=ppt/tags/tag2510.xml><?xml version="1.0" encoding="utf-8"?>
<p:tagLst xmlns:p="http://schemas.openxmlformats.org/presentationml/2006/main">
  <p:tag name="POWER_USER_DIAGRAM_CIRCULAR_ARROW_KEY" val="POWER_USER_DIAGRAM_CIRCULAR_ARROW_VALUE_24"/>
</p:tagLst>
</file>

<file path=ppt/tags/tag2511.xml><?xml version="1.0" encoding="utf-8"?>
<p:tagLst xmlns:p="http://schemas.openxmlformats.org/presentationml/2006/main">
  <p:tag name="POWER_USER_DIAGRAM_CIRCULAR_ARROW_KEY" val="POWER_USER_DIAGRAM_CIRCULAR_ARROW_VALUE_25"/>
</p:tagLst>
</file>

<file path=ppt/tags/tag2512.xml><?xml version="1.0" encoding="utf-8"?>
<p:tagLst xmlns:p="http://schemas.openxmlformats.org/presentationml/2006/main">
  <p:tag name="POWER_USER_DIAGRAM_CIRCULAR_ARROW_KEY" val="POWER_USER_DIAGRAM_CIRCULAR_ARROW_VALUE_26"/>
</p:tagLst>
</file>

<file path=ppt/tags/tag2513.xml><?xml version="1.0" encoding="utf-8"?>
<p:tagLst xmlns:p="http://schemas.openxmlformats.org/presentationml/2006/main">
  <p:tag name="POWER_USER_DIAGRAM_CIRCULAR_ARROW_KEY" val="POWER_USER_DIAGRAM_CIRCULAR_ARROW_VALUE_27"/>
</p:tagLst>
</file>

<file path=ppt/tags/tag2514.xml><?xml version="1.0" encoding="utf-8"?>
<p:tagLst xmlns:p="http://schemas.openxmlformats.org/presentationml/2006/main">
  <p:tag name="POWER_USER_DIAGRAM_CIRCULAR_ARROW_KEY" val="POWER_USER_DIAGRAM_CIRCULAR_ARROW_VALUE_28"/>
</p:tagLst>
</file>

<file path=ppt/tags/tag2515.xml><?xml version="1.0" encoding="utf-8"?>
<p:tagLst xmlns:p="http://schemas.openxmlformats.org/presentationml/2006/main">
  <p:tag name="POWER_USER_DIAGRAM_CIRCULAR_ARROW_KEY" val="POWER_USER_DIAGRAM_CIRCULAR_ARROW_VALUE_29"/>
</p:tagLst>
</file>

<file path=ppt/tags/tag2516.xml><?xml version="1.0" encoding="utf-8"?>
<p:tagLst xmlns:p="http://schemas.openxmlformats.org/presentationml/2006/main">
  <p:tag name="POWER_USER_DIAGRAM_CIRCULAR_ARROW_KEY" val="POWER_USER_DIAGRAM_CIRCULAR_ARROW_VALUE_30"/>
</p:tagLst>
</file>

<file path=ppt/tags/tag2517.xml><?xml version="1.0" encoding="utf-8"?>
<p:tagLst xmlns:p="http://schemas.openxmlformats.org/presentationml/2006/main">
  <p:tag name="POWER_USER_DIAGRAM_CIRCULAR_ARROW_KEY" val="POWER_USER_DIAGRAM_CIRCULAR_ARROW_VALUE_31"/>
</p:tagLst>
</file>

<file path=ppt/tags/tag2518.xml><?xml version="1.0" encoding="utf-8"?>
<p:tagLst xmlns:p="http://schemas.openxmlformats.org/presentationml/2006/main">
  <p:tag name="POWER_USER_DIAGRAM_CIRCULAR_ARROW_KEY" val="POWER_USER_DIAGRAM_CIRCULAR_ARROW_VALUE_32"/>
</p:tagLst>
</file>

<file path=ppt/tags/tag2519.xml><?xml version="1.0" encoding="utf-8"?>
<p:tagLst xmlns:p="http://schemas.openxmlformats.org/presentationml/2006/main">
  <p:tag name="POWER_USER_DIAGRAM_CIRCULAR_ARROW_KEY" val="POWER_USER_DIAGRAM_CIRCULAR_ARROW_VALUE_33"/>
</p:tagLst>
</file>

<file path=ppt/tags/tag252.xml><?xml version="1.0" encoding="utf-8"?>
<p:tagLst xmlns:p="http://schemas.openxmlformats.org/presentationml/2006/main">
  <p:tag name="POWER_USER_DIAGRAM_CIRCULAR_ARROW_KEY" val="POWER_USER_DIAGRAM_CIRCULAR_ARROW_VALUE_22"/>
</p:tagLst>
</file>

<file path=ppt/tags/tag2520.xml><?xml version="1.0" encoding="utf-8"?>
<p:tagLst xmlns:p="http://schemas.openxmlformats.org/presentationml/2006/main">
  <p:tag name="POWER_USER_DIAGRAM_CIRCULAR_ARROW_KEY" val="POWER_USER_DIAGRAM_CIRCULAR_ARROW_VALUE_34"/>
</p:tagLst>
</file>

<file path=ppt/tags/tag2521.xml><?xml version="1.0" encoding="utf-8"?>
<p:tagLst xmlns:p="http://schemas.openxmlformats.org/presentationml/2006/main">
  <p:tag name="POWER_USER_DIAGRAM_CIRCULAR_ARROW_KEY" val="POWER_USER_DIAGRAM_CIRCULAR_ARROW_VALUE_35"/>
</p:tagLst>
</file>

<file path=ppt/tags/tag2522.xml><?xml version="1.0" encoding="utf-8"?>
<p:tagLst xmlns:p="http://schemas.openxmlformats.org/presentationml/2006/main">
  <p:tag name="POWER_USER_DIAGRAM_CIRCULAR_ARROW_KEY" val="POWER_USER_DIAGRAM_CIRCULAR_ARROW_VALUE_36"/>
</p:tagLst>
</file>

<file path=ppt/tags/tag2523.xml><?xml version="1.0" encoding="utf-8"?>
<p:tagLst xmlns:p="http://schemas.openxmlformats.org/presentationml/2006/main">
  <p:tag name="POWER_USER_DIAGRAM_CIRCULAR_ARROW_KEY" val="POWER_USER_DIAGRAM_CIRCULAR_ARROW_VALUE_37"/>
</p:tagLst>
</file>

<file path=ppt/tags/tag2524.xml><?xml version="1.0" encoding="utf-8"?>
<p:tagLst xmlns:p="http://schemas.openxmlformats.org/presentationml/2006/main">
  <p:tag name="POWER_USER_DIAGRAM_CIRCULAR_ARROW_KEY" val="POWER_USER_DIAGRAM_CIRCULAR_ARROW_VALUE_38"/>
</p:tagLst>
</file>

<file path=ppt/tags/tag2525.xml><?xml version="1.0" encoding="utf-8"?>
<p:tagLst xmlns:p="http://schemas.openxmlformats.org/presentationml/2006/main">
  <p:tag name="POWER_USER_DIAGRAM_CIRCULAR_ARROW_KEY" val="POWER_USER_DIAGRAM_CIRCULAR_ARROW_VALUE_39"/>
</p:tagLst>
</file>

<file path=ppt/tags/tag2526.xml><?xml version="1.0" encoding="utf-8"?>
<p:tagLst xmlns:p="http://schemas.openxmlformats.org/presentationml/2006/main">
  <p:tag name="POWER_USER_DIAGRAM_CIRCULAR_ARROW_KEY" val="POWER_USER_DIAGRAM_CIRCULAR_ARROW_VALUE_40"/>
</p:tagLst>
</file>

<file path=ppt/tags/tag2527.xml><?xml version="1.0" encoding="utf-8"?>
<p:tagLst xmlns:p="http://schemas.openxmlformats.org/presentationml/2006/main">
  <p:tag name="POWER_USER_DIAGRAM_CIRCULAR_ARROW_KEY" val="POWER_USER_DIAGRAM_CIRCULAR_ARROW_VALUE_41"/>
</p:tagLst>
</file>

<file path=ppt/tags/tag2528.xml><?xml version="1.0" encoding="utf-8"?>
<p:tagLst xmlns:p="http://schemas.openxmlformats.org/presentationml/2006/main">
  <p:tag name="POWER_USER_DIAGRAM_CIRCULAR_ARROW_KEY" val="POWER_USER_DIAGRAM_CIRCULAR_ARROW_VALUE_42"/>
</p:tagLst>
</file>

<file path=ppt/tags/tag2529.xml><?xml version="1.0" encoding="utf-8"?>
<p:tagLst xmlns:p="http://schemas.openxmlformats.org/presentationml/2006/main">
  <p:tag name="POWER_USER_DIAGRAM_CIRCULAR_ARROW_KEY" val="POWER_USER_DIAGRAM_CIRCULAR_ARROW_VALUE_43"/>
</p:tagLst>
</file>

<file path=ppt/tags/tag253.xml><?xml version="1.0" encoding="utf-8"?>
<p:tagLst xmlns:p="http://schemas.openxmlformats.org/presentationml/2006/main">
  <p:tag name="POWER_USER_DIAGRAM_CIRCULAR_ARROW_KEY" val="POWER_USER_DIAGRAM_CIRCULAR_ARROW_VALUE_23"/>
</p:tagLst>
</file>

<file path=ppt/tags/tag2530.xml><?xml version="1.0" encoding="utf-8"?>
<p:tagLst xmlns:p="http://schemas.openxmlformats.org/presentationml/2006/main">
  <p:tag name="POWER_USER_DIAGRAM_CIRCULAR_ARROW_KEY" val="POWER_USER_DIAGRAM_CIRCULAR_ARROW_VALUE_44"/>
</p:tagLst>
</file>

<file path=ppt/tags/tag2531.xml><?xml version="1.0" encoding="utf-8"?>
<p:tagLst xmlns:p="http://schemas.openxmlformats.org/presentationml/2006/main">
  <p:tag name="POWER_USER_DIAGRAM_CIRCULAR_ARROW_KEY" val="POWER_USER_DIAGRAM_CIRCULAR_ARROW_VALUE_45"/>
</p:tagLst>
</file>

<file path=ppt/tags/tag2532.xml><?xml version="1.0" encoding="utf-8"?>
<p:tagLst xmlns:p="http://schemas.openxmlformats.org/presentationml/2006/main">
  <p:tag name="POWER_USER_DIAGRAM_CIRCULAR_ARROW_KEY" val="POWER_USER_DIAGRAM_CIRCULAR_ARROW_VALUE_46"/>
</p:tagLst>
</file>

<file path=ppt/tags/tag2533.xml><?xml version="1.0" encoding="utf-8"?>
<p:tagLst xmlns:p="http://schemas.openxmlformats.org/presentationml/2006/main">
  <p:tag name="POWER_USER_DIAGRAM_CIRCULAR_ARROW_KEY" val="POWER_USER_DIAGRAM_CIRCULAR_ARROW_VALUE_47"/>
</p:tagLst>
</file>

<file path=ppt/tags/tag2534.xml><?xml version="1.0" encoding="utf-8"?>
<p:tagLst xmlns:p="http://schemas.openxmlformats.org/presentationml/2006/main">
  <p:tag name="POWER_USER_DIAGRAM_CIRCULAR_ARROW_KEY" val="POWER_USER_DIAGRAM_CIRCULAR_ARROW_VALUE_48"/>
</p:tagLst>
</file>

<file path=ppt/tags/tag2535.xml><?xml version="1.0" encoding="utf-8"?>
<p:tagLst xmlns:p="http://schemas.openxmlformats.org/presentationml/2006/main">
  <p:tag name="POWER_USER_DIAGRAM_CIRCULAR_ARROW_KEY" val="POWER_USER_DIAGRAM_CIRCULAR_ARROW_VALUE_49"/>
</p:tagLst>
</file>

<file path=ppt/tags/tag2536.xml><?xml version="1.0" encoding="utf-8"?>
<p:tagLst xmlns:p="http://schemas.openxmlformats.org/presentationml/2006/main">
  <p:tag name="POWER_USER_DIAGRAM_CIRCULAR_ARROW_KEY" val="POWER_USER_DIAGRAM_CIRCULAR_ARROW_VALUE_50"/>
</p:tagLst>
</file>

<file path=ppt/tags/tag2537.xml><?xml version="1.0" encoding="utf-8"?>
<p:tagLst xmlns:p="http://schemas.openxmlformats.org/presentationml/2006/main">
  <p:tag name="POWER_USER_DIAGRAM_CIRCULAR_ARROW_KEY" val="POWER_USER_DIAGRAM_CIRCULAR_ARROW_VALUE_5"/>
</p:tagLst>
</file>

<file path=ppt/tags/tag2538.xml><?xml version="1.0" encoding="utf-8"?>
<p:tagLst xmlns:p="http://schemas.openxmlformats.org/presentationml/2006/main">
  <p:tag name="POWER_USER_DIAGRAM_CIRCULAR_ARROW_KEY" val="POWER_USER_DIAGRAM_CIRCULAR_ARROW_VALUE_6"/>
</p:tagLst>
</file>

<file path=ppt/tags/tag2539.xml><?xml version="1.0" encoding="utf-8"?>
<p:tagLst xmlns:p="http://schemas.openxmlformats.org/presentationml/2006/main">
  <p:tag name="POWER_USER_DIAGRAM_CIRCULAR_ARROW_KEY" val="POWER_USER_DIAGRAM_CIRCULAR_ARROW_VALUE_7"/>
</p:tagLst>
</file>

<file path=ppt/tags/tag254.xml><?xml version="1.0" encoding="utf-8"?>
<p:tagLst xmlns:p="http://schemas.openxmlformats.org/presentationml/2006/main">
  <p:tag name="POWER_USER_DIAGRAM_CIRCULAR_ARROW_KEY" val="POWER_USER_DIAGRAM_CIRCULAR_ARROW_VALUE_24"/>
</p:tagLst>
</file>

<file path=ppt/tags/tag2540.xml><?xml version="1.0" encoding="utf-8"?>
<p:tagLst xmlns:p="http://schemas.openxmlformats.org/presentationml/2006/main">
  <p:tag name="POWER_USER_DIAGRAM_CIRCULAR_ARROW_KEY" val="POWER_USER_DIAGRAM_CIRCULAR_ARROW_VALUE_8"/>
</p:tagLst>
</file>

<file path=ppt/tags/tag2541.xml><?xml version="1.0" encoding="utf-8"?>
<p:tagLst xmlns:p="http://schemas.openxmlformats.org/presentationml/2006/main">
  <p:tag name="POWER_USER_DIAGRAM_CIRCULAR_ARROW_KEY" val="POWER_USER_DIAGRAM_CIRCULAR_ARROW_VALUE_9"/>
</p:tagLst>
</file>

<file path=ppt/tags/tag2542.xml><?xml version="1.0" encoding="utf-8"?>
<p:tagLst xmlns:p="http://schemas.openxmlformats.org/presentationml/2006/main">
  <p:tag name="POWER_USER_DIAGRAM_CIRCULAR_ARROW_KEY" val="POWER_USER_DIAGRAM_CIRCULAR_ARROW_VALUE_10"/>
</p:tagLst>
</file>

<file path=ppt/tags/tag2543.xml><?xml version="1.0" encoding="utf-8"?>
<p:tagLst xmlns:p="http://schemas.openxmlformats.org/presentationml/2006/main">
  <p:tag name="POWER_USER_DIAGRAM_CIRCULAR_ARROW_KEY" val="POWER_USER_DIAGRAM_CIRCULAR_ARROW_VALUE_11"/>
</p:tagLst>
</file>

<file path=ppt/tags/tag2544.xml><?xml version="1.0" encoding="utf-8"?>
<p:tagLst xmlns:p="http://schemas.openxmlformats.org/presentationml/2006/main">
  <p:tag name="POWER_USER_DIAGRAM_CIRCULAR_ARROW_KEY" val="POWER_USER_DIAGRAM_CIRCULAR_ARROW_VALUE_12"/>
</p:tagLst>
</file>

<file path=ppt/tags/tag2545.xml><?xml version="1.0" encoding="utf-8"?>
<p:tagLst xmlns:p="http://schemas.openxmlformats.org/presentationml/2006/main">
  <p:tag name="POWER_USER_DIAGRAM_CIRCULAR_ARROW_KEY" val="POWER_USER_DIAGRAM_CIRCULAR_ARROW_VALUE_13"/>
</p:tagLst>
</file>

<file path=ppt/tags/tag2546.xml><?xml version="1.0" encoding="utf-8"?>
<p:tagLst xmlns:p="http://schemas.openxmlformats.org/presentationml/2006/main">
  <p:tag name="POWER_USER_DIAGRAM_CIRCULAR_ARROW_KEY" val="POWER_USER_DIAGRAM_CIRCULAR_ARROW_VALUE_14"/>
</p:tagLst>
</file>

<file path=ppt/tags/tag2547.xml><?xml version="1.0" encoding="utf-8"?>
<p:tagLst xmlns:p="http://schemas.openxmlformats.org/presentationml/2006/main">
  <p:tag name="POWER_USER_DIAGRAM_CIRCULAR_ARROW_KEY" val="POWER_USER_DIAGRAM_CIRCULAR_ARROW_VALUE_15"/>
</p:tagLst>
</file>

<file path=ppt/tags/tag2548.xml><?xml version="1.0" encoding="utf-8"?>
<p:tagLst xmlns:p="http://schemas.openxmlformats.org/presentationml/2006/main">
  <p:tag name="POWER_USER_DIAGRAM_CIRCULAR_ARROW_KEY" val="POWER_USER_DIAGRAM_CIRCULAR_ARROW_VALUE_16"/>
</p:tagLst>
</file>

<file path=ppt/tags/tag2549.xml><?xml version="1.0" encoding="utf-8"?>
<p:tagLst xmlns:p="http://schemas.openxmlformats.org/presentationml/2006/main">
  <p:tag name="POWER_USER_DIAGRAM_CIRCULAR_ARROW_KEY" val="POWER_USER_DIAGRAM_CIRCULAR_ARROW_VALUE_17"/>
</p:tagLst>
</file>

<file path=ppt/tags/tag255.xml><?xml version="1.0" encoding="utf-8"?>
<p:tagLst xmlns:p="http://schemas.openxmlformats.org/presentationml/2006/main">
  <p:tag name="POWER_USER_DIAGRAM_CIRCULAR_ARROW_KEY" val="POWER_USER_DIAGRAM_CIRCULAR_ARROW_VALUE_25"/>
</p:tagLst>
</file>

<file path=ppt/tags/tag2550.xml><?xml version="1.0" encoding="utf-8"?>
<p:tagLst xmlns:p="http://schemas.openxmlformats.org/presentationml/2006/main">
  <p:tag name="POWER_USER_DIAGRAM_CIRCULAR_ARROW_KEY" val="POWER_USER_DIAGRAM_CIRCULAR_ARROW_VALUE_18"/>
</p:tagLst>
</file>

<file path=ppt/tags/tag2551.xml><?xml version="1.0" encoding="utf-8"?>
<p:tagLst xmlns:p="http://schemas.openxmlformats.org/presentationml/2006/main">
  <p:tag name="POWER_USER_DIAGRAM_CIRCULAR_ARROW_KEY" val="POWER_USER_DIAGRAM_CIRCULAR_ARROW_VALUE_19"/>
</p:tagLst>
</file>

<file path=ppt/tags/tag2552.xml><?xml version="1.0" encoding="utf-8"?>
<p:tagLst xmlns:p="http://schemas.openxmlformats.org/presentationml/2006/main">
  <p:tag name="POWER_USER_DIAGRAM_CIRCULAR_ARROW_KEY" val="POWER_USER_DIAGRAM_CIRCULAR_ARROW_VALUE_20"/>
</p:tagLst>
</file>

<file path=ppt/tags/tag2553.xml><?xml version="1.0" encoding="utf-8"?>
<p:tagLst xmlns:p="http://schemas.openxmlformats.org/presentationml/2006/main">
  <p:tag name="POWER_USER_DIAGRAM_CIRCULAR_ARROW_KEY" val="POWER_USER_DIAGRAM_CIRCULAR_ARROW_VALUE_21"/>
</p:tagLst>
</file>

<file path=ppt/tags/tag2554.xml><?xml version="1.0" encoding="utf-8"?>
<p:tagLst xmlns:p="http://schemas.openxmlformats.org/presentationml/2006/main">
  <p:tag name="POWER_USER_DIAGRAM_CIRCULAR_ARROW_KEY" val="POWER_USER_DIAGRAM_CIRCULAR_ARROW_VALUE_22"/>
</p:tagLst>
</file>

<file path=ppt/tags/tag2555.xml><?xml version="1.0" encoding="utf-8"?>
<p:tagLst xmlns:p="http://schemas.openxmlformats.org/presentationml/2006/main">
  <p:tag name="POWER_USER_DIAGRAM_CIRCULAR_ARROW_KEY" val="POWER_USER_DIAGRAM_CIRCULAR_ARROW_VALUE_23"/>
</p:tagLst>
</file>

<file path=ppt/tags/tag2556.xml><?xml version="1.0" encoding="utf-8"?>
<p:tagLst xmlns:p="http://schemas.openxmlformats.org/presentationml/2006/main">
  <p:tag name="POWER_USER_DIAGRAM_CIRCULAR_ARROW_KEY" val="POWER_USER_DIAGRAM_CIRCULAR_ARROW_VALUE_24"/>
</p:tagLst>
</file>

<file path=ppt/tags/tag2557.xml><?xml version="1.0" encoding="utf-8"?>
<p:tagLst xmlns:p="http://schemas.openxmlformats.org/presentationml/2006/main">
  <p:tag name="POWER_USER_DIAGRAM_CIRCULAR_ARROW_KEY" val="POWER_USER_DIAGRAM_CIRCULAR_ARROW_VALUE_25"/>
</p:tagLst>
</file>

<file path=ppt/tags/tag2558.xml><?xml version="1.0" encoding="utf-8"?>
<p:tagLst xmlns:p="http://schemas.openxmlformats.org/presentationml/2006/main">
  <p:tag name="POWER_USER_DIAGRAM_CIRCULAR_ARROW_KEY" val="POWER_USER_DIAGRAM_CIRCULAR_ARROW_VALUE_26"/>
</p:tagLst>
</file>

<file path=ppt/tags/tag2559.xml><?xml version="1.0" encoding="utf-8"?>
<p:tagLst xmlns:p="http://schemas.openxmlformats.org/presentationml/2006/main">
  <p:tag name="POWER_USER_DIAGRAM_CIRCULAR_ARROW_KEY" val="POWER_USER_DIAGRAM_CIRCULAR_ARROW_VALUE_27"/>
</p:tagLst>
</file>

<file path=ppt/tags/tag256.xml><?xml version="1.0" encoding="utf-8"?>
<p:tagLst xmlns:p="http://schemas.openxmlformats.org/presentationml/2006/main">
  <p:tag name="POWER_USER_DIAGRAM_CIRCULAR_ARROW_KEY" val="POWER_USER_DIAGRAM_CIRCULAR_ARROW_VALUE_26"/>
</p:tagLst>
</file>

<file path=ppt/tags/tag2560.xml><?xml version="1.0" encoding="utf-8"?>
<p:tagLst xmlns:p="http://schemas.openxmlformats.org/presentationml/2006/main">
  <p:tag name="POWER_USER_DIAGRAM_CIRCULAR_ARROW_KEY" val="POWER_USER_DIAGRAM_CIRCULAR_ARROW_VALUE_28"/>
</p:tagLst>
</file>

<file path=ppt/tags/tag2561.xml><?xml version="1.0" encoding="utf-8"?>
<p:tagLst xmlns:p="http://schemas.openxmlformats.org/presentationml/2006/main">
  <p:tag name="POWER_USER_DIAGRAM_CIRCULAR_ARROW_KEY" val="POWER_USER_DIAGRAM_CIRCULAR_ARROW_VALUE_29"/>
</p:tagLst>
</file>

<file path=ppt/tags/tag2562.xml><?xml version="1.0" encoding="utf-8"?>
<p:tagLst xmlns:p="http://schemas.openxmlformats.org/presentationml/2006/main">
  <p:tag name="POWER_USER_DIAGRAM_CIRCULAR_ARROW_KEY" val="POWER_USER_DIAGRAM_CIRCULAR_ARROW_VALUE_30"/>
</p:tagLst>
</file>

<file path=ppt/tags/tag2563.xml><?xml version="1.0" encoding="utf-8"?>
<p:tagLst xmlns:p="http://schemas.openxmlformats.org/presentationml/2006/main">
  <p:tag name="POWER_USER_DIAGRAM_CIRCULAR_ARROW_KEY" val="POWER_USER_DIAGRAM_CIRCULAR_ARROW_VALUE_31"/>
</p:tagLst>
</file>

<file path=ppt/tags/tag2564.xml><?xml version="1.0" encoding="utf-8"?>
<p:tagLst xmlns:p="http://schemas.openxmlformats.org/presentationml/2006/main">
  <p:tag name="POWER_USER_DIAGRAM_CIRCULAR_ARROW_KEY" val="POWER_USER_DIAGRAM_CIRCULAR_ARROW_VALUE_32"/>
</p:tagLst>
</file>

<file path=ppt/tags/tag2565.xml><?xml version="1.0" encoding="utf-8"?>
<p:tagLst xmlns:p="http://schemas.openxmlformats.org/presentationml/2006/main">
  <p:tag name="POWER_USER_DIAGRAM_CIRCULAR_ARROW_KEY" val="POWER_USER_DIAGRAM_CIRCULAR_ARROW_VALUE_33"/>
</p:tagLst>
</file>

<file path=ppt/tags/tag2566.xml><?xml version="1.0" encoding="utf-8"?>
<p:tagLst xmlns:p="http://schemas.openxmlformats.org/presentationml/2006/main">
  <p:tag name="POWER_USER_DIAGRAM_CIRCULAR_ARROW_KEY" val="POWER_USER_DIAGRAM_CIRCULAR_ARROW_VALUE_34"/>
</p:tagLst>
</file>

<file path=ppt/tags/tag2567.xml><?xml version="1.0" encoding="utf-8"?>
<p:tagLst xmlns:p="http://schemas.openxmlformats.org/presentationml/2006/main">
  <p:tag name="POWER_USER_DIAGRAM_CIRCULAR_ARROW_KEY" val="POWER_USER_DIAGRAM_CIRCULAR_ARROW_VALUE_35"/>
</p:tagLst>
</file>

<file path=ppt/tags/tag2568.xml><?xml version="1.0" encoding="utf-8"?>
<p:tagLst xmlns:p="http://schemas.openxmlformats.org/presentationml/2006/main">
  <p:tag name="POWER_USER_DIAGRAM_CIRCULAR_ARROW_KEY" val="POWER_USER_DIAGRAM_CIRCULAR_ARROW_VALUE_36"/>
</p:tagLst>
</file>

<file path=ppt/tags/tag2569.xml><?xml version="1.0" encoding="utf-8"?>
<p:tagLst xmlns:p="http://schemas.openxmlformats.org/presentationml/2006/main">
  <p:tag name="POWER_USER_DIAGRAM_CIRCULAR_ARROW_KEY" val="POWER_USER_DIAGRAM_CIRCULAR_ARROW_VALUE_37"/>
</p:tagLst>
</file>

<file path=ppt/tags/tag257.xml><?xml version="1.0" encoding="utf-8"?>
<p:tagLst xmlns:p="http://schemas.openxmlformats.org/presentationml/2006/main">
  <p:tag name="POWER_USER_DIAGRAM_CIRCULAR_ARROW_KEY" val="POWER_USER_DIAGRAM_CIRCULAR_ARROW_VALUE_27"/>
</p:tagLst>
</file>

<file path=ppt/tags/tag2570.xml><?xml version="1.0" encoding="utf-8"?>
<p:tagLst xmlns:p="http://schemas.openxmlformats.org/presentationml/2006/main">
  <p:tag name="POWER_USER_DIAGRAM_CIRCULAR_ARROW_KEY" val="POWER_USER_DIAGRAM_CIRCULAR_ARROW_VALUE_38"/>
</p:tagLst>
</file>

<file path=ppt/tags/tag2571.xml><?xml version="1.0" encoding="utf-8"?>
<p:tagLst xmlns:p="http://schemas.openxmlformats.org/presentationml/2006/main">
  <p:tag name="POWER_USER_DIAGRAM_CIRCULAR_ARROW_KEY" val="POWER_USER_DIAGRAM_CIRCULAR_ARROW_VALUE_39"/>
</p:tagLst>
</file>

<file path=ppt/tags/tag2572.xml><?xml version="1.0" encoding="utf-8"?>
<p:tagLst xmlns:p="http://schemas.openxmlformats.org/presentationml/2006/main">
  <p:tag name="POWER_USER_DIAGRAM_CIRCULAR_ARROW_KEY" val="POWER_USER_DIAGRAM_CIRCULAR_ARROW_VALUE_40"/>
</p:tagLst>
</file>

<file path=ppt/tags/tag2573.xml><?xml version="1.0" encoding="utf-8"?>
<p:tagLst xmlns:p="http://schemas.openxmlformats.org/presentationml/2006/main">
  <p:tag name="POWER_USER_DIAGRAM_CIRCULAR_ARROW_KEY" val="POWER_USER_DIAGRAM_CIRCULAR_ARROW_VALUE_41"/>
</p:tagLst>
</file>

<file path=ppt/tags/tag2574.xml><?xml version="1.0" encoding="utf-8"?>
<p:tagLst xmlns:p="http://schemas.openxmlformats.org/presentationml/2006/main">
  <p:tag name="POWER_USER_DIAGRAM_CIRCULAR_ARROW_KEY" val="POWER_USER_DIAGRAM_CIRCULAR_ARROW_VALUE_42"/>
</p:tagLst>
</file>

<file path=ppt/tags/tag2575.xml><?xml version="1.0" encoding="utf-8"?>
<p:tagLst xmlns:p="http://schemas.openxmlformats.org/presentationml/2006/main">
  <p:tag name="POWER_USER_DIAGRAM_CIRCULAR_ARROW_KEY" val="POWER_USER_DIAGRAM_CIRCULAR_ARROW_VALUE_43"/>
</p:tagLst>
</file>

<file path=ppt/tags/tag2576.xml><?xml version="1.0" encoding="utf-8"?>
<p:tagLst xmlns:p="http://schemas.openxmlformats.org/presentationml/2006/main">
  <p:tag name="POWER_USER_DIAGRAM_CIRCULAR_ARROW_KEY" val="POWER_USER_DIAGRAM_CIRCULAR_ARROW_VALUE_44"/>
</p:tagLst>
</file>

<file path=ppt/tags/tag2577.xml><?xml version="1.0" encoding="utf-8"?>
<p:tagLst xmlns:p="http://schemas.openxmlformats.org/presentationml/2006/main">
  <p:tag name="POWER_USER_DIAGRAM_CIRCULAR_ARROW_KEY" val="POWER_USER_DIAGRAM_CIRCULAR_ARROW_VALUE_45"/>
</p:tagLst>
</file>

<file path=ppt/tags/tag2578.xml><?xml version="1.0" encoding="utf-8"?>
<p:tagLst xmlns:p="http://schemas.openxmlformats.org/presentationml/2006/main">
  <p:tag name="POWER_USER_DIAGRAM_CIRCULAR_ARROW_KEY" val="POWER_USER_DIAGRAM_CIRCULAR_ARROW_VALUE_46"/>
</p:tagLst>
</file>

<file path=ppt/tags/tag2579.xml><?xml version="1.0" encoding="utf-8"?>
<p:tagLst xmlns:p="http://schemas.openxmlformats.org/presentationml/2006/main">
  <p:tag name="POWER_USER_DIAGRAM_CIRCULAR_ARROW_KEY" val="POWER_USER_DIAGRAM_CIRCULAR_ARROW_VALUE_47"/>
</p:tagLst>
</file>

<file path=ppt/tags/tag258.xml><?xml version="1.0" encoding="utf-8"?>
<p:tagLst xmlns:p="http://schemas.openxmlformats.org/presentationml/2006/main">
  <p:tag name="POWER_USER_DIAGRAM_CIRCULAR_ARROW_KEY" val="POWER_USER_DIAGRAM_CIRCULAR_ARROW_VALUE_28"/>
</p:tagLst>
</file>

<file path=ppt/tags/tag2580.xml><?xml version="1.0" encoding="utf-8"?>
<p:tagLst xmlns:p="http://schemas.openxmlformats.org/presentationml/2006/main">
  <p:tag name="POWER_USER_DIAGRAM_CIRCULAR_ARROW_KEY" val="POWER_USER_DIAGRAM_CIRCULAR_ARROW_VALUE_48"/>
</p:tagLst>
</file>

<file path=ppt/tags/tag2581.xml><?xml version="1.0" encoding="utf-8"?>
<p:tagLst xmlns:p="http://schemas.openxmlformats.org/presentationml/2006/main">
  <p:tag name="POWER_USER_DIAGRAM_CIRCULAR_ARROW_KEY" val="POWER_USER_DIAGRAM_CIRCULAR_ARROW_VALUE_49"/>
</p:tagLst>
</file>

<file path=ppt/tags/tag2582.xml><?xml version="1.0" encoding="utf-8"?>
<p:tagLst xmlns:p="http://schemas.openxmlformats.org/presentationml/2006/main">
  <p:tag name="POWER_USER_DIAGRAM_CIRCULAR_ARROW_KEY" val="POWER_USER_DIAGRAM_CIRCULAR_ARROW_VALUE_50"/>
</p:tagLst>
</file>

<file path=ppt/tags/tag2583.xml><?xml version="1.0" encoding="utf-8"?>
<p:tagLst xmlns:p="http://schemas.openxmlformats.org/presentationml/2006/main">
  <p:tag name="POWER_USER_DIAGRAM_CIRCULAR_ARROW_KEY" val="POWER_USER_DIAGRAM_CIRCULAR_ARROW_VALUE_5"/>
</p:tagLst>
</file>

<file path=ppt/tags/tag2584.xml><?xml version="1.0" encoding="utf-8"?>
<p:tagLst xmlns:p="http://schemas.openxmlformats.org/presentationml/2006/main">
  <p:tag name="POWER_USER_DIAGRAM_CIRCULAR_ARROW_KEY" val="POWER_USER_DIAGRAM_CIRCULAR_ARROW_VALUE_6"/>
</p:tagLst>
</file>

<file path=ppt/tags/tag2585.xml><?xml version="1.0" encoding="utf-8"?>
<p:tagLst xmlns:p="http://schemas.openxmlformats.org/presentationml/2006/main">
  <p:tag name="POWER_USER_DIAGRAM_CIRCULAR_ARROW_KEY" val="POWER_USER_DIAGRAM_CIRCULAR_ARROW_VALUE_7"/>
</p:tagLst>
</file>

<file path=ppt/tags/tag2586.xml><?xml version="1.0" encoding="utf-8"?>
<p:tagLst xmlns:p="http://schemas.openxmlformats.org/presentationml/2006/main">
  <p:tag name="POWER_USER_DIAGRAM_CIRCULAR_ARROW_KEY" val="POWER_USER_DIAGRAM_CIRCULAR_ARROW_VALUE_8"/>
</p:tagLst>
</file>

<file path=ppt/tags/tag2587.xml><?xml version="1.0" encoding="utf-8"?>
<p:tagLst xmlns:p="http://schemas.openxmlformats.org/presentationml/2006/main">
  <p:tag name="POWER_USER_DIAGRAM_CIRCULAR_ARROW_KEY" val="POWER_USER_DIAGRAM_CIRCULAR_ARROW_VALUE_9"/>
</p:tagLst>
</file>

<file path=ppt/tags/tag2588.xml><?xml version="1.0" encoding="utf-8"?>
<p:tagLst xmlns:p="http://schemas.openxmlformats.org/presentationml/2006/main">
  <p:tag name="POWER_USER_DIAGRAM_CIRCULAR_ARROW_KEY" val="POWER_USER_DIAGRAM_CIRCULAR_ARROW_VALUE_10"/>
</p:tagLst>
</file>

<file path=ppt/tags/tag2589.xml><?xml version="1.0" encoding="utf-8"?>
<p:tagLst xmlns:p="http://schemas.openxmlformats.org/presentationml/2006/main">
  <p:tag name="POWER_USER_DIAGRAM_CIRCULAR_ARROW_KEY" val="POWER_USER_DIAGRAM_CIRCULAR_ARROW_VALUE_11"/>
</p:tagLst>
</file>

<file path=ppt/tags/tag259.xml><?xml version="1.0" encoding="utf-8"?>
<p:tagLst xmlns:p="http://schemas.openxmlformats.org/presentationml/2006/main">
  <p:tag name="POWER_USER_DIAGRAM_CIRCULAR_ARROW_KEY" val="POWER_USER_DIAGRAM_CIRCULAR_ARROW_VALUE_29"/>
</p:tagLst>
</file>

<file path=ppt/tags/tag2590.xml><?xml version="1.0" encoding="utf-8"?>
<p:tagLst xmlns:p="http://schemas.openxmlformats.org/presentationml/2006/main">
  <p:tag name="POWER_USER_DIAGRAM_CIRCULAR_ARROW_KEY" val="POWER_USER_DIAGRAM_CIRCULAR_ARROW_VALUE_12"/>
</p:tagLst>
</file>

<file path=ppt/tags/tag2591.xml><?xml version="1.0" encoding="utf-8"?>
<p:tagLst xmlns:p="http://schemas.openxmlformats.org/presentationml/2006/main">
  <p:tag name="POWER_USER_DIAGRAM_CIRCULAR_ARROW_KEY" val="POWER_USER_DIAGRAM_CIRCULAR_ARROW_VALUE_13"/>
</p:tagLst>
</file>

<file path=ppt/tags/tag2592.xml><?xml version="1.0" encoding="utf-8"?>
<p:tagLst xmlns:p="http://schemas.openxmlformats.org/presentationml/2006/main">
  <p:tag name="POWER_USER_DIAGRAM_CIRCULAR_ARROW_KEY" val="POWER_USER_DIAGRAM_CIRCULAR_ARROW_VALUE_14"/>
</p:tagLst>
</file>

<file path=ppt/tags/tag2593.xml><?xml version="1.0" encoding="utf-8"?>
<p:tagLst xmlns:p="http://schemas.openxmlformats.org/presentationml/2006/main">
  <p:tag name="POWER_USER_DIAGRAM_CIRCULAR_ARROW_KEY" val="POWER_USER_DIAGRAM_CIRCULAR_ARROW_VALUE_15"/>
</p:tagLst>
</file>

<file path=ppt/tags/tag2594.xml><?xml version="1.0" encoding="utf-8"?>
<p:tagLst xmlns:p="http://schemas.openxmlformats.org/presentationml/2006/main">
  <p:tag name="POWER_USER_DIAGRAM_CIRCULAR_ARROW_KEY" val="POWER_USER_DIAGRAM_CIRCULAR_ARROW_VALUE_16"/>
</p:tagLst>
</file>

<file path=ppt/tags/tag2595.xml><?xml version="1.0" encoding="utf-8"?>
<p:tagLst xmlns:p="http://schemas.openxmlformats.org/presentationml/2006/main">
  <p:tag name="POWER_USER_DIAGRAM_CIRCULAR_ARROW_KEY" val="POWER_USER_DIAGRAM_CIRCULAR_ARROW_VALUE_17"/>
</p:tagLst>
</file>

<file path=ppt/tags/tag2596.xml><?xml version="1.0" encoding="utf-8"?>
<p:tagLst xmlns:p="http://schemas.openxmlformats.org/presentationml/2006/main">
  <p:tag name="POWER_USER_DIAGRAM_CIRCULAR_ARROW_KEY" val="POWER_USER_DIAGRAM_CIRCULAR_ARROW_VALUE_18"/>
</p:tagLst>
</file>

<file path=ppt/tags/tag2597.xml><?xml version="1.0" encoding="utf-8"?>
<p:tagLst xmlns:p="http://schemas.openxmlformats.org/presentationml/2006/main">
  <p:tag name="POWER_USER_DIAGRAM_CIRCULAR_ARROW_KEY" val="POWER_USER_DIAGRAM_CIRCULAR_ARROW_VALUE_19"/>
</p:tagLst>
</file>

<file path=ppt/tags/tag2598.xml><?xml version="1.0" encoding="utf-8"?>
<p:tagLst xmlns:p="http://schemas.openxmlformats.org/presentationml/2006/main">
  <p:tag name="POWER_USER_DIAGRAM_CIRCULAR_ARROW_KEY" val="POWER_USER_DIAGRAM_CIRCULAR_ARROW_VALUE_20"/>
</p:tagLst>
</file>

<file path=ppt/tags/tag2599.xml><?xml version="1.0" encoding="utf-8"?>
<p:tagLst xmlns:p="http://schemas.openxmlformats.org/presentationml/2006/main">
  <p:tag name="POWER_USER_DIAGRAM_CIRCULAR_ARROW_KEY" val="POWER_USER_DIAGRAM_CIRCULAR_ARROW_VALUE_21"/>
</p:tagLst>
</file>

<file path=ppt/tags/tag26.xml><?xml version="1.0" encoding="utf-8"?>
<p:tagLst xmlns:p="http://schemas.openxmlformats.org/presentationml/2006/main">
  <p:tag name="POWER_USER_DIAGRAM_CIRCULAR_ARROW_KEY" val="POWER_USER_DIAGRAM_CIRCULAR_ARROW_VALUE_28"/>
</p:tagLst>
</file>

<file path=ppt/tags/tag260.xml><?xml version="1.0" encoding="utf-8"?>
<p:tagLst xmlns:p="http://schemas.openxmlformats.org/presentationml/2006/main">
  <p:tag name="POWER_USER_DIAGRAM_CIRCULAR_ARROW_KEY" val="POWER_USER_DIAGRAM_CIRCULAR_ARROW_VALUE_30"/>
</p:tagLst>
</file>

<file path=ppt/tags/tag2600.xml><?xml version="1.0" encoding="utf-8"?>
<p:tagLst xmlns:p="http://schemas.openxmlformats.org/presentationml/2006/main">
  <p:tag name="POWER_USER_DIAGRAM_CIRCULAR_ARROW_KEY" val="POWER_USER_DIAGRAM_CIRCULAR_ARROW_VALUE_22"/>
</p:tagLst>
</file>

<file path=ppt/tags/tag2601.xml><?xml version="1.0" encoding="utf-8"?>
<p:tagLst xmlns:p="http://schemas.openxmlformats.org/presentationml/2006/main">
  <p:tag name="POWER_USER_DIAGRAM_CIRCULAR_ARROW_KEY" val="POWER_USER_DIAGRAM_CIRCULAR_ARROW_VALUE_23"/>
</p:tagLst>
</file>

<file path=ppt/tags/tag2602.xml><?xml version="1.0" encoding="utf-8"?>
<p:tagLst xmlns:p="http://schemas.openxmlformats.org/presentationml/2006/main">
  <p:tag name="POWER_USER_DIAGRAM_CIRCULAR_ARROW_KEY" val="POWER_USER_DIAGRAM_CIRCULAR_ARROW_VALUE_24"/>
</p:tagLst>
</file>

<file path=ppt/tags/tag2603.xml><?xml version="1.0" encoding="utf-8"?>
<p:tagLst xmlns:p="http://schemas.openxmlformats.org/presentationml/2006/main">
  <p:tag name="POWER_USER_DIAGRAM_CIRCULAR_ARROW_KEY" val="POWER_USER_DIAGRAM_CIRCULAR_ARROW_VALUE_25"/>
</p:tagLst>
</file>

<file path=ppt/tags/tag2604.xml><?xml version="1.0" encoding="utf-8"?>
<p:tagLst xmlns:p="http://schemas.openxmlformats.org/presentationml/2006/main">
  <p:tag name="POWER_USER_DIAGRAM_CIRCULAR_ARROW_KEY" val="POWER_USER_DIAGRAM_CIRCULAR_ARROW_VALUE_26"/>
</p:tagLst>
</file>

<file path=ppt/tags/tag2605.xml><?xml version="1.0" encoding="utf-8"?>
<p:tagLst xmlns:p="http://schemas.openxmlformats.org/presentationml/2006/main">
  <p:tag name="POWER_USER_DIAGRAM_CIRCULAR_ARROW_KEY" val="POWER_USER_DIAGRAM_CIRCULAR_ARROW_VALUE_27"/>
</p:tagLst>
</file>

<file path=ppt/tags/tag2606.xml><?xml version="1.0" encoding="utf-8"?>
<p:tagLst xmlns:p="http://schemas.openxmlformats.org/presentationml/2006/main">
  <p:tag name="POWER_USER_DIAGRAM_CIRCULAR_ARROW_KEY" val="POWER_USER_DIAGRAM_CIRCULAR_ARROW_VALUE_28"/>
</p:tagLst>
</file>

<file path=ppt/tags/tag2607.xml><?xml version="1.0" encoding="utf-8"?>
<p:tagLst xmlns:p="http://schemas.openxmlformats.org/presentationml/2006/main">
  <p:tag name="POWER_USER_DIAGRAM_CIRCULAR_ARROW_KEY" val="POWER_USER_DIAGRAM_CIRCULAR_ARROW_VALUE_29"/>
</p:tagLst>
</file>

<file path=ppt/tags/tag2608.xml><?xml version="1.0" encoding="utf-8"?>
<p:tagLst xmlns:p="http://schemas.openxmlformats.org/presentationml/2006/main">
  <p:tag name="POWER_USER_DIAGRAM_CIRCULAR_ARROW_KEY" val="POWER_USER_DIAGRAM_CIRCULAR_ARROW_VALUE_30"/>
</p:tagLst>
</file>

<file path=ppt/tags/tag2609.xml><?xml version="1.0" encoding="utf-8"?>
<p:tagLst xmlns:p="http://schemas.openxmlformats.org/presentationml/2006/main">
  <p:tag name="POWER_USER_DIAGRAM_CIRCULAR_ARROW_KEY" val="POWER_USER_DIAGRAM_CIRCULAR_ARROW_VALUE_31"/>
</p:tagLst>
</file>

<file path=ppt/tags/tag261.xml><?xml version="1.0" encoding="utf-8"?>
<p:tagLst xmlns:p="http://schemas.openxmlformats.org/presentationml/2006/main">
  <p:tag name="POWER_USER_DIAGRAM_CIRCULAR_ARROW_KEY" val="POWER_USER_DIAGRAM_CIRCULAR_ARROW_VALUE_31"/>
</p:tagLst>
</file>

<file path=ppt/tags/tag2610.xml><?xml version="1.0" encoding="utf-8"?>
<p:tagLst xmlns:p="http://schemas.openxmlformats.org/presentationml/2006/main">
  <p:tag name="POWER_USER_DIAGRAM_CIRCULAR_ARROW_KEY" val="POWER_USER_DIAGRAM_CIRCULAR_ARROW_VALUE_32"/>
</p:tagLst>
</file>

<file path=ppt/tags/tag2611.xml><?xml version="1.0" encoding="utf-8"?>
<p:tagLst xmlns:p="http://schemas.openxmlformats.org/presentationml/2006/main">
  <p:tag name="POWER_USER_DIAGRAM_CIRCULAR_ARROW_KEY" val="POWER_USER_DIAGRAM_CIRCULAR_ARROW_VALUE_33"/>
</p:tagLst>
</file>

<file path=ppt/tags/tag2612.xml><?xml version="1.0" encoding="utf-8"?>
<p:tagLst xmlns:p="http://schemas.openxmlformats.org/presentationml/2006/main">
  <p:tag name="POWER_USER_DIAGRAM_CIRCULAR_ARROW_KEY" val="POWER_USER_DIAGRAM_CIRCULAR_ARROW_VALUE_34"/>
</p:tagLst>
</file>

<file path=ppt/tags/tag2613.xml><?xml version="1.0" encoding="utf-8"?>
<p:tagLst xmlns:p="http://schemas.openxmlformats.org/presentationml/2006/main">
  <p:tag name="POWER_USER_DIAGRAM_CIRCULAR_ARROW_KEY" val="POWER_USER_DIAGRAM_CIRCULAR_ARROW_VALUE_35"/>
</p:tagLst>
</file>

<file path=ppt/tags/tag2614.xml><?xml version="1.0" encoding="utf-8"?>
<p:tagLst xmlns:p="http://schemas.openxmlformats.org/presentationml/2006/main">
  <p:tag name="POWER_USER_DIAGRAM_CIRCULAR_ARROW_KEY" val="POWER_USER_DIAGRAM_CIRCULAR_ARROW_VALUE_36"/>
</p:tagLst>
</file>

<file path=ppt/tags/tag2615.xml><?xml version="1.0" encoding="utf-8"?>
<p:tagLst xmlns:p="http://schemas.openxmlformats.org/presentationml/2006/main">
  <p:tag name="POWER_USER_DIAGRAM_CIRCULAR_ARROW_KEY" val="POWER_USER_DIAGRAM_CIRCULAR_ARROW_VALUE_37"/>
</p:tagLst>
</file>

<file path=ppt/tags/tag2616.xml><?xml version="1.0" encoding="utf-8"?>
<p:tagLst xmlns:p="http://schemas.openxmlformats.org/presentationml/2006/main">
  <p:tag name="POWER_USER_DIAGRAM_CIRCULAR_ARROW_KEY" val="POWER_USER_DIAGRAM_CIRCULAR_ARROW_VALUE_38"/>
</p:tagLst>
</file>

<file path=ppt/tags/tag2617.xml><?xml version="1.0" encoding="utf-8"?>
<p:tagLst xmlns:p="http://schemas.openxmlformats.org/presentationml/2006/main">
  <p:tag name="POWER_USER_DIAGRAM_CIRCULAR_ARROW_KEY" val="POWER_USER_DIAGRAM_CIRCULAR_ARROW_VALUE_39"/>
</p:tagLst>
</file>

<file path=ppt/tags/tag2618.xml><?xml version="1.0" encoding="utf-8"?>
<p:tagLst xmlns:p="http://schemas.openxmlformats.org/presentationml/2006/main">
  <p:tag name="POWER_USER_DIAGRAM_CIRCULAR_ARROW_KEY" val="POWER_USER_DIAGRAM_CIRCULAR_ARROW_VALUE_40"/>
</p:tagLst>
</file>

<file path=ppt/tags/tag2619.xml><?xml version="1.0" encoding="utf-8"?>
<p:tagLst xmlns:p="http://schemas.openxmlformats.org/presentationml/2006/main">
  <p:tag name="POWER_USER_DIAGRAM_CIRCULAR_ARROW_KEY" val="POWER_USER_DIAGRAM_CIRCULAR_ARROW_VALUE_41"/>
</p:tagLst>
</file>

<file path=ppt/tags/tag262.xml><?xml version="1.0" encoding="utf-8"?>
<p:tagLst xmlns:p="http://schemas.openxmlformats.org/presentationml/2006/main">
  <p:tag name="POWER_USER_DIAGRAM_CIRCULAR_ARROW_KEY" val="POWER_USER_DIAGRAM_CIRCULAR_ARROW_VALUE_32"/>
</p:tagLst>
</file>

<file path=ppt/tags/tag2620.xml><?xml version="1.0" encoding="utf-8"?>
<p:tagLst xmlns:p="http://schemas.openxmlformats.org/presentationml/2006/main">
  <p:tag name="POWER_USER_DIAGRAM_CIRCULAR_ARROW_KEY" val="POWER_USER_DIAGRAM_CIRCULAR_ARROW_VALUE_42"/>
</p:tagLst>
</file>

<file path=ppt/tags/tag2621.xml><?xml version="1.0" encoding="utf-8"?>
<p:tagLst xmlns:p="http://schemas.openxmlformats.org/presentationml/2006/main">
  <p:tag name="POWER_USER_DIAGRAM_CIRCULAR_ARROW_KEY" val="POWER_USER_DIAGRAM_CIRCULAR_ARROW_VALUE_43"/>
</p:tagLst>
</file>

<file path=ppt/tags/tag2622.xml><?xml version="1.0" encoding="utf-8"?>
<p:tagLst xmlns:p="http://schemas.openxmlformats.org/presentationml/2006/main">
  <p:tag name="POWER_USER_DIAGRAM_CIRCULAR_ARROW_KEY" val="POWER_USER_DIAGRAM_CIRCULAR_ARROW_VALUE_44"/>
</p:tagLst>
</file>

<file path=ppt/tags/tag2623.xml><?xml version="1.0" encoding="utf-8"?>
<p:tagLst xmlns:p="http://schemas.openxmlformats.org/presentationml/2006/main">
  <p:tag name="POWER_USER_DIAGRAM_CIRCULAR_ARROW_KEY" val="POWER_USER_DIAGRAM_CIRCULAR_ARROW_VALUE_45"/>
</p:tagLst>
</file>

<file path=ppt/tags/tag2624.xml><?xml version="1.0" encoding="utf-8"?>
<p:tagLst xmlns:p="http://schemas.openxmlformats.org/presentationml/2006/main">
  <p:tag name="POWER_USER_DIAGRAM_CIRCULAR_ARROW_KEY" val="POWER_USER_DIAGRAM_CIRCULAR_ARROW_VALUE_46"/>
</p:tagLst>
</file>

<file path=ppt/tags/tag2625.xml><?xml version="1.0" encoding="utf-8"?>
<p:tagLst xmlns:p="http://schemas.openxmlformats.org/presentationml/2006/main">
  <p:tag name="POWER_USER_DIAGRAM_CIRCULAR_ARROW_KEY" val="POWER_USER_DIAGRAM_CIRCULAR_ARROW_VALUE_47"/>
</p:tagLst>
</file>

<file path=ppt/tags/tag2626.xml><?xml version="1.0" encoding="utf-8"?>
<p:tagLst xmlns:p="http://schemas.openxmlformats.org/presentationml/2006/main">
  <p:tag name="POWER_USER_DIAGRAM_CIRCULAR_ARROW_KEY" val="POWER_USER_DIAGRAM_CIRCULAR_ARROW_VALUE_48"/>
</p:tagLst>
</file>

<file path=ppt/tags/tag2627.xml><?xml version="1.0" encoding="utf-8"?>
<p:tagLst xmlns:p="http://schemas.openxmlformats.org/presentationml/2006/main">
  <p:tag name="POWER_USER_DIAGRAM_CIRCULAR_ARROW_KEY" val="POWER_USER_DIAGRAM_CIRCULAR_ARROW_VALUE_49"/>
</p:tagLst>
</file>

<file path=ppt/tags/tag2628.xml><?xml version="1.0" encoding="utf-8"?>
<p:tagLst xmlns:p="http://schemas.openxmlformats.org/presentationml/2006/main">
  <p:tag name="POWER_USER_DIAGRAM_CIRCULAR_ARROW_KEY" val="POWER_USER_DIAGRAM_CIRCULAR_ARROW_VALUE_50"/>
</p:tagLst>
</file>

<file path=ppt/tags/tag2629.xml><?xml version="1.0" encoding="utf-8"?>
<p:tagLst xmlns:p="http://schemas.openxmlformats.org/presentationml/2006/main">
  <p:tag name="POWER_USER_DIAGRAM_CIRCULAR_ARROW_KEY" val="POWER_USER_DIAGRAM_CIRCULAR_ARROW_VALUE_5"/>
</p:tagLst>
</file>

<file path=ppt/tags/tag263.xml><?xml version="1.0" encoding="utf-8"?>
<p:tagLst xmlns:p="http://schemas.openxmlformats.org/presentationml/2006/main">
  <p:tag name="POWER_USER_DIAGRAM_CIRCULAR_ARROW_KEY" val="POWER_USER_DIAGRAM_CIRCULAR_ARROW_VALUE_33"/>
</p:tagLst>
</file>

<file path=ppt/tags/tag2630.xml><?xml version="1.0" encoding="utf-8"?>
<p:tagLst xmlns:p="http://schemas.openxmlformats.org/presentationml/2006/main">
  <p:tag name="POWER_USER_DIAGRAM_CIRCULAR_ARROW_KEY" val="POWER_USER_DIAGRAM_CIRCULAR_ARROW_VALUE_6"/>
</p:tagLst>
</file>

<file path=ppt/tags/tag2631.xml><?xml version="1.0" encoding="utf-8"?>
<p:tagLst xmlns:p="http://schemas.openxmlformats.org/presentationml/2006/main">
  <p:tag name="POWER_USER_DIAGRAM_CIRCULAR_ARROW_KEY" val="POWER_USER_DIAGRAM_CIRCULAR_ARROW_VALUE_7"/>
</p:tagLst>
</file>

<file path=ppt/tags/tag2632.xml><?xml version="1.0" encoding="utf-8"?>
<p:tagLst xmlns:p="http://schemas.openxmlformats.org/presentationml/2006/main">
  <p:tag name="POWER_USER_DIAGRAM_CIRCULAR_ARROW_KEY" val="POWER_USER_DIAGRAM_CIRCULAR_ARROW_VALUE_8"/>
</p:tagLst>
</file>

<file path=ppt/tags/tag2633.xml><?xml version="1.0" encoding="utf-8"?>
<p:tagLst xmlns:p="http://schemas.openxmlformats.org/presentationml/2006/main">
  <p:tag name="POWER_USER_DIAGRAM_CIRCULAR_ARROW_KEY" val="POWER_USER_DIAGRAM_CIRCULAR_ARROW_VALUE_9"/>
</p:tagLst>
</file>

<file path=ppt/tags/tag2634.xml><?xml version="1.0" encoding="utf-8"?>
<p:tagLst xmlns:p="http://schemas.openxmlformats.org/presentationml/2006/main">
  <p:tag name="POWER_USER_DIAGRAM_CIRCULAR_ARROW_KEY" val="POWER_USER_DIAGRAM_CIRCULAR_ARROW_VALUE_10"/>
</p:tagLst>
</file>

<file path=ppt/tags/tag2635.xml><?xml version="1.0" encoding="utf-8"?>
<p:tagLst xmlns:p="http://schemas.openxmlformats.org/presentationml/2006/main">
  <p:tag name="POWER_USER_DIAGRAM_CIRCULAR_ARROW_KEY" val="POWER_USER_DIAGRAM_CIRCULAR_ARROW_VALUE_11"/>
</p:tagLst>
</file>

<file path=ppt/tags/tag2636.xml><?xml version="1.0" encoding="utf-8"?>
<p:tagLst xmlns:p="http://schemas.openxmlformats.org/presentationml/2006/main">
  <p:tag name="POWER_USER_DIAGRAM_CIRCULAR_ARROW_KEY" val="POWER_USER_DIAGRAM_CIRCULAR_ARROW_VALUE_12"/>
</p:tagLst>
</file>

<file path=ppt/tags/tag2637.xml><?xml version="1.0" encoding="utf-8"?>
<p:tagLst xmlns:p="http://schemas.openxmlformats.org/presentationml/2006/main">
  <p:tag name="POWER_USER_DIAGRAM_CIRCULAR_ARROW_KEY" val="POWER_USER_DIAGRAM_CIRCULAR_ARROW_VALUE_13"/>
</p:tagLst>
</file>

<file path=ppt/tags/tag2638.xml><?xml version="1.0" encoding="utf-8"?>
<p:tagLst xmlns:p="http://schemas.openxmlformats.org/presentationml/2006/main">
  <p:tag name="POWER_USER_DIAGRAM_CIRCULAR_ARROW_KEY" val="POWER_USER_DIAGRAM_CIRCULAR_ARROW_VALUE_14"/>
</p:tagLst>
</file>

<file path=ppt/tags/tag2639.xml><?xml version="1.0" encoding="utf-8"?>
<p:tagLst xmlns:p="http://schemas.openxmlformats.org/presentationml/2006/main">
  <p:tag name="POWER_USER_DIAGRAM_CIRCULAR_ARROW_KEY" val="POWER_USER_DIAGRAM_CIRCULAR_ARROW_VALUE_15"/>
</p:tagLst>
</file>

<file path=ppt/tags/tag264.xml><?xml version="1.0" encoding="utf-8"?>
<p:tagLst xmlns:p="http://schemas.openxmlformats.org/presentationml/2006/main">
  <p:tag name="POWER_USER_DIAGRAM_CIRCULAR_ARROW_KEY" val="POWER_USER_DIAGRAM_CIRCULAR_ARROW_VALUE_34"/>
</p:tagLst>
</file>

<file path=ppt/tags/tag2640.xml><?xml version="1.0" encoding="utf-8"?>
<p:tagLst xmlns:p="http://schemas.openxmlformats.org/presentationml/2006/main">
  <p:tag name="POWER_USER_DIAGRAM_CIRCULAR_ARROW_KEY" val="POWER_USER_DIAGRAM_CIRCULAR_ARROW_VALUE_16"/>
</p:tagLst>
</file>

<file path=ppt/tags/tag2641.xml><?xml version="1.0" encoding="utf-8"?>
<p:tagLst xmlns:p="http://schemas.openxmlformats.org/presentationml/2006/main">
  <p:tag name="POWER_USER_DIAGRAM_CIRCULAR_ARROW_KEY" val="POWER_USER_DIAGRAM_CIRCULAR_ARROW_VALUE_17"/>
</p:tagLst>
</file>

<file path=ppt/tags/tag2642.xml><?xml version="1.0" encoding="utf-8"?>
<p:tagLst xmlns:p="http://schemas.openxmlformats.org/presentationml/2006/main">
  <p:tag name="POWER_USER_DIAGRAM_CIRCULAR_ARROW_KEY" val="POWER_USER_DIAGRAM_CIRCULAR_ARROW_VALUE_18"/>
</p:tagLst>
</file>

<file path=ppt/tags/tag2643.xml><?xml version="1.0" encoding="utf-8"?>
<p:tagLst xmlns:p="http://schemas.openxmlformats.org/presentationml/2006/main">
  <p:tag name="POWER_USER_DIAGRAM_CIRCULAR_ARROW_KEY" val="POWER_USER_DIAGRAM_CIRCULAR_ARROW_VALUE_19"/>
</p:tagLst>
</file>

<file path=ppt/tags/tag2644.xml><?xml version="1.0" encoding="utf-8"?>
<p:tagLst xmlns:p="http://schemas.openxmlformats.org/presentationml/2006/main">
  <p:tag name="POWER_USER_DIAGRAM_CIRCULAR_ARROW_KEY" val="POWER_USER_DIAGRAM_CIRCULAR_ARROW_VALUE_20"/>
</p:tagLst>
</file>

<file path=ppt/tags/tag2645.xml><?xml version="1.0" encoding="utf-8"?>
<p:tagLst xmlns:p="http://schemas.openxmlformats.org/presentationml/2006/main">
  <p:tag name="POWER_USER_DIAGRAM_CIRCULAR_ARROW_KEY" val="POWER_USER_DIAGRAM_CIRCULAR_ARROW_VALUE_21"/>
</p:tagLst>
</file>

<file path=ppt/tags/tag2646.xml><?xml version="1.0" encoding="utf-8"?>
<p:tagLst xmlns:p="http://schemas.openxmlformats.org/presentationml/2006/main">
  <p:tag name="POWER_USER_DIAGRAM_CIRCULAR_ARROW_KEY" val="POWER_USER_DIAGRAM_CIRCULAR_ARROW_VALUE_22"/>
</p:tagLst>
</file>

<file path=ppt/tags/tag2647.xml><?xml version="1.0" encoding="utf-8"?>
<p:tagLst xmlns:p="http://schemas.openxmlformats.org/presentationml/2006/main">
  <p:tag name="POWER_USER_DIAGRAM_CIRCULAR_ARROW_KEY" val="POWER_USER_DIAGRAM_CIRCULAR_ARROW_VALUE_23"/>
</p:tagLst>
</file>

<file path=ppt/tags/tag2648.xml><?xml version="1.0" encoding="utf-8"?>
<p:tagLst xmlns:p="http://schemas.openxmlformats.org/presentationml/2006/main">
  <p:tag name="POWER_USER_DIAGRAM_CIRCULAR_ARROW_KEY" val="POWER_USER_DIAGRAM_CIRCULAR_ARROW_VALUE_24"/>
</p:tagLst>
</file>

<file path=ppt/tags/tag2649.xml><?xml version="1.0" encoding="utf-8"?>
<p:tagLst xmlns:p="http://schemas.openxmlformats.org/presentationml/2006/main">
  <p:tag name="POWER_USER_DIAGRAM_CIRCULAR_ARROW_KEY" val="POWER_USER_DIAGRAM_CIRCULAR_ARROW_VALUE_25"/>
</p:tagLst>
</file>

<file path=ppt/tags/tag265.xml><?xml version="1.0" encoding="utf-8"?>
<p:tagLst xmlns:p="http://schemas.openxmlformats.org/presentationml/2006/main">
  <p:tag name="POWER_USER_DIAGRAM_CIRCULAR_ARROW_KEY" val="POWER_USER_DIAGRAM_CIRCULAR_ARROW_VALUE_35"/>
</p:tagLst>
</file>

<file path=ppt/tags/tag2650.xml><?xml version="1.0" encoding="utf-8"?>
<p:tagLst xmlns:p="http://schemas.openxmlformats.org/presentationml/2006/main">
  <p:tag name="POWER_USER_DIAGRAM_CIRCULAR_ARROW_KEY" val="POWER_USER_DIAGRAM_CIRCULAR_ARROW_VALUE_26"/>
</p:tagLst>
</file>

<file path=ppt/tags/tag2651.xml><?xml version="1.0" encoding="utf-8"?>
<p:tagLst xmlns:p="http://schemas.openxmlformats.org/presentationml/2006/main">
  <p:tag name="POWER_USER_DIAGRAM_CIRCULAR_ARROW_KEY" val="POWER_USER_DIAGRAM_CIRCULAR_ARROW_VALUE_27"/>
</p:tagLst>
</file>

<file path=ppt/tags/tag2652.xml><?xml version="1.0" encoding="utf-8"?>
<p:tagLst xmlns:p="http://schemas.openxmlformats.org/presentationml/2006/main">
  <p:tag name="POWER_USER_DIAGRAM_CIRCULAR_ARROW_KEY" val="POWER_USER_DIAGRAM_CIRCULAR_ARROW_VALUE_28"/>
</p:tagLst>
</file>

<file path=ppt/tags/tag2653.xml><?xml version="1.0" encoding="utf-8"?>
<p:tagLst xmlns:p="http://schemas.openxmlformats.org/presentationml/2006/main">
  <p:tag name="POWER_USER_DIAGRAM_CIRCULAR_ARROW_KEY" val="POWER_USER_DIAGRAM_CIRCULAR_ARROW_VALUE_29"/>
</p:tagLst>
</file>

<file path=ppt/tags/tag2654.xml><?xml version="1.0" encoding="utf-8"?>
<p:tagLst xmlns:p="http://schemas.openxmlformats.org/presentationml/2006/main">
  <p:tag name="POWER_USER_DIAGRAM_CIRCULAR_ARROW_KEY" val="POWER_USER_DIAGRAM_CIRCULAR_ARROW_VALUE_30"/>
</p:tagLst>
</file>

<file path=ppt/tags/tag2655.xml><?xml version="1.0" encoding="utf-8"?>
<p:tagLst xmlns:p="http://schemas.openxmlformats.org/presentationml/2006/main">
  <p:tag name="POWER_USER_DIAGRAM_CIRCULAR_ARROW_KEY" val="POWER_USER_DIAGRAM_CIRCULAR_ARROW_VALUE_31"/>
</p:tagLst>
</file>

<file path=ppt/tags/tag2656.xml><?xml version="1.0" encoding="utf-8"?>
<p:tagLst xmlns:p="http://schemas.openxmlformats.org/presentationml/2006/main">
  <p:tag name="POWER_USER_DIAGRAM_CIRCULAR_ARROW_KEY" val="POWER_USER_DIAGRAM_CIRCULAR_ARROW_VALUE_32"/>
</p:tagLst>
</file>

<file path=ppt/tags/tag2657.xml><?xml version="1.0" encoding="utf-8"?>
<p:tagLst xmlns:p="http://schemas.openxmlformats.org/presentationml/2006/main">
  <p:tag name="POWER_USER_DIAGRAM_CIRCULAR_ARROW_KEY" val="POWER_USER_DIAGRAM_CIRCULAR_ARROW_VALUE_33"/>
</p:tagLst>
</file>

<file path=ppt/tags/tag2658.xml><?xml version="1.0" encoding="utf-8"?>
<p:tagLst xmlns:p="http://schemas.openxmlformats.org/presentationml/2006/main">
  <p:tag name="POWER_USER_DIAGRAM_CIRCULAR_ARROW_KEY" val="POWER_USER_DIAGRAM_CIRCULAR_ARROW_VALUE_34"/>
</p:tagLst>
</file>

<file path=ppt/tags/tag2659.xml><?xml version="1.0" encoding="utf-8"?>
<p:tagLst xmlns:p="http://schemas.openxmlformats.org/presentationml/2006/main">
  <p:tag name="POWER_USER_DIAGRAM_CIRCULAR_ARROW_KEY" val="POWER_USER_DIAGRAM_CIRCULAR_ARROW_VALUE_35"/>
</p:tagLst>
</file>

<file path=ppt/tags/tag266.xml><?xml version="1.0" encoding="utf-8"?>
<p:tagLst xmlns:p="http://schemas.openxmlformats.org/presentationml/2006/main">
  <p:tag name="POWER_USER_DIAGRAM_CIRCULAR_ARROW_KEY" val="POWER_USER_DIAGRAM_CIRCULAR_ARROW_VALUE_36"/>
</p:tagLst>
</file>

<file path=ppt/tags/tag2660.xml><?xml version="1.0" encoding="utf-8"?>
<p:tagLst xmlns:p="http://schemas.openxmlformats.org/presentationml/2006/main">
  <p:tag name="POWER_USER_DIAGRAM_CIRCULAR_ARROW_KEY" val="POWER_USER_DIAGRAM_CIRCULAR_ARROW_VALUE_36"/>
</p:tagLst>
</file>

<file path=ppt/tags/tag2661.xml><?xml version="1.0" encoding="utf-8"?>
<p:tagLst xmlns:p="http://schemas.openxmlformats.org/presentationml/2006/main">
  <p:tag name="POWER_USER_DIAGRAM_CIRCULAR_ARROW_KEY" val="POWER_USER_DIAGRAM_CIRCULAR_ARROW_VALUE_37"/>
</p:tagLst>
</file>

<file path=ppt/tags/tag2662.xml><?xml version="1.0" encoding="utf-8"?>
<p:tagLst xmlns:p="http://schemas.openxmlformats.org/presentationml/2006/main">
  <p:tag name="POWER_USER_DIAGRAM_CIRCULAR_ARROW_KEY" val="POWER_USER_DIAGRAM_CIRCULAR_ARROW_VALUE_38"/>
</p:tagLst>
</file>

<file path=ppt/tags/tag2663.xml><?xml version="1.0" encoding="utf-8"?>
<p:tagLst xmlns:p="http://schemas.openxmlformats.org/presentationml/2006/main">
  <p:tag name="POWER_USER_DIAGRAM_CIRCULAR_ARROW_KEY" val="POWER_USER_DIAGRAM_CIRCULAR_ARROW_VALUE_39"/>
</p:tagLst>
</file>

<file path=ppt/tags/tag2664.xml><?xml version="1.0" encoding="utf-8"?>
<p:tagLst xmlns:p="http://schemas.openxmlformats.org/presentationml/2006/main">
  <p:tag name="POWER_USER_DIAGRAM_CIRCULAR_ARROW_KEY" val="POWER_USER_DIAGRAM_CIRCULAR_ARROW_VALUE_40"/>
</p:tagLst>
</file>

<file path=ppt/tags/tag2665.xml><?xml version="1.0" encoding="utf-8"?>
<p:tagLst xmlns:p="http://schemas.openxmlformats.org/presentationml/2006/main">
  <p:tag name="POWER_USER_DIAGRAM_CIRCULAR_ARROW_KEY" val="POWER_USER_DIAGRAM_CIRCULAR_ARROW_VALUE_41"/>
</p:tagLst>
</file>

<file path=ppt/tags/tag2666.xml><?xml version="1.0" encoding="utf-8"?>
<p:tagLst xmlns:p="http://schemas.openxmlformats.org/presentationml/2006/main">
  <p:tag name="POWER_USER_DIAGRAM_CIRCULAR_ARROW_KEY" val="POWER_USER_DIAGRAM_CIRCULAR_ARROW_VALUE_42"/>
</p:tagLst>
</file>

<file path=ppt/tags/tag2667.xml><?xml version="1.0" encoding="utf-8"?>
<p:tagLst xmlns:p="http://schemas.openxmlformats.org/presentationml/2006/main">
  <p:tag name="POWER_USER_DIAGRAM_CIRCULAR_ARROW_KEY" val="POWER_USER_DIAGRAM_CIRCULAR_ARROW_VALUE_43"/>
</p:tagLst>
</file>

<file path=ppt/tags/tag2668.xml><?xml version="1.0" encoding="utf-8"?>
<p:tagLst xmlns:p="http://schemas.openxmlformats.org/presentationml/2006/main">
  <p:tag name="POWER_USER_DIAGRAM_CIRCULAR_ARROW_KEY" val="POWER_USER_DIAGRAM_CIRCULAR_ARROW_VALUE_44"/>
</p:tagLst>
</file>

<file path=ppt/tags/tag2669.xml><?xml version="1.0" encoding="utf-8"?>
<p:tagLst xmlns:p="http://schemas.openxmlformats.org/presentationml/2006/main">
  <p:tag name="POWER_USER_DIAGRAM_CIRCULAR_ARROW_KEY" val="POWER_USER_DIAGRAM_CIRCULAR_ARROW_VALUE_45"/>
</p:tagLst>
</file>

<file path=ppt/tags/tag267.xml><?xml version="1.0" encoding="utf-8"?>
<p:tagLst xmlns:p="http://schemas.openxmlformats.org/presentationml/2006/main">
  <p:tag name="POWER_USER_DIAGRAM_CIRCULAR_ARROW_KEY" val="POWER_USER_DIAGRAM_CIRCULAR_ARROW_VALUE_37"/>
</p:tagLst>
</file>

<file path=ppt/tags/tag2670.xml><?xml version="1.0" encoding="utf-8"?>
<p:tagLst xmlns:p="http://schemas.openxmlformats.org/presentationml/2006/main">
  <p:tag name="POWER_USER_DIAGRAM_CIRCULAR_ARROW_KEY" val="POWER_USER_DIAGRAM_CIRCULAR_ARROW_VALUE_46"/>
</p:tagLst>
</file>

<file path=ppt/tags/tag2671.xml><?xml version="1.0" encoding="utf-8"?>
<p:tagLst xmlns:p="http://schemas.openxmlformats.org/presentationml/2006/main">
  <p:tag name="POWER_USER_DIAGRAM_CIRCULAR_ARROW_KEY" val="POWER_USER_DIAGRAM_CIRCULAR_ARROW_VALUE_47"/>
</p:tagLst>
</file>

<file path=ppt/tags/tag2672.xml><?xml version="1.0" encoding="utf-8"?>
<p:tagLst xmlns:p="http://schemas.openxmlformats.org/presentationml/2006/main">
  <p:tag name="POWER_USER_DIAGRAM_CIRCULAR_ARROW_KEY" val="POWER_USER_DIAGRAM_CIRCULAR_ARROW_VALUE_48"/>
</p:tagLst>
</file>

<file path=ppt/tags/tag2673.xml><?xml version="1.0" encoding="utf-8"?>
<p:tagLst xmlns:p="http://schemas.openxmlformats.org/presentationml/2006/main">
  <p:tag name="POWER_USER_DIAGRAM_CIRCULAR_ARROW_KEY" val="POWER_USER_DIAGRAM_CIRCULAR_ARROW_VALUE_49"/>
</p:tagLst>
</file>

<file path=ppt/tags/tag2674.xml><?xml version="1.0" encoding="utf-8"?>
<p:tagLst xmlns:p="http://schemas.openxmlformats.org/presentationml/2006/main">
  <p:tag name="POWER_USER_DIAGRAM_CIRCULAR_ARROW_KEY" val="POWER_USER_DIAGRAM_CIRCULAR_ARROW_VALUE_50"/>
</p:tagLst>
</file>

<file path=ppt/tags/tag2675.xml><?xml version="1.0" encoding="utf-8"?>
<p:tagLst xmlns:p="http://schemas.openxmlformats.org/presentationml/2006/main">
  <p:tag name="POWER_USER_DIAGRAM_CIRCULAR_ARROW_KEY" val="POWER_USER_DIAGRAM_CIRCULAR_ARROW_VALUE_5"/>
</p:tagLst>
</file>

<file path=ppt/tags/tag2676.xml><?xml version="1.0" encoding="utf-8"?>
<p:tagLst xmlns:p="http://schemas.openxmlformats.org/presentationml/2006/main">
  <p:tag name="POWER_USER_DIAGRAM_CIRCULAR_ARROW_KEY" val="POWER_USER_DIAGRAM_CIRCULAR_ARROW_VALUE_6"/>
</p:tagLst>
</file>

<file path=ppt/tags/tag2677.xml><?xml version="1.0" encoding="utf-8"?>
<p:tagLst xmlns:p="http://schemas.openxmlformats.org/presentationml/2006/main">
  <p:tag name="POWER_USER_DIAGRAM_CIRCULAR_ARROW_KEY" val="POWER_USER_DIAGRAM_CIRCULAR_ARROW_VALUE_7"/>
</p:tagLst>
</file>

<file path=ppt/tags/tag2678.xml><?xml version="1.0" encoding="utf-8"?>
<p:tagLst xmlns:p="http://schemas.openxmlformats.org/presentationml/2006/main">
  <p:tag name="POWER_USER_DIAGRAM_CIRCULAR_ARROW_KEY" val="POWER_USER_DIAGRAM_CIRCULAR_ARROW_VALUE_8"/>
</p:tagLst>
</file>

<file path=ppt/tags/tag2679.xml><?xml version="1.0" encoding="utf-8"?>
<p:tagLst xmlns:p="http://schemas.openxmlformats.org/presentationml/2006/main">
  <p:tag name="POWER_USER_DIAGRAM_CIRCULAR_ARROW_KEY" val="POWER_USER_DIAGRAM_CIRCULAR_ARROW_VALUE_9"/>
</p:tagLst>
</file>

<file path=ppt/tags/tag268.xml><?xml version="1.0" encoding="utf-8"?>
<p:tagLst xmlns:p="http://schemas.openxmlformats.org/presentationml/2006/main">
  <p:tag name="POWER_USER_DIAGRAM_CIRCULAR_ARROW_KEY" val="POWER_USER_DIAGRAM_CIRCULAR_ARROW_VALUE_38"/>
</p:tagLst>
</file>

<file path=ppt/tags/tag2680.xml><?xml version="1.0" encoding="utf-8"?>
<p:tagLst xmlns:p="http://schemas.openxmlformats.org/presentationml/2006/main">
  <p:tag name="POWER_USER_DIAGRAM_CIRCULAR_ARROW_KEY" val="POWER_USER_DIAGRAM_CIRCULAR_ARROW_VALUE_10"/>
</p:tagLst>
</file>

<file path=ppt/tags/tag2681.xml><?xml version="1.0" encoding="utf-8"?>
<p:tagLst xmlns:p="http://schemas.openxmlformats.org/presentationml/2006/main">
  <p:tag name="POWER_USER_DIAGRAM_CIRCULAR_ARROW_KEY" val="POWER_USER_DIAGRAM_CIRCULAR_ARROW_VALUE_11"/>
</p:tagLst>
</file>

<file path=ppt/tags/tag2682.xml><?xml version="1.0" encoding="utf-8"?>
<p:tagLst xmlns:p="http://schemas.openxmlformats.org/presentationml/2006/main">
  <p:tag name="POWER_USER_DIAGRAM_CIRCULAR_ARROW_KEY" val="POWER_USER_DIAGRAM_CIRCULAR_ARROW_VALUE_12"/>
</p:tagLst>
</file>

<file path=ppt/tags/tag2683.xml><?xml version="1.0" encoding="utf-8"?>
<p:tagLst xmlns:p="http://schemas.openxmlformats.org/presentationml/2006/main">
  <p:tag name="POWER_USER_DIAGRAM_CIRCULAR_ARROW_KEY" val="POWER_USER_DIAGRAM_CIRCULAR_ARROW_VALUE_13"/>
</p:tagLst>
</file>

<file path=ppt/tags/tag2684.xml><?xml version="1.0" encoding="utf-8"?>
<p:tagLst xmlns:p="http://schemas.openxmlformats.org/presentationml/2006/main">
  <p:tag name="POWER_USER_DIAGRAM_CIRCULAR_ARROW_KEY" val="POWER_USER_DIAGRAM_CIRCULAR_ARROW_VALUE_14"/>
</p:tagLst>
</file>

<file path=ppt/tags/tag2685.xml><?xml version="1.0" encoding="utf-8"?>
<p:tagLst xmlns:p="http://schemas.openxmlformats.org/presentationml/2006/main">
  <p:tag name="POWER_USER_DIAGRAM_CIRCULAR_ARROW_KEY" val="POWER_USER_DIAGRAM_CIRCULAR_ARROW_VALUE_15"/>
</p:tagLst>
</file>

<file path=ppt/tags/tag2686.xml><?xml version="1.0" encoding="utf-8"?>
<p:tagLst xmlns:p="http://schemas.openxmlformats.org/presentationml/2006/main">
  <p:tag name="POWER_USER_DIAGRAM_CIRCULAR_ARROW_KEY" val="POWER_USER_DIAGRAM_CIRCULAR_ARROW_VALUE_16"/>
</p:tagLst>
</file>

<file path=ppt/tags/tag2687.xml><?xml version="1.0" encoding="utf-8"?>
<p:tagLst xmlns:p="http://schemas.openxmlformats.org/presentationml/2006/main">
  <p:tag name="POWER_USER_DIAGRAM_CIRCULAR_ARROW_KEY" val="POWER_USER_DIAGRAM_CIRCULAR_ARROW_VALUE_17"/>
</p:tagLst>
</file>

<file path=ppt/tags/tag2688.xml><?xml version="1.0" encoding="utf-8"?>
<p:tagLst xmlns:p="http://schemas.openxmlformats.org/presentationml/2006/main">
  <p:tag name="POWER_USER_DIAGRAM_CIRCULAR_ARROW_KEY" val="POWER_USER_DIAGRAM_CIRCULAR_ARROW_VALUE_18"/>
</p:tagLst>
</file>

<file path=ppt/tags/tag2689.xml><?xml version="1.0" encoding="utf-8"?>
<p:tagLst xmlns:p="http://schemas.openxmlformats.org/presentationml/2006/main">
  <p:tag name="POWER_USER_DIAGRAM_CIRCULAR_ARROW_KEY" val="POWER_USER_DIAGRAM_CIRCULAR_ARROW_VALUE_19"/>
</p:tagLst>
</file>

<file path=ppt/tags/tag269.xml><?xml version="1.0" encoding="utf-8"?>
<p:tagLst xmlns:p="http://schemas.openxmlformats.org/presentationml/2006/main">
  <p:tag name="POWER_USER_DIAGRAM_CIRCULAR_ARROW_KEY" val="POWER_USER_DIAGRAM_CIRCULAR_ARROW_VALUE_39"/>
</p:tagLst>
</file>

<file path=ppt/tags/tag2690.xml><?xml version="1.0" encoding="utf-8"?>
<p:tagLst xmlns:p="http://schemas.openxmlformats.org/presentationml/2006/main">
  <p:tag name="POWER_USER_DIAGRAM_CIRCULAR_ARROW_KEY" val="POWER_USER_DIAGRAM_CIRCULAR_ARROW_VALUE_20"/>
</p:tagLst>
</file>

<file path=ppt/tags/tag2691.xml><?xml version="1.0" encoding="utf-8"?>
<p:tagLst xmlns:p="http://schemas.openxmlformats.org/presentationml/2006/main">
  <p:tag name="POWER_USER_DIAGRAM_CIRCULAR_ARROW_KEY" val="POWER_USER_DIAGRAM_CIRCULAR_ARROW_VALUE_21"/>
</p:tagLst>
</file>

<file path=ppt/tags/tag2692.xml><?xml version="1.0" encoding="utf-8"?>
<p:tagLst xmlns:p="http://schemas.openxmlformats.org/presentationml/2006/main">
  <p:tag name="POWER_USER_DIAGRAM_CIRCULAR_ARROW_KEY" val="POWER_USER_DIAGRAM_CIRCULAR_ARROW_VALUE_22"/>
</p:tagLst>
</file>

<file path=ppt/tags/tag2693.xml><?xml version="1.0" encoding="utf-8"?>
<p:tagLst xmlns:p="http://schemas.openxmlformats.org/presentationml/2006/main">
  <p:tag name="POWER_USER_DIAGRAM_CIRCULAR_ARROW_KEY" val="POWER_USER_DIAGRAM_CIRCULAR_ARROW_VALUE_23"/>
</p:tagLst>
</file>

<file path=ppt/tags/tag2694.xml><?xml version="1.0" encoding="utf-8"?>
<p:tagLst xmlns:p="http://schemas.openxmlformats.org/presentationml/2006/main">
  <p:tag name="POWER_USER_DIAGRAM_CIRCULAR_ARROW_KEY" val="POWER_USER_DIAGRAM_CIRCULAR_ARROW_VALUE_24"/>
</p:tagLst>
</file>

<file path=ppt/tags/tag2695.xml><?xml version="1.0" encoding="utf-8"?>
<p:tagLst xmlns:p="http://schemas.openxmlformats.org/presentationml/2006/main">
  <p:tag name="POWER_USER_DIAGRAM_CIRCULAR_ARROW_KEY" val="POWER_USER_DIAGRAM_CIRCULAR_ARROW_VALUE_25"/>
</p:tagLst>
</file>

<file path=ppt/tags/tag2696.xml><?xml version="1.0" encoding="utf-8"?>
<p:tagLst xmlns:p="http://schemas.openxmlformats.org/presentationml/2006/main">
  <p:tag name="POWER_USER_DIAGRAM_CIRCULAR_ARROW_KEY" val="POWER_USER_DIAGRAM_CIRCULAR_ARROW_VALUE_26"/>
</p:tagLst>
</file>

<file path=ppt/tags/tag2697.xml><?xml version="1.0" encoding="utf-8"?>
<p:tagLst xmlns:p="http://schemas.openxmlformats.org/presentationml/2006/main">
  <p:tag name="POWER_USER_DIAGRAM_CIRCULAR_ARROW_KEY" val="POWER_USER_DIAGRAM_CIRCULAR_ARROW_VALUE_27"/>
</p:tagLst>
</file>

<file path=ppt/tags/tag2698.xml><?xml version="1.0" encoding="utf-8"?>
<p:tagLst xmlns:p="http://schemas.openxmlformats.org/presentationml/2006/main">
  <p:tag name="POWER_USER_DIAGRAM_CIRCULAR_ARROW_KEY" val="POWER_USER_DIAGRAM_CIRCULAR_ARROW_VALUE_28"/>
</p:tagLst>
</file>

<file path=ppt/tags/tag2699.xml><?xml version="1.0" encoding="utf-8"?>
<p:tagLst xmlns:p="http://schemas.openxmlformats.org/presentationml/2006/main">
  <p:tag name="POWER_USER_DIAGRAM_CIRCULAR_ARROW_KEY" val="POWER_USER_DIAGRAM_CIRCULAR_ARROW_VALUE_29"/>
</p:tagLst>
</file>

<file path=ppt/tags/tag27.xml><?xml version="1.0" encoding="utf-8"?>
<p:tagLst xmlns:p="http://schemas.openxmlformats.org/presentationml/2006/main">
  <p:tag name="POWER_USER_DIAGRAM_CIRCULAR_ARROW_KEY" val="POWER_USER_DIAGRAM_CIRCULAR_ARROW_VALUE_29"/>
</p:tagLst>
</file>

<file path=ppt/tags/tag270.xml><?xml version="1.0" encoding="utf-8"?>
<p:tagLst xmlns:p="http://schemas.openxmlformats.org/presentationml/2006/main">
  <p:tag name="POWER_USER_DIAGRAM_CIRCULAR_ARROW_KEY" val="POWER_USER_DIAGRAM_CIRCULAR_ARROW_VALUE_40"/>
</p:tagLst>
</file>

<file path=ppt/tags/tag2700.xml><?xml version="1.0" encoding="utf-8"?>
<p:tagLst xmlns:p="http://schemas.openxmlformats.org/presentationml/2006/main">
  <p:tag name="POWER_USER_DIAGRAM_CIRCULAR_ARROW_KEY" val="POWER_USER_DIAGRAM_CIRCULAR_ARROW_VALUE_30"/>
</p:tagLst>
</file>

<file path=ppt/tags/tag2701.xml><?xml version="1.0" encoding="utf-8"?>
<p:tagLst xmlns:p="http://schemas.openxmlformats.org/presentationml/2006/main">
  <p:tag name="POWER_USER_DIAGRAM_CIRCULAR_ARROW_KEY" val="POWER_USER_DIAGRAM_CIRCULAR_ARROW_VALUE_31"/>
</p:tagLst>
</file>

<file path=ppt/tags/tag2702.xml><?xml version="1.0" encoding="utf-8"?>
<p:tagLst xmlns:p="http://schemas.openxmlformats.org/presentationml/2006/main">
  <p:tag name="POWER_USER_DIAGRAM_CIRCULAR_ARROW_KEY" val="POWER_USER_DIAGRAM_CIRCULAR_ARROW_VALUE_32"/>
</p:tagLst>
</file>

<file path=ppt/tags/tag2703.xml><?xml version="1.0" encoding="utf-8"?>
<p:tagLst xmlns:p="http://schemas.openxmlformats.org/presentationml/2006/main">
  <p:tag name="POWER_USER_DIAGRAM_CIRCULAR_ARROW_KEY" val="POWER_USER_DIAGRAM_CIRCULAR_ARROW_VALUE_33"/>
</p:tagLst>
</file>

<file path=ppt/tags/tag2704.xml><?xml version="1.0" encoding="utf-8"?>
<p:tagLst xmlns:p="http://schemas.openxmlformats.org/presentationml/2006/main">
  <p:tag name="POWER_USER_DIAGRAM_CIRCULAR_ARROW_KEY" val="POWER_USER_DIAGRAM_CIRCULAR_ARROW_VALUE_34"/>
</p:tagLst>
</file>

<file path=ppt/tags/tag2705.xml><?xml version="1.0" encoding="utf-8"?>
<p:tagLst xmlns:p="http://schemas.openxmlformats.org/presentationml/2006/main">
  <p:tag name="POWER_USER_DIAGRAM_CIRCULAR_ARROW_KEY" val="POWER_USER_DIAGRAM_CIRCULAR_ARROW_VALUE_35"/>
</p:tagLst>
</file>

<file path=ppt/tags/tag2706.xml><?xml version="1.0" encoding="utf-8"?>
<p:tagLst xmlns:p="http://schemas.openxmlformats.org/presentationml/2006/main">
  <p:tag name="POWER_USER_DIAGRAM_CIRCULAR_ARROW_KEY" val="POWER_USER_DIAGRAM_CIRCULAR_ARROW_VALUE_36"/>
</p:tagLst>
</file>

<file path=ppt/tags/tag2707.xml><?xml version="1.0" encoding="utf-8"?>
<p:tagLst xmlns:p="http://schemas.openxmlformats.org/presentationml/2006/main">
  <p:tag name="POWER_USER_DIAGRAM_CIRCULAR_ARROW_KEY" val="POWER_USER_DIAGRAM_CIRCULAR_ARROW_VALUE_37"/>
</p:tagLst>
</file>

<file path=ppt/tags/tag2708.xml><?xml version="1.0" encoding="utf-8"?>
<p:tagLst xmlns:p="http://schemas.openxmlformats.org/presentationml/2006/main">
  <p:tag name="POWER_USER_DIAGRAM_CIRCULAR_ARROW_KEY" val="POWER_USER_DIAGRAM_CIRCULAR_ARROW_VALUE_38"/>
</p:tagLst>
</file>

<file path=ppt/tags/tag2709.xml><?xml version="1.0" encoding="utf-8"?>
<p:tagLst xmlns:p="http://schemas.openxmlformats.org/presentationml/2006/main">
  <p:tag name="POWER_USER_DIAGRAM_CIRCULAR_ARROW_KEY" val="POWER_USER_DIAGRAM_CIRCULAR_ARROW_VALUE_39"/>
</p:tagLst>
</file>

<file path=ppt/tags/tag271.xml><?xml version="1.0" encoding="utf-8"?>
<p:tagLst xmlns:p="http://schemas.openxmlformats.org/presentationml/2006/main">
  <p:tag name="POWER_USER_DIAGRAM_CIRCULAR_ARROW_KEY" val="POWER_USER_DIAGRAM_CIRCULAR_ARROW_VALUE_41"/>
</p:tagLst>
</file>

<file path=ppt/tags/tag2710.xml><?xml version="1.0" encoding="utf-8"?>
<p:tagLst xmlns:p="http://schemas.openxmlformats.org/presentationml/2006/main">
  <p:tag name="POWER_USER_DIAGRAM_CIRCULAR_ARROW_KEY" val="POWER_USER_DIAGRAM_CIRCULAR_ARROW_VALUE_40"/>
</p:tagLst>
</file>

<file path=ppt/tags/tag2711.xml><?xml version="1.0" encoding="utf-8"?>
<p:tagLst xmlns:p="http://schemas.openxmlformats.org/presentationml/2006/main">
  <p:tag name="POWER_USER_DIAGRAM_CIRCULAR_ARROW_KEY" val="POWER_USER_DIAGRAM_CIRCULAR_ARROW_VALUE_41"/>
</p:tagLst>
</file>

<file path=ppt/tags/tag2712.xml><?xml version="1.0" encoding="utf-8"?>
<p:tagLst xmlns:p="http://schemas.openxmlformats.org/presentationml/2006/main">
  <p:tag name="POWER_USER_DIAGRAM_CIRCULAR_ARROW_KEY" val="POWER_USER_DIAGRAM_CIRCULAR_ARROW_VALUE_42"/>
</p:tagLst>
</file>

<file path=ppt/tags/tag2713.xml><?xml version="1.0" encoding="utf-8"?>
<p:tagLst xmlns:p="http://schemas.openxmlformats.org/presentationml/2006/main">
  <p:tag name="POWER_USER_DIAGRAM_CIRCULAR_ARROW_KEY" val="POWER_USER_DIAGRAM_CIRCULAR_ARROW_VALUE_43"/>
</p:tagLst>
</file>

<file path=ppt/tags/tag2714.xml><?xml version="1.0" encoding="utf-8"?>
<p:tagLst xmlns:p="http://schemas.openxmlformats.org/presentationml/2006/main">
  <p:tag name="POWER_USER_DIAGRAM_CIRCULAR_ARROW_KEY" val="POWER_USER_DIAGRAM_CIRCULAR_ARROW_VALUE_44"/>
</p:tagLst>
</file>

<file path=ppt/tags/tag2715.xml><?xml version="1.0" encoding="utf-8"?>
<p:tagLst xmlns:p="http://schemas.openxmlformats.org/presentationml/2006/main">
  <p:tag name="POWER_USER_DIAGRAM_CIRCULAR_ARROW_KEY" val="POWER_USER_DIAGRAM_CIRCULAR_ARROW_VALUE_45"/>
</p:tagLst>
</file>

<file path=ppt/tags/tag2716.xml><?xml version="1.0" encoding="utf-8"?>
<p:tagLst xmlns:p="http://schemas.openxmlformats.org/presentationml/2006/main">
  <p:tag name="POWER_USER_DIAGRAM_CIRCULAR_ARROW_KEY" val="POWER_USER_DIAGRAM_CIRCULAR_ARROW_VALUE_46"/>
</p:tagLst>
</file>

<file path=ppt/tags/tag2717.xml><?xml version="1.0" encoding="utf-8"?>
<p:tagLst xmlns:p="http://schemas.openxmlformats.org/presentationml/2006/main">
  <p:tag name="POWER_USER_DIAGRAM_CIRCULAR_ARROW_KEY" val="POWER_USER_DIAGRAM_CIRCULAR_ARROW_VALUE_47"/>
</p:tagLst>
</file>

<file path=ppt/tags/tag2718.xml><?xml version="1.0" encoding="utf-8"?>
<p:tagLst xmlns:p="http://schemas.openxmlformats.org/presentationml/2006/main">
  <p:tag name="POWER_USER_DIAGRAM_CIRCULAR_ARROW_KEY" val="POWER_USER_DIAGRAM_CIRCULAR_ARROW_VALUE_48"/>
</p:tagLst>
</file>

<file path=ppt/tags/tag2719.xml><?xml version="1.0" encoding="utf-8"?>
<p:tagLst xmlns:p="http://schemas.openxmlformats.org/presentationml/2006/main">
  <p:tag name="POWER_USER_DIAGRAM_CIRCULAR_ARROW_KEY" val="POWER_USER_DIAGRAM_CIRCULAR_ARROW_VALUE_49"/>
</p:tagLst>
</file>

<file path=ppt/tags/tag272.xml><?xml version="1.0" encoding="utf-8"?>
<p:tagLst xmlns:p="http://schemas.openxmlformats.org/presentationml/2006/main">
  <p:tag name="POWER_USER_DIAGRAM_CIRCULAR_ARROW_KEY" val="POWER_USER_DIAGRAM_CIRCULAR_ARROW_VALUE_42"/>
</p:tagLst>
</file>

<file path=ppt/tags/tag2720.xml><?xml version="1.0" encoding="utf-8"?>
<p:tagLst xmlns:p="http://schemas.openxmlformats.org/presentationml/2006/main">
  <p:tag name="POWER_USER_DIAGRAM_CIRCULAR_ARROW_KEY" val="POWER_USER_DIAGRAM_CIRCULAR_ARROW_VALUE_50"/>
</p:tagLst>
</file>

<file path=ppt/tags/tag2721.xml><?xml version="1.0" encoding="utf-8"?>
<p:tagLst xmlns:p="http://schemas.openxmlformats.org/presentationml/2006/main">
  <p:tag name="POWER_USER_DIAGRAM_CIRCULAR_ARROW_KEY" val="POWER_USER_DIAGRAM_CIRCULAR_ARROW_VALUE_5"/>
</p:tagLst>
</file>

<file path=ppt/tags/tag2722.xml><?xml version="1.0" encoding="utf-8"?>
<p:tagLst xmlns:p="http://schemas.openxmlformats.org/presentationml/2006/main">
  <p:tag name="POWER_USER_DIAGRAM_CIRCULAR_ARROW_KEY" val="POWER_USER_DIAGRAM_CIRCULAR_ARROW_VALUE_6"/>
</p:tagLst>
</file>

<file path=ppt/tags/tag2723.xml><?xml version="1.0" encoding="utf-8"?>
<p:tagLst xmlns:p="http://schemas.openxmlformats.org/presentationml/2006/main">
  <p:tag name="POWER_USER_DIAGRAM_CIRCULAR_ARROW_KEY" val="POWER_USER_DIAGRAM_CIRCULAR_ARROW_VALUE_7"/>
</p:tagLst>
</file>

<file path=ppt/tags/tag2724.xml><?xml version="1.0" encoding="utf-8"?>
<p:tagLst xmlns:p="http://schemas.openxmlformats.org/presentationml/2006/main">
  <p:tag name="POWER_USER_DIAGRAM_CIRCULAR_ARROW_KEY" val="POWER_USER_DIAGRAM_CIRCULAR_ARROW_VALUE_8"/>
</p:tagLst>
</file>

<file path=ppt/tags/tag2725.xml><?xml version="1.0" encoding="utf-8"?>
<p:tagLst xmlns:p="http://schemas.openxmlformats.org/presentationml/2006/main">
  <p:tag name="POWER_USER_DIAGRAM_CIRCULAR_ARROW_KEY" val="POWER_USER_DIAGRAM_CIRCULAR_ARROW_VALUE_9"/>
</p:tagLst>
</file>

<file path=ppt/tags/tag2726.xml><?xml version="1.0" encoding="utf-8"?>
<p:tagLst xmlns:p="http://schemas.openxmlformats.org/presentationml/2006/main">
  <p:tag name="POWER_USER_DIAGRAM_CIRCULAR_ARROW_KEY" val="POWER_USER_DIAGRAM_CIRCULAR_ARROW_VALUE_10"/>
</p:tagLst>
</file>

<file path=ppt/tags/tag2727.xml><?xml version="1.0" encoding="utf-8"?>
<p:tagLst xmlns:p="http://schemas.openxmlformats.org/presentationml/2006/main">
  <p:tag name="POWER_USER_DIAGRAM_CIRCULAR_ARROW_KEY" val="POWER_USER_DIAGRAM_CIRCULAR_ARROW_VALUE_11"/>
</p:tagLst>
</file>

<file path=ppt/tags/tag2728.xml><?xml version="1.0" encoding="utf-8"?>
<p:tagLst xmlns:p="http://schemas.openxmlformats.org/presentationml/2006/main">
  <p:tag name="POWER_USER_DIAGRAM_CIRCULAR_ARROW_KEY" val="POWER_USER_DIAGRAM_CIRCULAR_ARROW_VALUE_12"/>
</p:tagLst>
</file>

<file path=ppt/tags/tag2729.xml><?xml version="1.0" encoding="utf-8"?>
<p:tagLst xmlns:p="http://schemas.openxmlformats.org/presentationml/2006/main">
  <p:tag name="POWER_USER_DIAGRAM_CIRCULAR_ARROW_KEY" val="POWER_USER_DIAGRAM_CIRCULAR_ARROW_VALUE_13"/>
</p:tagLst>
</file>

<file path=ppt/tags/tag273.xml><?xml version="1.0" encoding="utf-8"?>
<p:tagLst xmlns:p="http://schemas.openxmlformats.org/presentationml/2006/main">
  <p:tag name="POWER_USER_DIAGRAM_CIRCULAR_ARROW_KEY" val="POWER_USER_DIAGRAM_CIRCULAR_ARROW_VALUE_43"/>
</p:tagLst>
</file>

<file path=ppt/tags/tag2730.xml><?xml version="1.0" encoding="utf-8"?>
<p:tagLst xmlns:p="http://schemas.openxmlformats.org/presentationml/2006/main">
  <p:tag name="POWER_USER_DIAGRAM_CIRCULAR_ARROW_KEY" val="POWER_USER_DIAGRAM_CIRCULAR_ARROW_VALUE_14"/>
</p:tagLst>
</file>

<file path=ppt/tags/tag2731.xml><?xml version="1.0" encoding="utf-8"?>
<p:tagLst xmlns:p="http://schemas.openxmlformats.org/presentationml/2006/main">
  <p:tag name="POWER_USER_DIAGRAM_CIRCULAR_ARROW_KEY" val="POWER_USER_DIAGRAM_CIRCULAR_ARROW_VALUE_15"/>
</p:tagLst>
</file>

<file path=ppt/tags/tag2732.xml><?xml version="1.0" encoding="utf-8"?>
<p:tagLst xmlns:p="http://schemas.openxmlformats.org/presentationml/2006/main">
  <p:tag name="POWER_USER_DIAGRAM_CIRCULAR_ARROW_KEY" val="POWER_USER_DIAGRAM_CIRCULAR_ARROW_VALUE_16"/>
</p:tagLst>
</file>

<file path=ppt/tags/tag2733.xml><?xml version="1.0" encoding="utf-8"?>
<p:tagLst xmlns:p="http://schemas.openxmlformats.org/presentationml/2006/main">
  <p:tag name="POWER_USER_DIAGRAM_CIRCULAR_ARROW_KEY" val="POWER_USER_DIAGRAM_CIRCULAR_ARROW_VALUE_17"/>
</p:tagLst>
</file>

<file path=ppt/tags/tag2734.xml><?xml version="1.0" encoding="utf-8"?>
<p:tagLst xmlns:p="http://schemas.openxmlformats.org/presentationml/2006/main">
  <p:tag name="POWER_USER_DIAGRAM_CIRCULAR_ARROW_KEY" val="POWER_USER_DIAGRAM_CIRCULAR_ARROW_VALUE_18"/>
</p:tagLst>
</file>

<file path=ppt/tags/tag2735.xml><?xml version="1.0" encoding="utf-8"?>
<p:tagLst xmlns:p="http://schemas.openxmlformats.org/presentationml/2006/main">
  <p:tag name="POWER_USER_DIAGRAM_CIRCULAR_ARROW_KEY" val="POWER_USER_DIAGRAM_CIRCULAR_ARROW_VALUE_19"/>
</p:tagLst>
</file>

<file path=ppt/tags/tag2736.xml><?xml version="1.0" encoding="utf-8"?>
<p:tagLst xmlns:p="http://schemas.openxmlformats.org/presentationml/2006/main">
  <p:tag name="POWER_USER_DIAGRAM_CIRCULAR_ARROW_KEY" val="POWER_USER_DIAGRAM_CIRCULAR_ARROW_VALUE_20"/>
</p:tagLst>
</file>

<file path=ppt/tags/tag2737.xml><?xml version="1.0" encoding="utf-8"?>
<p:tagLst xmlns:p="http://schemas.openxmlformats.org/presentationml/2006/main">
  <p:tag name="POWER_USER_DIAGRAM_CIRCULAR_ARROW_KEY" val="POWER_USER_DIAGRAM_CIRCULAR_ARROW_VALUE_21"/>
</p:tagLst>
</file>

<file path=ppt/tags/tag2738.xml><?xml version="1.0" encoding="utf-8"?>
<p:tagLst xmlns:p="http://schemas.openxmlformats.org/presentationml/2006/main">
  <p:tag name="POWER_USER_DIAGRAM_CIRCULAR_ARROW_KEY" val="POWER_USER_DIAGRAM_CIRCULAR_ARROW_VALUE_22"/>
</p:tagLst>
</file>

<file path=ppt/tags/tag2739.xml><?xml version="1.0" encoding="utf-8"?>
<p:tagLst xmlns:p="http://schemas.openxmlformats.org/presentationml/2006/main">
  <p:tag name="POWER_USER_DIAGRAM_CIRCULAR_ARROW_KEY" val="POWER_USER_DIAGRAM_CIRCULAR_ARROW_VALUE_23"/>
</p:tagLst>
</file>

<file path=ppt/tags/tag274.xml><?xml version="1.0" encoding="utf-8"?>
<p:tagLst xmlns:p="http://schemas.openxmlformats.org/presentationml/2006/main">
  <p:tag name="POWER_USER_DIAGRAM_CIRCULAR_ARROW_KEY" val="POWER_USER_DIAGRAM_CIRCULAR_ARROW_VALUE_44"/>
</p:tagLst>
</file>

<file path=ppt/tags/tag2740.xml><?xml version="1.0" encoding="utf-8"?>
<p:tagLst xmlns:p="http://schemas.openxmlformats.org/presentationml/2006/main">
  <p:tag name="POWER_USER_DIAGRAM_CIRCULAR_ARROW_KEY" val="POWER_USER_DIAGRAM_CIRCULAR_ARROW_VALUE_24"/>
</p:tagLst>
</file>

<file path=ppt/tags/tag2741.xml><?xml version="1.0" encoding="utf-8"?>
<p:tagLst xmlns:p="http://schemas.openxmlformats.org/presentationml/2006/main">
  <p:tag name="POWER_USER_DIAGRAM_CIRCULAR_ARROW_KEY" val="POWER_USER_DIAGRAM_CIRCULAR_ARROW_VALUE_25"/>
</p:tagLst>
</file>

<file path=ppt/tags/tag2742.xml><?xml version="1.0" encoding="utf-8"?>
<p:tagLst xmlns:p="http://schemas.openxmlformats.org/presentationml/2006/main">
  <p:tag name="POWER_USER_DIAGRAM_CIRCULAR_ARROW_KEY" val="POWER_USER_DIAGRAM_CIRCULAR_ARROW_VALUE_26"/>
</p:tagLst>
</file>

<file path=ppt/tags/tag2743.xml><?xml version="1.0" encoding="utf-8"?>
<p:tagLst xmlns:p="http://schemas.openxmlformats.org/presentationml/2006/main">
  <p:tag name="POWER_USER_DIAGRAM_CIRCULAR_ARROW_KEY" val="POWER_USER_DIAGRAM_CIRCULAR_ARROW_VALUE_27"/>
</p:tagLst>
</file>

<file path=ppt/tags/tag2744.xml><?xml version="1.0" encoding="utf-8"?>
<p:tagLst xmlns:p="http://schemas.openxmlformats.org/presentationml/2006/main">
  <p:tag name="POWER_USER_DIAGRAM_CIRCULAR_ARROW_KEY" val="POWER_USER_DIAGRAM_CIRCULAR_ARROW_VALUE_28"/>
</p:tagLst>
</file>

<file path=ppt/tags/tag2745.xml><?xml version="1.0" encoding="utf-8"?>
<p:tagLst xmlns:p="http://schemas.openxmlformats.org/presentationml/2006/main">
  <p:tag name="POWER_USER_DIAGRAM_CIRCULAR_ARROW_KEY" val="POWER_USER_DIAGRAM_CIRCULAR_ARROW_VALUE_29"/>
</p:tagLst>
</file>

<file path=ppt/tags/tag2746.xml><?xml version="1.0" encoding="utf-8"?>
<p:tagLst xmlns:p="http://schemas.openxmlformats.org/presentationml/2006/main">
  <p:tag name="POWER_USER_DIAGRAM_CIRCULAR_ARROW_KEY" val="POWER_USER_DIAGRAM_CIRCULAR_ARROW_VALUE_30"/>
</p:tagLst>
</file>

<file path=ppt/tags/tag2747.xml><?xml version="1.0" encoding="utf-8"?>
<p:tagLst xmlns:p="http://schemas.openxmlformats.org/presentationml/2006/main">
  <p:tag name="POWER_USER_DIAGRAM_CIRCULAR_ARROW_KEY" val="POWER_USER_DIAGRAM_CIRCULAR_ARROW_VALUE_31"/>
</p:tagLst>
</file>

<file path=ppt/tags/tag2748.xml><?xml version="1.0" encoding="utf-8"?>
<p:tagLst xmlns:p="http://schemas.openxmlformats.org/presentationml/2006/main">
  <p:tag name="POWER_USER_DIAGRAM_CIRCULAR_ARROW_KEY" val="POWER_USER_DIAGRAM_CIRCULAR_ARROW_VALUE_32"/>
</p:tagLst>
</file>

<file path=ppt/tags/tag2749.xml><?xml version="1.0" encoding="utf-8"?>
<p:tagLst xmlns:p="http://schemas.openxmlformats.org/presentationml/2006/main">
  <p:tag name="POWER_USER_DIAGRAM_CIRCULAR_ARROW_KEY" val="POWER_USER_DIAGRAM_CIRCULAR_ARROW_VALUE_33"/>
</p:tagLst>
</file>

<file path=ppt/tags/tag275.xml><?xml version="1.0" encoding="utf-8"?>
<p:tagLst xmlns:p="http://schemas.openxmlformats.org/presentationml/2006/main">
  <p:tag name="POWER_USER_DIAGRAM_CIRCULAR_ARROW_KEY" val="POWER_USER_DIAGRAM_CIRCULAR_ARROW_VALUE_45"/>
</p:tagLst>
</file>

<file path=ppt/tags/tag2750.xml><?xml version="1.0" encoding="utf-8"?>
<p:tagLst xmlns:p="http://schemas.openxmlformats.org/presentationml/2006/main">
  <p:tag name="POWER_USER_DIAGRAM_CIRCULAR_ARROW_KEY" val="POWER_USER_DIAGRAM_CIRCULAR_ARROW_VALUE_34"/>
</p:tagLst>
</file>

<file path=ppt/tags/tag2751.xml><?xml version="1.0" encoding="utf-8"?>
<p:tagLst xmlns:p="http://schemas.openxmlformats.org/presentationml/2006/main">
  <p:tag name="POWER_USER_DIAGRAM_CIRCULAR_ARROW_KEY" val="POWER_USER_DIAGRAM_CIRCULAR_ARROW_VALUE_35"/>
</p:tagLst>
</file>

<file path=ppt/tags/tag2752.xml><?xml version="1.0" encoding="utf-8"?>
<p:tagLst xmlns:p="http://schemas.openxmlformats.org/presentationml/2006/main">
  <p:tag name="POWER_USER_DIAGRAM_CIRCULAR_ARROW_KEY" val="POWER_USER_DIAGRAM_CIRCULAR_ARROW_VALUE_36"/>
</p:tagLst>
</file>

<file path=ppt/tags/tag2753.xml><?xml version="1.0" encoding="utf-8"?>
<p:tagLst xmlns:p="http://schemas.openxmlformats.org/presentationml/2006/main">
  <p:tag name="POWER_USER_DIAGRAM_CIRCULAR_ARROW_KEY" val="POWER_USER_DIAGRAM_CIRCULAR_ARROW_VALUE_37"/>
</p:tagLst>
</file>

<file path=ppt/tags/tag2754.xml><?xml version="1.0" encoding="utf-8"?>
<p:tagLst xmlns:p="http://schemas.openxmlformats.org/presentationml/2006/main">
  <p:tag name="POWER_USER_DIAGRAM_CIRCULAR_ARROW_KEY" val="POWER_USER_DIAGRAM_CIRCULAR_ARROW_VALUE_38"/>
</p:tagLst>
</file>

<file path=ppt/tags/tag2755.xml><?xml version="1.0" encoding="utf-8"?>
<p:tagLst xmlns:p="http://schemas.openxmlformats.org/presentationml/2006/main">
  <p:tag name="POWER_USER_DIAGRAM_CIRCULAR_ARROW_KEY" val="POWER_USER_DIAGRAM_CIRCULAR_ARROW_VALUE_39"/>
</p:tagLst>
</file>

<file path=ppt/tags/tag2756.xml><?xml version="1.0" encoding="utf-8"?>
<p:tagLst xmlns:p="http://schemas.openxmlformats.org/presentationml/2006/main">
  <p:tag name="POWER_USER_DIAGRAM_CIRCULAR_ARROW_KEY" val="POWER_USER_DIAGRAM_CIRCULAR_ARROW_VALUE_40"/>
</p:tagLst>
</file>

<file path=ppt/tags/tag2757.xml><?xml version="1.0" encoding="utf-8"?>
<p:tagLst xmlns:p="http://schemas.openxmlformats.org/presentationml/2006/main">
  <p:tag name="POWER_USER_DIAGRAM_CIRCULAR_ARROW_KEY" val="POWER_USER_DIAGRAM_CIRCULAR_ARROW_VALUE_41"/>
</p:tagLst>
</file>

<file path=ppt/tags/tag2758.xml><?xml version="1.0" encoding="utf-8"?>
<p:tagLst xmlns:p="http://schemas.openxmlformats.org/presentationml/2006/main">
  <p:tag name="POWER_USER_DIAGRAM_CIRCULAR_ARROW_KEY" val="POWER_USER_DIAGRAM_CIRCULAR_ARROW_VALUE_42"/>
</p:tagLst>
</file>

<file path=ppt/tags/tag2759.xml><?xml version="1.0" encoding="utf-8"?>
<p:tagLst xmlns:p="http://schemas.openxmlformats.org/presentationml/2006/main">
  <p:tag name="POWER_USER_DIAGRAM_CIRCULAR_ARROW_KEY" val="POWER_USER_DIAGRAM_CIRCULAR_ARROW_VALUE_43"/>
</p:tagLst>
</file>

<file path=ppt/tags/tag276.xml><?xml version="1.0" encoding="utf-8"?>
<p:tagLst xmlns:p="http://schemas.openxmlformats.org/presentationml/2006/main">
  <p:tag name="POWER_USER_DIAGRAM_CIRCULAR_ARROW_KEY" val="POWER_USER_DIAGRAM_CIRCULAR_ARROW_VALUE_46"/>
</p:tagLst>
</file>

<file path=ppt/tags/tag2760.xml><?xml version="1.0" encoding="utf-8"?>
<p:tagLst xmlns:p="http://schemas.openxmlformats.org/presentationml/2006/main">
  <p:tag name="POWER_USER_DIAGRAM_CIRCULAR_ARROW_KEY" val="POWER_USER_DIAGRAM_CIRCULAR_ARROW_VALUE_44"/>
</p:tagLst>
</file>

<file path=ppt/tags/tag2761.xml><?xml version="1.0" encoding="utf-8"?>
<p:tagLst xmlns:p="http://schemas.openxmlformats.org/presentationml/2006/main">
  <p:tag name="POWER_USER_DIAGRAM_CIRCULAR_ARROW_KEY" val="POWER_USER_DIAGRAM_CIRCULAR_ARROW_VALUE_45"/>
</p:tagLst>
</file>

<file path=ppt/tags/tag2762.xml><?xml version="1.0" encoding="utf-8"?>
<p:tagLst xmlns:p="http://schemas.openxmlformats.org/presentationml/2006/main">
  <p:tag name="POWER_USER_DIAGRAM_CIRCULAR_ARROW_KEY" val="POWER_USER_DIAGRAM_CIRCULAR_ARROW_VALUE_46"/>
</p:tagLst>
</file>

<file path=ppt/tags/tag2763.xml><?xml version="1.0" encoding="utf-8"?>
<p:tagLst xmlns:p="http://schemas.openxmlformats.org/presentationml/2006/main">
  <p:tag name="POWER_USER_DIAGRAM_CIRCULAR_ARROW_KEY" val="POWER_USER_DIAGRAM_CIRCULAR_ARROW_VALUE_47"/>
</p:tagLst>
</file>

<file path=ppt/tags/tag2764.xml><?xml version="1.0" encoding="utf-8"?>
<p:tagLst xmlns:p="http://schemas.openxmlformats.org/presentationml/2006/main">
  <p:tag name="POWER_USER_DIAGRAM_CIRCULAR_ARROW_KEY" val="POWER_USER_DIAGRAM_CIRCULAR_ARROW_VALUE_48"/>
</p:tagLst>
</file>

<file path=ppt/tags/tag2765.xml><?xml version="1.0" encoding="utf-8"?>
<p:tagLst xmlns:p="http://schemas.openxmlformats.org/presentationml/2006/main">
  <p:tag name="POWER_USER_DIAGRAM_CIRCULAR_ARROW_KEY" val="POWER_USER_DIAGRAM_CIRCULAR_ARROW_VALUE_49"/>
</p:tagLst>
</file>

<file path=ppt/tags/tag2766.xml><?xml version="1.0" encoding="utf-8"?>
<p:tagLst xmlns:p="http://schemas.openxmlformats.org/presentationml/2006/main">
  <p:tag name="POWER_USER_DIAGRAM_CIRCULAR_ARROW_KEY" val="POWER_USER_DIAGRAM_CIRCULAR_ARROW_VALUE_50"/>
</p:tagLst>
</file>

<file path=ppt/tags/tag2767.xml><?xml version="1.0" encoding="utf-8"?>
<p:tagLst xmlns:p="http://schemas.openxmlformats.org/presentationml/2006/main">
  <p:tag name="POWER_USER_DIAGRAM_CIRCULAR_ARROW_KEY" val="POWER_USER_DIAGRAM_CIRCULAR_ARROW_VALUE_5"/>
</p:tagLst>
</file>

<file path=ppt/tags/tag2768.xml><?xml version="1.0" encoding="utf-8"?>
<p:tagLst xmlns:p="http://schemas.openxmlformats.org/presentationml/2006/main">
  <p:tag name="POWER_USER_DIAGRAM_CIRCULAR_ARROW_KEY" val="POWER_USER_DIAGRAM_CIRCULAR_ARROW_VALUE_6"/>
</p:tagLst>
</file>

<file path=ppt/tags/tag2769.xml><?xml version="1.0" encoding="utf-8"?>
<p:tagLst xmlns:p="http://schemas.openxmlformats.org/presentationml/2006/main">
  <p:tag name="POWER_USER_DIAGRAM_CIRCULAR_ARROW_KEY" val="POWER_USER_DIAGRAM_CIRCULAR_ARROW_VALUE_7"/>
</p:tagLst>
</file>

<file path=ppt/tags/tag277.xml><?xml version="1.0" encoding="utf-8"?>
<p:tagLst xmlns:p="http://schemas.openxmlformats.org/presentationml/2006/main">
  <p:tag name="POWER_USER_DIAGRAM_CIRCULAR_ARROW_KEY" val="POWER_USER_DIAGRAM_CIRCULAR_ARROW_VALUE_47"/>
</p:tagLst>
</file>

<file path=ppt/tags/tag2770.xml><?xml version="1.0" encoding="utf-8"?>
<p:tagLst xmlns:p="http://schemas.openxmlformats.org/presentationml/2006/main">
  <p:tag name="POWER_USER_DIAGRAM_CIRCULAR_ARROW_KEY" val="POWER_USER_DIAGRAM_CIRCULAR_ARROW_VALUE_8"/>
</p:tagLst>
</file>

<file path=ppt/tags/tag2771.xml><?xml version="1.0" encoding="utf-8"?>
<p:tagLst xmlns:p="http://schemas.openxmlformats.org/presentationml/2006/main">
  <p:tag name="POWER_USER_DIAGRAM_CIRCULAR_ARROW_KEY" val="POWER_USER_DIAGRAM_CIRCULAR_ARROW_VALUE_9"/>
</p:tagLst>
</file>

<file path=ppt/tags/tag2772.xml><?xml version="1.0" encoding="utf-8"?>
<p:tagLst xmlns:p="http://schemas.openxmlformats.org/presentationml/2006/main">
  <p:tag name="POWER_USER_DIAGRAM_CIRCULAR_ARROW_KEY" val="POWER_USER_DIAGRAM_CIRCULAR_ARROW_VALUE_10"/>
</p:tagLst>
</file>

<file path=ppt/tags/tag2773.xml><?xml version="1.0" encoding="utf-8"?>
<p:tagLst xmlns:p="http://schemas.openxmlformats.org/presentationml/2006/main">
  <p:tag name="POWER_USER_DIAGRAM_CIRCULAR_ARROW_KEY" val="POWER_USER_DIAGRAM_CIRCULAR_ARROW_VALUE_11"/>
</p:tagLst>
</file>

<file path=ppt/tags/tag2774.xml><?xml version="1.0" encoding="utf-8"?>
<p:tagLst xmlns:p="http://schemas.openxmlformats.org/presentationml/2006/main">
  <p:tag name="POWER_USER_DIAGRAM_CIRCULAR_ARROW_KEY" val="POWER_USER_DIAGRAM_CIRCULAR_ARROW_VALUE_12"/>
</p:tagLst>
</file>

<file path=ppt/tags/tag2775.xml><?xml version="1.0" encoding="utf-8"?>
<p:tagLst xmlns:p="http://schemas.openxmlformats.org/presentationml/2006/main">
  <p:tag name="POWER_USER_DIAGRAM_CIRCULAR_ARROW_KEY" val="POWER_USER_DIAGRAM_CIRCULAR_ARROW_VALUE_13"/>
</p:tagLst>
</file>

<file path=ppt/tags/tag2776.xml><?xml version="1.0" encoding="utf-8"?>
<p:tagLst xmlns:p="http://schemas.openxmlformats.org/presentationml/2006/main">
  <p:tag name="POWER_USER_DIAGRAM_CIRCULAR_ARROW_KEY" val="POWER_USER_DIAGRAM_CIRCULAR_ARROW_VALUE_14"/>
</p:tagLst>
</file>

<file path=ppt/tags/tag2777.xml><?xml version="1.0" encoding="utf-8"?>
<p:tagLst xmlns:p="http://schemas.openxmlformats.org/presentationml/2006/main">
  <p:tag name="POWER_USER_DIAGRAM_CIRCULAR_ARROW_KEY" val="POWER_USER_DIAGRAM_CIRCULAR_ARROW_VALUE_15"/>
</p:tagLst>
</file>

<file path=ppt/tags/tag2778.xml><?xml version="1.0" encoding="utf-8"?>
<p:tagLst xmlns:p="http://schemas.openxmlformats.org/presentationml/2006/main">
  <p:tag name="POWER_USER_DIAGRAM_CIRCULAR_ARROW_KEY" val="POWER_USER_DIAGRAM_CIRCULAR_ARROW_VALUE_16"/>
</p:tagLst>
</file>

<file path=ppt/tags/tag2779.xml><?xml version="1.0" encoding="utf-8"?>
<p:tagLst xmlns:p="http://schemas.openxmlformats.org/presentationml/2006/main">
  <p:tag name="POWER_USER_DIAGRAM_CIRCULAR_ARROW_KEY" val="POWER_USER_DIAGRAM_CIRCULAR_ARROW_VALUE_17"/>
</p:tagLst>
</file>

<file path=ppt/tags/tag278.xml><?xml version="1.0" encoding="utf-8"?>
<p:tagLst xmlns:p="http://schemas.openxmlformats.org/presentationml/2006/main">
  <p:tag name="POWER_USER_DIAGRAM_CIRCULAR_ARROW_KEY" val="POWER_USER_DIAGRAM_CIRCULAR_ARROW_VALUE_48"/>
</p:tagLst>
</file>

<file path=ppt/tags/tag2780.xml><?xml version="1.0" encoding="utf-8"?>
<p:tagLst xmlns:p="http://schemas.openxmlformats.org/presentationml/2006/main">
  <p:tag name="POWER_USER_DIAGRAM_CIRCULAR_ARROW_KEY" val="POWER_USER_DIAGRAM_CIRCULAR_ARROW_VALUE_18"/>
</p:tagLst>
</file>

<file path=ppt/tags/tag2781.xml><?xml version="1.0" encoding="utf-8"?>
<p:tagLst xmlns:p="http://schemas.openxmlformats.org/presentationml/2006/main">
  <p:tag name="POWER_USER_DIAGRAM_CIRCULAR_ARROW_KEY" val="POWER_USER_DIAGRAM_CIRCULAR_ARROW_VALUE_19"/>
</p:tagLst>
</file>

<file path=ppt/tags/tag2782.xml><?xml version="1.0" encoding="utf-8"?>
<p:tagLst xmlns:p="http://schemas.openxmlformats.org/presentationml/2006/main">
  <p:tag name="POWER_USER_DIAGRAM_CIRCULAR_ARROW_KEY" val="POWER_USER_DIAGRAM_CIRCULAR_ARROW_VALUE_20"/>
</p:tagLst>
</file>

<file path=ppt/tags/tag2783.xml><?xml version="1.0" encoding="utf-8"?>
<p:tagLst xmlns:p="http://schemas.openxmlformats.org/presentationml/2006/main">
  <p:tag name="POWER_USER_DIAGRAM_CIRCULAR_ARROW_KEY" val="POWER_USER_DIAGRAM_CIRCULAR_ARROW_VALUE_21"/>
</p:tagLst>
</file>

<file path=ppt/tags/tag2784.xml><?xml version="1.0" encoding="utf-8"?>
<p:tagLst xmlns:p="http://schemas.openxmlformats.org/presentationml/2006/main">
  <p:tag name="POWER_USER_DIAGRAM_CIRCULAR_ARROW_KEY" val="POWER_USER_DIAGRAM_CIRCULAR_ARROW_VALUE_22"/>
</p:tagLst>
</file>

<file path=ppt/tags/tag2785.xml><?xml version="1.0" encoding="utf-8"?>
<p:tagLst xmlns:p="http://schemas.openxmlformats.org/presentationml/2006/main">
  <p:tag name="POWER_USER_DIAGRAM_CIRCULAR_ARROW_KEY" val="POWER_USER_DIAGRAM_CIRCULAR_ARROW_VALUE_23"/>
</p:tagLst>
</file>

<file path=ppt/tags/tag2786.xml><?xml version="1.0" encoding="utf-8"?>
<p:tagLst xmlns:p="http://schemas.openxmlformats.org/presentationml/2006/main">
  <p:tag name="POWER_USER_DIAGRAM_CIRCULAR_ARROW_KEY" val="POWER_USER_DIAGRAM_CIRCULAR_ARROW_VALUE_24"/>
</p:tagLst>
</file>

<file path=ppt/tags/tag2787.xml><?xml version="1.0" encoding="utf-8"?>
<p:tagLst xmlns:p="http://schemas.openxmlformats.org/presentationml/2006/main">
  <p:tag name="POWER_USER_DIAGRAM_CIRCULAR_ARROW_KEY" val="POWER_USER_DIAGRAM_CIRCULAR_ARROW_VALUE_25"/>
</p:tagLst>
</file>

<file path=ppt/tags/tag2788.xml><?xml version="1.0" encoding="utf-8"?>
<p:tagLst xmlns:p="http://schemas.openxmlformats.org/presentationml/2006/main">
  <p:tag name="POWER_USER_DIAGRAM_CIRCULAR_ARROW_KEY" val="POWER_USER_DIAGRAM_CIRCULAR_ARROW_VALUE_26"/>
</p:tagLst>
</file>

<file path=ppt/tags/tag2789.xml><?xml version="1.0" encoding="utf-8"?>
<p:tagLst xmlns:p="http://schemas.openxmlformats.org/presentationml/2006/main">
  <p:tag name="POWER_USER_DIAGRAM_CIRCULAR_ARROW_KEY" val="POWER_USER_DIAGRAM_CIRCULAR_ARROW_VALUE_27"/>
</p:tagLst>
</file>

<file path=ppt/tags/tag279.xml><?xml version="1.0" encoding="utf-8"?>
<p:tagLst xmlns:p="http://schemas.openxmlformats.org/presentationml/2006/main">
  <p:tag name="POWER_USER_DIAGRAM_CIRCULAR_ARROW_KEY" val="POWER_USER_DIAGRAM_CIRCULAR_ARROW_VALUE_49"/>
</p:tagLst>
</file>

<file path=ppt/tags/tag2790.xml><?xml version="1.0" encoding="utf-8"?>
<p:tagLst xmlns:p="http://schemas.openxmlformats.org/presentationml/2006/main">
  <p:tag name="POWER_USER_DIAGRAM_CIRCULAR_ARROW_KEY" val="POWER_USER_DIAGRAM_CIRCULAR_ARROW_VALUE_28"/>
</p:tagLst>
</file>

<file path=ppt/tags/tag2791.xml><?xml version="1.0" encoding="utf-8"?>
<p:tagLst xmlns:p="http://schemas.openxmlformats.org/presentationml/2006/main">
  <p:tag name="POWER_USER_DIAGRAM_CIRCULAR_ARROW_KEY" val="POWER_USER_DIAGRAM_CIRCULAR_ARROW_VALUE_29"/>
</p:tagLst>
</file>

<file path=ppt/tags/tag2792.xml><?xml version="1.0" encoding="utf-8"?>
<p:tagLst xmlns:p="http://schemas.openxmlformats.org/presentationml/2006/main">
  <p:tag name="POWER_USER_DIAGRAM_CIRCULAR_ARROW_KEY" val="POWER_USER_DIAGRAM_CIRCULAR_ARROW_VALUE_30"/>
</p:tagLst>
</file>

<file path=ppt/tags/tag2793.xml><?xml version="1.0" encoding="utf-8"?>
<p:tagLst xmlns:p="http://schemas.openxmlformats.org/presentationml/2006/main">
  <p:tag name="POWER_USER_DIAGRAM_CIRCULAR_ARROW_KEY" val="POWER_USER_DIAGRAM_CIRCULAR_ARROW_VALUE_31"/>
</p:tagLst>
</file>

<file path=ppt/tags/tag2794.xml><?xml version="1.0" encoding="utf-8"?>
<p:tagLst xmlns:p="http://schemas.openxmlformats.org/presentationml/2006/main">
  <p:tag name="POWER_USER_DIAGRAM_CIRCULAR_ARROW_KEY" val="POWER_USER_DIAGRAM_CIRCULAR_ARROW_VALUE_32"/>
</p:tagLst>
</file>

<file path=ppt/tags/tag2795.xml><?xml version="1.0" encoding="utf-8"?>
<p:tagLst xmlns:p="http://schemas.openxmlformats.org/presentationml/2006/main">
  <p:tag name="POWER_USER_DIAGRAM_CIRCULAR_ARROW_KEY" val="POWER_USER_DIAGRAM_CIRCULAR_ARROW_VALUE_33"/>
</p:tagLst>
</file>

<file path=ppt/tags/tag2796.xml><?xml version="1.0" encoding="utf-8"?>
<p:tagLst xmlns:p="http://schemas.openxmlformats.org/presentationml/2006/main">
  <p:tag name="POWER_USER_DIAGRAM_CIRCULAR_ARROW_KEY" val="POWER_USER_DIAGRAM_CIRCULAR_ARROW_VALUE_34"/>
</p:tagLst>
</file>

<file path=ppt/tags/tag2797.xml><?xml version="1.0" encoding="utf-8"?>
<p:tagLst xmlns:p="http://schemas.openxmlformats.org/presentationml/2006/main">
  <p:tag name="POWER_USER_DIAGRAM_CIRCULAR_ARROW_KEY" val="POWER_USER_DIAGRAM_CIRCULAR_ARROW_VALUE_35"/>
</p:tagLst>
</file>

<file path=ppt/tags/tag2798.xml><?xml version="1.0" encoding="utf-8"?>
<p:tagLst xmlns:p="http://schemas.openxmlformats.org/presentationml/2006/main">
  <p:tag name="POWER_USER_DIAGRAM_CIRCULAR_ARROW_KEY" val="POWER_USER_DIAGRAM_CIRCULAR_ARROW_VALUE_36"/>
</p:tagLst>
</file>

<file path=ppt/tags/tag2799.xml><?xml version="1.0" encoding="utf-8"?>
<p:tagLst xmlns:p="http://schemas.openxmlformats.org/presentationml/2006/main">
  <p:tag name="POWER_USER_DIAGRAM_CIRCULAR_ARROW_KEY" val="POWER_USER_DIAGRAM_CIRCULAR_ARROW_VALUE_37"/>
</p:tagLst>
</file>

<file path=ppt/tags/tag28.xml><?xml version="1.0" encoding="utf-8"?>
<p:tagLst xmlns:p="http://schemas.openxmlformats.org/presentationml/2006/main">
  <p:tag name="POWER_USER_DIAGRAM_CIRCULAR_ARROW_KEY" val="POWER_USER_DIAGRAM_CIRCULAR_ARROW_VALUE_30"/>
</p:tagLst>
</file>

<file path=ppt/tags/tag280.xml><?xml version="1.0" encoding="utf-8"?>
<p:tagLst xmlns:p="http://schemas.openxmlformats.org/presentationml/2006/main">
  <p:tag name="POWER_USER_DIAGRAM_CIRCULAR_ARROW_KEY" val="POWER_USER_DIAGRAM_CIRCULAR_ARROW_VALUE_50"/>
</p:tagLst>
</file>

<file path=ppt/tags/tag2800.xml><?xml version="1.0" encoding="utf-8"?>
<p:tagLst xmlns:p="http://schemas.openxmlformats.org/presentationml/2006/main">
  <p:tag name="POWER_USER_DIAGRAM_CIRCULAR_ARROW_KEY" val="POWER_USER_DIAGRAM_CIRCULAR_ARROW_VALUE_38"/>
</p:tagLst>
</file>

<file path=ppt/tags/tag2801.xml><?xml version="1.0" encoding="utf-8"?>
<p:tagLst xmlns:p="http://schemas.openxmlformats.org/presentationml/2006/main">
  <p:tag name="POWER_USER_DIAGRAM_CIRCULAR_ARROW_KEY" val="POWER_USER_DIAGRAM_CIRCULAR_ARROW_VALUE_39"/>
</p:tagLst>
</file>

<file path=ppt/tags/tag2802.xml><?xml version="1.0" encoding="utf-8"?>
<p:tagLst xmlns:p="http://schemas.openxmlformats.org/presentationml/2006/main">
  <p:tag name="POWER_USER_DIAGRAM_CIRCULAR_ARROW_KEY" val="POWER_USER_DIAGRAM_CIRCULAR_ARROW_VALUE_40"/>
</p:tagLst>
</file>

<file path=ppt/tags/tag2803.xml><?xml version="1.0" encoding="utf-8"?>
<p:tagLst xmlns:p="http://schemas.openxmlformats.org/presentationml/2006/main">
  <p:tag name="POWER_USER_DIAGRAM_CIRCULAR_ARROW_KEY" val="POWER_USER_DIAGRAM_CIRCULAR_ARROW_VALUE_41"/>
</p:tagLst>
</file>

<file path=ppt/tags/tag2804.xml><?xml version="1.0" encoding="utf-8"?>
<p:tagLst xmlns:p="http://schemas.openxmlformats.org/presentationml/2006/main">
  <p:tag name="POWER_USER_DIAGRAM_CIRCULAR_ARROW_KEY" val="POWER_USER_DIAGRAM_CIRCULAR_ARROW_VALUE_42"/>
</p:tagLst>
</file>

<file path=ppt/tags/tag2805.xml><?xml version="1.0" encoding="utf-8"?>
<p:tagLst xmlns:p="http://schemas.openxmlformats.org/presentationml/2006/main">
  <p:tag name="POWER_USER_DIAGRAM_CIRCULAR_ARROW_KEY" val="POWER_USER_DIAGRAM_CIRCULAR_ARROW_VALUE_43"/>
</p:tagLst>
</file>

<file path=ppt/tags/tag2806.xml><?xml version="1.0" encoding="utf-8"?>
<p:tagLst xmlns:p="http://schemas.openxmlformats.org/presentationml/2006/main">
  <p:tag name="POWER_USER_DIAGRAM_CIRCULAR_ARROW_KEY" val="POWER_USER_DIAGRAM_CIRCULAR_ARROW_VALUE_44"/>
</p:tagLst>
</file>

<file path=ppt/tags/tag2807.xml><?xml version="1.0" encoding="utf-8"?>
<p:tagLst xmlns:p="http://schemas.openxmlformats.org/presentationml/2006/main">
  <p:tag name="POWER_USER_DIAGRAM_CIRCULAR_ARROW_KEY" val="POWER_USER_DIAGRAM_CIRCULAR_ARROW_VALUE_45"/>
</p:tagLst>
</file>

<file path=ppt/tags/tag2808.xml><?xml version="1.0" encoding="utf-8"?>
<p:tagLst xmlns:p="http://schemas.openxmlformats.org/presentationml/2006/main">
  <p:tag name="POWER_USER_DIAGRAM_CIRCULAR_ARROW_KEY" val="POWER_USER_DIAGRAM_CIRCULAR_ARROW_VALUE_46"/>
</p:tagLst>
</file>

<file path=ppt/tags/tag2809.xml><?xml version="1.0" encoding="utf-8"?>
<p:tagLst xmlns:p="http://schemas.openxmlformats.org/presentationml/2006/main">
  <p:tag name="POWER_USER_DIAGRAM_CIRCULAR_ARROW_KEY" val="POWER_USER_DIAGRAM_CIRCULAR_ARROW_VALUE_47"/>
</p:tagLst>
</file>

<file path=ppt/tags/tag281.xml><?xml version="1.0" encoding="utf-8"?>
<p:tagLst xmlns:p="http://schemas.openxmlformats.org/presentationml/2006/main">
  <p:tag name="POWER_USER_DIAGRAM_CIRCULAR_ARROW_KEY" val="POWER_USER_DIAGRAM_CIRCULAR_ARROW_VALUE_5"/>
</p:tagLst>
</file>

<file path=ppt/tags/tag2810.xml><?xml version="1.0" encoding="utf-8"?>
<p:tagLst xmlns:p="http://schemas.openxmlformats.org/presentationml/2006/main">
  <p:tag name="POWER_USER_DIAGRAM_CIRCULAR_ARROW_KEY" val="POWER_USER_DIAGRAM_CIRCULAR_ARROW_VALUE_48"/>
</p:tagLst>
</file>

<file path=ppt/tags/tag2811.xml><?xml version="1.0" encoding="utf-8"?>
<p:tagLst xmlns:p="http://schemas.openxmlformats.org/presentationml/2006/main">
  <p:tag name="POWER_USER_DIAGRAM_CIRCULAR_ARROW_KEY" val="POWER_USER_DIAGRAM_CIRCULAR_ARROW_VALUE_49"/>
</p:tagLst>
</file>

<file path=ppt/tags/tag2812.xml><?xml version="1.0" encoding="utf-8"?>
<p:tagLst xmlns:p="http://schemas.openxmlformats.org/presentationml/2006/main">
  <p:tag name="POWER_USER_DIAGRAM_CIRCULAR_ARROW_KEY" val="POWER_USER_DIAGRAM_CIRCULAR_ARROW_VALUE_50"/>
</p:tagLst>
</file>

<file path=ppt/tags/tag2813.xml><?xml version="1.0" encoding="utf-8"?>
<p:tagLst xmlns:p="http://schemas.openxmlformats.org/presentationml/2006/main">
  <p:tag name="POWER_USER_DIAGRAM_CIRCULAR_ARROW_KEY" val="POWER_USER_DIAGRAM_CIRCULAR_ARROW_VALUE_5"/>
</p:tagLst>
</file>

<file path=ppt/tags/tag2814.xml><?xml version="1.0" encoding="utf-8"?>
<p:tagLst xmlns:p="http://schemas.openxmlformats.org/presentationml/2006/main">
  <p:tag name="POWER_USER_DIAGRAM_CIRCULAR_ARROW_KEY" val="POWER_USER_DIAGRAM_CIRCULAR_ARROW_VALUE_6"/>
</p:tagLst>
</file>

<file path=ppt/tags/tag2815.xml><?xml version="1.0" encoding="utf-8"?>
<p:tagLst xmlns:p="http://schemas.openxmlformats.org/presentationml/2006/main">
  <p:tag name="POWER_USER_DIAGRAM_CIRCULAR_ARROW_KEY" val="POWER_USER_DIAGRAM_CIRCULAR_ARROW_VALUE_7"/>
</p:tagLst>
</file>

<file path=ppt/tags/tag2816.xml><?xml version="1.0" encoding="utf-8"?>
<p:tagLst xmlns:p="http://schemas.openxmlformats.org/presentationml/2006/main">
  <p:tag name="POWER_USER_DIAGRAM_CIRCULAR_ARROW_KEY" val="POWER_USER_DIAGRAM_CIRCULAR_ARROW_VALUE_8"/>
</p:tagLst>
</file>

<file path=ppt/tags/tag2817.xml><?xml version="1.0" encoding="utf-8"?>
<p:tagLst xmlns:p="http://schemas.openxmlformats.org/presentationml/2006/main">
  <p:tag name="POWER_USER_DIAGRAM_CIRCULAR_ARROW_KEY" val="POWER_USER_DIAGRAM_CIRCULAR_ARROW_VALUE_9"/>
</p:tagLst>
</file>

<file path=ppt/tags/tag2818.xml><?xml version="1.0" encoding="utf-8"?>
<p:tagLst xmlns:p="http://schemas.openxmlformats.org/presentationml/2006/main">
  <p:tag name="POWER_USER_DIAGRAM_CIRCULAR_ARROW_KEY" val="POWER_USER_DIAGRAM_CIRCULAR_ARROW_VALUE_10"/>
</p:tagLst>
</file>

<file path=ppt/tags/tag2819.xml><?xml version="1.0" encoding="utf-8"?>
<p:tagLst xmlns:p="http://schemas.openxmlformats.org/presentationml/2006/main">
  <p:tag name="POWER_USER_DIAGRAM_CIRCULAR_ARROW_KEY" val="POWER_USER_DIAGRAM_CIRCULAR_ARROW_VALUE_11"/>
</p:tagLst>
</file>

<file path=ppt/tags/tag282.xml><?xml version="1.0" encoding="utf-8"?>
<p:tagLst xmlns:p="http://schemas.openxmlformats.org/presentationml/2006/main">
  <p:tag name="POWER_USER_DIAGRAM_CIRCULAR_ARROW_KEY" val="POWER_USER_DIAGRAM_CIRCULAR_ARROW_VALUE_6"/>
</p:tagLst>
</file>

<file path=ppt/tags/tag2820.xml><?xml version="1.0" encoding="utf-8"?>
<p:tagLst xmlns:p="http://schemas.openxmlformats.org/presentationml/2006/main">
  <p:tag name="POWER_USER_DIAGRAM_CIRCULAR_ARROW_KEY" val="POWER_USER_DIAGRAM_CIRCULAR_ARROW_VALUE_12"/>
</p:tagLst>
</file>

<file path=ppt/tags/tag2821.xml><?xml version="1.0" encoding="utf-8"?>
<p:tagLst xmlns:p="http://schemas.openxmlformats.org/presentationml/2006/main">
  <p:tag name="POWER_USER_DIAGRAM_CIRCULAR_ARROW_KEY" val="POWER_USER_DIAGRAM_CIRCULAR_ARROW_VALUE_13"/>
</p:tagLst>
</file>

<file path=ppt/tags/tag2822.xml><?xml version="1.0" encoding="utf-8"?>
<p:tagLst xmlns:p="http://schemas.openxmlformats.org/presentationml/2006/main">
  <p:tag name="POWER_USER_DIAGRAM_CIRCULAR_ARROW_KEY" val="POWER_USER_DIAGRAM_CIRCULAR_ARROW_VALUE_14"/>
</p:tagLst>
</file>

<file path=ppt/tags/tag2823.xml><?xml version="1.0" encoding="utf-8"?>
<p:tagLst xmlns:p="http://schemas.openxmlformats.org/presentationml/2006/main">
  <p:tag name="POWER_USER_DIAGRAM_CIRCULAR_ARROW_KEY" val="POWER_USER_DIAGRAM_CIRCULAR_ARROW_VALUE_15"/>
</p:tagLst>
</file>

<file path=ppt/tags/tag2824.xml><?xml version="1.0" encoding="utf-8"?>
<p:tagLst xmlns:p="http://schemas.openxmlformats.org/presentationml/2006/main">
  <p:tag name="POWER_USER_DIAGRAM_CIRCULAR_ARROW_KEY" val="POWER_USER_DIAGRAM_CIRCULAR_ARROW_VALUE_16"/>
</p:tagLst>
</file>

<file path=ppt/tags/tag2825.xml><?xml version="1.0" encoding="utf-8"?>
<p:tagLst xmlns:p="http://schemas.openxmlformats.org/presentationml/2006/main">
  <p:tag name="POWER_USER_DIAGRAM_CIRCULAR_ARROW_KEY" val="POWER_USER_DIAGRAM_CIRCULAR_ARROW_VALUE_17"/>
</p:tagLst>
</file>

<file path=ppt/tags/tag2826.xml><?xml version="1.0" encoding="utf-8"?>
<p:tagLst xmlns:p="http://schemas.openxmlformats.org/presentationml/2006/main">
  <p:tag name="POWER_USER_DIAGRAM_CIRCULAR_ARROW_KEY" val="POWER_USER_DIAGRAM_CIRCULAR_ARROW_VALUE_18"/>
</p:tagLst>
</file>

<file path=ppt/tags/tag2827.xml><?xml version="1.0" encoding="utf-8"?>
<p:tagLst xmlns:p="http://schemas.openxmlformats.org/presentationml/2006/main">
  <p:tag name="POWER_USER_DIAGRAM_CIRCULAR_ARROW_KEY" val="POWER_USER_DIAGRAM_CIRCULAR_ARROW_VALUE_19"/>
</p:tagLst>
</file>

<file path=ppt/tags/tag2828.xml><?xml version="1.0" encoding="utf-8"?>
<p:tagLst xmlns:p="http://schemas.openxmlformats.org/presentationml/2006/main">
  <p:tag name="POWER_USER_DIAGRAM_CIRCULAR_ARROW_KEY" val="POWER_USER_DIAGRAM_CIRCULAR_ARROW_VALUE_20"/>
</p:tagLst>
</file>

<file path=ppt/tags/tag2829.xml><?xml version="1.0" encoding="utf-8"?>
<p:tagLst xmlns:p="http://schemas.openxmlformats.org/presentationml/2006/main">
  <p:tag name="POWER_USER_DIAGRAM_CIRCULAR_ARROW_KEY" val="POWER_USER_DIAGRAM_CIRCULAR_ARROW_VALUE_21"/>
</p:tagLst>
</file>

<file path=ppt/tags/tag283.xml><?xml version="1.0" encoding="utf-8"?>
<p:tagLst xmlns:p="http://schemas.openxmlformats.org/presentationml/2006/main">
  <p:tag name="POWER_USER_DIAGRAM_CIRCULAR_ARROW_KEY" val="POWER_USER_DIAGRAM_CIRCULAR_ARROW_VALUE_7"/>
</p:tagLst>
</file>

<file path=ppt/tags/tag2830.xml><?xml version="1.0" encoding="utf-8"?>
<p:tagLst xmlns:p="http://schemas.openxmlformats.org/presentationml/2006/main">
  <p:tag name="POWER_USER_DIAGRAM_CIRCULAR_ARROW_KEY" val="POWER_USER_DIAGRAM_CIRCULAR_ARROW_VALUE_22"/>
</p:tagLst>
</file>

<file path=ppt/tags/tag2831.xml><?xml version="1.0" encoding="utf-8"?>
<p:tagLst xmlns:p="http://schemas.openxmlformats.org/presentationml/2006/main">
  <p:tag name="POWER_USER_DIAGRAM_CIRCULAR_ARROW_KEY" val="POWER_USER_DIAGRAM_CIRCULAR_ARROW_VALUE_23"/>
</p:tagLst>
</file>

<file path=ppt/tags/tag2832.xml><?xml version="1.0" encoding="utf-8"?>
<p:tagLst xmlns:p="http://schemas.openxmlformats.org/presentationml/2006/main">
  <p:tag name="POWER_USER_DIAGRAM_CIRCULAR_ARROW_KEY" val="POWER_USER_DIAGRAM_CIRCULAR_ARROW_VALUE_24"/>
</p:tagLst>
</file>

<file path=ppt/tags/tag2833.xml><?xml version="1.0" encoding="utf-8"?>
<p:tagLst xmlns:p="http://schemas.openxmlformats.org/presentationml/2006/main">
  <p:tag name="POWER_USER_DIAGRAM_CIRCULAR_ARROW_KEY" val="POWER_USER_DIAGRAM_CIRCULAR_ARROW_VALUE_25"/>
</p:tagLst>
</file>

<file path=ppt/tags/tag2834.xml><?xml version="1.0" encoding="utf-8"?>
<p:tagLst xmlns:p="http://schemas.openxmlformats.org/presentationml/2006/main">
  <p:tag name="POWER_USER_DIAGRAM_CIRCULAR_ARROW_KEY" val="POWER_USER_DIAGRAM_CIRCULAR_ARROW_VALUE_26"/>
</p:tagLst>
</file>

<file path=ppt/tags/tag2835.xml><?xml version="1.0" encoding="utf-8"?>
<p:tagLst xmlns:p="http://schemas.openxmlformats.org/presentationml/2006/main">
  <p:tag name="POWER_USER_DIAGRAM_CIRCULAR_ARROW_KEY" val="POWER_USER_DIAGRAM_CIRCULAR_ARROW_VALUE_27"/>
</p:tagLst>
</file>

<file path=ppt/tags/tag2836.xml><?xml version="1.0" encoding="utf-8"?>
<p:tagLst xmlns:p="http://schemas.openxmlformats.org/presentationml/2006/main">
  <p:tag name="POWER_USER_DIAGRAM_CIRCULAR_ARROW_KEY" val="POWER_USER_DIAGRAM_CIRCULAR_ARROW_VALUE_28"/>
</p:tagLst>
</file>

<file path=ppt/tags/tag2837.xml><?xml version="1.0" encoding="utf-8"?>
<p:tagLst xmlns:p="http://schemas.openxmlformats.org/presentationml/2006/main">
  <p:tag name="POWER_USER_DIAGRAM_CIRCULAR_ARROW_KEY" val="POWER_USER_DIAGRAM_CIRCULAR_ARROW_VALUE_29"/>
</p:tagLst>
</file>

<file path=ppt/tags/tag2838.xml><?xml version="1.0" encoding="utf-8"?>
<p:tagLst xmlns:p="http://schemas.openxmlformats.org/presentationml/2006/main">
  <p:tag name="POWER_USER_DIAGRAM_CIRCULAR_ARROW_KEY" val="POWER_USER_DIAGRAM_CIRCULAR_ARROW_VALUE_30"/>
</p:tagLst>
</file>

<file path=ppt/tags/tag2839.xml><?xml version="1.0" encoding="utf-8"?>
<p:tagLst xmlns:p="http://schemas.openxmlformats.org/presentationml/2006/main">
  <p:tag name="POWER_USER_DIAGRAM_CIRCULAR_ARROW_KEY" val="POWER_USER_DIAGRAM_CIRCULAR_ARROW_VALUE_31"/>
</p:tagLst>
</file>

<file path=ppt/tags/tag284.xml><?xml version="1.0" encoding="utf-8"?>
<p:tagLst xmlns:p="http://schemas.openxmlformats.org/presentationml/2006/main">
  <p:tag name="POWER_USER_DIAGRAM_CIRCULAR_ARROW_KEY" val="POWER_USER_DIAGRAM_CIRCULAR_ARROW_VALUE_8"/>
</p:tagLst>
</file>

<file path=ppt/tags/tag2840.xml><?xml version="1.0" encoding="utf-8"?>
<p:tagLst xmlns:p="http://schemas.openxmlformats.org/presentationml/2006/main">
  <p:tag name="POWER_USER_DIAGRAM_CIRCULAR_ARROW_KEY" val="POWER_USER_DIAGRAM_CIRCULAR_ARROW_VALUE_32"/>
</p:tagLst>
</file>

<file path=ppt/tags/tag2841.xml><?xml version="1.0" encoding="utf-8"?>
<p:tagLst xmlns:p="http://schemas.openxmlformats.org/presentationml/2006/main">
  <p:tag name="POWER_USER_DIAGRAM_CIRCULAR_ARROW_KEY" val="POWER_USER_DIAGRAM_CIRCULAR_ARROW_VALUE_33"/>
</p:tagLst>
</file>

<file path=ppt/tags/tag2842.xml><?xml version="1.0" encoding="utf-8"?>
<p:tagLst xmlns:p="http://schemas.openxmlformats.org/presentationml/2006/main">
  <p:tag name="POWER_USER_DIAGRAM_CIRCULAR_ARROW_KEY" val="POWER_USER_DIAGRAM_CIRCULAR_ARROW_VALUE_34"/>
</p:tagLst>
</file>

<file path=ppt/tags/tag2843.xml><?xml version="1.0" encoding="utf-8"?>
<p:tagLst xmlns:p="http://schemas.openxmlformats.org/presentationml/2006/main">
  <p:tag name="POWER_USER_DIAGRAM_CIRCULAR_ARROW_KEY" val="POWER_USER_DIAGRAM_CIRCULAR_ARROW_VALUE_35"/>
</p:tagLst>
</file>

<file path=ppt/tags/tag2844.xml><?xml version="1.0" encoding="utf-8"?>
<p:tagLst xmlns:p="http://schemas.openxmlformats.org/presentationml/2006/main">
  <p:tag name="POWER_USER_DIAGRAM_CIRCULAR_ARROW_KEY" val="POWER_USER_DIAGRAM_CIRCULAR_ARROW_VALUE_36"/>
</p:tagLst>
</file>

<file path=ppt/tags/tag2845.xml><?xml version="1.0" encoding="utf-8"?>
<p:tagLst xmlns:p="http://schemas.openxmlformats.org/presentationml/2006/main">
  <p:tag name="POWER_USER_DIAGRAM_CIRCULAR_ARROW_KEY" val="POWER_USER_DIAGRAM_CIRCULAR_ARROW_VALUE_37"/>
</p:tagLst>
</file>

<file path=ppt/tags/tag2846.xml><?xml version="1.0" encoding="utf-8"?>
<p:tagLst xmlns:p="http://schemas.openxmlformats.org/presentationml/2006/main">
  <p:tag name="POWER_USER_DIAGRAM_CIRCULAR_ARROW_KEY" val="POWER_USER_DIAGRAM_CIRCULAR_ARROW_VALUE_38"/>
</p:tagLst>
</file>

<file path=ppt/tags/tag2847.xml><?xml version="1.0" encoding="utf-8"?>
<p:tagLst xmlns:p="http://schemas.openxmlformats.org/presentationml/2006/main">
  <p:tag name="POWER_USER_DIAGRAM_CIRCULAR_ARROW_KEY" val="POWER_USER_DIAGRAM_CIRCULAR_ARROW_VALUE_39"/>
</p:tagLst>
</file>

<file path=ppt/tags/tag2848.xml><?xml version="1.0" encoding="utf-8"?>
<p:tagLst xmlns:p="http://schemas.openxmlformats.org/presentationml/2006/main">
  <p:tag name="POWER_USER_DIAGRAM_CIRCULAR_ARROW_KEY" val="POWER_USER_DIAGRAM_CIRCULAR_ARROW_VALUE_40"/>
</p:tagLst>
</file>

<file path=ppt/tags/tag2849.xml><?xml version="1.0" encoding="utf-8"?>
<p:tagLst xmlns:p="http://schemas.openxmlformats.org/presentationml/2006/main">
  <p:tag name="POWER_USER_DIAGRAM_CIRCULAR_ARROW_KEY" val="POWER_USER_DIAGRAM_CIRCULAR_ARROW_VALUE_41"/>
</p:tagLst>
</file>

<file path=ppt/tags/tag285.xml><?xml version="1.0" encoding="utf-8"?>
<p:tagLst xmlns:p="http://schemas.openxmlformats.org/presentationml/2006/main">
  <p:tag name="POWER_USER_DIAGRAM_CIRCULAR_ARROW_KEY" val="POWER_USER_DIAGRAM_CIRCULAR_ARROW_VALUE_9"/>
</p:tagLst>
</file>

<file path=ppt/tags/tag2850.xml><?xml version="1.0" encoding="utf-8"?>
<p:tagLst xmlns:p="http://schemas.openxmlformats.org/presentationml/2006/main">
  <p:tag name="POWER_USER_DIAGRAM_CIRCULAR_ARROW_KEY" val="POWER_USER_DIAGRAM_CIRCULAR_ARROW_VALUE_42"/>
</p:tagLst>
</file>

<file path=ppt/tags/tag2851.xml><?xml version="1.0" encoding="utf-8"?>
<p:tagLst xmlns:p="http://schemas.openxmlformats.org/presentationml/2006/main">
  <p:tag name="POWER_USER_DIAGRAM_CIRCULAR_ARROW_KEY" val="POWER_USER_DIAGRAM_CIRCULAR_ARROW_VALUE_43"/>
</p:tagLst>
</file>

<file path=ppt/tags/tag2852.xml><?xml version="1.0" encoding="utf-8"?>
<p:tagLst xmlns:p="http://schemas.openxmlformats.org/presentationml/2006/main">
  <p:tag name="POWER_USER_DIAGRAM_CIRCULAR_ARROW_KEY" val="POWER_USER_DIAGRAM_CIRCULAR_ARROW_VALUE_44"/>
</p:tagLst>
</file>

<file path=ppt/tags/tag2853.xml><?xml version="1.0" encoding="utf-8"?>
<p:tagLst xmlns:p="http://schemas.openxmlformats.org/presentationml/2006/main">
  <p:tag name="POWER_USER_DIAGRAM_CIRCULAR_ARROW_KEY" val="POWER_USER_DIAGRAM_CIRCULAR_ARROW_VALUE_45"/>
</p:tagLst>
</file>

<file path=ppt/tags/tag2854.xml><?xml version="1.0" encoding="utf-8"?>
<p:tagLst xmlns:p="http://schemas.openxmlformats.org/presentationml/2006/main">
  <p:tag name="POWER_USER_DIAGRAM_CIRCULAR_ARROW_KEY" val="POWER_USER_DIAGRAM_CIRCULAR_ARROW_VALUE_46"/>
</p:tagLst>
</file>

<file path=ppt/tags/tag2855.xml><?xml version="1.0" encoding="utf-8"?>
<p:tagLst xmlns:p="http://schemas.openxmlformats.org/presentationml/2006/main">
  <p:tag name="POWER_USER_DIAGRAM_CIRCULAR_ARROW_KEY" val="POWER_USER_DIAGRAM_CIRCULAR_ARROW_VALUE_47"/>
</p:tagLst>
</file>

<file path=ppt/tags/tag2856.xml><?xml version="1.0" encoding="utf-8"?>
<p:tagLst xmlns:p="http://schemas.openxmlformats.org/presentationml/2006/main">
  <p:tag name="POWER_USER_DIAGRAM_CIRCULAR_ARROW_KEY" val="POWER_USER_DIAGRAM_CIRCULAR_ARROW_VALUE_48"/>
</p:tagLst>
</file>

<file path=ppt/tags/tag2857.xml><?xml version="1.0" encoding="utf-8"?>
<p:tagLst xmlns:p="http://schemas.openxmlformats.org/presentationml/2006/main">
  <p:tag name="POWER_USER_DIAGRAM_CIRCULAR_ARROW_KEY" val="POWER_USER_DIAGRAM_CIRCULAR_ARROW_VALUE_49"/>
</p:tagLst>
</file>

<file path=ppt/tags/tag2858.xml><?xml version="1.0" encoding="utf-8"?>
<p:tagLst xmlns:p="http://schemas.openxmlformats.org/presentationml/2006/main">
  <p:tag name="POWER_USER_DIAGRAM_CIRCULAR_ARROW_KEY" val="POWER_USER_DIAGRAM_CIRCULAR_ARROW_VALUE_50"/>
</p:tagLst>
</file>

<file path=ppt/tags/tag2859.xml><?xml version="1.0" encoding="utf-8"?>
<p:tagLst xmlns:p="http://schemas.openxmlformats.org/presentationml/2006/main">
  <p:tag name="POWER_USER_DIAGRAM_CIRCULAR_ARROW_KEY" val="POWER_USER_DIAGRAM_CIRCULAR_ARROW_VALUE_5"/>
</p:tagLst>
</file>

<file path=ppt/tags/tag286.xml><?xml version="1.0" encoding="utf-8"?>
<p:tagLst xmlns:p="http://schemas.openxmlformats.org/presentationml/2006/main">
  <p:tag name="POWER_USER_DIAGRAM_CIRCULAR_ARROW_KEY" val="POWER_USER_DIAGRAM_CIRCULAR_ARROW_VALUE_10"/>
</p:tagLst>
</file>

<file path=ppt/tags/tag2860.xml><?xml version="1.0" encoding="utf-8"?>
<p:tagLst xmlns:p="http://schemas.openxmlformats.org/presentationml/2006/main">
  <p:tag name="POWER_USER_DIAGRAM_CIRCULAR_ARROW_KEY" val="POWER_USER_DIAGRAM_CIRCULAR_ARROW_VALUE_6"/>
</p:tagLst>
</file>

<file path=ppt/tags/tag2861.xml><?xml version="1.0" encoding="utf-8"?>
<p:tagLst xmlns:p="http://schemas.openxmlformats.org/presentationml/2006/main">
  <p:tag name="POWER_USER_DIAGRAM_CIRCULAR_ARROW_KEY" val="POWER_USER_DIAGRAM_CIRCULAR_ARROW_VALUE_7"/>
</p:tagLst>
</file>

<file path=ppt/tags/tag2862.xml><?xml version="1.0" encoding="utf-8"?>
<p:tagLst xmlns:p="http://schemas.openxmlformats.org/presentationml/2006/main">
  <p:tag name="POWER_USER_DIAGRAM_CIRCULAR_ARROW_KEY" val="POWER_USER_DIAGRAM_CIRCULAR_ARROW_VALUE_8"/>
</p:tagLst>
</file>

<file path=ppt/tags/tag2863.xml><?xml version="1.0" encoding="utf-8"?>
<p:tagLst xmlns:p="http://schemas.openxmlformats.org/presentationml/2006/main">
  <p:tag name="POWER_USER_DIAGRAM_CIRCULAR_ARROW_KEY" val="POWER_USER_DIAGRAM_CIRCULAR_ARROW_VALUE_9"/>
</p:tagLst>
</file>

<file path=ppt/tags/tag2864.xml><?xml version="1.0" encoding="utf-8"?>
<p:tagLst xmlns:p="http://schemas.openxmlformats.org/presentationml/2006/main">
  <p:tag name="POWER_USER_DIAGRAM_CIRCULAR_ARROW_KEY" val="POWER_USER_DIAGRAM_CIRCULAR_ARROW_VALUE_10"/>
</p:tagLst>
</file>

<file path=ppt/tags/tag2865.xml><?xml version="1.0" encoding="utf-8"?>
<p:tagLst xmlns:p="http://schemas.openxmlformats.org/presentationml/2006/main">
  <p:tag name="POWER_USER_DIAGRAM_CIRCULAR_ARROW_KEY" val="POWER_USER_DIAGRAM_CIRCULAR_ARROW_VALUE_11"/>
</p:tagLst>
</file>

<file path=ppt/tags/tag2866.xml><?xml version="1.0" encoding="utf-8"?>
<p:tagLst xmlns:p="http://schemas.openxmlformats.org/presentationml/2006/main">
  <p:tag name="POWER_USER_DIAGRAM_CIRCULAR_ARROW_KEY" val="POWER_USER_DIAGRAM_CIRCULAR_ARROW_VALUE_12"/>
</p:tagLst>
</file>

<file path=ppt/tags/tag2867.xml><?xml version="1.0" encoding="utf-8"?>
<p:tagLst xmlns:p="http://schemas.openxmlformats.org/presentationml/2006/main">
  <p:tag name="POWER_USER_DIAGRAM_CIRCULAR_ARROW_KEY" val="POWER_USER_DIAGRAM_CIRCULAR_ARROW_VALUE_13"/>
</p:tagLst>
</file>

<file path=ppt/tags/tag2868.xml><?xml version="1.0" encoding="utf-8"?>
<p:tagLst xmlns:p="http://schemas.openxmlformats.org/presentationml/2006/main">
  <p:tag name="POWER_USER_DIAGRAM_CIRCULAR_ARROW_KEY" val="POWER_USER_DIAGRAM_CIRCULAR_ARROW_VALUE_14"/>
</p:tagLst>
</file>

<file path=ppt/tags/tag2869.xml><?xml version="1.0" encoding="utf-8"?>
<p:tagLst xmlns:p="http://schemas.openxmlformats.org/presentationml/2006/main">
  <p:tag name="POWER_USER_DIAGRAM_CIRCULAR_ARROW_KEY" val="POWER_USER_DIAGRAM_CIRCULAR_ARROW_VALUE_15"/>
</p:tagLst>
</file>

<file path=ppt/tags/tag287.xml><?xml version="1.0" encoding="utf-8"?>
<p:tagLst xmlns:p="http://schemas.openxmlformats.org/presentationml/2006/main">
  <p:tag name="POWER_USER_DIAGRAM_CIRCULAR_ARROW_KEY" val="POWER_USER_DIAGRAM_CIRCULAR_ARROW_VALUE_11"/>
</p:tagLst>
</file>

<file path=ppt/tags/tag2870.xml><?xml version="1.0" encoding="utf-8"?>
<p:tagLst xmlns:p="http://schemas.openxmlformats.org/presentationml/2006/main">
  <p:tag name="POWER_USER_DIAGRAM_CIRCULAR_ARROW_KEY" val="POWER_USER_DIAGRAM_CIRCULAR_ARROW_VALUE_16"/>
</p:tagLst>
</file>

<file path=ppt/tags/tag2871.xml><?xml version="1.0" encoding="utf-8"?>
<p:tagLst xmlns:p="http://schemas.openxmlformats.org/presentationml/2006/main">
  <p:tag name="POWER_USER_DIAGRAM_CIRCULAR_ARROW_KEY" val="POWER_USER_DIAGRAM_CIRCULAR_ARROW_VALUE_17"/>
</p:tagLst>
</file>

<file path=ppt/tags/tag2872.xml><?xml version="1.0" encoding="utf-8"?>
<p:tagLst xmlns:p="http://schemas.openxmlformats.org/presentationml/2006/main">
  <p:tag name="POWER_USER_DIAGRAM_CIRCULAR_ARROW_KEY" val="POWER_USER_DIAGRAM_CIRCULAR_ARROW_VALUE_18"/>
</p:tagLst>
</file>

<file path=ppt/tags/tag2873.xml><?xml version="1.0" encoding="utf-8"?>
<p:tagLst xmlns:p="http://schemas.openxmlformats.org/presentationml/2006/main">
  <p:tag name="POWER_USER_DIAGRAM_CIRCULAR_ARROW_KEY" val="POWER_USER_DIAGRAM_CIRCULAR_ARROW_VALUE_19"/>
</p:tagLst>
</file>

<file path=ppt/tags/tag2874.xml><?xml version="1.0" encoding="utf-8"?>
<p:tagLst xmlns:p="http://schemas.openxmlformats.org/presentationml/2006/main">
  <p:tag name="POWER_USER_DIAGRAM_CIRCULAR_ARROW_KEY" val="POWER_USER_DIAGRAM_CIRCULAR_ARROW_VALUE_20"/>
</p:tagLst>
</file>

<file path=ppt/tags/tag2875.xml><?xml version="1.0" encoding="utf-8"?>
<p:tagLst xmlns:p="http://schemas.openxmlformats.org/presentationml/2006/main">
  <p:tag name="POWER_USER_DIAGRAM_CIRCULAR_ARROW_KEY" val="POWER_USER_DIAGRAM_CIRCULAR_ARROW_VALUE_21"/>
</p:tagLst>
</file>

<file path=ppt/tags/tag2876.xml><?xml version="1.0" encoding="utf-8"?>
<p:tagLst xmlns:p="http://schemas.openxmlformats.org/presentationml/2006/main">
  <p:tag name="POWER_USER_DIAGRAM_CIRCULAR_ARROW_KEY" val="POWER_USER_DIAGRAM_CIRCULAR_ARROW_VALUE_22"/>
</p:tagLst>
</file>

<file path=ppt/tags/tag2877.xml><?xml version="1.0" encoding="utf-8"?>
<p:tagLst xmlns:p="http://schemas.openxmlformats.org/presentationml/2006/main">
  <p:tag name="POWER_USER_DIAGRAM_CIRCULAR_ARROW_KEY" val="POWER_USER_DIAGRAM_CIRCULAR_ARROW_VALUE_23"/>
</p:tagLst>
</file>

<file path=ppt/tags/tag2878.xml><?xml version="1.0" encoding="utf-8"?>
<p:tagLst xmlns:p="http://schemas.openxmlformats.org/presentationml/2006/main">
  <p:tag name="POWER_USER_DIAGRAM_CIRCULAR_ARROW_KEY" val="POWER_USER_DIAGRAM_CIRCULAR_ARROW_VALUE_24"/>
</p:tagLst>
</file>

<file path=ppt/tags/tag2879.xml><?xml version="1.0" encoding="utf-8"?>
<p:tagLst xmlns:p="http://schemas.openxmlformats.org/presentationml/2006/main">
  <p:tag name="POWER_USER_DIAGRAM_CIRCULAR_ARROW_KEY" val="POWER_USER_DIAGRAM_CIRCULAR_ARROW_VALUE_25"/>
</p:tagLst>
</file>

<file path=ppt/tags/tag288.xml><?xml version="1.0" encoding="utf-8"?>
<p:tagLst xmlns:p="http://schemas.openxmlformats.org/presentationml/2006/main">
  <p:tag name="POWER_USER_DIAGRAM_CIRCULAR_ARROW_KEY" val="POWER_USER_DIAGRAM_CIRCULAR_ARROW_VALUE_12"/>
</p:tagLst>
</file>

<file path=ppt/tags/tag2880.xml><?xml version="1.0" encoding="utf-8"?>
<p:tagLst xmlns:p="http://schemas.openxmlformats.org/presentationml/2006/main">
  <p:tag name="POWER_USER_DIAGRAM_CIRCULAR_ARROW_KEY" val="POWER_USER_DIAGRAM_CIRCULAR_ARROW_VALUE_26"/>
</p:tagLst>
</file>

<file path=ppt/tags/tag2881.xml><?xml version="1.0" encoding="utf-8"?>
<p:tagLst xmlns:p="http://schemas.openxmlformats.org/presentationml/2006/main">
  <p:tag name="POWER_USER_DIAGRAM_CIRCULAR_ARROW_KEY" val="POWER_USER_DIAGRAM_CIRCULAR_ARROW_VALUE_27"/>
</p:tagLst>
</file>

<file path=ppt/tags/tag2882.xml><?xml version="1.0" encoding="utf-8"?>
<p:tagLst xmlns:p="http://schemas.openxmlformats.org/presentationml/2006/main">
  <p:tag name="POWER_USER_DIAGRAM_CIRCULAR_ARROW_KEY" val="POWER_USER_DIAGRAM_CIRCULAR_ARROW_VALUE_28"/>
</p:tagLst>
</file>

<file path=ppt/tags/tag2883.xml><?xml version="1.0" encoding="utf-8"?>
<p:tagLst xmlns:p="http://schemas.openxmlformats.org/presentationml/2006/main">
  <p:tag name="POWER_USER_DIAGRAM_CIRCULAR_ARROW_KEY" val="POWER_USER_DIAGRAM_CIRCULAR_ARROW_VALUE_29"/>
</p:tagLst>
</file>

<file path=ppt/tags/tag2884.xml><?xml version="1.0" encoding="utf-8"?>
<p:tagLst xmlns:p="http://schemas.openxmlformats.org/presentationml/2006/main">
  <p:tag name="POWER_USER_DIAGRAM_CIRCULAR_ARROW_KEY" val="POWER_USER_DIAGRAM_CIRCULAR_ARROW_VALUE_30"/>
</p:tagLst>
</file>

<file path=ppt/tags/tag2885.xml><?xml version="1.0" encoding="utf-8"?>
<p:tagLst xmlns:p="http://schemas.openxmlformats.org/presentationml/2006/main">
  <p:tag name="POWER_USER_DIAGRAM_CIRCULAR_ARROW_KEY" val="POWER_USER_DIAGRAM_CIRCULAR_ARROW_VALUE_31"/>
</p:tagLst>
</file>

<file path=ppt/tags/tag2886.xml><?xml version="1.0" encoding="utf-8"?>
<p:tagLst xmlns:p="http://schemas.openxmlformats.org/presentationml/2006/main">
  <p:tag name="POWER_USER_DIAGRAM_CIRCULAR_ARROW_KEY" val="POWER_USER_DIAGRAM_CIRCULAR_ARROW_VALUE_32"/>
</p:tagLst>
</file>

<file path=ppt/tags/tag2887.xml><?xml version="1.0" encoding="utf-8"?>
<p:tagLst xmlns:p="http://schemas.openxmlformats.org/presentationml/2006/main">
  <p:tag name="POWER_USER_DIAGRAM_CIRCULAR_ARROW_KEY" val="POWER_USER_DIAGRAM_CIRCULAR_ARROW_VALUE_33"/>
</p:tagLst>
</file>

<file path=ppt/tags/tag2888.xml><?xml version="1.0" encoding="utf-8"?>
<p:tagLst xmlns:p="http://schemas.openxmlformats.org/presentationml/2006/main">
  <p:tag name="POWER_USER_DIAGRAM_CIRCULAR_ARROW_KEY" val="POWER_USER_DIAGRAM_CIRCULAR_ARROW_VALUE_34"/>
</p:tagLst>
</file>

<file path=ppt/tags/tag2889.xml><?xml version="1.0" encoding="utf-8"?>
<p:tagLst xmlns:p="http://schemas.openxmlformats.org/presentationml/2006/main">
  <p:tag name="POWER_USER_DIAGRAM_CIRCULAR_ARROW_KEY" val="POWER_USER_DIAGRAM_CIRCULAR_ARROW_VALUE_35"/>
</p:tagLst>
</file>

<file path=ppt/tags/tag289.xml><?xml version="1.0" encoding="utf-8"?>
<p:tagLst xmlns:p="http://schemas.openxmlformats.org/presentationml/2006/main">
  <p:tag name="POWER_USER_DIAGRAM_CIRCULAR_ARROW_KEY" val="POWER_USER_DIAGRAM_CIRCULAR_ARROW_VALUE_13"/>
</p:tagLst>
</file>

<file path=ppt/tags/tag2890.xml><?xml version="1.0" encoding="utf-8"?>
<p:tagLst xmlns:p="http://schemas.openxmlformats.org/presentationml/2006/main">
  <p:tag name="POWER_USER_DIAGRAM_CIRCULAR_ARROW_KEY" val="POWER_USER_DIAGRAM_CIRCULAR_ARROW_VALUE_36"/>
</p:tagLst>
</file>

<file path=ppt/tags/tag2891.xml><?xml version="1.0" encoding="utf-8"?>
<p:tagLst xmlns:p="http://schemas.openxmlformats.org/presentationml/2006/main">
  <p:tag name="POWER_USER_DIAGRAM_CIRCULAR_ARROW_KEY" val="POWER_USER_DIAGRAM_CIRCULAR_ARROW_VALUE_37"/>
</p:tagLst>
</file>

<file path=ppt/tags/tag2892.xml><?xml version="1.0" encoding="utf-8"?>
<p:tagLst xmlns:p="http://schemas.openxmlformats.org/presentationml/2006/main">
  <p:tag name="POWER_USER_DIAGRAM_CIRCULAR_ARROW_KEY" val="POWER_USER_DIAGRAM_CIRCULAR_ARROW_VALUE_38"/>
</p:tagLst>
</file>

<file path=ppt/tags/tag2893.xml><?xml version="1.0" encoding="utf-8"?>
<p:tagLst xmlns:p="http://schemas.openxmlformats.org/presentationml/2006/main">
  <p:tag name="POWER_USER_DIAGRAM_CIRCULAR_ARROW_KEY" val="POWER_USER_DIAGRAM_CIRCULAR_ARROW_VALUE_39"/>
</p:tagLst>
</file>

<file path=ppt/tags/tag2894.xml><?xml version="1.0" encoding="utf-8"?>
<p:tagLst xmlns:p="http://schemas.openxmlformats.org/presentationml/2006/main">
  <p:tag name="POWER_USER_DIAGRAM_CIRCULAR_ARROW_KEY" val="POWER_USER_DIAGRAM_CIRCULAR_ARROW_VALUE_40"/>
</p:tagLst>
</file>

<file path=ppt/tags/tag2895.xml><?xml version="1.0" encoding="utf-8"?>
<p:tagLst xmlns:p="http://schemas.openxmlformats.org/presentationml/2006/main">
  <p:tag name="POWER_USER_DIAGRAM_CIRCULAR_ARROW_KEY" val="POWER_USER_DIAGRAM_CIRCULAR_ARROW_VALUE_41"/>
</p:tagLst>
</file>

<file path=ppt/tags/tag2896.xml><?xml version="1.0" encoding="utf-8"?>
<p:tagLst xmlns:p="http://schemas.openxmlformats.org/presentationml/2006/main">
  <p:tag name="POWER_USER_DIAGRAM_CIRCULAR_ARROW_KEY" val="POWER_USER_DIAGRAM_CIRCULAR_ARROW_VALUE_42"/>
</p:tagLst>
</file>

<file path=ppt/tags/tag2897.xml><?xml version="1.0" encoding="utf-8"?>
<p:tagLst xmlns:p="http://schemas.openxmlformats.org/presentationml/2006/main">
  <p:tag name="POWER_USER_DIAGRAM_CIRCULAR_ARROW_KEY" val="POWER_USER_DIAGRAM_CIRCULAR_ARROW_VALUE_43"/>
</p:tagLst>
</file>

<file path=ppt/tags/tag2898.xml><?xml version="1.0" encoding="utf-8"?>
<p:tagLst xmlns:p="http://schemas.openxmlformats.org/presentationml/2006/main">
  <p:tag name="POWER_USER_DIAGRAM_CIRCULAR_ARROW_KEY" val="POWER_USER_DIAGRAM_CIRCULAR_ARROW_VALUE_44"/>
</p:tagLst>
</file>

<file path=ppt/tags/tag2899.xml><?xml version="1.0" encoding="utf-8"?>
<p:tagLst xmlns:p="http://schemas.openxmlformats.org/presentationml/2006/main">
  <p:tag name="POWER_USER_DIAGRAM_CIRCULAR_ARROW_KEY" val="POWER_USER_DIAGRAM_CIRCULAR_ARROW_VALUE_45"/>
</p:tagLst>
</file>

<file path=ppt/tags/tag29.xml><?xml version="1.0" encoding="utf-8"?>
<p:tagLst xmlns:p="http://schemas.openxmlformats.org/presentationml/2006/main">
  <p:tag name="POWER_USER_DIAGRAM_CIRCULAR_ARROW_KEY" val="POWER_USER_DIAGRAM_CIRCULAR_ARROW_VALUE_31"/>
</p:tagLst>
</file>

<file path=ppt/tags/tag290.xml><?xml version="1.0" encoding="utf-8"?>
<p:tagLst xmlns:p="http://schemas.openxmlformats.org/presentationml/2006/main">
  <p:tag name="POWER_USER_DIAGRAM_CIRCULAR_ARROW_KEY" val="POWER_USER_DIAGRAM_CIRCULAR_ARROW_VALUE_14"/>
</p:tagLst>
</file>

<file path=ppt/tags/tag2900.xml><?xml version="1.0" encoding="utf-8"?>
<p:tagLst xmlns:p="http://schemas.openxmlformats.org/presentationml/2006/main">
  <p:tag name="POWER_USER_DIAGRAM_CIRCULAR_ARROW_KEY" val="POWER_USER_DIAGRAM_CIRCULAR_ARROW_VALUE_46"/>
</p:tagLst>
</file>

<file path=ppt/tags/tag2901.xml><?xml version="1.0" encoding="utf-8"?>
<p:tagLst xmlns:p="http://schemas.openxmlformats.org/presentationml/2006/main">
  <p:tag name="POWER_USER_DIAGRAM_CIRCULAR_ARROW_KEY" val="POWER_USER_DIAGRAM_CIRCULAR_ARROW_VALUE_47"/>
</p:tagLst>
</file>

<file path=ppt/tags/tag2902.xml><?xml version="1.0" encoding="utf-8"?>
<p:tagLst xmlns:p="http://schemas.openxmlformats.org/presentationml/2006/main">
  <p:tag name="POWER_USER_DIAGRAM_CIRCULAR_ARROW_KEY" val="POWER_USER_DIAGRAM_CIRCULAR_ARROW_VALUE_48"/>
</p:tagLst>
</file>

<file path=ppt/tags/tag2903.xml><?xml version="1.0" encoding="utf-8"?>
<p:tagLst xmlns:p="http://schemas.openxmlformats.org/presentationml/2006/main">
  <p:tag name="POWER_USER_DIAGRAM_CIRCULAR_ARROW_KEY" val="POWER_USER_DIAGRAM_CIRCULAR_ARROW_VALUE_49"/>
</p:tagLst>
</file>

<file path=ppt/tags/tag2904.xml><?xml version="1.0" encoding="utf-8"?>
<p:tagLst xmlns:p="http://schemas.openxmlformats.org/presentationml/2006/main">
  <p:tag name="POWER_USER_DIAGRAM_CIRCULAR_ARROW_KEY" val="POWER_USER_DIAGRAM_CIRCULAR_ARROW_VALUE_50"/>
</p:tagLst>
</file>

<file path=ppt/tags/tag2905.xml><?xml version="1.0" encoding="utf-8"?>
<p:tagLst xmlns:p="http://schemas.openxmlformats.org/presentationml/2006/main">
  <p:tag name="POWER_USER_DIAGRAM_CIRCULAR_ARROW_KEY" val="POWER_USER_DIAGRAM_CIRCULAR_ARROW_VALUE_5"/>
</p:tagLst>
</file>

<file path=ppt/tags/tag2906.xml><?xml version="1.0" encoding="utf-8"?>
<p:tagLst xmlns:p="http://schemas.openxmlformats.org/presentationml/2006/main">
  <p:tag name="POWER_USER_DIAGRAM_CIRCULAR_ARROW_KEY" val="POWER_USER_DIAGRAM_CIRCULAR_ARROW_VALUE_6"/>
</p:tagLst>
</file>

<file path=ppt/tags/tag2907.xml><?xml version="1.0" encoding="utf-8"?>
<p:tagLst xmlns:p="http://schemas.openxmlformats.org/presentationml/2006/main">
  <p:tag name="POWER_USER_DIAGRAM_CIRCULAR_ARROW_KEY" val="POWER_USER_DIAGRAM_CIRCULAR_ARROW_VALUE_7"/>
</p:tagLst>
</file>

<file path=ppt/tags/tag2908.xml><?xml version="1.0" encoding="utf-8"?>
<p:tagLst xmlns:p="http://schemas.openxmlformats.org/presentationml/2006/main">
  <p:tag name="POWER_USER_DIAGRAM_CIRCULAR_ARROW_KEY" val="POWER_USER_DIAGRAM_CIRCULAR_ARROW_VALUE_8"/>
</p:tagLst>
</file>

<file path=ppt/tags/tag2909.xml><?xml version="1.0" encoding="utf-8"?>
<p:tagLst xmlns:p="http://schemas.openxmlformats.org/presentationml/2006/main">
  <p:tag name="POWER_USER_DIAGRAM_CIRCULAR_ARROW_KEY" val="POWER_USER_DIAGRAM_CIRCULAR_ARROW_VALUE_9"/>
</p:tagLst>
</file>

<file path=ppt/tags/tag291.xml><?xml version="1.0" encoding="utf-8"?>
<p:tagLst xmlns:p="http://schemas.openxmlformats.org/presentationml/2006/main">
  <p:tag name="POWER_USER_DIAGRAM_CIRCULAR_ARROW_KEY" val="POWER_USER_DIAGRAM_CIRCULAR_ARROW_VALUE_15"/>
</p:tagLst>
</file>

<file path=ppt/tags/tag2910.xml><?xml version="1.0" encoding="utf-8"?>
<p:tagLst xmlns:p="http://schemas.openxmlformats.org/presentationml/2006/main">
  <p:tag name="POWER_USER_DIAGRAM_CIRCULAR_ARROW_KEY" val="POWER_USER_DIAGRAM_CIRCULAR_ARROW_VALUE_10"/>
</p:tagLst>
</file>

<file path=ppt/tags/tag2911.xml><?xml version="1.0" encoding="utf-8"?>
<p:tagLst xmlns:p="http://schemas.openxmlformats.org/presentationml/2006/main">
  <p:tag name="POWER_USER_DIAGRAM_CIRCULAR_ARROW_KEY" val="POWER_USER_DIAGRAM_CIRCULAR_ARROW_VALUE_11"/>
</p:tagLst>
</file>

<file path=ppt/tags/tag2912.xml><?xml version="1.0" encoding="utf-8"?>
<p:tagLst xmlns:p="http://schemas.openxmlformats.org/presentationml/2006/main">
  <p:tag name="POWER_USER_DIAGRAM_CIRCULAR_ARROW_KEY" val="POWER_USER_DIAGRAM_CIRCULAR_ARROW_VALUE_12"/>
</p:tagLst>
</file>

<file path=ppt/tags/tag2913.xml><?xml version="1.0" encoding="utf-8"?>
<p:tagLst xmlns:p="http://schemas.openxmlformats.org/presentationml/2006/main">
  <p:tag name="POWER_USER_DIAGRAM_CIRCULAR_ARROW_KEY" val="POWER_USER_DIAGRAM_CIRCULAR_ARROW_VALUE_13"/>
</p:tagLst>
</file>

<file path=ppt/tags/tag2914.xml><?xml version="1.0" encoding="utf-8"?>
<p:tagLst xmlns:p="http://schemas.openxmlformats.org/presentationml/2006/main">
  <p:tag name="POWER_USER_DIAGRAM_CIRCULAR_ARROW_KEY" val="POWER_USER_DIAGRAM_CIRCULAR_ARROW_VALUE_14"/>
</p:tagLst>
</file>

<file path=ppt/tags/tag2915.xml><?xml version="1.0" encoding="utf-8"?>
<p:tagLst xmlns:p="http://schemas.openxmlformats.org/presentationml/2006/main">
  <p:tag name="POWER_USER_DIAGRAM_CIRCULAR_ARROW_KEY" val="POWER_USER_DIAGRAM_CIRCULAR_ARROW_VALUE_15"/>
</p:tagLst>
</file>

<file path=ppt/tags/tag2916.xml><?xml version="1.0" encoding="utf-8"?>
<p:tagLst xmlns:p="http://schemas.openxmlformats.org/presentationml/2006/main">
  <p:tag name="POWER_USER_DIAGRAM_CIRCULAR_ARROW_KEY" val="POWER_USER_DIAGRAM_CIRCULAR_ARROW_VALUE_16"/>
</p:tagLst>
</file>

<file path=ppt/tags/tag2917.xml><?xml version="1.0" encoding="utf-8"?>
<p:tagLst xmlns:p="http://schemas.openxmlformats.org/presentationml/2006/main">
  <p:tag name="POWER_USER_DIAGRAM_CIRCULAR_ARROW_KEY" val="POWER_USER_DIAGRAM_CIRCULAR_ARROW_VALUE_17"/>
</p:tagLst>
</file>

<file path=ppt/tags/tag2918.xml><?xml version="1.0" encoding="utf-8"?>
<p:tagLst xmlns:p="http://schemas.openxmlformats.org/presentationml/2006/main">
  <p:tag name="POWER_USER_DIAGRAM_CIRCULAR_ARROW_KEY" val="POWER_USER_DIAGRAM_CIRCULAR_ARROW_VALUE_18"/>
</p:tagLst>
</file>

<file path=ppt/tags/tag2919.xml><?xml version="1.0" encoding="utf-8"?>
<p:tagLst xmlns:p="http://schemas.openxmlformats.org/presentationml/2006/main">
  <p:tag name="POWER_USER_DIAGRAM_CIRCULAR_ARROW_KEY" val="POWER_USER_DIAGRAM_CIRCULAR_ARROW_VALUE_19"/>
</p:tagLst>
</file>

<file path=ppt/tags/tag292.xml><?xml version="1.0" encoding="utf-8"?>
<p:tagLst xmlns:p="http://schemas.openxmlformats.org/presentationml/2006/main">
  <p:tag name="POWER_USER_DIAGRAM_CIRCULAR_ARROW_KEY" val="POWER_USER_DIAGRAM_CIRCULAR_ARROW_VALUE_16"/>
</p:tagLst>
</file>

<file path=ppt/tags/tag2920.xml><?xml version="1.0" encoding="utf-8"?>
<p:tagLst xmlns:p="http://schemas.openxmlformats.org/presentationml/2006/main">
  <p:tag name="POWER_USER_DIAGRAM_CIRCULAR_ARROW_KEY" val="POWER_USER_DIAGRAM_CIRCULAR_ARROW_VALUE_20"/>
</p:tagLst>
</file>

<file path=ppt/tags/tag2921.xml><?xml version="1.0" encoding="utf-8"?>
<p:tagLst xmlns:p="http://schemas.openxmlformats.org/presentationml/2006/main">
  <p:tag name="POWER_USER_DIAGRAM_CIRCULAR_ARROW_KEY" val="POWER_USER_DIAGRAM_CIRCULAR_ARROW_VALUE_21"/>
</p:tagLst>
</file>

<file path=ppt/tags/tag2922.xml><?xml version="1.0" encoding="utf-8"?>
<p:tagLst xmlns:p="http://schemas.openxmlformats.org/presentationml/2006/main">
  <p:tag name="POWER_USER_DIAGRAM_CIRCULAR_ARROW_KEY" val="POWER_USER_DIAGRAM_CIRCULAR_ARROW_VALUE_22"/>
</p:tagLst>
</file>

<file path=ppt/tags/tag2923.xml><?xml version="1.0" encoding="utf-8"?>
<p:tagLst xmlns:p="http://schemas.openxmlformats.org/presentationml/2006/main">
  <p:tag name="POWER_USER_DIAGRAM_CIRCULAR_ARROW_KEY" val="POWER_USER_DIAGRAM_CIRCULAR_ARROW_VALUE_23"/>
</p:tagLst>
</file>

<file path=ppt/tags/tag2924.xml><?xml version="1.0" encoding="utf-8"?>
<p:tagLst xmlns:p="http://schemas.openxmlformats.org/presentationml/2006/main">
  <p:tag name="POWER_USER_DIAGRAM_CIRCULAR_ARROW_KEY" val="POWER_USER_DIAGRAM_CIRCULAR_ARROW_VALUE_24"/>
</p:tagLst>
</file>

<file path=ppt/tags/tag2925.xml><?xml version="1.0" encoding="utf-8"?>
<p:tagLst xmlns:p="http://schemas.openxmlformats.org/presentationml/2006/main">
  <p:tag name="POWER_USER_DIAGRAM_CIRCULAR_ARROW_KEY" val="POWER_USER_DIAGRAM_CIRCULAR_ARROW_VALUE_25"/>
</p:tagLst>
</file>

<file path=ppt/tags/tag2926.xml><?xml version="1.0" encoding="utf-8"?>
<p:tagLst xmlns:p="http://schemas.openxmlformats.org/presentationml/2006/main">
  <p:tag name="POWER_USER_DIAGRAM_CIRCULAR_ARROW_KEY" val="POWER_USER_DIAGRAM_CIRCULAR_ARROW_VALUE_26"/>
</p:tagLst>
</file>

<file path=ppt/tags/tag2927.xml><?xml version="1.0" encoding="utf-8"?>
<p:tagLst xmlns:p="http://schemas.openxmlformats.org/presentationml/2006/main">
  <p:tag name="POWER_USER_DIAGRAM_CIRCULAR_ARROW_KEY" val="POWER_USER_DIAGRAM_CIRCULAR_ARROW_VALUE_27"/>
</p:tagLst>
</file>

<file path=ppt/tags/tag2928.xml><?xml version="1.0" encoding="utf-8"?>
<p:tagLst xmlns:p="http://schemas.openxmlformats.org/presentationml/2006/main">
  <p:tag name="POWER_USER_DIAGRAM_CIRCULAR_ARROW_KEY" val="POWER_USER_DIAGRAM_CIRCULAR_ARROW_VALUE_28"/>
</p:tagLst>
</file>

<file path=ppt/tags/tag2929.xml><?xml version="1.0" encoding="utf-8"?>
<p:tagLst xmlns:p="http://schemas.openxmlformats.org/presentationml/2006/main">
  <p:tag name="POWER_USER_DIAGRAM_CIRCULAR_ARROW_KEY" val="POWER_USER_DIAGRAM_CIRCULAR_ARROW_VALUE_29"/>
</p:tagLst>
</file>

<file path=ppt/tags/tag293.xml><?xml version="1.0" encoding="utf-8"?>
<p:tagLst xmlns:p="http://schemas.openxmlformats.org/presentationml/2006/main">
  <p:tag name="POWER_USER_DIAGRAM_CIRCULAR_ARROW_KEY" val="POWER_USER_DIAGRAM_CIRCULAR_ARROW_VALUE_17"/>
</p:tagLst>
</file>

<file path=ppt/tags/tag2930.xml><?xml version="1.0" encoding="utf-8"?>
<p:tagLst xmlns:p="http://schemas.openxmlformats.org/presentationml/2006/main">
  <p:tag name="POWER_USER_DIAGRAM_CIRCULAR_ARROW_KEY" val="POWER_USER_DIAGRAM_CIRCULAR_ARROW_VALUE_30"/>
</p:tagLst>
</file>

<file path=ppt/tags/tag2931.xml><?xml version="1.0" encoding="utf-8"?>
<p:tagLst xmlns:p="http://schemas.openxmlformats.org/presentationml/2006/main">
  <p:tag name="POWER_USER_DIAGRAM_CIRCULAR_ARROW_KEY" val="POWER_USER_DIAGRAM_CIRCULAR_ARROW_VALUE_31"/>
</p:tagLst>
</file>

<file path=ppt/tags/tag2932.xml><?xml version="1.0" encoding="utf-8"?>
<p:tagLst xmlns:p="http://schemas.openxmlformats.org/presentationml/2006/main">
  <p:tag name="POWER_USER_DIAGRAM_CIRCULAR_ARROW_KEY" val="POWER_USER_DIAGRAM_CIRCULAR_ARROW_VALUE_32"/>
</p:tagLst>
</file>

<file path=ppt/tags/tag2933.xml><?xml version="1.0" encoding="utf-8"?>
<p:tagLst xmlns:p="http://schemas.openxmlformats.org/presentationml/2006/main">
  <p:tag name="POWER_USER_DIAGRAM_CIRCULAR_ARROW_KEY" val="POWER_USER_DIAGRAM_CIRCULAR_ARROW_VALUE_33"/>
</p:tagLst>
</file>

<file path=ppt/tags/tag2934.xml><?xml version="1.0" encoding="utf-8"?>
<p:tagLst xmlns:p="http://schemas.openxmlformats.org/presentationml/2006/main">
  <p:tag name="POWER_USER_DIAGRAM_CIRCULAR_ARROW_KEY" val="POWER_USER_DIAGRAM_CIRCULAR_ARROW_VALUE_34"/>
</p:tagLst>
</file>

<file path=ppt/tags/tag2935.xml><?xml version="1.0" encoding="utf-8"?>
<p:tagLst xmlns:p="http://schemas.openxmlformats.org/presentationml/2006/main">
  <p:tag name="POWER_USER_DIAGRAM_CIRCULAR_ARROW_KEY" val="POWER_USER_DIAGRAM_CIRCULAR_ARROW_VALUE_35"/>
</p:tagLst>
</file>

<file path=ppt/tags/tag2936.xml><?xml version="1.0" encoding="utf-8"?>
<p:tagLst xmlns:p="http://schemas.openxmlformats.org/presentationml/2006/main">
  <p:tag name="POWER_USER_DIAGRAM_CIRCULAR_ARROW_KEY" val="POWER_USER_DIAGRAM_CIRCULAR_ARROW_VALUE_36"/>
</p:tagLst>
</file>

<file path=ppt/tags/tag2937.xml><?xml version="1.0" encoding="utf-8"?>
<p:tagLst xmlns:p="http://schemas.openxmlformats.org/presentationml/2006/main">
  <p:tag name="POWER_USER_DIAGRAM_CIRCULAR_ARROW_KEY" val="POWER_USER_DIAGRAM_CIRCULAR_ARROW_VALUE_37"/>
</p:tagLst>
</file>

<file path=ppt/tags/tag2938.xml><?xml version="1.0" encoding="utf-8"?>
<p:tagLst xmlns:p="http://schemas.openxmlformats.org/presentationml/2006/main">
  <p:tag name="POWER_USER_DIAGRAM_CIRCULAR_ARROW_KEY" val="POWER_USER_DIAGRAM_CIRCULAR_ARROW_VALUE_38"/>
</p:tagLst>
</file>

<file path=ppt/tags/tag2939.xml><?xml version="1.0" encoding="utf-8"?>
<p:tagLst xmlns:p="http://schemas.openxmlformats.org/presentationml/2006/main">
  <p:tag name="POWER_USER_DIAGRAM_CIRCULAR_ARROW_KEY" val="POWER_USER_DIAGRAM_CIRCULAR_ARROW_VALUE_39"/>
</p:tagLst>
</file>

<file path=ppt/tags/tag294.xml><?xml version="1.0" encoding="utf-8"?>
<p:tagLst xmlns:p="http://schemas.openxmlformats.org/presentationml/2006/main">
  <p:tag name="POWER_USER_DIAGRAM_CIRCULAR_ARROW_KEY" val="POWER_USER_DIAGRAM_CIRCULAR_ARROW_VALUE_18"/>
</p:tagLst>
</file>

<file path=ppt/tags/tag2940.xml><?xml version="1.0" encoding="utf-8"?>
<p:tagLst xmlns:p="http://schemas.openxmlformats.org/presentationml/2006/main">
  <p:tag name="POWER_USER_DIAGRAM_CIRCULAR_ARROW_KEY" val="POWER_USER_DIAGRAM_CIRCULAR_ARROW_VALUE_40"/>
</p:tagLst>
</file>

<file path=ppt/tags/tag2941.xml><?xml version="1.0" encoding="utf-8"?>
<p:tagLst xmlns:p="http://schemas.openxmlformats.org/presentationml/2006/main">
  <p:tag name="POWER_USER_DIAGRAM_CIRCULAR_ARROW_KEY" val="POWER_USER_DIAGRAM_CIRCULAR_ARROW_VALUE_41"/>
</p:tagLst>
</file>

<file path=ppt/tags/tag2942.xml><?xml version="1.0" encoding="utf-8"?>
<p:tagLst xmlns:p="http://schemas.openxmlformats.org/presentationml/2006/main">
  <p:tag name="POWER_USER_DIAGRAM_CIRCULAR_ARROW_KEY" val="POWER_USER_DIAGRAM_CIRCULAR_ARROW_VALUE_42"/>
</p:tagLst>
</file>

<file path=ppt/tags/tag2943.xml><?xml version="1.0" encoding="utf-8"?>
<p:tagLst xmlns:p="http://schemas.openxmlformats.org/presentationml/2006/main">
  <p:tag name="POWER_USER_DIAGRAM_CIRCULAR_ARROW_KEY" val="POWER_USER_DIAGRAM_CIRCULAR_ARROW_VALUE_43"/>
</p:tagLst>
</file>

<file path=ppt/tags/tag2944.xml><?xml version="1.0" encoding="utf-8"?>
<p:tagLst xmlns:p="http://schemas.openxmlformats.org/presentationml/2006/main">
  <p:tag name="POWER_USER_DIAGRAM_CIRCULAR_ARROW_KEY" val="POWER_USER_DIAGRAM_CIRCULAR_ARROW_VALUE_44"/>
</p:tagLst>
</file>

<file path=ppt/tags/tag2945.xml><?xml version="1.0" encoding="utf-8"?>
<p:tagLst xmlns:p="http://schemas.openxmlformats.org/presentationml/2006/main">
  <p:tag name="POWER_USER_DIAGRAM_CIRCULAR_ARROW_KEY" val="POWER_USER_DIAGRAM_CIRCULAR_ARROW_VALUE_45"/>
</p:tagLst>
</file>

<file path=ppt/tags/tag2946.xml><?xml version="1.0" encoding="utf-8"?>
<p:tagLst xmlns:p="http://schemas.openxmlformats.org/presentationml/2006/main">
  <p:tag name="POWER_USER_DIAGRAM_CIRCULAR_ARROW_KEY" val="POWER_USER_DIAGRAM_CIRCULAR_ARROW_VALUE_46"/>
</p:tagLst>
</file>

<file path=ppt/tags/tag2947.xml><?xml version="1.0" encoding="utf-8"?>
<p:tagLst xmlns:p="http://schemas.openxmlformats.org/presentationml/2006/main">
  <p:tag name="POWER_USER_DIAGRAM_CIRCULAR_ARROW_KEY" val="POWER_USER_DIAGRAM_CIRCULAR_ARROW_VALUE_47"/>
</p:tagLst>
</file>

<file path=ppt/tags/tag2948.xml><?xml version="1.0" encoding="utf-8"?>
<p:tagLst xmlns:p="http://schemas.openxmlformats.org/presentationml/2006/main">
  <p:tag name="POWER_USER_DIAGRAM_CIRCULAR_ARROW_KEY" val="POWER_USER_DIAGRAM_CIRCULAR_ARROW_VALUE_48"/>
</p:tagLst>
</file>

<file path=ppt/tags/tag2949.xml><?xml version="1.0" encoding="utf-8"?>
<p:tagLst xmlns:p="http://schemas.openxmlformats.org/presentationml/2006/main">
  <p:tag name="POWER_USER_DIAGRAM_CIRCULAR_ARROW_KEY" val="POWER_USER_DIAGRAM_CIRCULAR_ARROW_VALUE_49"/>
</p:tagLst>
</file>

<file path=ppt/tags/tag295.xml><?xml version="1.0" encoding="utf-8"?>
<p:tagLst xmlns:p="http://schemas.openxmlformats.org/presentationml/2006/main">
  <p:tag name="POWER_USER_DIAGRAM_CIRCULAR_ARROW_KEY" val="POWER_USER_DIAGRAM_CIRCULAR_ARROW_VALUE_19"/>
</p:tagLst>
</file>

<file path=ppt/tags/tag2950.xml><?xml version="1.0" encoding="utf-8"?>
<p:tagLst xmlns:p="http://schemas.openxmlformats.org/presentationml/2006/main">
  <p:tag name="POWER_USER_DIAGRAM_CIRCULAR_ARROW_KEY" val="POWER_USER_DIAGRAM_CIRCULAR_ARROW_VALUE_50"/>
</p:tagLst>
</file>

<file path=ppt/tags/tag2951.xml><?xml version="1.0" encoding="utf-8"?>
<p:tagLst xmlns:p="http://schemas.openxmlformats.org/presentationml/2006/main">
  <p:tag name="POWER_USER_DIAGRAM_CIRCULAR_ARROW_KEY" val="POWER_USER_DIAGRAM_CIRCULAR_ARROW_VALUE_5"/>
</p:tagLst>
</file>

<file path=ppt/tags/tag2952.xml><?xml version="1.0" encoding="utf-8"?>
<p:tagLst xmlns:p="http://schemas.openxmlformats.org/presentationml/2006/main">
  <p:tag name="POWER_USER_DIAGRAM_CIRCULAR_ARROW_KEY" val="POWER_USER_DIAGRAM_CIRCULAR_ARROW_VALUE_6"/>
</p:tagLst>
</file>

<file path=ppt/tags/tag2953.xml><?xml version="1.0" encoding="utf-8"?>
<p:tagLst xmlns:p="http://schemas.openxmlformats.org/presentationml/2006/main">
  <p:tag name="POWER_USER_DIAGRAM_CIRCULAR_ARROW_KEY" val="POWER_USER_DIAGRAM_CIRCULAR_ARROW_VALUE_7"/>
</p:tagLst>
</file>

<file path=ppt/tags/tag2954.xml><?xml version="1.0" encoding="utf-8"?>
<p:tagLst xmlns:p="http://schemas.openxmlformats.org/presentationml/2006/main">
  <p:tag name="POWER_USER_DIAGRAM_CIRCULAR_ARROW_KEY" val="POWER_USER_DIAGRAM_CIRCULAR_ARROW_VALUE_8"/>
</p:tagLst>
</file>

<file path=ppt/tags/tag2955.xml><?xml version="1.0" encoding="utf-8"?>
<p:tagLst xmlns:p="http://schemas.openxmlformats.org/presentationml/2006/main">
  <p:tag name="POWER_USER_DIAGRAM_CIRCULAR_ARROW_KEY" val="POWER_USER_DIAGRAM_CIRCULAR_ARROW_VALUE_9"/>
</p:tagLst>
</file>

<file path=ppt/tags/tag2956.xml><?xml version="1.0" encoding="utf-8"?>
<p:tagLst xmlns:p="http://schemas.openxmlformats.org/presentationml/2006/main">
  <p:tag name="POWER_USER_DIAGRAM_CIRCULAR_ARROW_KEY" val="POWER_USER_DIAGRAM_CIRCULAR_ARROW_VALUE_10"/>
</p:tagLst>
</file>

<file path=ppt/tags/tag2957.xml><?xml version="1.0" encoding="utf-8"?>
<p:tagLst xmlns:p="http://schemas.openxmlformats.org/presentationml/2006/main">
  <p:tag name="POWER_USER_DIAGRAM_CIRCULAR_ARROW_KEY" val="POWER_USER_DIAGRAM_CIRCULAR_ARROW_VALUE_11"/>
</p:tagLst>
</file>

<file path=ppt/tags/tag2958.xml><?xml version="1.0" encoding="utf-8"?>
<p:tagLst xmlns:p="http://schemas.openxmlformats.org/presentationml/2006/main">
  <p:tag name="POWER_USER_DIAGRAM_CIRCULAR_ARROW_KEY" val="POWER_USER_DIAGRAM_CIRCULAR_ARROW_VALUE_12"/>
</p:tagLst>
</file>

<file path=ppt/tags/tag2959.xml><?xml version="1.0" encoding="utf-8"?>
<p:tagLst xmlns:p="http://schemas.openxmlformats.org/presentationml/2006/main">
  <p:tag name="POWER_USER_DIAGRAM_CIRCULAR_ARROW_KEY" val="POWER_USER_DIAGRAM_CIRCULAR_ARROW_VALUE_13"/>
</p:tagLst>
</file>

<file path=ppt/tags/tag296.xml><?xml version="1.0" encoding="utf-8"?>
<p:tagLst xmlns:p="http://schemas.openxmlformats.org/presentationml/2006/main">
  <p:tag name="POWER_USER_DIAGRAM_CIRCULAR_ARROW_KEY" val="POWER_USER_DIAGRAM_CIRCULAR_ARROW_VALUE_20"/>
</p:tagLst>
</file>

<file path=ppt/tags/tag2960.xml><?xml version="1.0" encoding="utf-8"?>
<p:tagLst xmlns:p="http://schemas.openxmlformats.org/presentationml/2006/main">
  <p:tag name="POWER_USER_DIAGRAM_CIRCULAR_ARROW_KEY" val="POWER_USER_DIAGRAM_CIRCULAR_ARROW_VALUE_14"/>
</p:tagLst>
</file>

<file path=ppt/tags/tag2961.xml><?xml version="1.0" encoding="utf-8"?>
<p:tagLst xmlns:p="http://schemas.openxmlformats.org/presentationml/2006/main">
  <p:tag name="POWER_USER_DIAGRAM_CIRCULAR_ARROW_KEY" val="POWER_USER_DIAGRAM_CIRCULAR_ARROW_VALUE_15"/>
</p:tagLst>
</file>

<file path=ppt/tags/tag2962.xml><?xml version="1.0" encoding="utf-8"?>
<p:tagLst xmlns:p="http://schemas.openxmlformats.org/presentationml/2006/main">
  <p:tag name="POWER_USER_DIAGRAM_CIRCULAR_ARROW_KEY" val="POWER_USER_DIAGRAM_CIRCULAR_ARROW_VALUE_16"/>
</p:tagLst>
</file>

<file path=ppt/tags/tag2963.xml><?xml version="1.0" encoding="utf-8"?>
<p:tagLst xmlns:p="http://schemas.openxmlformats.org/presentationml/2006/main">
  <p:tag name="POWER_USER_DIAGRAM_CIRCULAR_ARROW_KEY" val="POWER_USER_DIAGRAM_CIRCULAR_ARROW_VALUE_17"/>
</p:tagLst>
</file>

<file path=ppt/tags/tag2964.xml><?xml version="1.0" encoding="utf-8"?>
<p:tagLst xmlns:p="http://schemas.openxmlformats.org/presentationml/2006/main">
  <p:tag name="POWER_USER_DIAGRAM_CIRCULAR_ARROW_KEY" val="POWER_USER_DIAGRAM_CIRCULAR_ARROW_VALUE_18"/>
</p:tagLst>
</file>

<file path=ppt/tags/tag2965.xml><?xml version="1.0" encoding="utf-8"?>
<p:tagLst xmlns:p="http://schemas.openxmlformats.org/presentationml/2006/main">
  <p:tag name="POWER_USER_DIAGRAM_CIRCULAR_ARROW_KEY" val="POWER_USER_DIAGRAM_CIRCULAR_ARROW_VALUE_19"/>
</p:tagLst>
</file>

<file path=ppt/tags/tag2966.xml><?xml version="1.0" encoding="utf-8"?>
<p:tagLst xmlns:p="http://schemas.openxmlformats.org/presentationml/2006/main">
  <p:tag name="POWER_USER_DIAGRAM_CIRCULAR_ARROW_KEY" val="POWER_USER_DIAGRAM_CIRCULAR_ARROW_VALUE_20"/>
</p:tagLst>
</file>

<file path=ppt/tags/tag2967.xml><?xml version="1.0" encoding="utf-8"?>
<p:tagLst xmlns:p="http://schemas.openxmlformats.org/presentationml/2006/main">
  <p:tag name="POWER_USER_DIAGRAM_CIRCULAR_ARROW_KEY" val="POWER_USER_DIAGRAM_CIRCULAR_ARROW_VALUE_21"/>
</p:tagLst>
</file>

<file path=ppt/tags/tag2968.xml><?xml version="1.0" encoding="utf-8"?>
<p:tagLst xmlns:p="http://schemas.openxmlformats.org/presentationml/2006/main">
  <p:tag name="POWER_USER_DIAGRAM_CIRCULAR_ARROW_KEY" val="POWER_USER_DIAGRAM_CIRCULAR_ARROW_VALUE_22"/>
</p:tagLst>
</file>

<file path=ppt/tags/tag2969.xml><?xml version="1.0" encoding="utf-8"?>
<p:tagLst xmlns:p="http://schemas.openxmlformats.org/presentationml/2006/main">
  <p:tag name="POWER_USER_DIAGRAM_CIRCULAR_ARROW_KEY" val="POWER_USER_DIAGRAM_CIRCULAR_ARROW_VALUE_23"/>
</p:tagLst>
</file>

<file path=ppt/tags/tag297.xml><?xml version="1.0" encoding="utf-8"?>
<p:tagLst xmlns:p="http://schemas.openxmlformats.org/presentationml/2006/main">
  <p:tag name="POWER_USER_DIAGRAM_CIRCULAR_ARROW_KEY" val="POWER_USER_DIAGRAM_CIRCULAR_ARROW_VALUE_21"/>
</p:tagLst>
</file>

<file path=ppt/tags/tag2970.xml><?xml version="1.0" encoding="utf-8"?>
<p:tagLst xmlns:p="http://schemas.openxmlformats.org/presentationml/2006/main">
  <p:tag name="POWER_USER_DIAGRAM_CIRCULAR_ARROW_KEY" val="POWER_USER_DIAGRAM_CIRCULAR_ARROW_VALUE_24"/>
</p:tagLst>
</file>

<file path=ppt/tags/tag2971.xml><?xml version="1.0" encoding="utf-8"?>
<p:tagLst xmlns:p="http://schemas.openxmlformats.org/presentationml/2006/main">
  <p:tag name="POWER_USER_DIAGRAM_CIRCULAR_ARROW_KEY" val="POWER_USER_DIAGRAM_CIRCULAR_ARROW_VALUE_25"/>
</p:tagLst>
</file>

<file path=ppt/tags/tag2972.xml><?xml version="1.0" encoding="utf-8"?>
<p:tagLst xmlns:p="http://schemas.openxmlformats.org/presentationml/2006/main">
  <p:tag name="POWER_USER_DIAGRAM_CIRCULAR_ARROW_KEY" val="POWER_USER_DIAGRAM_CIRCULAR_ARROW_VALUE_26"/>
</p:tagLst>
</file>

<file path=ppt/tags/tag2973.xml><?xml version="1.0" encoding="utf-8"?>
<p:tagLst xmlns:p="http://schemas.openxmlformats.org/presentationml/2006/main">
  <p:tag name="POWER_USER_DIAGRAM_CIRCULAR_ARROW_KEY" val="POWER_USER_DIAGRAM_CIRCULAR_ARROW_VALUE_27"/>
</p:tagLst>
</file>

<file path=ppt/tags/tag2974.xml><?xml version="1.0" encoding="utf-8"?>
<p:tagLst xmlns:p="http://schemas.openxmlformats.org/presentationml/2006/main">
  <p:tag name="POWER_USER_DIAGRAM_CIRCULAR_ARROW_KEY" val="POWER_USER_DIAGRAM_CIRCULAR_ARROW_VALUE_28"/>
</p:tagLst>
</file>

<file path=ppt/tags/tag2975.xml><?xml version="1.0" encoding="utf-8"?>
<p:tagLst xmlns:p="http://schemas.openxmlformats.org/presentationml/2006/main">
  <p:tag name="POWER_USER_DIAGRAM_CIRCULAR_ARROW_KEY" val="POWER_USER_DIAGRAM_CIRCULAR_ARROW_VALUE_29"/>
</p:tagLst>
</file>

<file path=ppt/tags/tag2976.xml><?xml version="1.0" encoding="utf-8"?>
<p:tagLst xmlns:p="http://schemas.openxmlformats.org/presentationml/2006/main">
  <p:tag name="POWER_USER_DIAGRAM_CIRCULAR_ARROW_KEY" val="POWER_USER_DIAGRAM_CIRCULAR_ARROW_VALUE_30"/>
</p:tagLst>
</file>

<file path=ppt/tags/tag2977.xml><?xml version="1.0" encoding="utf-8"?>
<p:tagLst xmlns:p="http://schemas.openxmlformats.org/presentationml/2006/main">
  <p:tag name="POWER_USER_DIAGRAM_CIRCULAR_ARROW_KEY" val="POWER_USER_DIAGRAM_CIRCULAR_ARROW_VALUE_31"/>
</p:tagLst>
</file>

<file path=ppt/tags/tag2978.xml><?xml version="1.0" encoding="utf-8"?>
<p:tagLst xmlns:p="http://schemas.openxmlformats.org/presentationml/2006/main">
  <p:tag name="POWER_USER_DIAGRAM_CIRCULAR_ARROW_KEY" val="POWER_USER_DIAGRAM_CIRCULAR_ARROW_VALUE_32"/>
</p:tagLst>
</file>

<file path=ppt/tags/tag2979.xml><?xml version="1.0" encoding="utf-8"?>
<p:tagLst xmlns:p="http://schemas.openxmlformats.org/presentationml/2006/main">
  <p:tag name="POWER_USER_DIAGRAM_CIRCULAR_ARROW_KEY" val="POWER_USER_DIAGRAM_CIRCULAR_ARROW_VALUE_33"/>
</p:tagLst>
</file>

<file path=ppt/tags/tag298.xml><?xml version="1.0" encoding="utf-8"?>
<p:tagLst xmlns:p="http://schemas.openxmlformats.org/presentationml/2006/main">
  <p:tag name="POWER_USER_DIAGRAM_CIRCULAR_ARROW_KEY" val="POWER_USER_DIAGRAM_CIRCULAR_ARROW_VALUE_22"/>
</p:tagLst>
</file>

<file path=ppt/tags/tag2980.xml><?xml version="1.0" encoding="utf-8"?>
<p:tagLst xmlns:p="http://schemas.openxmlformats.org/presentationml/2006/main">
  <p:tag name="POWER_USER_DIAGRAM_CIRCULAR_ARROW_KEY" val="POWER_USER_DIAGRAM_CIRCULAR_ARROW_VALUE_34"/>
</p:tagLst>
</file>

<file path=ppt/tags/tag2981.xml><?xml version="1.0" encoding="utf-8"?>
<p:tagLst xmlns:p="http://schemas.openxmlformats.org/presentationml/2006/main">
  <p:tag name="POWER_USER_DIAGRAM_CIRCULAR_ARROW_KEY" val="POWER_USER_DIAGRAM_CIRCULAR_ARROW_VALUE_35"/>
</p:tagLst>
</file>

<file path=ppt/tags/tag2982.xml><?xml version="1.0" encoding="utf-8"?>
<p:tagLst xmlns:p="http://schemas.openxmlformats.org/presentationml/2006/main">
  <p:tag name="POWER_USER_DIAGRAM_CIRCULAR_ARROW_KEY" val="POWER_USER_DIAGRAM_CIRCULAR_ARROW_VALUE_36"/>
</p:tagLst>
</file>

<file path=ppt/tags/tag2983.xml><?xml version="1.0" encoding="utf-8"?>
<p:tagLst xmlns:p="http://schemas.openxmlformats.org/presentationml/2006/main">
  <p:tag name="POWER_USER_DIAGRAM_CIRCULAR_ARROW_KEY" val="POWER_USER_DIAGRAM_CIRCULAR_ARROW_VALUE_37"/>
</p:tagLst>
</file>

<file path=ppt/tags/tag2984.xml><?xml version="1.0" encoding="utf-8"?>
<p:tagLst xmlns:p="http://schemas.openxmlformats.org/presentationml/2006/main">
  <p:tag name="POWER_USER_DIAGRAM_CIRCULAR_ARROW_KEY" val="POWER_USER_DIAGRAM_CIRCULAR_ARROW_VALUE_38"/>
</p:tagLst>
</file>

<file path=ppt/tags/tag2985.xml><?xml version="1.0" encoding="utf-8"?>
<p:tagLst xmlns:p="http://schemas.openxmlformats.org/presentationml/2006/main">
  <p:tag name="POWER_USER_DIAGRAM_CIRCULAR_ARROW_KEY" val="POWER_USER_DIAGRAM_CIRCULAR_ARROW_VALUE_39"/>
</p:tagLst>
</file>

<file path=ppt/tags/tag2986.xml><?xml version="1.0" encoding="utf-8"?>
<p:tagLst xmlns:p="http://schemas.openxmlformats.org/presentationml/2006/main">
  <p:tag name="POWER_USER_DIAGRAM_CIRCULAR_ARROW_KEY" val="POWER_USER_DIAGRAM_CIRCULAR_ARROW_VALUE_40"/>
</p:tagLst>
</file>

<file path=ppt/tags/tag2987.xml><?xml version="1.0" encoding="utf-8"?>
<p:tagLst xmlns:p="http://schemas.openxmlformats.org/presentationml/2006/main">
  <p:tag name="POWER_USER_DIAGRAM_CIRCULAR_ARROW_KEY" val="POWER_USER_DIAGRAM_CIRCULAR_ARROW_VALUE_41"/>
</p:tagLst>
</file>

<file path=ppt/tags/tag2988.xml><?xml version="1.0" encoding="utf-8"?>
<p:tagLst xmlns:p="http://schemas.openxmlformats.org/presentationml/2006/main">
  <p:tag name="POWER_USER_DIAGRAM_CIRCULAR_ARROW_KEY" val="POWER_USER_DIAGRAM_CIRCULAR_ARROW_VALUE_42"/>
</p:tagLst>
</file>

<file path=ppt/tags/tag2989.xml><?xml version="1.0" encoding="utf-8"?>
<p:tagLst xmlns:p="http://schemas.openxmlformats.org/presentationml/2006/main">
  <p:tag name="POWER_USER_DIAGRAM_CIRCULAR_ARROW_KEY" val="POWER_USER_DIAGRAM_CIRCULAR_ARROW_VALUE_43"/>
</p:tagLst>
</file>

<file path=ppt/tags/tag299.xml><?xml version="1.0" encoding="utf-8"?>
<p:tagLst xmlns:p="http://schemas.openxmlformats.org/presentationml/2006/main">
  <p:tag name="POWER_USER_DIAGRAM_CIRCULAR_ARROW_KEY" val="POWER_USER_DIAGRAM_CIRCULAR_ARROW_VALUE_23"/>
</p:tagLst>
</file>

<file path=ppt/tags/tag2990.xml><?xml version="1.0" encoding="utf-8"?>
<p:tagLst xmlns:p="http://schemas.openxmlformats.org/presentationml/2006/main">
  <p:tag name="POWER_USER_DIAGRAM_CIRCULAR_ARROW_KEY" val="POWER_USER_DIAGRAM_CIRCULAR_ARROW_VALUE_44"/>
</p:tagLst>
</file>

<file path=ppt/tags/tag2991.xml><?xml version="1.0" encoding="utf-8"?>
<p:tagLst xmlns:p="http://schemas.openxmlformats.org/presentationml/2006/main">
  <p:tag name="POWER_USER_DIAGRAM_CIRCULAR_ARROW_KEY" val="POWER_USER_DIAGRAM_CIRCULAR_ARROW_VALUE_45"/>
</p:tagLst>
</file>

<file path=ppt/tags/tag2992.xml><?xml version="1.0" encoding="utf-8"?>
<p:tagLst xmlns:p="http://schemas.openxmlformats.org/presentationml/2006/main">
  <p:tag name="POWER_USER_DIAGRAM_CIRCULAR_ARROW_KEY" val="POWER_USER_DIAGRAM_CIRCULAR_ARROW_VALUE_46"/>
</p:tagLst>
</file>

<file path=ppt/tags/tag2993.xml><?xml version="1.0" encoding="utf-8"?>
<p:tagLst xmlns:p="http://schemas.openxmlformats.org/presentationml/2006/main">
  <p:tag name="POWER_USER_DIAGRAM_CIRCULAR_ARROW_KEY" val="POWER_USER_DIAGRAM_CIRCULAR_ARROW_VALUE_47"/>
</p:tagLst>
</file>

<file path=ppt/tags/tag2994.xml><?xml version="1.0" encoding="utf-8"?>
<p:tagLst xmlns:p="http://schemas.openxmlformats.org/presentationml/2006/main">
  <p:tag name="POWER_USER_DIAGRAM_CIRCULAR_ARROW_KEY" val="POWER_USER_DIAGRAM_CIRCULAR_ARROW_VALUE_48"/>
</p:tagLst>
</file>

<file path=ppt/tags/tag2995.xml><?xml version="1.0" encoding="utf-8"?>
<p:tagLst xmlns:p="http://schemas.openxmlformats.org/presentationml/2006/main">
  <p:tag name="POWER_USER_DIAGRAM_CIRCULAR_ARROW_KEY" val="POWER_USER_DIAGRAM_CIRCULAR_ARROW_VALUE_49"/>
</p:tagLst>
</file>

<file path=ppt/tags/tag2996.xml><?xml version="1.0" encoding="utf-8"?>
<p:tagLst xmlns:p="http://schemas.openxmlformats.org/presentationml/2006/main">
  <p:tag name="POWER_USER_DIAGRAM_CIRCULAR_ARROW_KEY" val="POWER_USER_DIAGRAM_CIRCULAR_ARROW_VALUE_50"/>
</p:tagLst>
</file>

<file path=ppt/tags/tag2997.xml><?xml version="1.0" encoding="utf-8"?>
<p:tagLst xmlns:p="http://schemas.openxmlformats.org/presentationml/2006/main">
  <p:tag name="POWER_USER_DIAGRAM_CIRCULAR_ARROW_KEY" val="POWER_USER_DIAGRAM_CIRCULAR_ARROW_VALUE_5"/>
</p:tagLst>
</file>

<file path=ppt/tags/tag2998.xml><?xml version="1.0" encoding="utf-8"?>
<p:tagLst xmlns:p="http://schemas.openxmlformats.org/presentationml/2006/main">
  <p:tag name="POWER_USER_DIAGRAM_CIRCULAR_ARROW_KEY" val="POWER_USER_DIAGRAM_CIRCULAR_ARROW_VALUE_6"/>
</p:tagLst>
</file>

<file path=ppt/tags/tag2999.xml><?xml version="1.0" encoding="utf-8"?>
<p:tagLst xmlns:p="http://schemas.openxmlformats.org/presentationml/2006/main">
  <p:tag name="POWER_USER_DIAGRAM_CIRCULAR_ARROW_KEY" val="POWER_USER_DIAGRAM_CIRCULAR_ARROW_VALUE_7"/>
</p:tagLst>
</file>

<file path=ppt/tags/tag3.xml><?xml version="1.0" encoding="utf-8"?>
<p:tagLst xmlns:p="http://schemas.openxmlformats.org/presentationml/2006/main">
  <p:tag name="POWER_USER_DIAGRAM_CIRCULAR_ARROW_KEY" val="POWER_USER_DIAGRAM_CIRCULAR_ARROW_VALUE_5"/>
</p:tagLst>
</file>

<file path=ppt/tags/tag30.xml><?xml version="1.0" encoding="utf-8"?>
<p:tagLst xmlns:p="http://schemas.openxmlformats.org/presentationml/2006/main">
  <p:tag name="POWER_USER_DIAGRAM_CIRCULAR_ARROW_KEY" val="POWER_USER_DIAGRAM_CIRCULAR_ARROW_VALUE_32"/>
</p:tagLst>
</file>

<file path=ppt/tags/tag300.xml><?xml version="1.0" encoding="utf-8"?>
<p:tagLst xmlns:p="http://schemas.openxmlformats.org/presentationml/2006/main">
  <p:tag name="POWER_USER_DIAGRAM_CIRCULAR_ARROW_KEY" val="POWER_USER_DIAGRAM_CIRCULAR_ARROW_VALUE_24"/>
</p:tagLst>
</file>

<file path=ppt/tags/tag3000.xml><?xml version="1.0" encoding="utf-8"?>
<p:tagLst xmlns:p="http://schemas.openxmlformats.org/presentationml/2006/main">
  <p:tag name="POWER_USER_DIAGRAM_CIRCULAR_ARROW_KEY" val="POWER_USER_DIAGRAM_CIRCULAR_ARROW_VALUE_8"/>
</p:tagLst>
</file>

<file path=ppt/tags/tag3001.xml><?xml version="1.0" encoding="utf-8"?>
<p:tagLst xmlns:p="http://schemas.openxmlformats.org/presentationml/2006/main">
  <p:tag name="POWER_USER_DIAGRAM_CIRCULAR_ARROW_KEY" val="POWER_USER_DIAGRAM_CIRCULAR_ARROW_VALUE_9"/>
</p:tagLst>
</file>

<file path=ppt/tags/tag3002.xml><?xml version="1.0" encoding="utf-8"?>
<p:tagLst xmlns:p="http://schemas.openxmlformats.org/presentationml/2006/main">
  <p:tag name="POWER_USER_DIAGRAM_CIRCULAR_ARROW_KEY" val="POWER_USER_DIAGRAM_CIRCULAR_ARROW_VALUE_10"/>
</p:tagLst>
</file>

<file path=ppt/tags/tag3003.xml><?xml version="1.0" encoding="utf-8"?>
<p:tagLst xmlns:p="http://schemas.openxmlformats.org/presentationml/2006/main">
  <p:tag name="POWER_USER_DIAGRAM_CIRCULAR_ARROW_KEY" val="POWER_USER_DIAGRAM_CIRCULAR_ARROW_VALUE_11"/>
</p:tagLst>
</file>

<file path=ppt/tags/tag3004.xml><?xml version="1.0" encoding="utf-8"?>
<p:tagLst xmlns:p="http://schemas.openxmlformats.org/presentationml/2006/main">
  <p:tag name="POWER_USER_DIAGRAM_CIRCULAR_ARROW_KEY" val="POWER_USER_DIAGRAM_CIRCULAR_ARROW_VALUE_12"/>
</p:tagLst>
</file>

<file path=ppt/tags/tag3005.xml><?xml version="1.0" encoding="utf-8"?>
<p:tagLst xmlns:p="http://schemas.openxmlformats.org/presentationml/2006/main">
  <p:tag name="POWER_USER_DIAGRAM_CIRCULAR_ARROW_KEY" val="POWER_USER_DIAGRAM_CIRCULAR_ARROW_VALUE_13"/>
</p:tagLst>
</file>

<file path=ppt/tags/tag3006.xml><?xml version="1.0" encoding="utf-8"?>
<p:tagLst xmlns:p="http://schemas.openxmlformats.org/presentationml/2006/main">
  <p:tag name="POWER_USER_DIAGRAM_CIRCULAR_ARROW_KEY" val="POWER_USER_DIAGRAM_CIRCULAR_ARROW_VALUE_14"/>
</p:tagLst>
</file>

<file path=ppt/tags/tag3007.xml><?xml version="1.0" encoding="utf-8"?>
<p:tagLst xmlns:p="http://schemas.openxmlformats.org/presentationml/2006/main">
  <p:tag name="POWER_USER_DIAGRAM_CIRCULAR_ARROW_KEY" val="POWER_USER_DIAGRAM_CIRCULAR_ARROW_VALUE_15"/>
</p:tagLst>
</file>

<file path=ppt/tags/tag3008.xml><?xml version="1.0" encoding="utf-8"?>
<p:tagLst xmlns:p="http://schemas.openxmlformats.org/presentationml/2006/main">
  <p:tag name="POWER_USER_DIAGRAM_CIRCULAR_ARROW_KEY" val="POWER_USER_DIAGRAM_CIRCULAR_ARROW_VALUE_16"/>
</p:tagLst>
</file>

<file path=ppt/tags/tag3009.xml><?xml version="1.0" encoding="utf-8"?>
<p:tagLst xmlns:p="http://schemas.openxmlformats.org/presentationml/2006/main">
  <p:tag name="POWER_USER_DIAGRAM_CIRCULAR_ARROW_KEY" val="POWER_USER_DIAGRAM_CIRCULAR_ARROW_VALUE_17"/>
</p:tagLst>
</file>

<file path=ppt/tags/tag301.xml><?xml version="1.0" encoding="utf-8"?>
<p:tagLst xmlns:p="http://schemas.openxmlformats.org/presentationml/2006/main">
  <p:tag name="POWER_USER_DIAGRAM_CIRCULAR_ARROW_KEY" val="POWER_USER_DIAGRAM_CIRCULAR_ARROW_VALUE_25"/>
</p:tagLst>
</file>

<file path=ppt/tags/tag3010.xml><?xml version="1.0" encoding="utf-8"?>
<p:tagLst xmlns:p="http://schemas.openxmlformats.org/presentationml/2006/main">
  <p:tag name="POWER_USER_DIAGRAM_CIRCULAR_ARROW_KEY" val="POWER_USER_DIAGRAM_CIRCULAR_ARROW_VALUE_18"/>
</p:tagLst>
</file>

<file path=ppt/tags/tag3011.xml><?xml version="1.0" encoding="utf-8"?>
<p:tagLst xmlns:p="http://schemas.openxmlformats.org/presentationml/2006/main">
  <p:tag name="POWER_USER_DIAGRAM_CIRCULAR_ARROW_KEY" val="POWER_USER_DIAGRAM_CIRCULAR_ARROW_VALUE_19"/>
</p:tagLst>
</file>

<file path=ppt/tags/tag3012.xml><?xml version="1.0" encoding="utf-8"?>
<p:tagLst xmlns:p="http://schemas.openxmlformats.org/presentationml/2006/main">
  <p:tag name="POWER_USER_DIAGRAM_CIRCULAR_ARROW_KEY" val="POWER_USER_DIAGRAM_CIRCULAR_ARROW_VALUE_20"/>
</p:tagLst>
</file>

<file path=ppt/tags/tag3013.xml><?xml version="1.0" encoding="utf-8"?>
<p:tagLst xmlns:p="http://schemas.openxmlformats.org/presentationml/2006/main">
  <p:tag name="POWER_USER_DIAGRAM_CIRCULAR_ARROW_KEY" val="POWER_USER_DIAGRAM_CIRCULAR_ARROW_VALUE_21"/>
</p:tagLst>
</file>

<file path=ppt/tags/tag3014.xml><?xml version="1.0" encoding="utf-8"?>
<p:tagLst xmlns:p="http://schemas.openxmlformats.org/presentationml/2006/main">
  <p:tag name="POWER_USER_DIAGRAM_CIRCULAR_ARROW_KEY" val="POWER_USER_DIAGRAM_CIRCULAR_ARROW_VALUE_22"/>
</p:tagLst>
</file>

<file path=ppt/tags/tag3015.xml><?xml version="1.0" encoding="utf-8"?>
<p:tagLst xmlns:p="http://schemas.openxmlformats.org/presentationml/2006/main">
  <p:tag name="POWER_USER_DIAGRAM_CIRCULAR_ARROW_KEY" val="POWER_USER_DIAGRAM_CIRCULAR_ARROW_VALUE_23"/>
</p:tagLst>
</file>

<file path=ppt/tags/tag3016.xml><?xml version="1.0" encoding="utf-8"?>
<p:tagLst xmlns:p="http://schemas.openxmlformats.org/presentationml/2006/main">
  <p:tag name="POWER_USER_DIAGRAM_CIRCULAR_ARROW_KEY" val="POWER_USER_DIAGRAM_CIRCULAR_ARROW_VALUE_24"/>
</p:tagLst>
</file>

<file path=ppt/tags/tag3017.xml><?xml version="1.0" encoding="utf-8"?>
<p:tagLst xmlns:p="http://schemas.openxmlformats.org/presentationml/2006/main">
  <p:tag name="POWER_USER_DIAGRAM_CIRCULAR_ARROW_KEY" val="POWER_USER_DIAGRAM_CIRCULAR_ARROW_VALUE_25"/>
</p:tagLst>
</file>

<file path=ppt/tags/tag3018.xml><?xml version="1.0" encoding="utf-8"?>
<p:tagLst xmlns:p="http://schemas.openxmlformats.org/presentationml/2006/main">
  <p:tag name="POWER_USER_DIAGRAM_CIRCULAR_ARROW_KEY" val="POWER_USER_DIAGRAM_CIRCULAR_ARROW_VALUE_26"/>
</p:tagLst>
</file>

<file path=ppt/tags/tag3019.xml><?xml version="1.0" encoding="utf-8"?>
<p:tagLst xmlns:p="http://schemas.openxmlformats.org/presentationml/2006/main">
  <p:tag name="POWER_USER_DIAGRAM_CIRCULAR_ARROW_KEY" val="POWER_USER_DIAGRAM_CIRCULAR_ARROW_VALUE_27"/>
</p:tagLst>
</file>

<file path=ppt/tags/tag302.xml><?xml version="1.0" encoding="utf-8"?>
<p:tagLst xmlns:p="http://schemas.openxmlformats.org/presentationml/2006/main">
  <p:tag name="POWER_USER_DIAGRAM_CIRCULAR_ARROW_KEY" val="POWER_USER_DIAGRAM_CIRCULAR_ARROW_VALUE_26"/>
</p:tagLst>
</file>

<file path=ppt/tags/tag3020.xml><?xml version="1.0" encoding="utf-8"?>
<p:tagLst xmlns:p="http://schemas.openxmlformats.org/presentationml/2006/main">
  <p:tag name="POWER_USER_DIAGRAM_CIRCULAR_ARROW_KEY" val="POWER_USER_DIAGRAM_CIRCULAR_ARROW_VALUE_28"/>
</p:tagLst>
</file>

<file path=ppt/tags/tag3021.xml><?xml version="1.0" encoding="utf-8"?>
<p:tagLst xmlns:p="http://schemas.openxmlformats.org/presentationml/2006/main">
  <p:tag name="POWER_USER_DIAGRAM_CIRCULAR_ARROW_KEY" val="POWER_USER_DIAGRAM_CIRCULAR_ARROW_VALUE_29"/>
</p:tagLst>
</file>

<file path=ppt/tags/tag3022.xml><?xml version="1.0" encoding="utf-8"?>
<p:tagLst xmlns:p="http://schemas.openxmlformats.org/presentationml/2006/main">
  <p:tag name="POWER_USER_DIAGRAM_CIRCULAR_ARROW_KEY" val="POWER_USER_DIAGRAM_CIRCULAR_ARROW_VALUE_30"/>
</p:tagLst>
</file>

<file path=ppt/tags/tag3023.xml><?xml version="1.0" encoding="utf-8"?>
<p:tagLst xmlns:p="http://schemas.openxmlformats.org/presentationml/2006/main">
  <p:tag name="POWER_USER_DIAGRAM_CIRCULAR_ARROW_KEY" val="POWER_USER_DIAGRAM_CIRCULAR_ARROW_VALUE_31"/>
</p:tagLst>
</file>

<file path=ppt/tags/tag3024.xml><?xml version="1.0" encoding="utf-8"?>
<p:tagLst xmlns:p="http://schemas.openxmlformats.org/presentationml/2006/main">
  <p:tag name="POWER_USER_DIAGRAM_CIRCULAR_ARROW_KEY" val="POWER_USER_DIAGRAM_CIRCULAR_ARROW_VALUE_32"/>
</p:tagLst>
</file>

<file path=ppt/tags/tag3025.xml><?xml version="1.0" encoding="utf-8"?>
<p:tagLst xmlns:p="http://schemas.openxmlformats.org/presentationml/2006/main">
  <p:tag name="POWER_USER_DIAGRAM_CIRCULAR_ARROW_KEY" val="POWER_USER_DIAGRAM_CIRCULAR_ARROW_VALUE_33"/>
</p:tagLst>
</file>

<file path=ppt/tags/tag3026.xml><?xml version="1.0" encoding="utf-8"?>
<p:tagLst xmlns:p="http://schemas.openxmlformats.org/presentationml/2006/main">
  <p:tag name="POWER_USER_DIAGRAM_CIRCULAR_ARROW_KEY" val="POWER_USER_DIAGRAM_CIRCULAR_ARROW_VALUE_34"/>
</p:tagLst>
</file>

<file path=ppt/tags/tag3027.xml><?xml version="1.0" encoding="utf-8"?>
<p:tagLst xmlns:p="http://schemas.openxmlformats.org/presentationml/2006/main">
  <p:tag name="POWER_USER_DIAGRAM_CIRCULAR_ARROW_KEY" val="POWER_USER_DIAGRAM_CIRCULAR_ARROW_VALUE_35"/>
</p:tagLst>
</file>

<file path=ppt/tags/tag3028.xml><?xml version="1.0" encoding="utf-8"?>
<p:tagLst xmlns:p="http://schemas.openxmlformats.org/presentationml/2006/main">
  <p:tag name="POWER_USER_DIAGRAM_CIRCULAR_ARROW_KEY" val="POWER_USER_DIAGRAM_CIRCULAR_ARROW_VALUE_36"/>
</p:tagLst>
</file>

<file path=ppt/tags/tag3029.xml><?xml version="1.0" encoding="utf-8"?>
<p:tagLst xmlns:p="http://schemas.openxmlformats.org/presentationml/2006/main">
  <p:tag name="POWER_USER_DIAGRAM_CIRCULAR_ARROW_KEY" val="POWER_USER_DIAGRAM_CIRCULAR_ARROW_VALUE_37"/>
</p:tagLst>
</file>

<file path=ppt/tags/tag303.xml><?xml version="1.0" encoding="utf-8"?>
<p:tagLst xmlns:p="http://schemas.openxmlformats.org/presentationml/2006/main">
  <p:tag name="POWER_USER_DIAGRAM_CIRCULAR_ARROW_KEY" val="POWER_USER_DIAGRAM_CIRCULAR_ARROW_VALUE_27"/>
</p:tagLst>
</file>

<file path=ppt/tags/tag3030.xml><?xml version="1.0" encoding="utf-8"?>
<p:tagLst xmlns:p="http://schemas.openxmlformats.org/presentationml/2006/main">
  <p:tag name="POWER_USER_DIAGRAM_CIRCULAR_ARROW_KEY" val="POWER_USER_DIAGRAM_CIRCULAR_ARROW_VALUE_38"/>
</p:tagLst>
</file>

<file path=ppt/tags/tag3031.xml><?xml version="1.0" encoding="utf-8"?>
<p:tagLst xmlns:p="http://schemas.openxmlformats.org/presentationml/2006/main">
  <p:tag name="POWER_USER_DIAGRAM_CIRCULAR_ARROW_KEY" val="POWER_USER_DIAGRAM_CIRCULAR_ARROW_VALUE_39"/>
</p:tagLst>
</file>

<file path=ppt/tags/tag3032.xml><?xml version="1.0" encoding="utf-8"?>
<p:tagLst xmlns:p="http://schemas.openxmlformats.org/presentationml/2006/main">
  <p:tag name="POWER_USER_DIAGRAM_CIRCULAR_ARROW_KEY" val="POWER_USER_DIAGRAM_CIRCULAR_ARROW_VALUE_40"/>
</p:tagLst>
</file>

<file path=ppt/tags/tag3033.xml><?xml version="1.0" encoding="utf-8"?>
<p:tagLst xmlns:p="http://schemas.openxmlformats.org/presentationml/2006/main">
  <p:tag name="POWER_USER_DIAGRAM_CIRCULAR_ARROW_KEY" val="POWER_USER_DIAGRAM_CIRCULAR_ARROW_VALUE_41"/>
</p:tagLst>
</file>

<file path=ppt/tags/tag3034.xml><?xml version="1.0" encoding="utf-8"?>
<p:tagLst xmlns:p="http://schemas.openxmlformats.org/presentationml/2006/main">
  <p:tag name="POWER_USER_DIAGRAM_CIRCULAR_ARROW_KEY" val="POWER_USER_DIAGRAM_CIRCULAR_ARROW_VALUE_42"/>
</p:tagLst>
</file>

<file path=ppt/tags/tag3035.xml><?xml version="1.0" encoding="utf-8"?>
<p:tagLst xmlns:p="http://schemas.openxmlformats.org/presentationml/2006/main">
  <p:tag name="POWER_USER_DIAGRAM_CIRCULAR_ARROW_KEY" val="POWER_USER_DIAGRAM_CIRCULAR_ARROW_VALUE_43"/>
</p:tagLst>
</file>

<file path=ppt/tags/tag3036.xml><?xml version="1.0" encoding="utf-8"?>
<p:tagLst xmlns:p="http://schemas.openxmlformats.org/presentationml/2006/main">
  <p:tag name="POWER_USER_DIAGRAM_CIRCULAR_ARROW_KEY" val="POWER_USER_DIAGRAM_CIRCULAR_ARROW_VALUE_44"/>
</p:tagLst>
</file>

<file path=ppt/tags/tag3037.xml><?xml version="1.0" encoding="utf-8"?>
<p:tagLst xmlns:p="http://schemas.openxmlformats.org/presentationml/2006/main">
  <p:tag name="POWER_USER_DIAGRAM_CIRCULAR_ARROW_KEY" val="POWER_USER_DIAGRAM_CIRCULAR_ARROW_VALUE_45"/>
</p:tagLst>
</file>

<file path=ppt/tags/tag3038.xml><?xml version="1.0" encoding="utf-8"?>
<p:tagLst xmlns:p="http://schemas.openxmlformats.org/presentationml/2006/main">
  <p:tag name="POWER_USER_DIAGRAM_CIRCULAR_ARROW_KEY" val="POWER_USER_DIAGRAM_CIRCULAR_ARROW_VALUE_46"/>
</p:tagLst>
</file>

<file path=ppt/tags/tag3039.xml><?xml version="1.0" encoding="utf-8"?>
<p:tagLst xmlns:p="http://schemas.openxmlformats.org/presentationml/2006/main">
  <p:tag name="POWER_USER_DIAGRAM_CIRCULAR_ARROW_KEY" val="POWER_USER_DIAGRAM_CIRCULAR_ARROW_VALUE_47"/>
</p:tagLst>
</file>

<file path=ppt/tags/tag304.xml><?xml version="1.0" encoding="utf-8"?>
<p:tagLst xmlns:p="http://schemas.openxmlformats.org/presentationml/2006/main">
  <p:tag name="POWER_USER_DIAGRAM_CIRCULAR_ARROW_KEY" val="POWER_USER_DIAGRAM_CIRCULAR_ARROW_VALUE_28"/>
</p:tagLst>
</file>

<file path=ppt/tags/tag3040.xml><?xml version="1.0" encoding="utf-8"?>
<p:tagLst xmlns:p="http://schemas.openxmlformats.org/presentationml/2006/main">
  <p:tag name="POWER_USER_DIAGRAM_CIRCULAR_ARROW_KEY" val="POWER_USER_DIAGRAM_CIRCULAR_ARROW_VALUE_48"/>
</p:tagLst>
</file>

<file path=ppt/tags/tag3041.xml><?xml version="1.0" encoding="utf-8"?>
<p:tagLst xmlns:p="http://schemas.openxmlformats.org/presentationml/2006/main">
  <p:tag name="POWER_USER_DIAGRAM_CIRCULAR_ARROW_KEY" val="POWER_USER_DIAGRAM_CIRCULAR_ARROW_VALUE_49"/>
</p:tagLst>
</file>

<file path=ppt/tags/tag3042.xml><?xml version="1.0" encoding="utf-8"?>
<p:tagLst xmlns:p="http://schemas.openxmlformats.org/presentationml/2006/main">
  <p:tag name="POWER_USER_DIAGRAM_CIRCULAR_ARROW_KEY" val="POWER_USER_DIAGRAM_CIRCULAR_ARROW_VALUE_50"/>
</p:tagLst>
</file>

<file path=ppt/tags/tag3043.xml><?xml version="1.0" encoding="utf-8"?>
<p:tagLst xmlns:p="http://schemas.openxmlformats.org/presentationml/2006/main">
  <p:tag name="POWER_USER_DIAGRAM_CIRCULAR_ARROW_KEY" val="POWER_USER_DIAGRAM_CIRCULAR_ARROW_VALUE_5"/>
</p:tagLst>
</file>

<file path=ppt/tags/tag3044.xml><?xml version="1.0" encoding="utf-8"?>
<p:tagLst xmlns:p="http://schemas.openxmlformats.org/presentationml/2006/main">
  <p:tag name="POWER_USER_DIAGRAM_CIRCULAR_ARROW_KEY" val="POWER_USER_DIAGRAM_CIRCULAR_ARROW_VALUE_6"/>
</p:tagLst>
</file>

<file path=ppt/tags/tag3045.xml><?xml version="1.0" encoding="utf-8"?>
<p:tagLst xmlns:p="http://schemas.openxmlformats.org/presentationml/2006/main">
  <p:tag name="POWER_USER_DIAGRAM_CIRCULAR_ARROW_KEY" val="POWER_USER_DIAGRAM_CIRCULAR_ARROW_VALUE_7"/>
</p:tagLst>
</file>

<file path=ppt/tags/tag3046.xml><?xml version="1.0" encoding="utf-8"?>
<p:tagLst xmlns:p="http://schemas.openxmlformats.org/presentationml/2006/main">
  <p:tag name="POWER_USER_DIAGRAM_CIRCULAR_ARROW_KEY" val="POWER_USER_DIAGRAM_CIRCULAR_ARROW_VALUE_8"/>
</p:tagLst>
</file>

<file path=ppt/tags/tag3047.xml><?xml version="1.0" encoding="utf-8"?>
<p:tagLst xmlns:p="http://schemas.openxmlformats.org/presentationml/2006/main">
  <p:tag name="POWER_USER_DIAGRAM_CIRCULAR_ARROW_KEY" val="POWER_USER_DIAGRAM_CIRCULAR_ARROW_VALUE_9"/>
</p:tagLst>
</file>

<file path=ppt/tags/tag3048.xml><?xml version="1.0" encoding="utf-8"?>
<p:tagLst xmlns:p="http://schemas.openxmlformats.org/presentationml/2006/main">
  <p:tag name="POWER_USER_DIAGRAM_CIRCULAR_ARROW_KEY" val="POWER_USER_DIAGRAM_CIRCULAR_ARROW_VALUE_10"/>
</p:tagLst>
</file>

<file path=ppt/tags/tag3049.xml><?xml version="1.0" encoding="utf-8"?>
<p:tagLst xmlns:p="http://schemas.openxmlformats.org/presentationml/2006/main">
  <p:tag name="POWER_USER_DIAGRAM_CIRCULAR_ARROW_KEY" val="POWER_USER_DIAGRAM_CIRCULAR_ARROW_VALUE_11"/>
</p:tagLst>
</file>

<file path=ppt/tags/tag305.xml><?xml version="1.0" encoding="utf-8"?>
<p:tagLst xmlns:p="http://schemas.openxmlformats.org/presentationml/2006/main">
  <p:tag name="POWER_USER_DIAGRAM_CIRCULAR_ARROW_KEY" val="POWER_USER_DIAGRAM_CIRCULAR_ARROW_VALUE_29"/>
</p:tagLst>
</file>

<file path=ppt/tags/tag3050.xml><?xml version="1.0" encoding="utf-8"?>
<p:tagLst xmlns:p="http://schemas.openxmlformats.org/presentationml/2006/main">
  <p:tag name="POWER_USER_DIAGRAM_CIRCULAR_ARROW_KEY" val="POWER_USER_DIAGRAM_CIRCULAR_ARROW_VALUE_12"/>
</p:tagLst>
</file>

<file path=ppt/tags/tag3051.xml><?xml version="1.0" encoding="utf-8"?>
<p:tagLst xmlns:p="http://schemas.openxmlformats.org/presentationml/2006/main">
  <p:tag name="POWER_USER_DIAGRAM_CIRCULAR_ARROW_KEY" val="POWER_USER_DIAGRAM_CIRCULAR_ARROW_VALUE_13"/>
</p:tagLst>
</file>

<file path=ppt/tags/tag3052.xml><?xml version="1.0" encoding="utf-8"?>
<p:tagLst xmlns:p="http://schemas.openxmlformats.org/presentationml/2006/main">
  <p:tag name="POWER_USER_DIAGRAM_CIRCULAR_ARROW_KEY" val="POWER_USER_DIAGRAM_CIRCULAR_ARROW_VALUE_14"/>
</p:tagLst>
</file>

<file path=ppt/tags/tag3053.xml><?xml version="1.0" encoding="utf-8"?>
<p:tagLst xmlns:p="http://schemas.openxmlformats.org/presentationml/2006/main">
  <p:tag name="POWER_USER_DIAGRAM_CIRCULAR_ARROW_KEY" val="POWER_USER_DIAGRAM_CIRCULAR_ARROW_VALUE_15"/>
</p:tagLst>
</file>

<file path=ppt/tags/tag3054.xml><?xml version="1.0" encoding="utf-8"?>
<p:tagLst xmlns:p="http://schemas.openxmlformats.org/presentationml/2006/main">
  <p:tag name="POWER_USER_DIAGRAM_CIRCULAR_ARROW_KEY" val="POWER_USER_DIAGRAM_CIRCULAR_ARROW_VALUE_16"/>
</p:tagLst>
</file>

<file path=ppt/tags/tag3055.xml><?xml version="1.0" encoding="utf-8"?>
<p:tagLst xmlns:p="http://schemas.openxmlformats.org/presentationml/2006/main">
  <p:tag name="POWER_USER_DIAGRAM_CIRCULAR_ARROW_KEY" val="POWER_USER_DIAGRAM_CIRCULAR_ARROW_VALUE_17"/>
</p:tagLst>
</file>

<file path=ppt/tags/tag3056.xml><?xml version="1.0" encoding="utf-8"?>
<p:tagLst xmlns:p="http://schemas.openxmlformats.org/presentationml/2006/main">
  <p:tag name="POWER_USER_DIAGRAM_CIRCULAR_ARROW_KEY" val="POWER_USER_DIAGRAM_CIRCULAR_ARROW_VALUE_18"/>
</p:tagLst>
</file>

<file path=ppt/tags/tag3057.xml><?xml version="1.0" encoding="utf-8"?>
<p:tagLst xmlns:p="http://schemas.openxmlformats.org/presentationml/2006/main">
  <p:tag name="POWER_USER_DIAGRAM_CIRCULAR_ARROW_KEY" val="POWER_USER_DIAGRAM_CIRCULAR_ARROW_VALUE_19"/>
</p:tagLst>
</file>

<file path=ppt/tags/tag3058.xml><?xml version="1.0" encoding="utf-8"?>
<p:tagLst xmlns:p="http://schemas.openxmlformats.org/presentationml/2006/main">
  <p:tag name="POWER_USER_DIAGRAM_CIRCULAR_ARROW_KEY" val="POWER_USER_DIAGRAM_CIRCULAR_ARROW_VALUE_20"/>
</p:tagLst>
</file>

<file path=ppt/tags/tag3059.xml><?xml version="1.0" encoding="utf-8"?>
<p:tagLst xmlns:p="http://schemas.openxmlformats.org/presentationml/2006/main">
  <p:tag name="POWER_USER_DIAGRAM_CIRCULAR_ARROW_KEY" val="POWER_USER_DIAGRAM_CIRCULAR_ARROW_VALUE_21"/>
</p:tagLst>
</file>

<file path=ppt/tags/tag306.xml><?xml version="1.0" encoding="utf-8"?>
<p:tagLst xmlns:p="http://schemas.openxmlformats.org/presentationml/2006/main">
  <p:tag name="POWER_USER_DIAGRAM_CIRCULAR_ARROW_KEY" val="POWER_USER_DIAGRAM_CIRCULAR_ARROW_VALUE_30"/>
</p:tagLst>
</file>

<file path=ppt/tags/tag3060.xml><?xml version="1.0" encoding="utf-8"?>
<p:tagLst xmlns:p="http://schemas.openxmlformats.org/presentationml/2006/main">
  <p:tag name="POWER_USER_DIAGRAM_CIRCULAR_ARROW_KEY" val="POWER_USER_DIAGRAM_CIRCULAR_ARROW_VALUE_22"/>
</p:tagLst>
</file>

<file path=ppt/tags/tag3061.xml><?xml version="1.0" encoding="utf-8"?>
<p:tagLst xmlns:p="http://schemas.openxmlformats.org/presentationml/2006/main">
  <p:tag name="POWER_USER_DIAGRAM_CIRCULAR_ARROW_KEY" val="POWER_USER_DIAGRAM_CIRCULAR_ARROW_VALUE_23"/>
</p:tagLst>
</file>

<file path=ppt/tags/tag3062.xml><?xml version="1.0" encoding="utf-8"?>
<p:tagLst xmlns:p="http://schemas.openxmlformats.org/presentationml/2006/main">
  <p:tag name="POWER_USER_DIAGRAM_CIRCULAR_ARROW_KEY" val="POWER_USER_DIAGRAM_CIRCULAR_ARROW_VALUE_24"/>
</p:tagLst>
</file>

<file path=ppt/tags/tag3063.xml><?xml version="1.0" encoding="utf-8"?>
<p:tagLst xmlns:p="http://schemas.openxmlformats.org/presentationml/2006/main">
  <p:tag name="POWER_USER_DIAGRAM_CIRCULAR_ARROW_KEY" val="POWER_USER_DIAGRAM_CIRCULAR_ARROW_VALUE_25"/>
</p:tagLst>
</file>

<file path=ppt/tags/tag3064.xml><?xml version="1.0" encoding="utf-8"?>
<p:tagLst xmlns:p="http://schemas.openxmlformats.org/presentationml/2006/main">
  <p:tag name="POWER_USER_DIAGRAM_CIRCULAR_ARROW_KEY" val="POWER_USER_DIAGRAM_CIRCULAR_ARROW_VALUE_26"/>
</p:tagLst>
</file>

<file path=ppt/tags/tag3065.xml><?xml version="1.0" encoding="utf-8"?>
<p:tagLst xmlns:p="http://schemas.openxmlformats.org/presentationml/2006/main">
  <p:tag name="POWER_USER_DIAGRAM_CIRCULAR_ARROW_KEY" val="POWER_USER_DIAGRAM_CIRCULAR_ARROW_VALUE_27"/>
</p:tagLst>
</file>

<file path=ppt/tags/tag3066.xml><?xml version="1.0" encoding="utf-8"?>
<p:tagLst xmlns:p="http://schemas.openxmlformats.org/presentationml/2006/main">
  <p:tag name="POWER_USER_DIAGRAM_CIRCULAR_ARROW_KEY" val="POWER_USER_DIAGRAM_CIRCULAR_ARROW_VALUE_28"/>
</p:tagLst>
</file>

<file path=ppt/tags/tag3067.xml><?xml version="1.0" encoding="utf-8"?>
<p:tagLst xmlns:p="http://schemas.openxmlformats.org/presentationml/2006/main">
  <p:tag name="POWER_USER_DIAGRAM_CIRCULAR_ARROW_KEY" val="POWER_USER_DIAGRAM_CIRCULAR_ARROW_VALUE_29"/>
</p:tagLst>
</file>

<file path=ppt/tags/tag3068.xml><?xml version="1.0" encoding="utf-8"?>
<p:tagLst xmlns:p="http://schemas.openxmlformats.org/presentationml/2006/main">
  <p:tag name="POWER_USER_DIAGRAM_CIRCULAR_ARROW_KEY" val="POWER_USER_DIAGRAM_CIRCULAR_ARROW_VALUE_30"/>
</p:tagLst>
</file>

<file path=ppt/tags/tag3069.xml><?xml version="1.0" encoding="utf-8"?>
<p:tagLst xmlns:p="http://schemas.openxmlformats.org/presentationml/2006/main">
  <p:tag name="POWER_USER_DIAGRAM_CIRCULAR_ARROW_KEY" val="POWER_USER_DIAGRAM_CIRCULAR_ARROW_VALUE_31"/>
</p:tagLst>
</file>

<file path=ppt/tags/tag307.xml><?xml version="1.0" encoding="utf-8"?>
<p:tagLst xmlns:p="http://schemas.openxmlformats.org/presentationml/2006/main">
  <p:tag name="POWER_USER_DIAGRAM_CIRCULAR_ARROW_KEY" val="POWER_USER_DIAGRAM_CIRCULAR_ARROW_VALUE_31"/>
</p:tagLst>
</file>

<file path=ppt/tags/tag3070.xml><?xml version="1.0" encoding="utf-8"?>
<p:tagLst xmlns:p="http://schemas.openxmlformats.org/presentationml/2006/main">
  <p:tag name="POWER_USER_DIAGRAM_CIRCULAR_ARROW_KEY" val="POWER_USER_DIAGRAM_CIRCULAR_ARROW_VALUE_32"/>
</p:tagLst>
</file>

<file path=ppt/tags/tag3071.xml><?xml version="1.0" encoding="utf-8"?>
<p:tagLst xmlns:p="http://schemas.openxmlformats.org/presentationml/2006/main">
  <p:tag name="POWER_USER_DIAGRAM_CIRCULAR_ARROW_KEY" val="POWER_USER_DIAGRAM_CIRCULAR_ARROW_VALUE_33"/>
</p:tagLst>
</file>

<file path=ppt/tags/tag3072.xml><?xml version="1.0" encoding="utf-8"?>
<p:tagLst xmlns:p="http://schemas.openxmlformats.org/presentationml/2006/main">
  <p:tag name="POWER_USER_DIAGRAM_CIRCULAR_ARROW_KEY" val="POWER_USER_DIAGRAM_CIRCULAR_ARROW_VALUE_34"/>
</p:tagLst>
</file>

<file path=ppt/tags/tag3073.xml><?xml version="1.0" encoding="utf-8"?>
<p:tagLst xmlns:p="http://schemas.openxmlformats.org/presentationml/2006/main">
  <p:tag name="POWER_USER_DIAGRAM_CIRCULAR_ARROW_KEY" val="POWER_USER_DIAGRAM_CIRCULAR_ARROW_VALUE_35"/>
</p:tagLst>
</file>

<file path=ppt/tags/tag3074.xml><?xml version="1.0" encoding="utf-8"?>
<p:tagLst xmlns:p="http://schemas.openxmlformats.org/presentationml/2006/main">
  <p:tag name="POWER_USER_DIAGRAM_CIRCULAR_ARROW_KEY" val="POWER_USER_DIAGRAM_CIRCULAR_ARROW_VALUE_36"/>
</p:tagLst>
</file>

<file path=ppt/tags/tag3075.xml><?xml version="1.0" encoding="utf-8"?>
<p:tagLst xmlns:p="http://schemas.openxmlformats.org/presentationml/2006/main">
  <p:tag name="POWER_USER_DIAGRAM_CIRCULAR_ARROW_KEY" val="POWER_USER_DIAGRAM_CIRCULAR_ARROW_VALUE_37"/>
</p:tagLst>
</file>

<file path=ppt/tags/tag3076.xml><?xml version="1.0" encoding="utf-8"?>
<p:tagLst xmlns:p="http://schemas.openxmlformats.org/presentationml/2006/main">
  <p:tag name="POWER_USER_DIAGRAM_CIRCULAR_ARROW_KEY" val="POWER_USER_DIAGRAM_CIRCULAR_ARROW_VALUE_38"/>
</p:tagLst>
</file>

<file path=ppt/tags/tag3077.xml><?xml version="1.0" encoding="utf-8"?>
<p:tagLst xmlns:p="http://schemas.openxmlformats.org/presentationml/2006/main">
  <p:tag name="POWER_USER_DIAGRAM_CIRCULAR_ARROW_KEY" val="POWER_USER_DIAGRAM_CIRCULAR_ARROW_VALUE_39"/>
</p:tagLst>
</file>

<file path=ppt/tags/tag3078.xml><?xml version="1.0" encoding="utf-8"?>
<p:tagLst xmlns:p="http://schemas.openxmlformats.org/presentationml/2006/main">
  <p:tag name="POWER_USER_DIAGRAM_CIRCULAR_ARROW_KEY" val="POWER_USER_DIAGRAM_CIRCULAR_ARROW_VALUE_40"/>
</p:tagLst>
</file>

<file path=ppt/tags/tag3079.xml><?xml version="1.0" encoding="utf-8"?>
<p:tagLst xmlns:p="http://schemas.openxmlformats.org/presentationml/2006/main">
  <p:tag name="POWER_USER_DIAGRAM_CIRCULAR_ARROW_KEY" val="POWER_USER_DIAGRAM_CIRCULAR_ARROW_VALUE_41"/>
</p:tagLst>
</file>

<file path=ppt/tags/tag308.xml><?xml version="1.0" encoding="utf-8"?>
<p:tagLst xmlns:p="http://schemas.openxmlformats.org/presentationml/2006/main">
  <p:tag name="POWER_USER_DIAGRAM_CIRCULAR_ARROW_KEY" val="POWER_USER_DIAGRAM_CIRCULAR_ARROW_VALUE_32"/>
</p:tagLst>
</file>

<file path=ppt/tags/tag3080.xml><?xml version="1.0" encoding="utf-8"?>
<p:tagLst xmlns:p="http://schemas.openxmlformats.org/presentationml/2006/main">
  <p:tag name="POWER_USER_DIAGRAM_CIRCULAR_ARROW_KEY" val="POWER_USER_DIAGRAM_CIRCULAR_ARROW_VALUE_42"/>
</p:tagLst>
</file>

<file path=ppt/tags/tag3081.xml><?xml version="1.0" encoding="utf-8"?>
<p:tagLst xmlns:p="http://schemas.openxmlformats.org/presentationml/2006/main">
  <p:tag name="POWER_USER_DIAGRAM_CIRCULAR_ARROW_KEY" val="POWER_USER_DIAGRAM_CIRCULAR_ARROW_VALUE_43"/>
</p:tagLst>
</file>

<file path=ppt/tags/tag3082.xml><?xml version="1.0" encoding="utf-8"?>
<p:tagLst xmlns:p="http://schemas.openxmlformats.org/presentationml/2006/main">
  <p:tag name="POWER_USER_DIAGRAM_CIRCULAR_ARROW_KEY" val="POWER_USER_DIAGRAM_CIRCULAR_ARROW_VALUE_44"/>
</p:tagLst>
</file>

<file path=ppt/tags/tag3083.xml><?xml version="1.0" encoding="utf-8"?>
<p:tagLst xmlns:p="http://schemas.openxmlformats.org/presentationml/2006/main">
  <p:tag name="POWER_USER_DIAGRAM_CIRCULAR_ARROW_KEY" val="POWER_USER_DIAGRAM_CIRCULAR_ARROW_VALUE_45"/>
</p:tagLst>
</file>

<file path=ppt/tags/tag3084.xml><?xml version="1.0" encoding="utf-8"?>
<p:tagLst xmlns:p="http://schemas.openxmlformats.org/presentationml/2006/main">
  <p:tag name="POWER_USER_DIAGRAM_CIRCULAR_ARROW_KEY" val="POWER_USER_DIAGRAM_CIRCULAR_ARROW_VALUE_46"/>
</p:tagLst>
</file>

<file path=ppt/tags/tag3085.xml><?xml version="1.0" encoding="utf-8"?>
<p:tagLst xmlns:p="http://schemas.openxmlformats.org/presentationml/2006/main">
  <p:tag name="POWER_USER_DIAGRAM_CIRCULAR_ARROW_KEY" val="POWER_USER_DIAGRAM_CIRCULAR_ARROW_VALUE_47"/>
</p:tagLst>
</file>

<file path=ppt/tags/tag3086.xml><?xml version="1.0" encoding="utf-8"?>
<p:tagLst xmlns:p="http://schemas.openxmlformats.org/presentationml/2006/main">
  <p:tag name="POWER_USER_DIAGRAM_CIRCULAR_ARROW_KEY" val="POWER_USER_DIAGRAM_CIRCULAR_ARROW_VALUE_48"/>
</p:tagLst>
</file>

<file path=ppt/tags/tag3087.xml><?xml version="1.0" encoding="utf-8"?>
<p:tagLst xmlns:p="http://schemas.openxmlformats.org/presentationml/2006/main">
  <p:tag name="POWER_USER_DIAGRAM_CIRCULAR_ARROW_KEY" val="POWER_USER_DIAGRAM_CIRCULAR_ARROW_VALUE_49"/>
</p:tagLst>
</file>

<file path=ppt/tags/tag3088.xml><?xml version="1.0" encoding="utf-8"?>
<p:tagLst xmlns:p="http://schemas.openxmlformats.org/presentationml/2006/main">
  <p:tag name="POWER_USER_DIAGRAM_CIRCULAR_ARROW_KEY" val="POWER_USER_DIAGRAM_CIRCULAR_ARROW_VALUE_50"/>
</p:tagLst>
</file>

<file path=ppt/tags/tag3089.xml><?xml version="1.0" encoding="utf-8"?>
<p:tagLst xmlns:p="http://schemas.openxmlformats.org/presentationml/2006/main">
  <p:tag name="POWER_USER_DIAGRAM_CIRCULAR_ARROW_KEY" val="POWER_USER_DIAGRAM_CIRCULAR_ARROW_VALUE_5"/>
</p:tagLst>
</file>

<file path=ppt/tags/tag309.xml><?xml version="1.0" encoding="utf-8"?>
<p:tagLst xmlns:p="http://schemas.openxmlformats.org/presentationml/2006/main">
  <p:tag name="POWER_USER_DIAGRAM_CIRCULAR_ARROW_KEY" val="POWER_USER_DIAGRAM_CIRCULAR_ARROW_VALUE_33"/>
</p:tagLst>
</file>

<file path=ppt/tags/tag3090.xml><?xml version="1.0" encoding="utf-8"?>
<p:tagLst xmlns:p="http://schemas.openxmlformats.org/presentationml/2006/main">
  <p:tag name="POWER_USER_DIAGRAM_CIRCULAR_ARROW_KEY" val="POWER_USER_DIAGRAM_CIRCULAR_ARROW_VALUE_6"/>
</p:tagLst>
</file>

<file path=ppt/tags/tag3091.xml><?xml version="1.0" encoding="utf-8"?>
<p:tagLst xmlns:p="http://schemas.openxmlformats.org/presentationml/2006/main">
  <p:tag name="POWER_USER_DIAGRAM_CIRCULAR_ARROW_KEY" val="POWER_USER_DIAGRAM_CIRCULAR_ARROW_VALUE_7"/>
</p:tagLst>
</file>

<file path=ppt/tags/tag3092.xml><?xml version="1.0" encoding="utf-8"?>
<p:tagLst xmlns:p="http://schemas.openxmlformats.org/presentationml/2006/main">
  <p:tag name="POWER_USER_DIAGRAM_CIRCULAR_ARROW_KEY" val="POWER_USER_DIAGRAM_CIRCULAR_ARROW_VALUE_8"/>
</p:tagLst>
</file>

<file path=ppt/tags/tag3093.xml><?xml version="1.0" encoding="utf-8"?>
<p:tagLst xmlns:p="http://schemas.openxmlformats.org/presentationml/2006/main">
  <p:tag name="POWER_USER_DIAGRAM_CIRCULAR_ARROW_KEY" val="POWER_USER_DIAGRAM_CIRCULAR_ARROW_VALUE_9"/>
</p:tagLst>
</file>

<file path=ppt/tags/tag3094.xml><?xml version="1.0" encoding="utf-8"?>
<p:tagLst xmlns:p="http://schemas.openxmlformats.org/presentationml/2006/main">
  <p:tag name="POWER_USER_DIAGRAM_CIRCULAR_ARROW_KEY" val="POWER_USER_DIAGRAM_CIRCULAR_ARROW_VALUE_10"/>
</p:tagLst>
</file>

<file path=ppt/tags/tag3095.xml><?xml version="1.0" encoding="utf-8"?>
<p:tagLst xmlns:p="http://schemas.openxmlformats.org/presentationml/2006/main">
  <p:tag name="POWER_USER_DIAGRAM_CIRCULAR_ARROW_KEY" val="POWER_USER_DIAGRAM_CIRCULAR_ARROW_VALUE_11"/>
</p:tagLst>
</file>

<file path=ppt/tags/tag3096.xml><?xml version="1.0" encoding="utf-8"?>
<p:tagLst xmlns:p="http://schemas.openxmlformats.org/presentationml/2006/main">
  <p:tag name="POWER_USER_DIAGRAM_CIRCULAR_ARROW_KEY" val="POWER_USER_DIAGRAM_CIRCULAR_ARROW_VALUE_12"/>
</p:tagLst>
</file>

<file path=ppt/tags/tag3097.xml><?xml version="1.0" encoding="utf-8"?>
<p:tagLst xmlns:p="http://schemas.openxmlformats.org/presentationml/2006/main">
  <p:tag name="POWER_USER_DIAGRAM_CIRCULAR_ARROW_KEY" val="POWER_USER_DIAGRAM_CIRCULAR_ARROW_VALUE_13"/>
</p:tagLst>
</file>

<file path=ppt/tags/tag3098.xml><?xml version="1.0" encoding="utf-8"?>
<p:tagLst xmlns:p="http://schemas.openxmlformats.org/presentationml/2006/main">
  <p:tag name="POWER_USER_DIAGRAM_CIRCULAR_ARROW_KEY" val="POWER_USER_DIAGRAM_CIRCULAR_ARROW_VALUE_14"/>
</p:tagLst>
</file>

<file path=ppt/tags/tag3099.xml><?xml version="1.0" encoding="utf-8"?>
<p:tagLst xmlns:p="http://schemas.openxmlformats.org/presentationml/2006/main">
  <p:tag name="POWER_USER_DIAGRAM_CIRCULAR_ARROW_KEY" val="POWER_USER_DIAGRAM_CIRCULAR_ARROW_VALUE_15"/>
</p:tagLst>
</file>

<file path=ppt/tags/tag31.xml><?xml version="1.0" encoding="utf-8"?>
<p:tagLst xmlns:p="http://schemas.openxmlformats.org/presentationml/2006/main">
  <p:tag name="POWER_USER_DIAGRAM_CIRCULAR_ARROW_KEY" val="POWER_USER_DIAGRAM_CIRCULAR_ARROW_VALUE_33"/>
</p:tagLst>
</file>

<file path=ppt/tags/tag310.xml><?xml version="1.0" encoding="utf-8"?>
<p:tagLst xmlns:p="http://schemas.openxmlformats.org/presentationml/2006/main">
  <p:tag name="POWER_USER_DIAGRAM_CIRCULAR_ARROW_KEY" val="POWER_USER_DIAGRAM_CIRCULAR_ARROW_VALUE_34"/>
</p:tagLst>
</file>

<file path=ppt/tags/tag3100.xml><?xml version="1.0" encoding="utf-8"?>
<p:tagLst xmlns:p="http://schemas.openxmlformats.org/presentationml/2006/main">
  <p:tag name="POWER_USER_DIAGRAM_CIRCULAR_ARROW_KEY" val="POWER_USER_DIAGRAM_CIRCULAR_ARROW_VALUE_16"/>
</p:tagLst>
</file>

<file path=ppt/tags/tag3101.xml><?xml version="1.0" encoding="utf-8"?>
<p:tagLst xmlns:p="http://schemas.openxmlformats.org/presentationml/2006/main">
  <p:tag name="POWER_USER_DIAGRAM_CIRCULAR_ARROW_KEY" val="POWER_USER_DIAGRAM_CIRCULAR_ARROW_VALUE_17"/>
</p:tagLst>
</file>

<file path=ppt/tags/tag3102.xml><?xml version="1.0" encoding="utf-8"?>
<p:tagLst xmlns:p="http://schemas.openxmlformats.org/presentationml/2006/main">
  <p:tag name="POWER_USER_DIAGRAM_CIRCULAR_ARROW_KEY" val="POWER_USER_DIAGRAM_CIRCULAR_ARROW_VALUE_18"/>
</p:tagLst>
</file>

<file path=ppt/tags/tag3103.xml><?xml version="1.0" encoding="utf-8"?>
<p:tagLst xmlns:p="http://schemas.openxmlformats.org/presentationml/2006/main">
  <p:tag name="POWER_USER_DIAGRAM_CIRCULAR_ARROW_KEY" val="POWER_USER_DIAGRAM_CIRCULAR_ARROW_VALUE_19"/>
</p:tagLst>
</file>

<file path=ppt/tags/tag3104.xml><?xml version="1.0" encoding="utf-8"?>
<p:tagLst xmlns:p="http://schemas.openxmlformats.org/presentationml/2006/main">
  <p:tag name="POWER_USER_DIAGRAM_CIRCULAR_ARROW_KEY" val="POWER_USER_DIAGRAM_CIRCULAR_ARROW_VALUE_20"/>
</p:tagLst>
</file>

<file path=ppt/tags/tag3105.xml><?xml version="1.0" encoding="utf-8"?>
<p:tagLst xmlns:p="http://schemas.openxmlformats.org/presentationml/2006/main">
  <p:tag name="POWER_USER_DIAGRAM_CIRCULAR_ARROW_KEY" val="POWER_USER_DIAGRAM_CIRCULAR_ARROW_VALUE_21"/>
</p:tagLst>
</file>

<file path=ppt/tags/tag3106.xml><?xml version="1.0" encoding="utf-8"?>
<p:tagLst xmlns:p="http://schemas.openxmlformats.org/presentationml/2006/main">
  <p:tag name="POWER_USER_DIAGRAM_CIRCULAR_ARROW_KEY" val="POWER_USER_DIAGRAM_CIRCULAR_ARROW_VALUE_22"/>
</p:tagLst>
</file>

<file path=ppt/tags/tag3107.xml><?xml version="1.0" encoding="utf-8"?>
<p:tagLst xmlns:p="http://schemas.openxmlformats.org/presentationml/2006/main">
  <p:tag name="POWER_USER_DIAGRAM_CIRCULAR_ARROW_KEY" val="POWER_USER_DIAGRAM_CIRCULAR_ARROW_VALUE_23"/>
</p:tagLst>
</file>

<file path=ppt/tags/tag3108.xml><?xml version="1.0" encoding="utf-8"?>
<p:tagLst xmlns:p="http://schemas.openxmlformats.org/presentationml/2006/main">
  <p:tag name="POWER_USER_DIAGRAM_CIRCULAR_ARROW_KEY" val="POWER_USER_DIAGRAM_CIRCULAR_ARROW_VALUE_24"/>
</p:tagLst>
</file>

<file path=ppt/tags/tag3109.xml><?xml version="1.0" encoding="utf-8"?>
<p:tagLst xmlns:p="http://schemas.openxmlformats.org/presentationml/2006/main">
  <p:tag name="POWER_USER_DIAGRAM_CIRCULAR_ARROW_KEY" val="POWER_USER_DIAGRAM_CIRCULAR_ARROW_VALUE_25"/>
</p:tagLst>
</file>

<file path=ppt/tags/tag311.xml><?xml version="1.0" encoding="utf-8"?>
<p:tagLst xmlns:p="http://schemas.openxmlformats.org/presentationml/2006/main">
  <p:tag name="POWER_USER_DIAGRAM_CIRCULAR_ARROW_KEY" val="POWER_USER_DIAGRAM_CIRCULAR_ARROW_VALUE_35"/>
</p:tagLst>
</file>

<file path=ppt/tags/tag3110.xml><?xml version="1.0" encoding="utf-8"?>
<p:tagLst xmlns:p="http://schemas.openxmlformats.org/presentationml/2006/main">
  <p:tag name="POWER_USER_DIAGRAM_CIRCULAR_ARROW_KEY" val="POWER_USER_DIAGRAM_CIRCULAR_ARROW_VALUE_26"/>
</p:tagLst>
</file>

<file path=ppt/tags/tag3111.xml><?xml version="1.0" encoding="utf-8"?>
<p:tagLst xmlns:p="http://schemas.openxmlformats.org/presentationml/2006/main">
  <p:tag name="POWER_USER_DIAGRAM_CIRCULAR_ARROW_KEY" val="POWER_USER_DIAGRAM_CIRCULAR_ARROW_VALUE_27"/>
</p:tagLst>
</file>

<file path=ppt/tags/tag3112.xml><?xml version="1.0" encoding="utf-8"?>
<p:tagLst xmlns:p="http://schemas.openxmlformats.org/presentationml/2006/main">
  <p:tag name="POWER_USER_DIAGRAM_CIRCULAR_ARROW_KEY" val="POWER_USER_DIAGRAM_CIRCULAR_ARROW_VALUE_28"/>
</p:tagLst>
</file>

<file path=ppt/tags/tag3113.xml><?xml version="1.0" encoding="utf-8"?>
<p:tagLst xmlns:p="http://schemas.openxmlformats.org/presentationml/2006/main">
  <p:tag name="POWER_USER_DIAGRAM_CIRCULAR_ARROW_KEY" val="POWER_USER_DIAGRAM_CIRCULAR_ARROW_VALUE_29"/>
</p:tagLst>
</file>

<file path=ppt/tags/tag3114.xml><?xml version="1.0" encoding="utf-8"?>
<p:tagLst xmlns:p="http://schemas.openxmlformats.org/presentationml/2006/main">
  <p:tag name="POWER_USER_DIAGRAM_CIRCULAR_ARROW_KEY" val="POWER_USER_DIAGRAM_CIRCULAR_ARROW_VALUE_30"/>
</p:tagLst>
</file>

<file path=ppt/tags/tag3115.xml><?xml version="1.0" encoding="utf-8"?>
<p:tagLst xmlns:p="http://schemas.openxmlformats.org/presentationml/2006/main">
  <p:tag name="POWER_USER_DIAGRAM_CIRCULAR_ARROW_KEY" val="POWER_USER_DIAGRAM_CIRCULAR_ARROW_VALUE_31"/>
</p:tagLst>
</file>

<file path=ppt/tags/tag3116.xml><?xml version="1.0" encoding="utf-8"?>
<p:tagLst xmlns:p="http://schemas.openxmlformats.org/presentationml/2006/main">
  <p:tag name="POWER_USER_DIAGRAM_CIRCULAR_ARROW_KEY" val="POWER_USER_DIAGRAM_CIRCULAR_ARROW_VALUE_32"/>
</p:tagLst>
</file>

<file path=ppt/tags/tag3117.xml><?xml version="1.0" encoding="utf-8"?>
<p:tagLst xmlns:p="http://schemas.openxmlformats.org/presentationml/2006/main">
  <p:tag name="POWER_USER_DIAGRAM_CIRCULAR_ARROW_KEY" val="POWER_USER_DIAGRAM_CIRCULAR_ARROW_VALUE_33"/>
</p:tagLst>
</file>

<file path=ppt/tags/tag3118.xml><?xml version="1.0" encoding="utf-8"?>
<p:tagLst xmlns:p="http://schemas.openxmlformats.org/presentationml/2006/main">
  <p:tag name="POWER_USER_DIAGRAM_CIRCULAR_ARROW_KEY" val="POWER_USER_DIAGRAM_CIRCULAR_ARROW_VALUE_34"/>
</p:tagLst>
</file>

<file path=ppt/tags/tag3119.xml><?xml version="1.0" encoding="utf-8"?>
<p:tagLst xmlns:p="http://schemas.openxmlformats.org/presentationml/2006/main">
  <p:tag name="POWER_USER_DIAGRAM_CIRCULAR_ARROW_KEY" val="POWER_USER_DIAGRAM_CIRCULAR_ARROW_VALUE_35"/>
</p:tagLst>
</file>

<file path=ppt/tags/tag312.xml><?xml version="1.0" encoding="utf-8"?>
<p:tagLst xmlns:p="http://schemas.openxmlformats.org/presentationml/2006/main">
  <p:tag name="POWER_USER_DIAGRAM_CIRCULAR_ARROW_KEY" val="POWER_USER_DIAGRAM_CIRCULAR_ARROW_VALUE_36"/>
</p:tagLst>
</file>

<file path=ppt/tags/tag3120.xml><?xml version="1.0" encoding="utf-8"?>
<p:tagLst xmlns:p="http://schemas.openxmlformats.org/presentationml/2006/main">
  <p:tag name="POWER_USER_DIAGRAM_CIRCULAR_ARROW_KEY" val="POWER_USER_DIAGRAM_CIRCULAR_ARROW_VALUE_36"/>
</p:tagLst>
</file>

<file path=ppt/tags/tag3121.xml><?xml version="1.0" encoding="utf-8"?>
<p:tagLst xmlns:p="http://schemas.openxmlformats.org/presentationml/2006/main">
  <p:tag name="POWER_USER_DIAGRAM_CIRCULAR_ARROW_KEY" val="POWER_USER_DIAGRAM_CIRCULAR_ARROW_VALUE_37"/>
</p:tagLst>
</file>

<file path=ppt/tags/tag3122.xml><?xml version="1.0" encoding="utf-8"?>
<p:tagLst xmlns:p="http://schemas.openxmlformats.org/presentationml/2006/main">
  <p:tag name="POWER_USER_DIAGRAM_CIRCULAR_ARROW_KEY" val="POWER_USER_DIAGRAM_CIRCULAR_ARROW_VALUE_38"/>
</p:tagLst>
</file>

<file path=ppt/tags/tag3123.xml><?xml version="1.0" encoding="utf-8"?>
<p:tagLst xmlns:p="http://schemas.openxmlformats.org/presentationml/2006/main">
  <p:tag name="POWER_USER_DIAGRAM_CIRCULAR_ARROW_KEY" val="POWER_USER_DIAGRAM_CIRCULAR_ARROW_VALUE_39"/>
</p:tagLst>
</file>

<file path=ppt/tags/tag3124.xml><?xml version="1.0" encoding="utf-8"?>
<p:tagLst xmlns:p="http://schemas.openxmlformats.org/presentationml/2006/main">
  <p:tag name="POWER_USER_DIAGRAM_CIRCULAR_ARROW_KEY" val="POWER_USER_DIAGRAM_CIRCULAR_ARROW_VALUE_40"/>
</p:tagLst>
</file>

<file path=ppt/tags/tag3125.xml><?xml version="1.0" encoding="utf-8"?>
<p:tagLst xmlns:p="http://schemas.openxmlformats.org/presentationml/2006/main">
  <p:tag name="POWER_USER_DIAGRAM_CIRCULAR_ARROW_KEY" val="POWER_USER_DIAGRAM_CIRCULAR_ARROW_VALUE_41"/>
</p:tagLst>
</file>

<file path=ppt/tags/tag3126.xml><?xml version="1.0" encoding="utf-8"?>
<p:tagLst xmlns:p="http://schemas.openxmlformats.org/presentationml/2006/main">
  <p:tag name="POWER_USER_DIAGRAM_CIRCULAR_ARROW_KEY" val="POWER_USER_DIAGRAM_CIRCULAR_ARROW_VALUE_42"/>
</p:tagLst>
</file>

<file path=ppt/tags/tag3127.xml><?xml version="1.0" encoding="utf-8"?>
<p:tagLst xmlns:p="http://schemas.openxmlformats.org/presentationml/2006/main">
  <p:tag name="POWER_USER_DIAGRAM_CIRCULAR_ARROW_KEY" val="POWER_USER_DIAGRAM_CIRCULAR_ARROW_VALUE_43"/>
</p:tagLst>
</file>

<file path=ppt/tags/tag3128.xml><?xml version="1.0" encoding="utf-8"?>
<p:tagLst xmlns:p="http://schemas.openxmlformats.org/presentationml/2006/main">
  <p:tag name="POWER_USER_DIAGRAM_CIRCULAR_ARROW_KEY" val="POWER_USER_DIAGRAM_CIRCULAR_ARROW_VALUE_44"/>
</p:tagLst>
</file>

<file path=ppt/tags/tag3129.xml><?xml version="1.0" encoding="utf-8"?>
<p:tagLst xmlns:p="http://schemas.openxmlformats.org/presentationml/2006/main">
  <p:tag name="POWER_USER_DIAGRAM_CIRCULAR_ARROW_KEY" val="POWER_USER_DIAGRAM_CIRCULAR_ARROW_VALUE_45"/>
</p:tagLst>
</file>

<file path=ppt/tags/tag313.xml><?xml version="1.0" encoding="utf-8"?>
<p:tagLst xmlns:p="http://schemas.openxmlformats.org/presentationml/2006/main">
  <p:tag name="POWER_USER_DIAGRAM_CIRCULAR_ARROW_KEY" val="POWER_USER_DIAGRAM_CIRCULAR_ARROW_VALUE_37"/>
</p:tagLst>
</file>

<file path=ppt/tags/tag3130.xml><?xml version="1.0" encoding="utf-8"?>
<p:tagLst xmlns:p="http://schemas.openxmlformats.org/presentationml/2006/main">
  <p:tag name="POWER_USER_DIAGRAM_CIRCULAR_ARROW_KEY" val="POWER_USER_DIAGRAM_CIRCULAR_ARROW_VALUE_46"/>
</p:tagLst>
</file>

<file path=ppt/tags/tag3131.xml><?xml version="1.0" encoding="utf-8"?>
<p:tagLst xmlns:p="http://schemas.openxmlformats.org/presentationml/2006/main">
  <p:tag name="POWER_USER_DIAGRAM_CIRCULAR_ARROW_KEY" val="POWER_USER_DIAGRAM_CIRCULAR_ARROW_VALUE_47"/>
</p:tagLst>
</file>

<file path=ppt/tags/tag3132.xml><?xml version="1.0" encoding="utf-8"?>
<p:tagLst xmlns:p="http://schemas.openxmlformats.org/presentationml/2006/main">
  <p:tag name="POWER_USER_DIAGRAM_CIRCULAR_ARROW_KEY" val="POWER_USER_DIAGRAM_CIRCULAR_ARROW_VALUE_48"/>
</p:tagLst>
</file>

<file path=ppt/tags/tag3133.xml><?xml version="1.0" encoding="utf-8"?>
<p:tagLst xmlns:p="http://schemas.openxmlformats.org/presentationml/2006/main">
  <p:tag name="POWER_USER_DIAGRAM_CIRCULAR_ARROW_KEY" val="POWER_USER_DIAGRAM_CIRCULAR_ARROW_VALUE_49"/>
</p:tagLst>
</file>

<file path=ppt/tags/tag3134.xml><?xml version="1.0" encoding="utf-8"?>
<p:tagLst xmlns:p="http://schemas.openxmlformats.org/presentationml/2006/main">
  <p:tag name="POWER_USER_DIAGRAM_CIRCULAR_ARROW_KEY" val="POWER_USER_DIAGRAM_CIRCULAR_ARROW_VALUE_50"/>
</p:tagLst>
</file>

<file path=ppt/tags/tag3135.xml><?xml version="1.0" encoding="utf-8"?>
<p:tagLst xmlns:p="http://schemas.openxmlformats.org/presentationml/2006/main">
  <p:tag name="POWER_USER_DIAGRAM_CIRCULAR_ARROW_KEY" val="POWER_USER_DIAGRAM_CIRCULAR_ARROW_VALUE_5"/>
</p:tagLst>
</file>

<file path=ppt/tags/tag3136.xml><?xml version="1.0" encoding="utf-8"?>
<p:tagLst xmlns:p="http://schemas.openxmlformats.org/presentationml/2006/main">
  <p:tag name="POWER_USER_DIAGRAM_CIRCULAR_ARROW_KEY" val="POWER_USER_DIAGRAM_CIRCULAR_ARROW_VALUE_6"/>
</p:tagLst>
</file>

<file path=ppt/tags/tag3137.xml><?xml version="1.0" encoding="utf-8"?>
<p:tagLst xmlns:p="http://schemas.openxmlformats.org/presentationml/2006/main">
  <p:tag name="POWER_USER_DIAGRAM_CIRCULAR_ARROW_KEY" val="POWER_USER_DIAGRAM_CIRCULAR_ARROW_VALUE_7"/>
</p:tagLst>
</file>

<file path=ppt/tags/tag3138.xml><?xml version="1.0" encoding="utf-8"?>
<p:tagLst xmlns:p="http://schemas.openxmlformats.org/presentationml/2006/main">
  <p:tag name="POWER_USER_DIAGRAM_CIRCULAR_ARROW_KEY" val="POWER_USER_DIAGRAM_CIRCULAR_ARROW_VALUE_8"/>
</p:tagLst>
</file>

<file path=ppt/tags/tag3139.xml><?xml version="1.0" encoding="utf-8"?>
<p:tagLst xmlns:p="http://schemas.openxmlformats.org/presentationml/2006/main">
  <p:tag name="POWER_USER_DIAGRAM_CIRCULAR_ARROW_KEY" val="POWER_USER_DIAGRAM_CIRCULAR_ARROW_VALUE_9"/>
</p:tagLst>
</file>

<file path=ppt/tags/tag314.xml><?xml version="1.0" encoding="utf-8"?>
<p:tagLst xmlns:p="http://schemas.openxmlformats.org/presentationml/2006/main">
  <p:tag name="POWER_USER_DIAGRAM_CIRCULAR_ARROW_KEY" val="POWER_USER_DIAGRAM_CIRCULAR_ARROW_VALUE_38"/>
</p:tagLst>
</file>

<file path=ppt/tags/tag3140.xml><?xml version="1.0" encoding="utf-8"?>
<p:tagLst xmlns:p="http://schemas.openxmlformats.org/presentationml/2006/main">
  <p:tag name="POWER_USER_DIAGRAM_CIRCULAR_ARROW_KEY" val="POWER_USER_DIAGRAM_CIRCULAR_ARROW_VALUE_10"/>
</p:tagLst>
</file>

<file path=ppt/tags/tag3141.xml><?xml version="1.0" encoding="utf-8"?>
<p:tagLst xmlns:p="http://schemas.openxmlformats.org/presentationml/2006/main">
  <p:tag name="POWER_USER_DIAGRAM_CIRCULAR_ARROW_KEY" val="POWER_USER_DIAGRAM_CIRCULAR_ARROW_VALUE_11"/>
</p:tagLst>
</file>

<file path=ppt/tags/tag3142.xml><?xml version="1.0" encoding="utf-8"?>
<p:tagLst xmlns:p="http://schemas.openxmlformats.org/presentationml/2006/main">
  <p:tag name="POWER_USER_DIAGRAM_CIRCULAR_ARROW_KEY" val="POWER_USER_DIAGRAM_CIRCULAR_ARROW_VALUE_12"/>
</p:tagLst>
</file>

<file path=ppt/tags/tag3143.xml><?xml version="1.0" encoding="utf-8"?>
<p:tagLst xmlns:p="http://schemas.openxmlformats.org/presentationml/2006/main">
  <p:tag name="POWER_USER_DIAGRAM_CIRCULAR_ARROW_KEY" val="POWER_USER_DIAGRAM_CIRCULAR_ARROW_VALUE_13"/>
</p:tagLst>
</file>

<file path=ppt/tags/tag3144.xml><?xml version="1.0" encoding="utf-8"?>
<p:tagLst xmlns:p="http://schemas.openxmlformats.org/presentationml/2006/main">
  <p:tag name="POWER_USER_DIAGRAM_CIRCULAR_ARROW_KEY" val="POWER_USER_DIAGRAM_CIRCULAR_ARROW_VALUE_14"/>
</p:tagLst>
</file>

<file path=ppt/tags/tag3145.xml><?xml version="1.0" encoding="utf-8"?>
<p:tagLst xmlns:p="http://schemas.openxmlformats.org/presentationml/2006/main">
  <p:tag name="POWER_USER_DIAGRAM_CIRCULAR_ARROW_KEY" val="POWER_USER_DIAGRAM_CIRCULAR_ARROW_VALUE_15"/>
</p:tagLst>
</file>

<file path=ppt/tags/tag3146.xml><?xml version="1.0" encoding="utf-8"?>
<p:tagLst xmlns:p="http://schemas.openxmlformats.org/presentationml/2006/main">
  <p:tag name="POWER_USER_DIAGRAM_CIRCULAR_ARROW_KEY" val="POWER_USER_DIAGRAM_CIRCULAR_ARROW_VALUE_16"/>
</p:tagLst>
</file>

<file path=ppt/tags/tag3147.xml><?xml version="1.0" encoding="utf-8"?>
<p:tagLst xmlns:p="http://schemas.openxmlformats.org/presentationml/2006/main">
  <p:tag name="POWER_USER_DIAGRAM_CIRCULAR_ARROW_KEY" val="POWER_USER_DIAGRAM_CIRCULAR_ARROW_VALUE_17"/>
</p:tagLst>
</file>

<file path=ppt/tags/tag3148.xml><?xml version="1.0" encoding="utf-8"?>
<p:tagLst xmlns:p="http://schemas.openxmlformats.org/presentationml/2006/main">
  <p:tag name="POWER_USER_DIAGRAM_CIRCULAR_ARROW_KEY" val="POWER_USER_DIAGRAM_CIRCULAR_ARROW_VALUE_18"/>
</p:tagLst>
</file>

<file path=ppt/tags/tag3149.xml><?xml version="1.0" encoding="utf-8"?>
<p:tagLst xmlns:p="http://schemas.openxmlformats.org/presentationml/2006/main">
  <p:tag name="POWER_USER_DIAGRAM_CIRCULAR_ARROW_KEY" val="POWER_USER_DIAGRAM_CIRCULAR_ARROW_VALUE_19"/>
</p:tagLst>
</file>

<file path=ppt/tags/tag315.xml><?xml version="1.0" encoding="utf-8"?>
<p:tagLst xmlns:p="http://schemas.openxmlformats.org/presentationml/2006/main">
  <p:tag name="POWER_USER_DIAGRAM_CIRCULAR_ARROW_KEY" val="POWER_USER_DIAGRAM_CIRCULAR_ARROW_VALUE_39"/>
</p:tagLst>
</file>

<file path=ppt/tags/tag3150.xml><?xml version="1.0" encoding="utf-8"?>
<p:tagLst xmlns:p="http://schemas.openxmlformats.org/presentationml/2006/main">
  <p:tag name="POWER_USER_DIAGRAM_CIRCULAR_ARROW_KEY" val="POWER_USER_DIAGRAM_CIRCULAR_ARROW_VALUE_20"/>
</p:tagLst>
</file>

<file path=ppt/tags/tag3151.xml><?xml version="1.0" encoding="utf-8"?>
<p:tagLst xmlns:p="http://schemas.openxmlformats.org/presentationml/2006/main">
  <p:tag name="POWER_USER_DIAGRAM_CIRCULAR_ARROW_KEY" val="POWER_USER_DIAGRAM_CIRCULAR_ARROW_VALUE_21"/>
</p:tagLst>
</file>

<file path=ppt/tags/tag3152.xml><?xml version="1.0" encoding="utf-8"?>
<p:tagLst xmlns:p="http://schemas.openxmlformats.org/presentationml/2006/main">
  <p:tag name="POWER_USER_DIAGRAM_CIRCULAR_ARROW_KEY" val="POWER_USER_DIAGRAM_CIRCULAR_ARROW_VALUE_22"/>
</p:tagLst>
</file>

<file path=ppt/tags/tag3153.xml><?xml version="1.0" encoding="utf-8"?>
<p:tagLst xmlns:p="http://schemas.openxmlformats.org/presentationml/2006/main">
  <p:tag name="POWER_USER_DIAGRAM_CIRCULAR_ARROW_KEY" val="POWER_USER_DIAGRAM_CIRCULAR_ARROW_VALUE_23"/>
</p:tagLst>
</file>

<file path=ppt/tags/tag3154.xml><?xml version="1.0" encoding="utf-8"?>
<p:tagLst xmlns:p="http://schemas.openxmlformats.org/presentationml/2006/main">
  <p:tag name="POWER_USER_DIAGRAM_CIRCULAR_ARROW_KEY" val="POWER_USER_DIAGRAM_CIRCULAR_ARROW_VALUE_24"/>
</p:tagLst>
</file>

<file path=ppt/tags/tag3155.xml><?xml version="1.0" encoding="utf-8"?>
<p:tagLst xmlns:p="http://schemas.openxmlformats.org/presentationml/2006/main">
  <p:tag name="POWER_USER_DIAGRAM_CIRCULAR_ARROW_KEY" val="POWER_USER_DIAGRAM_CIRCULAR_ARROW_VALUE_25"/>
</p:tagLst>
</file>

<file path=ppt/tags/tag3156.xml><?xml version="1.0" encoding="utf-8"?>
<p:tagLst xmlns:p="http://schemas.openxmlformats.org/presentationml/2006/main">
  <p:tag name="POWER_USER_DIAGRAM_CIRCULAR_ARROW_KEY" val="POWER_USER_DIAGRAM_CIRCULAR_ARROW_VALUE_26"/>
</p:tagLst>
</file>

<file path=ppt/tags/tag3157.xml><?xml version="1.0" encoding="utf-8"?>
<p:tagLst xmlns:p="http://schemas.openxmlformats.org/presentationml/2006/main">
  <p:tag name="POWER_USER_DIAGRAM_CIRCULAR_ARROW_KEY" val="POWER_USER_DIAGRAM_CIRCULAR_ARROW_VALUE_27"/>
</p:tagLst>
</file>

<file path=ppt/tags/tag3158.xml><?xml version="1.0" encoding="utf-8"?>
<p:tagLst xmlns:p="http://schemas.openxmlformats.org/presentationml/2006/main">
  <p:tag name="POWER_USER_DIAGRAM_CIRCULAR_ARROW_KEY" val="POWER_USER_DIAGRAM_CIRCULAR_ARROW_VALUE_28"/>
</p:tagLst>
</file>

<file path=ppt/tags/tag3159.xml><?xml version="1.0" encoding="utf-8"?>
<p:tagLst xmlns:p="http://schemas.openxmlformats.org/presentationml/2006/main">
  <p:tag name="POWER_USER_DIAGRAM_CIRCULAR_ARROW_KEY" val="POWER_USER_DIAGRAM_CIRCULAR_ARROW_VALUE_29"/>
</p:tagLst>
</file>

<file path=ppt/tags/tag316.xml><?xml version="1.0" encoding="utf-8"?>
<p:tagLst xmlns:p="http://schemas.openxmlformats.org/presentationml/2006/main">
  <p:tag name="POWER_USER_DIAGRAM_CIRCULAR_ARROW_KEY" val="POWER_USER_DIAGRAM_CIRCULAR_ARROW_VALUE_40"/>
</p:tagLst>
</file>

<file path=ppt/tags/tag3160.xml><?xml version="1.0" encoding="utf-8"?>
<p:tagLst xmlns:p="http://schemas.openxmlformats.org/presentationml/2006/main">
  <p:tag name="POWER_USER_DIAGRAM_CIRCULAR_ARROW_KEY" val="POWER_USER_DIAGRAM_CIRCULAR_ARROW_VALUE_30"/>
</p:tagLst>
</file>

<file path=ppt/tags/tag3161.xml><?xml version="1.0" encoding="utf-8"?>
<p:tagLst xmlns:p="http://schemas.openxmlformats.org/presentationml/2006/main">
  <p:tag name="POWER_USER_DIAGRAM_CIRCULAR_ARROW_KEY" val="POWER_USER_DIAGRAM_CIRCULAR_ARROW_VALUE_31"/>
</p:tagLst>
</file>

<file path=ppt/tags/tag3162.xml><?xml version="1.0" encoding="utf-8"?>
<p:tagLst xmlns:p="http://schemas.openxmlformats.org/presentationml/2006/main">
  <p:tag name="POWER_USER_DIAGRAM_CIRCULAR_ARROW_KEY" val="POWER_USER_DIAGRAM_CIRCULAR_ARROW_VALUE_32"/>
</p:tagLst>
</file>

<file path=ppt/tags/tag3163.xml><?xml version="1.0" encoding="utf-8"?>
<p:tagLst xmlns:p="http://schemas.openxmlformats.org/presentationml/2006/main">
  <p:tag name="POWER_USER_DIAGRAM_CIRCULAR_ARROW_KEY" val="POWER_USER_DIAGRAM_CIRCULAR_ARROW_VALUE_33"/>
</p:tagLst>
</file>

<file path=ppt/tags/tag3164.xml><?xml version="1.0" encoding="utf-8"?>
<p:tagLst xmlns:p="http://schemas.openxmlformats.org/presentationml/2006/main">
  <p:tag name="POWER_USER_DIAGRAM_CIRCULAR_ARROW_KEY" val="POWER_USER_DIAGRAM_CIRCULAR_ARROW_VALUE_34"/>
</p:tagLst>
</file>

<file path=ppt/tags/tag3165.xml><?xml version="1.0" encoding="utf-8"?>
<p:tagLst xmlns:p="http://schemas.openxmlformats.org/presentationml/2006/main">
  <p:tag name="POWER_USER_DIAGRAM_CIRCULAR_ARROW_KEY" val="POWER_USER_DIAGRAM_CIRCULAR_ARROW_VALUE_35"/>
</p:tagLst>
</file>

<file path=ppt/tags/tag3166.xml><?xml version="1.0" encoding="utf-8"?>
<p:tagLst xmlns:p="http://schemas.openxmlformats.org/presentationml/2006/main">
  <p:tag name="POWER_USER_DIAGRAM_CIRCULAR_ARROW_KEY" val="POWER_USER_DIAGRAM_CIRCULAR_ARROW_VALUE_36"/>
</p:tagLst>
</file>

<file path=ppt/tags/tag3167.xml><?xml version="1.0" encoding="utf-8"?>
<p:tagLst xmlns:p="http://schemas.openxmlformats.org/presentationml/2006/main">
  <p:tag name="POWER_USER_DIAGRAM_CIRCULAR_ARROW_KEY" val="POWER_USER_DIAGRAM_CIRCULAR_ARROW_VALUE_37"/>
</p:tagLst>
</file>

<file path=ppt/tags/tag3168.xml><?xml version="1.0" encoding="utf-8"?>
<p:tagLst xmlns:p="http://schemas.openxmlformats.org/presentationml/2006/main">
  <p:tag name="POWER_USER_DIAGRAM_CIRCULAR_ARROW_KEY" val="POWER_USER_DIAGRAM_CIRCULAR_ARROW_VALUE_38"/>
</p:tagLst>
</file>

<file path=ppt/tags/tag3169.xml><?xml version="1.0" encoding="utf-8"?>
<p:tagLst xmlns:p="http://schemas.openxmlformats.org/presentationml/2006/main">
  <p:tag name="POWER_USER_DIAGRAM_CIRCULAR_ARROW_KEY" val="POWER_USER_DIAGRAM_CIRCULAR_ARROW_VALUE_39"/>
</p:tagLst>
</file>

<file path=ppt/tags/tag317.xml><?xml version="1.0" encoding="utf-8"?>
<p:tagLst xmlns:p="http://schemas.openxmlformats.org/presentationml/2006/main">
  <p:tag name="POWER_USER_DIAGRAM_CIRCULAR_ARROW_KEY" val="POWER_USER_DIAGRAM_CIRCULAR_ARROW_VALUE_41"/>
</p:tagLst>
</file>

<file path=ppt/tags/tag3170.xml><?xml version="1.0" encoding="utf-8"?>
<p:tagLst xmlns:p="http://schemas.openxmlformats.org/presentationml/2006/main">
  <p:tag name="POWER_USER_DIAGRAM_CIRCULAR_ARROW_KEY" val="POWER_USER_DIAGRAM_CIRCULAR_ARROW_VALUE_40"/>
</p:tagLst>
</file>

<file path=ppt/tags/tag3171.xml><?xml version="1.0" encoding="utf-8"?>
<p:tagLst xmlns:p="http://schemas.openxmlformats.org/presentationml/2006/main">
  <p:tag name="POWER_USER_DIAGRAM_CIRCULAR_ARROW_KEY" val="POWER_USER_DIAGRAM_CIRCULAR_ARROW_VALUE_41"/>
</p:tagLst>
</file>

<file path=ppt/tags/tag3172.xml><?xml version="1.0" encoding="utf-8"?>
<p:tagLst xmlns:p="http://schemas.openxmlformats.org/presentationml/2006/main">
  <p:tag name="POWER_USER_DIAGRAM_CIRCULAR_ARROW_KEY" val="POWER_USER_DIAGRAM_CIRCULAR_ARROW_VALUE_42"/>
</p:tagLst>
</file>

<file path=ppt/tags/tag3173.xml><?xml version="1.0" encoding="utf-8"?>
<p:tagLst xmlns:p="http://schemas.openxmlformats.org/presentationml/2006/main">
  <p:tag name="POWER_USER_DIAGRAM_CIRCULAR_ARROW_KEY" val="POWER_USER_DIAGRAM_CIRCULAR_ARROW_VALUE_43"/>
</p:tagLst>
</file>

<file path=ppt/tags/tag3174.xml><?xml version="1.0" encoding="utf-8"?>
<p:tagLst xmlns:p="http://schemas.openxmlformats.org/presentationml/2006/main">
  <p:tag name="POWER_USER_DIAGRAM_CIRCULAR_ARROW_KEY" val="POWER_USER_DIAGRAM_CIRCULAR_ARROW_VALUE_44"/>
</p:tagLst>
</file>

<file path=ppt/tags/tag3175.xml><?xml version="1.0" encoding="utf-8"?>
<p:tagLst xmlns:p="http://schemas.openxmlformats.org/presentationml/2006/main">
  <p:tag name="POWER_USER_DIAGRAM_CIRCULAR_ARROW_KEY" val="POWER_USER_DIAGRAM_CIRCULAR_ARROW_VALUE_45"/>
</p:tagLst>
</file>

<file path=ppt/tags/tag3176.xml><?xml version="1.0" encoding="utf-8"?>
<p:tagLst xmlns:p="http://schemas.openxmlformats.org/presentationml/2006/main">
  <p:tag name="POWER_USER_DIAGRAM_CIRCULAR_ARROW_KEY" val="POWER_USER_DIAGRAM_CIRCULAR_ARROW_VALUE_46"/>
</p:tagLst>
</file>

<file path=ppt/tags/tag3177.xml><?xml version="1.0" encoding="utf-8"?>
<p:tagLst xmlns:p="http://schemas.openxmlformats.org/presentationml/2006/main">
  <p:tag name="POWER_USER_DIAGRAM_CIRCULAR_ARROW_KEY" val="POWER_USER_DIAGRAM_CIRCULAR_ARROW_VALUE_47"/>
</p:tagLst>
</file>

<file path=ppt/tags/tag3178.xml><?xml version="1.0" encoding="utf-8"?>
<p:tagLst xmlns:p="http://schemas.openxmlformats.org/presentationml/2006/main">
  <p:tag name="POWER_USER_DIAGRAM_CIRCULAR_ARROW_KEY" val="POWER_USER_DIAGRAM_CIRCULAR_ARROW_VALUE_48"/>
</p:tagLst>
</file>

<file path=ppt/tags/tag3179.xml><?xml version="1.0" encoding="utf-8"?>
<p:tagLst xmlns:p="http://schemas.openxmlformats.org/presentationml/2006/main">
  <p:tag name="POWER_USER_DIAGRAM_CIRCULAR_ARROW_KEY" val="POWER_USER_DIAGRAM_CIRCULAR_ARROW_VALUE_49"/>
</p:tagLst>
</file>

<file path=ppt/tags/tag318.xml><?xml version="1.0" encoding="utf-8"?>
<p:tagLst xmlns:p="http://schemas.openxmlformats.org/presentationml/2006/main">
  <p:tag name="POWER_USER_DIAGRAM_CIRCULAR_ARROW_KEY" val="POWER_USER_DIAGRAM_CIRCULAR_ARROW_VALUE_42"/>
</p:tagLst>
</file>

<file path=ppt/tags/tag3180.xml><?xml version="1.0" encoding="utf-8"?>
<p:tagLst xmlns:p="http://schemas.openxmlformats.org/presentationml/2006/main">
  <p:tag name="POWER_USER_DIAGRAM_CIRCULAR_ARROW_KEY" val="POWER_USER_DIAGRAM_CIRCULAR_ARROW_VALUE_50"/>
</p:tagLst>
</file>

<file path=ppt/tags/tag3181.xml><?xml version="1.0" encoding="utf-8"?>
<p:tagLst xmlns:p="http://schemas.openxmlformats.org/presentationml/2006/main">
  <p:tag name="POWER_USER_DIAGRAM_CIRCULAR_ARROW_KEY" val="POWER_USER_DIAGRAM_CIRCULAR_ARROW_VALUE_5"/>
</p:tagLst>
</file>

<file path=ppt/tags/tag3182.xml><?xml version="1.0" encoding="utf-8"?>
<p:tagLst xmlns:p="http://schemas.openxmlformats.org/presentationml/2006/main">
  <p:tag name="POWER_USER_DIAGRAM_CIRCULAR_ARROW_KEY" val="POWER_USER_DIAGRAM_CIRCULAR_ARROW_VALUE_6"/>
</p:tagLst>
</file>

<file path=ppt/tags/tag3183.xml><?xml version="1.0" encoding="utf-8"?>
<p:tagLst xmlns:p="http://schemas.openxmlformats.org/presentationml/2006/main">
  <p:tag name="POWER_USER_DIAGRAM_CIRCULAR_ARROW_KEY" val="POWER_USER_DIAGRAM_CIRCULAR_ARROW_VALUE_7"/>
</p:tagLst>
</file>

<file path=ppt/tags/tag3184.xml><?xml version="1.0" encoding="utf-8"?>
<p:tagLst xmlns:p="http://schemas.openxmlformats.org/presentationml/2006/main">
  <p:tag name="POWER_USER_DIAGRAM_CIRCULAR_ARROW_KEY" val="POWER_USER_DIAGRAM_CIRCULAR_ARROW_VALUE_8"/>
</p:tagLst>
</file>

<file path=ppt/tags/tag3185.xml><?xml version="1.0" encoding="utf-8"?>
<p:tagLst xmlns:p="http://schemas.openxmlformats.org/presentationml/2006/main">
  <p:tag name="POWER_USER_DIAGRAM_CIRCULAR_ARROW_KEY" val="POWER_USER_DIAGRAM_CIRCULAR_ARROW_VALUE_9"/>
</p:tagLst>
</file>

<file path=ppt/tags/tag3186.xml><?xml version="1.0" encoding="utf-8"?>
<p:tagLst xmlns:p="http://schemas.openxmlformats.org/presentationml/2006/main">
  <p:tag name="POWER_USER_DIAGRAM_CIRCULAR_ARROW_KEY" val="POWER_USER_DIAGRAM_CIRCULAR_ARROW_VALUE_10"/>
</p:tagLst>
</file>

<file path=ppt/tags/tag3187.xml><?xml version="1.0" encoding="utf-8"?>
<p:tagLst xmlns:p="http://schemas.openxmlformats.org/presentationml/2006/main">
  <p:tag name="POWER_USER_DIAGRAM_CIRCULAR_ARROW_KEY" val="POWER_USER_DIAGRAM_CIRCULAR_ARROW_VALUE_11"/>
</p:tagLst>
</file>

<file path=ppt/tags/tag3188.xml><?xml version="1.0" encoding="utf-8"?>
<p:tagLst xmlns:p="http://schemas.openxmlformats.org/presentationml/2006/main">
  <p:tag name="POWER_USER_DIAGRAM_CIRCULAR_ARROW_KEY" val="POWER_USER_DIAGRAM_CIRCULAR_ARROW_VALUE_12"/>
</p:tagLst>
</file>

<file path=ppt/tags/tag3189.xml><?xml version="1.0" encoding="utf-8"?>
<p:tagLst xmlns:p="http://schemas.openxmlformats.org/presentationml/2006/main">
  <p:tag name="POWER_USER_DIAGRAM_CIRCULAR_ARROW_KEY" val="POWER_USER_DIAGRAM_CIRCULAR_ARROW_VALUE_13"/>
</p:tagLst>
</file>

<file path=ppt/tags/tag319.xml><?xml version="1.0" encoding="utf-8"?>
<p:tagLst xmlns:p="http://schemas.openxmlformats.org/presentationml/2006/main">
  <p:tag name="POWER_USER_DIAGRAM_CIRCULAR_ARROW_KEY" val="POWER_USER_DIAGRAM_CIRCULAR_ARROW_VALUE_43"/>
</p:tagLst>
</file>

<file path=ppt/tags/tag3190.xml><?xml version="1.0" encoding="utf-8"?>
<p:tagLst xmlns:p="http://schemas.openxmlformats.org/presentationml/2006/main">
  <p:tag name="POWER_USER_DIAGRAM_CIRCULAR_ARROW_KEY" val="POWER_USER_DIAGRAM_CIRCULAR_ARROW_VALUE_14"/>
</p:tagLst>
</file>

<file path=ppt/tags/tag3191.xml><?xml version="1.0" encoding="utf-8"?>
<p:tagLst xmlns:p="http://schemas.openxmlformats.org/presentationml/2006/main">
  <p:tag name="POWER_USER_DIAGRAM_CIRCULAR_ARROW_KEY" val="POWER_USER_DIAGRAM_CIRCULAR_ARROW_VALUE_15"/>
</p:tagLst>
</file>

<file path=ppt/tags/tag3192.xml><?xml version="1.0" encoding="utf-8"?>
<p:tagLst xmlns:p="http://schemas.openxmlformats.org/presentationml/2006/main">
  <p:tag name="POWER_USER_DIAGRAM_CIRCULAR_ARROW_KEY" val="POWER_USER_DIAGRAM_CIRCULAR_ARROW_VALUE_16"/>
</p:tagLst>
</file>

<file path=ppt/tags/tag3193.xml><?xml version="1.0" encoding="utf-8"?>
<p:tagLst xmlns:p="http://schemas.openxmlformats.org/presentationml/2006/main">
  <p:tag name="POWER_USER_DIAGRAM_CIRCULAR_ARROW_KEY" val="POWER_USER_DIAGRAM_CIRCULAR_ARROW_VALUE_17"/>
</p:tagLst>
</file>

<file path=ppt/tags/tag3194.xml><?xml version="1.0" encoding="utf-8"?>
<p:tagLst xmlns:p="http://schemas.openxmlformats.org/presentationml/2006/main">
  <p:tag name="POWER_USER_DIAGRAM_CIRCULAR_ARROW_KEY" val="POWER_USER_DIAGRAM_CIRCULAR_ARROW_VALUE_18"/>
</p:tagLst>
</file>

<file path=ppt/tags/tag3195.xml><?xml version="1.0" encoding="utf-8"?>
<p:tagLst xmlns:p="http://schemas.openxmlformats.org/presentationml/2006/main">
  <p:tag name="POWER_USER_DIAGRAM_CIRCULAR_ARROW_KEY" val="POWER_USER_DIAGRAM_CIRCULAR_ARROW_VALUE_19"/>
</p:tagLst>
</file>

<file path=ppt/tags/tag3196.xml><?xml version="1.0" encoding="utf-8"?>
<p:tagLst xmlns:p="http://schemas.openxmlformats.org/presentationml/2006/main">
  <p:tag name="POWER_USER_DIAGRAM_CIRCULAR_ARROW_KEY" val="POWER_USER_DIAGRAM_CIRCULAR_ARROW_VALUE_20"/>
</p:tagLst>
</file>

<file path=ppt/tags/tag3197.xml><?xml version="1.0" encoding="utf-8"?>
<p:tagLst xmlns:p="http://schemas.openxmlformats.org/presentationml/2006/main">
  <p:tag name="POWER_USER_DIAGRAM_CIRCULAR_ARROW_KEY" val="POWER_USER_DIAGRAM_CIRCULAR_ARROW_VALUE_21"/>
</p:tagLst>
</file>

<file path=ppt/tags/tag3198.xml><?xml version="1.0" encoding="utf-8"?>
<p:tagLst xmlns:p="http://schemas.openxmlformats.org/presentationml/2006/main">
  <p:tag name="POWER_USER_DIAGRAM_CIRCULAR_ARROW_KEY" val="POWER_USER_DIAGRAM_CIRCULAR_ARROW_VALUE_22"/>
</p:tagLst>
</file>

<file path=ppt/tags/tag3199.xml><?xml version="1.0" encoding="utf-8"?>
<p:tagLst xmlns:p="http://schemas.openxmlformats.org/presentationml/2006/main">
  <p:tag name="POWER_USER_DIAGRAM_CIRCULAR_ARROW_KEY" val="POWER_USER_DIAGRAM_CIRCULAR_ARROW_VALUE_23"/>
</p:tagLst>
</file>

<file path=ppt/tags/tag32.xml><?xml version="1.0" encoding="utf-8"?>
<p:tagLst xmlns:p="http://schemas.openxmlformats.org/presentationml/2006/main">
  <p:tag name="POWER_USER_DIAGRAM_CIRCULAR_ARROW_KEY" val="POWER_USER_DIAGRAM_CIRCULAR_ARROW_VALUE_34"/>
</p:tagLst>
</file>

<file path=ppt/tags/tag320.xml><?xml version="1.0" encoding="utf-8"?>
<p:tagLst xmlns:p="http://schemas.openxmlformats.org/presentationml/2006/main">
  <p:tag name="POWER_USER_DIAGRAM_CIRCULAR_ARROW_KEY" val="POWER_USER_DIAGRAM_CIRCULAR_ARROW_VALUE_44"/>
</p:tagLst>
</file>

<file path=ppt/tags/tag3200.xml><?xml version="1.0" encoding="utf-8"?>
<p:tagLst xmlns:p="http://schemas.openxmlformats.org/presentationml/2006/main">
  <p:tag name="POWER_USER_DIAGRAM_CIRCULAR_ARROW_KEY" val="POWER_USER_DIAGRAM_CIRCULAR_ARROW_VALUE_24"/>
</p:tagLst>
</file>

<file path=ppt/tags/tag3201.xml><?xml version="1.0" encoding="utf-8"?>
<p:tagLst xmlns:p="http://schemas.openxmlformats.org/presentationml/2006/main">
  <p:tag name="POWER_USER_DIAGRAM_CIRCULAR_ARROW_KEY" val="POWER_USER_DIAGRAM_CIRCULAR_ARROW_VALUE_25"/>
</p:tagLst>
</file>

<file path=ppt/tags/tag3202.xml><?xml version="1.0" encoding="utf-8"?>
<p:tagLst xmlns:p="http://schemas.openxmlformats.org/presentationml/2006/main">
  <p:tag name="POWER_USER_DIAGRAM_CIRCULAR_ARROW_KEY" val="POWER_USER_DIAGRAM_CIRCULAR_ARROW_VALUE_26"/>
</p:tagLst>
</file>

<file path=ppt/tags/tag3203.xml><?xml version="1.0" encoding="utf-8"?>
<p:tagLst xmlns:p="http://schemas.openxmlformats.org/presentationml/2006/main">
  <p:tag name="POWER_USER_DIAGRAM_CIRCULAR_ARROW_KEY" val="POWER_USER_DIAGRAM_CIRCULAR_ARROW_VALUE_27"/>
</p:tagLst>
</file>

<file path=ppt/tags/tag3204.xml><?xml version="1.0" encoding="utf-8"?>
<p:tagLst xmlns:p="http://schemas.openxmlformats.org/presentationml/2006/main">
  <p:tag name="POWER_USER_DIAGRAM_CIRCULAR_ARROW_KEY" val="POWER_USER_DIAGRAM_CIRCULAR_ARROW_VALUE_28"/>
</p:tagLst>
</file>

<file path=ppt/tags/tag3205.xml><?xml version="1.0" encoding="utf-8"?>
<p:tagLst xmlns:p="http://schemas.openxmlformats.org/presentationml/2006/main">
  <p:tag name="POWER_USER_DIAGRAM_CIRCULAR_ARROW_KEY" val="POWER_USER_DIAGRAM_CIRCULAR_ARROW_VALUE_29"/>
</p:tagLst>
</file>

<file path=ppt/tags/tag3206.xml><?xml version="1.0" encoding="utf-8"?>
<p:tagLst xmlns:p="http://schemas.openxmlformats.org/presentationml/2006/main">
  <p:tag name="POWER_USER_DIAGRAM_CIRCULAR_ARROW_KEY" val="POWER_USER_DIAGRAM_CIRCULAR_ARROW_VALUE_30"/>
</p:tagLst>
</file>

<file path=ppt/tags/tag3207.xml><?xml version="1.0" encoding="utf-8"?>
<p:tagLst xmlns:p="http://schemas.openxmlformats.org/presentationml/2006/main">
  <p:tag name="POWER_USER_DIAGRAM_CIRCULAR_ARROW_KEY" val="POWER_USER_DIAGRAM_CIRCULAR_ARROW_VALUE_31"/>
</p:tagLst>
</file>

<file path=ppt/tags/tag3208.xml><?xml version="1.0" encoding="utf-8"?>
<p:tagLst xmlns:p="http://schemas.openxmlformats.org/presentationml/2006/main">
  <p:tag name="POWER_USER_DIAGRAM_CIRCULAR_ARROW_KEY" val="POWER_USER_DIAGRAM_CIRCULAR_ARROW_VALUE_32"/>
</p:tagLst>
</file>

<file path=ppt/tags/tag3209.xml><?xml version="1.0" encoding="utf-8"?>
<p:tagLst xmlns:p="http://schemas.openxmlformats.org/presentationml/2006/main">
  <p:tag name="POWER_USER_DIAGRAM_CIRCULAR_ARROW_KEY" val="POWER_USER_DIAGRAM_CIRCULAR_ARROW_VALUE_33"/>
</p:tagLst>
</file>

<file path=ppt/tags/tag321.xml><?xml version="1.0" encoding="utf-8"?>
<p:tagLst xmlns:p="http://schemas.openxmlformats.org/presentationml/2006/main">
  <p:tag name="POWER_USER_DIAGRAM_CIRCULAR_ARROW_KEY" val="POWER_USER_DIAGRAM_CIRCULAR_ARROW_VALUE_45"/>
</p:tagLst>
</file>

<file path=ppt/tags/tag3210.xml><?xml version="1.0" encoding="utf-8"?>
<p:tagLst xmlns:p="http://schemas.openxmlformats.org/presentationml/2006/main">
  <p:tag name="POWER_USER_DIAGRAM_CIRCULAR_ARROW_KEY" val="POWER_USER_DIAGRAM_CIRCULAR_ARROW_VALUE_34"/>
</p:tagLst>
</file>

<file path=ppt/tags/tag3211.xml><?xml version="1.0" encoding="utf-8"?>
<p:tagLst xmlns:p="http://schemas.openxmlformats.org/presentationml/2006/main">
  <p:tag name="POWER_USER_DIAGRAM_CIRCULAR_ARROW_KEY" val="POWER_USER_DIAGRAM_CIRCULAR_ARROW_VALUE_35"/>
</p:tagLst>
</file>

<file path=ppt/tags/tag3212.xml><?xml version="1.0" encoding="utf-8"?>
<p:tagLst xmlns:p="http://schemas.openxmlformats.org/presentationml/2006/main">
  <p:tag name="POWER_USER_DIAGRAM_CIRCULAR_ARROW_KEY" val="POWER_USER_DIAGRAM_CIRCULAR_ARROW_VALUE_36"/>
</p:tagLst>
</file>

<file path=ppt/tags/tag3213.xml><?xml version="1.0" encoding="utf-8"?>
<p:tagLst xmlns:p="http://schemas.openxmlformats.org/presentationml/2006/main">
  <p:tag name="POWER_USER_DIAGRAM_CIRCULAR_ARROW_KEY" val="POWER_USER_DIAGRAM_CIRCULAR_ARROW_VALUE_37"/>
</p:tagLst>
</file>

<file path=ppt/tags/tag3214.xml><?xml version="1.0" encoding="utf-8"?>
<p:tagLst xmlns:p="http://schemas.openxmlformats.org/presentationml/2006/main">
  <p:tag name="POWER_USER_DIAGRAM_CIRCULAR_ARROW_KEY" val="POWER_USER_DIAGRAM_CIRCULAR_ARROW_VALUE_38"/>
</p:tagLst>
</file>

<file path=ppt/tags/tag3215.xml><?xml version="1.0" encoding="utf-8"?>
<p:tagLst xmlns:p="http://schemas.openxmlformats.org/presentationml/2006/main">
  <p:tag name="POWER_USER_DIAGRAM_CIRCULAR_ARROW_KEY" val="POWER_USER_DIAGRAM_CIRCULAR_ARROW_VALUE_39"/>
</p:tagLst>
</file>

<file path=ppt/tags/tag3216.xml><?xml version="1.0" encoding="utf-8"?>
<p:tagLst xmlns:p="http://schemas.openxmlformats.org/presentationml/2006/main">
  <p:tag name="POWER_USER_DIAGRAM_CIRCULAR_ARROW_KEY" val="POWER_USER_DIAGRAM_CIRCULAR_ARROW_VALUE_40"/>
</p:tagLst>
</file>

<file path=ppt/tags/tag3217.xml><?xml version="1.0" encoding="utf-8"?>
<p:tagLst xmlns:p="http://schemas.openxmlformats.org/presentationml/2006/main">
  <p:tag name="POWER_USER_DIAGRAM_CIRCULAR_ARROW_KEY" val="POWER_USER_DIAGRAM_CIRCULAR_ARROW_VALUE_41"/>
</p:tagLst>
</file>

<file path=ppt/tags/tag3218.xml><?xml version="1.0" encoding="utf-8"?>
<p:tagLst xmlns:p="http://schemas.openxmlformats.org/presentationml/2006/main">
  <p:tag name="POWER_USER_DIAGRAM_CIRCULAR_ARROW_KEY" val="POWER_USER_DIAGRAM_CIRCULAR_ARROW_VALUE_42"/>
</p:tagLst>
</file>

<file path=ppt/tags/tag3219.xml><?xml version="1.0" encoding="utf-8"?>
<p:tagLst xmlns:p="http://schemas.openxmlformats.org/presentationml/2006/main">
  <p:tag name="POWER_USER_DIAGRAM_CIRCULAR_ARROW_KEY" val="POWER_USER_DIAGRAM_CIRCULAR_ARROW_VALUE_43"/>
</p:tagLst>
</file>

<file path=ppt/tags/tag322.xml><?xml version="1.0" encoding="utf-8"?>
<p:tagLst xmlns:p="http://schemas.openxmlformats.org/presentationml/2006/main">
  <p:tag name="POWER_USER_DIAGRAM_CIRCULAR_ARROW_KEY" val="POWER_USER_DIAGRAM_CIRCULAR_ARROW_VALUE_46"/>
</p:tagLst>
</file>

<file path=ppt/tags/tag3220.xml><?xml version="1.0" encoding="utf-8"?>
<p:tagLst xmlns:p="http://schemas.openxmlformats.org/presentationml/2006/main">
  <p:tag name="POWER_USER_DIAGRAM_CIRCULAR_ARROW_KEY" val="POWER_USER_DIAGRAM_CIRCULAR_ARROW_VALUE_44"/>
</p:tagLst>
</file>

<file path=ppt/tags/tag3221.xml><?xml version="1.0" encoding="utf-8"?>
<p:tagLst xmlns:p="http://schemas.openxmlformats.org/presentationml/2006/main">
  <p:tag name="POWER_USER_DIAGRAM_CIRCULAR_ARROW_KEY" val="POWER_USER_DIAGRAM_CIRCULAR_ARROW_VALUE_45"/>
</p:tagLst>
</file>

<file path=ppt/tags/tag3222.xml><?xml version="1.0" encoding="utf-8"?>
<p:tagLst xmlns:p="http://schemas.openxmlformats.org/presentationml/2006/main">
  <p:tag name="POWER_USER_DIAGRAM_CIRCULAR_ARROW_KEY" val="POWER_USER_DIAGRAM_CIRCULAR_ARROW_VALUE_46"/>
</p:tagLst>
</file>

<file path=ppt/tags/tag3223.xml><?xml version="1.0" encoding="utf-8"?>
<p:tagLst xmlns:p="http://schemas.openxmlformats.org/presentationml/2006/main">
  <p:tag name="POWER_USER_DIAGRAM_CIRCULAR_ARROW_KEY" val="POWER_USER_DIAGRAM_CIRCULAR_ARROW_VALUE_47"/>
</p:tagLst>
</file>

<file path=ppt/tags/tag3224.xml><?xml version="1.0" encoding="utf-8"?>
<p:tagLst xmlns:p="http://schemas.openxmlformats.org/presentationml/2006/main">
  <p:tag name="POWER_USER_DIAGRAM_CIRCULAR_ARROW_KEY" val="POWER_USER_DIAGRAM_CIRCULAR_ARROW_VALUE_48"/>
</p:tagLst>
</file>

<file path=ppt/tags/tag3225.xml><?xml version="1.0" encoding="utf-8"?>
<p:tagLst xmlns:p="http://schemas.openxmlformats.org/presentationml/2006/main">
  <p:tag name="POWER_USER_DIAGRAM_CIRCULAR_ARROW_KEY" val="POWER_USER_DIAGRAM_CIRCULAR_ARROW_VALUE_49"/>
</p:tagLst>
</file>

<file path=ppt/tags/tag3226.xml><?xml version="1.0" encoding="utf-8"?>
<p:tagLst xmlns:p="http://schemas.openxmlformats.org/presentationml/2006/main">
  <p:tag name="POWER_USER_DIAGRAM_CIRCULAR_ARROW_KEY" val="POWER_USER_DIAGRAM_CIRCULAR_ARROW_VALUE_50"/>
</p:tagLst>
</file>

<file path=ppt/tags/tag3227.xml><?xml version="1.0" encoding="utf-8"?>
<p:tagLst xmlns:p="http://schemas.openxmlformats.org/presentationml/2006/main">
  <p:tag name="POWER_USER_DIAGRAM_CIRCULAR_ARROW_KEY" val="POWER_USER_DIAGRAM_CIRCULAR_ARROW_VALUE_5"/>
</p:tagLst>
</file>

<file path=ppt/tags/tag3228.xml><?xml version="1.0" encoding="utf-8"?>
<p:tagLst xmlns:p="http://schemas.openxmlformats.org/presentationml/2006/main">
  <p:tag name="POWER_USER_DIAGRAM_CIRCULAR_ARROW_KEY" val="POWER_USER_DIAGRAM_CIRCULAR_ARROW_VALUE_6"/>
</p:tagLst>
</file>

<file path=ppt/tags/tag3229.xml><?xml version="1.0" encoding="utf-8"?>
<p:tagLst xmlns:p="http://schemas.openxmlformats.org/presentationml/2006/main">
  <p:tag name="POWER_USER_DIAGRAM_CIRCULAR_ARROW_KEY" val="POWER_USER_DIAGRAM_CIRCULAR_ARROW_VALUE_7"/>
</p:tagLst>
</file>

<file path=ppt/tags/tag323.xml><?xml version="1.0" encoding="utf-8"?>
<p:tagLst xmlns:p="http://schemas.openxmlformats.org/presentationml/2006/main">
  <p:tag name="POWER_USER_DIAGRAM_CIRCULAR_ARROW_KEY" val="POWER_USER_DIAGRAM_CIRCULAR_ARROW_VALUE_47"/>
</p:tagLst>
</file>

<file path=ppt/tags/tag3230.xml><?xml version="1.0" encoding="utf-8"?>
<p:tagLst xmlns:p="http://schemas.openxmlformats.org/presentationml/2006/main">
  <p:tag name="POWER_USER_DIAGRAM_CIRCULAR_ARROW_KEY" val="POWER_USER_DIAGRAM_CIRCULAR_ARROW_VALUE_8"/>
</p:tagLst>
</file>

<file path=ppt/tags/tag3231.xml><?xml version="1.0" encoding="utf-8"?>
<p:tagLst xmlns:p="http://schemas.openxmlformats.org/presentationml/2006/main">
  <p:tag name="POWER_USER_DIAGRAM_CIRCULAR_ARROW_KEY" val="POWER_USER_DIAGRAM_CIRCULAR_ARROW_VALUE_9"/>
</p:tagLst>
</file>

<file path=ppt/tags/tag3232.xml><?xml version="1.0" encoding="utf-8"?>
<p:tagLst xmlns:p="http://schemas.openxmlformats.org/presentationml/2006/main">
  <p:tag name="POWER_USER_DIAGRAM_CIRCULAR_ARROW_KEY" val="POWER_USER_DIAGRAM_CIRCULAR_ARROW_VALUE_10"/>
</p:tagLst>
</file>

<file path=ppt/tags/tag3233.xml><?xml version="1.0" encoding="utf-8"?>
<p:tagLst xmlns:p="http://schemas.openxmlformats.org/presentationml/2006/main">
  <p:tag name="POWER_USER_DIAGRAM_CIRCULAR_ARROW_KEY" val="POWER_USER_DIAGRAM_CIRCULAR_ARROW_VALUE_11"/>
</p:tagLst>
</file>

<file path=ppt/tags/tag3234.xml><?xml version="1.0" encoding="utf-8"?>
<p:tagLst xmlns:p="http://schemas.openxmlformats.org/presentationml/2006/main">
  <p:tag name="POWER_USER_DIAGRAM_CIRCULAR_ARROW_KEY" val="POWER_USER_DIAGRAM_CIRCULAR_ARROW_VALUE_12"/>
</p:tagLst>
</file>

<file path=ppt/tags/tag3235.xml><?xml version="1.0" encoding="utf-8"?>
<p:tagLst xmlns:p="http://schemas.openxmlformats.org/presentationml/2006/main">
  <p:tag name="POWER_USER_DIAGRAM_CIRCULAR_ARROW_KEY" val="POWER_USER_DIAGRAM_CIRCULAR_ARROW_VALUE_13"/>
</p:tagLst>
</file>

<file path=ppt/tags/tag3236.xml><?xml version="1.0" encoding="utf-8"?>
<p:tagLst xmlns:p="http://schemas.openxmlformats.org/presentationml/2006/main">
  <p:tag name="POWER_USER_DIAGRAM_CIRCULAR_ARROW_KEY" val="POWER_USER_DIAGRAM_CIRCULAR_ARROW_VALUE_14"/>
</p:tagLst>
</file>

<file path=ppt/tags/tag3237.xml><?xml version="1.0" encoding="utf-8"?>
<p:tagLst xmlns:p="http://schemas.openxmlformats.org/presentationml/2006/main">
  <p:tag name="POWER_USER_DIAGRAM_CIRCULAR_ARROW_KEY" val="POWER_USER_DIAGRAM_CIRCULAR_ARROW_VALUE_15"/>
</p:tagLst>
</file>

<file path=ppt/tags/tag3238.xml><?xml version="1.0" encoding="utf-8"?>
<p:tagLst xmlns:p="http://schemas.openxmlformats.org/presentationml/2006/main">
  <p:tag name="POWER_USER_DIAGRAM_CIRCULAR_ARROW_KEY" val="POWER_USER_DIAGRAM_CIRCULAR_ARROW_VALUE_16"/>
</p:tagLst>
</file>

<file path=ppt/tags/tag3239.xml><?xml version="1.0" encoding="utf-8"?>
<p:tagLst xmlns:p="http://schemas.openxmlformats.org/presentationml/2006/main">
  <p:tag name="POWER_USER_DIAGRAM_CIRCULAR_ARROW_KEY" val="POWER_USER_DIAGRAM_CIRCULAR_ARROW_VALUE_17"/>
</p:tagLst>
</file>

<file path=ppt/tags/tag324.xml><?xml version="1.0" encoding="utf-8"?>
<p:tagLst xmlns:p="http://schemas.openxmlformats.org/presentationml/2006/main">
  <p:tag name="POWER_USER_DIAGRAM_CIRCULAR_ARROW_KEY" val="POWER_USER_DIAGRAM_CIRCULAR_ARROW_VALUE_48"/>
</p:tagLst>
</file>

<file path=ppt/tags/tag3240.xml><?xml version="1.0" encoding="utf-8"?>
<p:tagLst xmlns:p="http://schemas.openxmlformats.org/presentationml/2006/main">
  <p:tag name="POWER_USER_DIAGRAM_CIRCULAR_ARROW_KEY" val="POWER_USER_DIAGRAM_CIRCULAR_ARROW_VALUE_18"/>
</p:tagLst>
</file>

<file path=ppt/tags/tag3241.xml><?xml version="1.0" encoding="utf-8"?>
<p:tagLst xmlns:p="http://schemas.openxmlformats.org/presentationml/2006/main">
  <p:tag name="POWER_USER_DIAGRAM_CIRCULAR_ARROW_KEY" val="POWER_USER_DIAGRAM_CIRCULAR_ARROW_VALUE_19"/>
</p:tagLst>
</file>

<file path=ppt/tags/tag3242.xml><?xml version="1.0" encoding="utf-8"?>
<p:tagLst xmlns:p="http://schemas.openxmlformats.org/presentationml/2006/main">
  <p:tag name="POWER_USER_DIAGRAM_CIRCULAR_ARROW_KEY" val="POWER_USER_DIAGRAM_CIRCULAR_ARROW_VALUE_20"/>
</p:tagLst>
</file>

<file path=ppt/tags/tag3243.xml><?xml version="1.0" encoding="utf-8"?>
<p:tagLst xmlns:p="http://schemas.openxmlformats.org/presentationml/2006/main">
  <p:tag name="POWER_USER_DIAGRAM_CIRCULAR_ARROW_KEY" val="POWER_USER_DIAGRAM_CIRCULAR_ARROW_VALUE_21"/>
</p:tagLst>
</file>

<file path=ppt/tags/tag3244.xml><?xml version="1.0" encoding="utf-8"?>
<p:tagLst xmlns:p="http://schemas.openxmlformats.org/presentationml/2006/main">
  <p:tag name="POWER_USER_DIAGRAM_CIRCULAR_ARROW_KEY" val="POWER_USER_DIAGRAM_CIRCULAR_ARROW_VALUE_22"/>
</p:tagLst>
</file>

<file path=ppt/tags/tag3245.xml><?xml version="1.0" encoding="utf-8"?>
<p:tagLst xmlns:p="http://schemas.openxmlformats.org/presentationml/2006/main">
  <p:tag name="POWER_USER_DIAGRAM_CIRCULAR_ARROW_KEY" val="POWER_USER_DIAGRAM_CIRCULAR_ARROW_VALUE_23"/>
</p:tagLst>
</file>

<file path=ppt/tags/tag3246.xml><?xml version="1.0" encoding="utf-8"?>
<p:tagLst xmlns:p="http://schemas.openxmlformats.org/presentationml/2006/main">
  <p:tag name="POWER_USER_DIAGRAM_CIRCULAR_ARROW_KEY" val="POWER_USER_DIAGRAM_CIRCULAR_ARROW_VALUE_24"/>
</p:tagLst>
</file>

<file path=ppt/tags/tag3247.xml><?xml version="1.0" encoding="utf-8"?>
<p:tagLst xmlns:p="http://schemas.openxmlformats.org/presentationml/2006/main">
  <p:tag name="POWER_USER_DIAGRAM_CIRCULAR_ARROW_KEY" val="POWER_USER_DIAGRAM_CIRCULAR_ARROW_VALUE_25"/>
</p:tagLst>
</file>

<file path=ppt/tags/tag3248.xml><?xml version="1.0" encoding="utf-8"?>
<p:tagLst xmlns:p="http://schemas.openxmlformats.org/presentationml/2006/main">
  <p:tag name="POWER_USER_DIAGRAM_CIRCULAR_ARROW_KEY" val="POWER_USER_DIAGRAM_CIRCULAR_ARROW_VALUE_26"/>
</p:tagLst>
</file>

<file path=ppt/tags/tag3249.xml><?xml version="1.0" encoding="utf-8"?>
<p:tagLst xmlns:p="http://schemas.openxmlformats.org/presentationml/2006/main">
  <p:tag name="POWER_USER_DIAGRAM_CIRCULAR_ARROW_KEY" val="POWER_USER_DIAGRAM_CIRCULAR_ARROW_VALUE_27"/>
</p:tagLst>
</file>

<file path=ppt/tags/tag325.xml><?xml version="1.0" encoding="utf-8"?>
<p:tagLst xmlns:p="http://schemas.openxmlformats.org/presentationml/2006/main">
  <p:tag name="POWER_USER_DIAGRAM_CIRCULAR_ARROW_KEY" val="POWER_USER_DIAGRAM_CIRCULAR_ARROW_VALUE_49"/>
</p:tagLst>
</file>

<file path=ppt/tags/tag3250.xml><?xml version="1.0" encoding="utf-8"?>
<p:tagLst xmlns:p="http://schemas.openxmlformats.org/presentationml/2006/main">
  <p:tag name="POWER_USER_DIAGRAM_CIRCULAR_ARROW_KEY" val="POWER_USER_DIAGRAM_CIRCULAR_ARROW_VALUE_28"/>
</p:tagLst>
</file>

<file path=ppt/tags/tag3251.xml><?xml version="1.0" encoding="utf-8"?>
<p:tagLst xmlns:p="http://schemas.openxmlformats.org/presentationml/2006/main">
  <p:tag name="POWER_USER_DIAGRAM_CIRCULAR_ARROW_KEY" val="POWER_USER_DIAGRAM_CIRCULAR_ARROW_VALUE_29"/>
</p:tagLst>
</file>

<file path=ppt/tags/tag3252.xml><?xml version="1.0" encoding="utf-8"?>
<p:tagLst xmlns:p="http://schemas.openxmlformats.org/presentationml/2006/main">
  <p:tag name="POWER_USER_DIAGRAM_CIRCULAR_ARROW_KEY" val="POWER_USER_DIAGRAM_CIRCULAR_ARROW_VALUE_30"/>
</p:tagLst>
</file>

<file path=ppt/tags/tag3253.xml><?xml version="1.0" encoding="utf-8"?>
<p:tagLst xmlns:p="http://schemas.openxmlformats.org/presentationml/2006/main">
  <p:tag name="POWER_USER_DIAGRAM_CIRCULAR_ARROW_KEY" val="POWER_USER_DIAGRAM_CIRCULAR_ARROW_VALUE_31"/>
</p:tagLst>
</file>

<file path=ppt/tags/tag3254.xml><?xml version="1.0" encoding="utf-8"?>
<p:tagLst xmlns:p="http://schemas.openxmlformats.org/presentationml/2006/main">
  <p:tag name="POWER_USER_DIAGRAM_CIRCULAR_ARROW_KEY" val="POWER_USER_DIAGRAM_CIRCULAR_ARROW_VALUE_32"/>
</p:tagLst>
</file>

<file path=ppt/tags/tag3255.xml><?xml version="1.0" encoding="utf-8"?>
<p:tagLst xmlns:p="http://schemas.openxmlformats.org/presentationml/2006/main">
  <p:tag name="POWER_USER_DIAGRAM_CIRCULAR_ARROW_KEY" val="POWER_USER_DIAGRAM_CIRCULAR_ARROW_VALUE_33"/>
</p:tagLst>
</file>

<file path=ppt/tags/tag3256.xml><?xml version="1.0" encoding="utf-8"?>
<p:tagLst xmlns:p="http://schemas.openxmlformats.org/presentationml/2006/main">
  <p:tag name="POWER_USER_DIAGRAM_CIRCULAR_ARROW_KEY" val="POWER_USER_DIAGRAM_CIRCULAR_ARROW_VALUE_34"/>
</p:tagLst>
</file>

<file path=ppt/tags/tag3257.xml><?xml version="1.0" encoding="utf-8"?>
<p:tagLst xmlns:p="http://schemas.openxmlformats.org/presentationml/2006/main">
  <p:tag name="POWER_USER_DIAGRAM_CIRCULAR_ARROW_KEY" val="POWER_USER_DIAGRAM_CIRCULAR_ARROW_VALUE_35"/>
</p:tagLst>
</file>

<file path=ppt/tags/tag3258.xml><?xml version="1.0" encoding="utf-8"?>
<p:tagLst xmlns:p="http://schemas.openxmlformats.org/presentationml/2006/main">
  <p:tag name="POWER_USER_DIAGRAM_CIRCULAR_ARROW_KEY" val="POWER_USER_DIAGRAM_CIRCULAR_ARROW_VALUE_36"/>
</p:tagLst>
</file>

<file path=ppt/tags/tag3259.xml><?xml version="1.0" encoding="utf-8"?>
<p:tagLst xmlns:p="http://schemas.openxmlformats.org/presentationml/2006/main">
  <p:tag name="POWER_USER_DIAGRAM_CIRCULAR_ARROW_KEY" val="POWER_USER_DIAGRAM_CIRCULAR_ARROW_VALUE_37"/>
</p:tagLst>
</file>

<file path=ppt/tags/tag326.xml><?xml version="1.0" encoding="utf-8"?>
<p:tagLst xmlns:p="http://schemas.openxmlformats.org/presentationml/2006/main">
  <p:tag name="POWER_USER_DIAGRAM_CIRCULAR_ARROW_KEY" val="POWER_USER_DIAGRAM_CIRCULAR_ARROW_VALUE_50"/>
</p:tagLst>
</file>

<file path=ppt/tags/tag3260.xml><?xml version="1.0" encoding="utf-8"?>
<p:tagLst xmlns:p="http://schemas.openxmlformats.org/presentationml/2006/main">
  <p:tag name="POWER_USER_DIAGRAM_CIRCULAR_ARROW_KEY" val="POWER_USER_DIAGRAM_CIRCULAR_ARROW_VALUE_38"/>
</p:tagLst>
</file>

<file path=ppt/tags/tag3261.xml><?xml version="1.0" encoding="utf-8"?>
<p:tagLst xmlns:p="http://schemas.openxmlformats.org/presentationml/2006/main">
  <p:tag name="POWER_USER_DIAGRAM_CIRCULAR_ARROW_KEY" val="POWER_USER_DIAGRAM_CIRCULAR_ARROW_VALUE_39"/>
</p:tagLst>
</file>

<file path=ppt/tags/tag3262.xml><?xml version="1.0" encoding="utf-8"?>
<p:tagLst xmlns:p="http://schemas.openxmlformats.org/presentationml/2006/main">
  <p:tag name="POWER_USER_DIAGRAM_CIRCULAR_ARROW_KEY" val="POWER_USER_DIAGRAM_CIRCULAR_ARROW_VALUE_40"/>
</p:tagLst>
</file>

<file path=ppt/tags/tag3263.xml><?xml version="1.0" encoding="utf-8"?>
<p:tagLst xmlns:p="http://schemas.openxmlformats.org/presentationml/2006/main">
  <p:tag name="POWER_USER_DIAGRAM_CIRCULAR_ARROW_KEY" val="POWER_USER_DIAGRAM_CIRCULAR_ARROW_VALUE_41"/>
</p:tagLst>
</file>

<file path=ppt/tags/tag3264.xml><?xml version="1.0" encoding="utf-8"?>
<p:tagLst xmlns:p="http://schemas.openxmlformats.org/presentationml/2006/main">
  <p:tag name="POWER_USER_DIAGRAM_CIRCULAR_ARROW_KEY" val="POWER_USER_DIAGRAM_CIRCULAR_ARROW_VALUE_42"/>
</p:tagLst>
</file>

<file path=ppt/tags/tag3265.xml><?xml version="1.0" encoding="utf-8"?>
<p:tagLst xmlns:p="http://schemas.openxmlformats.org/presentationml/2006/main">
  <p:tag name="POWER_USER_DIAGRAM_CIRCULAR_ARROW_KEY" val="POWER_USER_DIAGRAM_CIRCULAR_ARROW_VALUE_43"/>
</p:tagLst>
</file>

<file path=ppt/tags/tag3266.xml><?xml version="1.0" encoding="utf-8"?>
<p:tagLst xmlns:p="http://schemas.openxmlformats.org/presentationml/2006/main">
  <p:tag name="POWER_USER_DIAGRAM_CIRCULAR_ARROW_KEY" val="POWER_USER_DIAGRAM_CIRCULAR_ARROW_VALUE_44"/>
</p:tagLst>
</file>

<file path=ppt/tags/tag3267.xml><?xml version="1.0" encoding="utf-8"?>
<p:tagLst xmlns:p="http://schemas.openxmlformats.org/presentationml/2006/main">
  <p:tag name="POWER_USER_DIAGRAM_CIRCULAR_ARROW_KEY" val="POWER_USER_DIAGRAM_CIRCULAR_ARROW_VALUE_45"/>
</p:tagLst>
</file>

<file path=ppt/tags/tag3268.xml><?xml version="1.0" encoding="utf-8"?>
<p:tagLst xmlns:p="http://schemas.openxmlformats.org/presentationml/2006/main">
  <p:tag name="POWER_USER_DIAGRAM_CIRCULAR_ARROW_KEY" val="POWER_USER_DIAGRAM_CIRCULAR_ARROW_VALUE_46"/>
</p:tagLst>
</file>

<file path=ppt/tags/tag3269.xml><?xml version="1.0" encoding="utf-8"?>
<p:tagLst xmlns:p="http://schemas.openxmlformats.org/presentationml/2006/main">
  <p:tag name="POWER_USER_DIAGRAM_CIRCULAR_ARROW_KEY" val="POWER_USER_DIAGRAM_CIRCULAR_ARROW_VALUE_47"/>
</p:tagLst>
</file>

<file path=ppt/tags/tag327.xml><?xml version="1.0" encoding="utf-8"?>
<p:tagLst xmlns:p="http://schemas.openxmlformats.org/presentationml/2006/main">
  <p:tag name="KSO_WM_UNIT_ISCONTENTSTITLE" val="0"/>
  <p:tag name="KSO_WM_UNIT_PRESET_TEXT" val="点击输入大标题"/>
  <p:tag name="KSO_WM_UNIT_NOCLEAR" val="0"/>
  <p:tag name="KSO_WM_UNIT_SHOW_EDIT_AREA_INDICATION" val="1"/>
  <p:tag name="KSO_WM_UNIT_VALUE" val="52"/>
  <p:tag name="KSO_WM_UNIT_HIGHLIGHT" val="0"/>
  <p:tag name="KSO_WM_UNIT_COMPATIBLE" val="0"/>
  <p:tag name="KSO_WM_UNIT_DIAGRAM_ISNUMVISUAL" val="0"/>
  <p:tag name="KSO_WM_UNIT_DIAGRAM_ISREFERUNIT" val="0"/>
  <p:tag name="KSO_WM_UNIT_TYPE" val="a"/>
  <p:tag name="KSO_WM_UNIT_INDEX" val="1"/>
  <p:tag name="KSO_WM_UNIT_ID" val="diagram20200864_1*a*1"/>
  <p:tag name="KSO_WM_TEMPLATE_CATEGORY" val="diagram"/>
  <p:tag name="KSO_WM_TEMPLATE_INDEX" val="20200864"/>
  <p:tag name="KSO_WM_UNIT_LAYERLEVEL" val="1"/>
  <p:tag name="KSO_WM_TAG_VERSION" val="1.0"/>
  <p:tag name="KSO_WM_BEAUTIFY_FLAG" val="#wm#"/>
  <p:tag name="KSO_WM_UNIT_DEFAULT_FONT" val="32;36;4"/>
  <p:tag name="KSO_WM_UNIT_BLOCK" val="0"/>
  <p:tag name="KSO_WM_UNIT_ISNUMDGMTITLE" val="0"/>
  <p:tag name="KSO_WM_UNIT_PLACING_PICTURE_MD4" val="0"/>
</p:tagLst>
</file>

<file path=ppt/tags/tag3270.xml><?xml version="1.0" encoding="utf-8"?>
<p:tagLst xmlns:p="http://schemas.openxmlformats.org/presentationml/2006/main">
  <p:tag name="POWER_USER_DIAGRAM_CIRCULAR_ARROW_KEY" val="POWER_USER_DIAGRAM_CIRCULAR_ARROW_VALUE_48"/>
</p:tagLst>
</file>

<file path=ppt/tags/tag3271.xml><?xml version="1.0" encoding="utf-8"?>
<p:tagLst xmlns:p="http://schemas.openxmlformats.org/presentationml/2006/main">
  <p:tag name="POWER_USER_DIAGRAM_CIRCULAR_ARROW_KEY" val="POWER_USER_DIAGRAM_CIRCULAR_ARROW_VALUE_49"/>
</p:tagLst>
</file>

<file path=ppt/tags/tag3272.xml><?xml version="1.0" encoding="utf-8"?>
<p:tagLst xmlns:p="http://schemas.openxmlformats.org/presentationml/2006/main">
  <p:tag name="POWER_USER_DIAGRAM_CIRCULAR_ARROW_KEY" val="POWER_USER_DIAGRAM_CIRCULAR_ARROW_VALUE_50"/>
</p:tagLst>
</file>

<file path=ppt/tags/tag3273.xml><?xml version="1.0" encoding="utf-8"?>
<p:tagLst xmlns:p="http://schemas.openxmlformats.org/presentationml/2006/main">
  <p:tag name="POWER_USER_DIAGRAM_CIRCULAR_ARROW_KEY" val="POWER_USER_DIAGRAM_CIRCULAR_ARROW_VALUE_5"/>
</p:tagLst>
</file>

<file path=ppt/tags/tag3274.xml><?xml version="1.0" encoding="utf-8"?>
<p:tagLst xmlns:p="http://schemas.openxmlformats.org/presentationml/2006/main">
  <p:tag name="POWER_USER_DIAGRAM_CIRCULAR_ARROW_KEY" val="POWER_USER_DIAGRAM_CIRCULAR_ARROW_VALUE_6"/>
</p:tagLst>
</file>

<file path=ppt/tags/tag3275.xml><?xml version="1.0" encoding="utf-8"?>
<p:tagLst xmlns:p="http://schemas.openxmlformats.org/presentationml/2006/main">
  <p:tag name="POWER_USER_DIAGRAM_CIRCULAR_ARROW_KEY" val="POWER_USER_DIAGRAM_CIRCULAR_ARROW_VALUE_7"/>
</p:tagLst>
</file>

<file path=ppt/tags/tag3276.xml><?xml version="1.0" encoding="utf-8"?>
<p:tagLst xmlns:p="http://schemas.openxmlformats.org/presentationml/2006/main">
  <p:tag name="POWER_USER_DIAGRAM_CIRCULAR_ARROW_KEY" val="POWER_USER_DIAGRAM_CIRCULAR_ARROW_VALUE_8"/>
</p:tagLst>
</file>

<file path=ppt/tags/tag3277.xml><?xml version="1.0" encoding="utf-8"?>
<p:tagLst xmlns:p="http://schemas.openxmlformats.org/presentationml/2006/main">
  <p:tag name="POWER_USER_DIAGRAM_CIRCULAR_ARROW_KEY" val="POWER_USER_DIAGRAM_CIRCULAR_ARROW_VALUE_9"/>
</p:tagLst>
</file>

<file path=ppt/tags/tag3278.xml><?xml version="1.0" encoding="utf-8"?>
<p:tagLst xmlns:p="http://schemas.openxmlformats.org/presentationml/2006/main">
  <p:tag name="POWER_USER_DIAGRAM_CIRCULAR_ARROW_KEY" val="POWER_USER_DIAGRAM_CIRCULAR_ARROW_VALUE_10"/>
</p:tagLst>
</file>

<file path=ppt/tags/tag3279.xml><?xml version="1.0" encoding="utf-8"?>
<p:tagLst xmlns:p="http://schemas.openxmlformats.org/presentationml/2006/main">
  <p:tag name="POWER_USER_DIAGRAM_CIRCULAR_ARROW_KEY" val="POWER_USER_DIAGRAM_CIRCULAR_ARROW_VALUE_11"/>
</p:tagLst>
</file>

<file path=ppt/tags/tag328.xml><?xml version="1.0" encoding="utf-8"?>
<p:tagLst xmlns:p="http://schemas.openxmlformats.org/presentationml/2006/main">
  <p:tag name="KSO_WM_SLIDE_ID" val="diagram20200864_1"/>
  <p:tag name="KSO_WM_TEMPLATE_SUBCATEGORY" val="11"/>
  <p:tag name="KSO_WM_SLIDE_TYPE" val="text"/>
  <p:tag name="KSO_WM_SLIDE_SUBTYPE" val="pureTxt"/>
  <p:tag name="KSO_WM_SLIDE_ITEM_CNT" val="0"/>
  <p:tag name="KSO_WM_SLIDE_INDEX" val="1"/>
  <p:tag name="KSO_WM_UNIT_SHOW_EDIT_AREA_INDICATION" val="1"/>
  <p:tag name="KSO_WM_SLIDE_SIZE" val="864*454"/>
  <p:tag name="KSO_WM_SLIDE_POSITION" val="47*37"/>
  <p:tag name="KSO_WM_TAG_VERSION" val="1.0"/>
  <p:tag name="KSO_WM_BEAUTIFY_FLAG" val="#wm#"/>
  <p:tag name="KSO_WM_TEMPLATE_CATEGORY" val="diagram"/>
  <p:tag name="KSO_WM_TEMPLATE_INDEX" val="20200864"/>
  <p:tag name="KSO_WM_SLIDE_LAYOUT" val="a_f"/>
  <p:tag name="KSO_WM_SLIDE_LAYOUT_CNT" val="1_1"/>
  <p:tag name="KSO_WM_SLIDE_LAYOUT_INFO" val="{&quot;direction&quot;:0,&quot;horizontalAlign&quot;:-1,&quot;verticalAlign&quot;:-1,&quot;type&quot;:0,&quot;diagramDirection&quot;:0,&quot;canSetOverLayout&quot;:0,&quot;isOverLayout&quot;:0,&quot;normalSize&quot;:{&quot;size1&quot;:26.0},&quot;minSize&quot;:{&quot;size1&quot;:26.0},&quot;maxSize&quot;:{&quot;size1&quot;:26.0},&quot;edge&quot;:{&quot;left&quot;:true,&quot;top&quot;:true,&quot;right&quot;:true,&quot;bottom&quot;:true},&quot;backgroundInfo&quot;:[{&quot;type&quot;:&quot;general&quot;,&quot;left&quot;:0.0,&quot;top&quot;:0.0,&quot;right&quot;:0.0,&quot;bottom&quot;:0.0},{&quot;type&quot;:&quot;frame&quot;,&quot;left&quot;:0.0,&quot;top&quot;:0.0,&quot;right&quot;:0.0,&quot;bottom&quot;:0.0}],&quot;subLayout&quot;:[{&quot;direction&quot;:0,&quot;horizontalAlign&quot;:0,&quot;verticalAlign&quot;:1,&quot;type&quot;:0,&quot;diagramDirection&quot;:0,&quot;canSetOverLayout&quot;:0,&quot;isOverLayout&quot;:0,&quot;margin&quot;:{&quot;left&quot;:1.69,&quot;top&quot;:1.319,&quot;right&quot;:1.69,&quot;bottom&quot;:0.163},&quot;edge&quot;:{&quot;left&quot;:true,&quot;top&quot;:true,&quot;right&quot;:true,&quot;bottom&quot;:false}},{&quot;direction&quot;:0,&quot;horizontalAlign&quot;:0,&quot;verticalAlign&quot;:1,&quot;type&quot;:0,&quot;diagramDirection&quot;:0,&quot;canSetOverLayout&quot;:0,&quot;isOverLayout&quot;:0,&quot;margin&quot;:{&quot;left&quot;:1.69,&quot;top&quot;:0.026,&quot;right&quot;:1.69,&quot;bottom&quot;:1.69},&quot;edge&quot;:{&quot;left&quot;:true,&quot;top&quot;:false,&quot;right&quot;:true,&quot;bottom&quot;:true}}]}"/>
  <p:tag name="KSO_WM_SLIDE_CAN_ADD_NAVIGATION" val="1"/>
  <p:tag name="KSO_WM_SLIDE_BACKGROUND" val="[&quot;general&quot;,&quot;frame&quot;]"/>
  <p:tag name="KSO_WM_SLIDE_RATIO" val="1.777778"/>
  <p:tag name="KSO_WM_TEMPLATE_MASTER_TYPE" val="0"/>
  <p:tag name="KSO_WM_TEMPLATE_COLOR_TYPE" val="1"/>
</p:tagLst>
</file>

<file path=ppt/tags/tag3280.xml><?xml version="1.0" encoding="utf-8"?>
<p:tagLst xmlns:p="http://schemas.openxmlformats.org/presentationml/2006/main">
  <p:tag name="POWER_USER_DIAGRAM_CIRCULAR_ARROW_KEY" val="POWER_USER_DIAGRAM_CIRCULAR_ARROW_VALUE_12"/>
</p:tagLst>
</file>

<file path=ppt/tags/tag3281.xml><?xml version="1.0" encoding="utf-8"?>
<p:tagLst xmlns:p="http://schemas.openxmlformats.org/presentationml/2006/main">
  <p:tag name="POWER_USER_DIAGRAM_CIRCULAR_ARROW_KEY" val="POWER_USER_DIAGRAM_CIRCULAR_ARROW_VALUE_13"/>
</p:tagLst>
</file>

<file path=ppt/tags/tag3282.xml><?xml version="1.0" encoding="utf-8"?>
<p:tagLst xmlns:p="http://schemas.openxmlformats.org/presentationml/2006/main">
  <p:tag name="POWER_USER_DIAGRAM_CIRCULAR_ARROW_KEY" val="POWER_USER_DIAGRAM_CIRCULAR_ARROW_VALUE_14"/>
</p:tagLst>
</file>

<file path=ppt/tags/tag3283.xml><?xml version="1.0" encoding="utf-8"?>
<p:tagLst xmlns:p="http://schemas.openxmlformats.org/presentationml/2006/main">
  <p:tag name="POWER_USER_DIAGRAM_CIRCULAR_ARROW_KEY" val="POWER_USER_DIAGRAM_CIRCULAR_ARROW_VALUE_15"/>
</p:tagLst>
</file>

<file path=ppt/tags/tag3284.xml><?xml version="1.0" encoding="utf-8"?>
<p:tagLst xmlns:p="http://schemas.openxmlformats.org/presentationml/2006/main">
  <p:tag name="POWER_USER_DIAGRAM_CIRCULAR_ARROW_KEY" val="POWER_USER_DIAGRAM_CIRCULAR_ARROW_VALUE_16"/>
</p:tagLst>
</file>

<file path=ppt/tags/tag3285.xml><?xml version="1.0" encoding="utf-8"?>
<p:tagLst xmlns:p="http://schemas.openxmlformats.org/presentationml/2006/main">
  <p:tag name="POWER_USER_DIAGRAM_CIRCULAR_ARROW_KEY" val="POWER_USER_DIAGRAM_CIRCULAR_ARROW_VALUE_17"/>
</p:tagLst>
</file>

<file path=ppt/tags/tag3286.xml><?xml version="1.0" encoding="utf-8"?>
<p:tagLst xmlns:p="http://schemas.openxmlformats.org/presentationml/2006/main">
  <p:tag name="POWER_USER_DIAGRAM_CIRCULAR_ARROW_KEY" val="POWER_USER_DIAGRAM_CIRCULAR_ARROW_VALUE_18"/>
</p:tagLst>
</file>

<file path=ppt/tags/tag3287.xml><?xml version="1.0" encoding="utf-8"?>
<p:tagLst xmlns:p="http://schemas.openxmlformats.org/presentationml/2006/main">
  <p:tag name="POWER_USER_DIAGRAM_CIRCULAR_ARROW_KEY" val="POWER_USER_DIAGRAM_CIRCULAR_ARROW_VALUE_19"/>
</p:tagLst>
</file>

<file path=ppt/tags/tag3288.xml><?xml version="1.0" encoding="utf-8"?>
<p:tagLst xmlns:p="http://schemas.openxmlformats.org/presentationml/2006/main">
  <p:tag name="POWER_USER_DIAGRAM_CIRCULAR_ARROW_KEY" val="POWER_USER_DIAGRAM_CIRCULAR_ARROW_VALUE_20"/>
</p:tagLst>
</file>

<file path=ppt/tags/tag3289.xml><?xml version="1.0" encoding="utf-8"?>
<p:tagLst xmlns:p="http://schemas.openxmlformats.org/presentationml/2006/main">
  <p:tag name="POWER_USER_DIAGRAM_CIRCULAR_ARROW_KEY" val="POWER_USER_DIAGRAM_CIRCULAR_ARROW_VALUE_21"/>
</p:tagLst>
</file>

<file path=ppt/tags/tag329.xml><?xml version="1.0" encoding="utf-8"?>
<p:tagLst xmlns:p="http://schemas.openxmlformats.org/presentationml/2006/main">
  <p:tag name="POWER_USER_DIAGRAM_CIRCULAR_ARROW_KEY" val="POWER_USER_DIAGRAM_CIRCULAR_ARROW_VALUE_5"/>
</p:tagLst>
</file>

<file path=ppt/tags/tag3290.xml><?xml version="1.0" encoding="utf-8"?>
<p:tagLst xmlns:p="http://schemas.openxmlformats.org/presentationml/2006/main">
  <p:tag name="POWER_USER_DIAGRAM_CIRCULAR_ARROW_KEY" val="POWER_USER_DIAGRAM_CIRCULAR_ARROW_VALUE_22"/>
</p:tagLst>
</file>

<file path=ppt/tags/tag3291.xml><?xml version="1.0" encoding="utf-8"?>
<p:tagLst xmlns:p="http://schemas.openxmlformats.org/presentationml/2006/main">
  <p:tag name="POWER_USER_DIAGRAM_CIRCULAR_ARROW_KEY" val="POWER_USER_DIAGRAM_CIRCULAR_ARROW_VALUE_23"/>
</p:tagLst>
</file>

<file path=ppt/tags/tag3292.xml><?xml version="1.0" encoding="utf-8"?>
<p:tagLst xmlns:p="http://schemas.openxmlformats.org/presentationml/2006/main">
  <p:tag name="POWER_USER_DIAGRAM_CIRCULAR_ARROW_KEY" val="POWER_USER_DIAGRAM_CIRCULAR_ARROW_VALUE_24"/>
</p:tagLst>
</file>

<file path=ppt/tags/tag3293.xml><?xml version="1.0" encoding="utf-8"?>
<p:tagLst xmlns:p="http://schemas.openxmlformats.org/presentationml/2006/main">
  <p:tag name="POWER_USER_DIAGRAM_CIRCULAR_ARROW_KEY" val="POWER_USER_DIAGRAM_CIRCULAR_ARROW_VALUE_25"/>
</p:tagLst>
</file>

<file path=ppt/tags/tag3294.xml><?xml version="1.0" encoding="utf-8"?>
<p:tagLst xmlns:p="http://schemas.openxmlformats.org/presentationml/2006/main">
  <p:tag name="POWER_USER_DIAGRAM_CIRCULAR_ARROW_KEY" val="POWER_USER_DIAGRAM_CIRCULAR_ARROW_VALUE_26"/>
</p:tagLst>
</file>

<file path=ppt/tags/tag3295.xml><?xml version="1.0" encoding="utf-8"?>
<p:tagLst xmlns:p="http://schemas.openxmlformats.org/presentationml/2006/main">
  <p:tag name="POWER_USER_DIAGRAM_CIRCULAR_ARROW_KEY" val="POWER_USER_DIAGRAM_CIRCULAR_ARROW_VALUE_27"/>
</p:tagLst>
</file>

<file path=ppt/tags/tag3296.xml><?xml version="1.0" encoding="utf-8"?>
<p:tagLst xmlns:p="http://schemas.openxmlformats.org/presentationml/2006/main">
  <p:tag name="POWER_USER_DIAGRAM_CIRCULAR_ARROW_KEY" val="POWER_USER_DIAGRAM_CIRCULAR_ARROW_VALUE_28"/>
</p:tagLst>
</file>

<file path=ppt/tags/tag3297.xml><?xml version="1.0" encoding="utf-8"?>
<p:tagLst xmlns:p="http://schemas.openxmlformats.org/presentationml/2006/main">
  <p:tag name="POWER_USER_DIAGRAM_CIRCULAR_ARROW_KEY" val="POWER_USER_DIAGRAM_CIRCULAR_ARROW_VALUE_29"/>
</p:tagLst>
</file>

<file path=ppt/tags/tag3298.xml><?xml version="1.0" encoding="utf-8"?>
<p:tagLst xmlns:p="http://schemas.openxmlformats.org/presentationml/2006/main">
  <p:tag name="POWER_USER_DIAGRAM_CIRCULAR_ARROW_KEY" val="POWER_USER_DIAGRAM_CIRCULAR_ARROW_VALUE_30"/>
</p:tagLst>
</file>

<file path=ppt/tags/tag3299.xml><?xml version="1.0" encoding="utf-8"?>
<p:tagLst xmlns:p="http://schemas.openxmlformats.org/presentationml/2006/main">
  <p:tag name="POWER_USER_DIAGRAM_CIRCULAR_ARROW_KEY" val="POWER_USER_DIAGRAM_CIRCULAR_ARROW_VALUE_31"/>
</p:tagLst>
</file>

<file path=ppt/tags/tag33.xml><?xml version="1.0" encoding="utf-8"?>
<p:tagLst xmlns:p="http://schemas.openxmlformats.org/presentationml/2006/main">
  <p:tag name="POWER_USER_DIAGRAM_CIRCULAR_ARROW_KEY" val="POWER_USER_DIAGRAM_CIRCULAR_ARROW_VALUE_35"/>
</p:tagLst>
</file>

<file path=ppt/tags/tag330.xml><?xml version="1.0" encoding="utf-8"?>
<p:tagLst xmlns:p="http://schemas.openxmlformats.org/presentationml/2006/main">
  <p:tag name="POWER_USER_DIAGRAM_CIRCULAR_ARROW_KEY" val="POWER_USER_DIAGRAM_CIRCULAR_ARROW_VALUE_6"/>
</p:tagLst>
</file>

<file path=ppt/tags/tag3300.xml><?xml version="1.0" encoding="utf-8"?>
<p:tagLst xmlns:p="http://schemas.openxmlformats.org/presentationml/2006/main">
  <p:tag name="POWER_USER_DIAGRAM_CIRCULAR_ARROW_KEY" val="POWER_USER_DIAGRAM_CIRCULAR_ARROW_VALUE_32"/>
</p:tagLst>
</file>

<file path=ppt/tags/tag3301.xml><?xml version="1.0" encoding="utf-8"?>
<p:tagLst xmlns:p="http://schemas.openxmlformats.org/presentationml/2006/main">
  <p:tag name="POWER_USER_DIAGRAM_CIRCULAR_ARROW_KEY" val="POWER_USER_DIAGRAM_CIRCULAR_ARROW_VALUE_33"/>
</p:tagLst>
</file>

<file path=ppt/tags/tag3302.xml><?xml version="1.0" encoding="utf-8"?>
<p:tagLst xmlns:p="http://schemas.openxmlformats.org/presentationml/2006/main">
  <p:tag name="POWER_USER_DIAGRAM_CIRCULAR_ARROW_KEY" val="POWER_USER_DIAGRAM_CIRCULAR_ARROW_VALUE_34"/>
</p:tagLst>
</file>

<file path=ppt/tags/tag3303.xml><?xml version="1.0" encoding="utf-8"?>
<p:tagLst xmlns:p="http://schemas.openxmlformats.org/presentationml/2006/main">
  <p:tag name="POWER_USER_DIAGRAM_CIRCULAR_ARROW_KEY" val="POWER_USER_DIAGRAM_CIRCULAR_ARROW_VALUE_35"/>
</p:tagLst>
</file>

<file path=ppt/tags/tag3304.xml><?xml version="1.0" encoding="utf-8"?>
<p:tagLst xmlns:p="http://schemas.openxmlformats.org/presentationml/2006/main">
  <p:tag name="POWER_USER_DIAGRAM_CIRCULAR_ARROW_KEY" val="POWER_USER_DIAGRAM_CIRCULAR_ARROW_VALUE_36"/>
</p:tagLst>
</file>

<file path=ppt/tags/tag3305.xml><?xml version="1.0" encoding="utf-8"?>
<p:tagLst xmlns:p="http://schemas.openxmlformats.org/presentationml/2006/main">
  <p:tag name="POWER_USER_DIAGRAM_CIRCULAR_ARROW_KEY" val="POWER_USER_DIAGRAM_CIRCULAR_ARROW_VALUE_37"/>
</p:tagLst>
</file>

<file path=ppt/tags/tag3306.xml><?xml version="1.0" encoding="utf-8"?>
<p:tagLst xmlns:p="http://schemas.openxmlformats.org/presentationml/2006/main">
  <p:tag name="POWER_USER_DIAGRAM_CIRCULAR_ARROW_KEY" val="POWER_USER_DIAGRAM_CIRCULAR_ARROW_VALUE_38"/>
</p:tagLst>
</file>

<file path=ppt/tags/tag3307.xml><?xml version="1.0" encoding="utf-8"?>
<p:tagLst xmlns:p="http://schemas.openxmlformats.org/presentationml/2006/main">
  <p:tag name="POWER_USER_DIAGRAM_CIRCULAR_ARROW_KEY" val="POWER_USER_DIAGRAM_CIRCULAR_ARROW_VALUE_39"/>
</p:tagLst>
</file>

<file path=ppt/tags/tag3308.xml><?xml version="1.0" encoding="utf-8"?>
<p:tagLst xmlns:p="http://schemas.openxmlformats.org/presentationml/2006/main">
  <p:tag name="POWER_USER_DIAGRAM_CIRCULAR_ARROW_KEY" val="POWER_USER_DIAGRAM_CIRCULAR_ARROW_VALUE_40"/>
</p:tagLst>
</file>

<file path=ppt/tags/tag3309.xml><?xml version="1.0" encoding="utf-8"?>
<p:tagLst xmlns:p="http://schemas.openxmlformats.org/presentationml/2006/main">
  <p:tag name="POWER_USER_DIAGRAM_CIRCULAR_ARROW_KEY" val="POWER_USER_DIAGRAM_CIRCULAR_ARROW_VALUE_41"/>
</p:tagLst>
</file>

<file path=ppt/tags/tag331.xml><?xml version="1.0" encoding="utf-8"?>
<p:tagLst xmlns:p="http://schemas.openxmlformats.org/presentationml/2006/main">
  <p:tag name="POWER_USER_DIAGRAM_CIRCULAR_ARROW_KEY" val="POWER_USER_DIAGRAM_CIRCULAR_ARROW_VALUE_7"/>
</p:tagLst>
</file>

<file path=ppt/tags/tag3310.xml><?xml version="1.0" encoding="utf-8"?>
<p:tagLst xmlns:p="http://schemas.openxmlformats.org/presentationml/2006/main">
  <p:tag name="POWER_USER_DIAGRAM_CIRCULAR_ARROW_KEY" val="POWER_USER_DIAGRAM_CIRCULAR_ARROW_VALUE_42"/>
</p:tagLst>
</file>

<file path=ppt/tags/tag3311.xml><?xml version="1.0" encoding="utf-8"?>
<p:tagLst xmlns:p="http://schemas.openxmlformats.org/presentationml/2006/main">
  <p:tag name="POWER_USER_DIAGRAM_CIRCULAR_ARROW_KEY" val="POWER_USER_DIAGRAM_CIRCULAR_ARROW_VALUE_43"/>
</p:tagLst>
</file>

<file path=ppt/tags/tag3312.xml><?xml version="1.0" encoding="utf-8"?>
<p:tagLst xmlns:p="http://schemas.openxmlformats.org/presentationml/2006/main">
  <p:tag name="POWER_USER_DIAGRAM_CIRCULAR_ARROW_KEY" val="POWER_USER_DIAGRAM_CIRCULAR_ARROW_VALUE_44"/>
</p:tagLst>
</file>

<file path=ppt/tags/tag3313.xml><?xml version="1.0" encoding="utf-8"?>
<p:tagLst xmlns:p="http://schemas.openxmlformats.org/presentationml/2006/main">
  <p:tag name="POWER_USER_DIAGRAM_CIRCULAR_ARROW_KEY" val="POWER_USER_DIAGRAM_CIRCULAR_ARROW_VALUE_45"/>
</p:tagLst>
</file>

<file path=ppt/tags/tag3314.xml><?xml version="1.0" encoding="utf-8"?>
<p:tagLst xmlns:p="http://schemas.openxmlformats.org/presentationml/2006/main">
  <p:tag name="POWER_USER_DIAGRAM_CIRCULAR_ARROW_KEY" val="POWER_USER_DIAGRAM_CIRCULAR_ARROW_VALUE_46"/>
</p:tagLst>
</file>

<file path=ppt/tags/tag3315.xml><?xml version="1.0" encoding="utf-8"?>
<p:tagLst xmlns:p="http://schemas.openxmlformats.org/presentationml/2006/main">
  <p:tag name="POWER_USER_DIAGRAM_CIRCULAR_ARROW_KEY" val="POWER_USER_DIAGRAM_CIRCULAR_ARROW_VALUE_47"/>
</p:tagLst>
</file>

<file path=ppt/tags/tag3316.xml><?xml version="1.0" encoding="utf-8"?>
<p:tagLst xmlns:p="http://schemas.openxmlformats.org/presentationml/2006/main">
  <p:tag name="POWER_USER_DIAGRAM_CIRCULAR_ARROW_KEY" val="POWER_USER_DIAGRAM_CIRCULAR_ARROW_VALUE_48"/>
</p:tagLst>
</file>

<file path=ppt/tags/tag3317.xml><?xml version="1.0" encoding="utf-8"?>
<p:tagLst xmlns:p="http://schemas.openxmlformats.org/presentationml/2006/main">
  <p:tag name="POWER_USER_DIAGRAM_CIRCULAR_ARROW_KEY" val="POWER_USER_DIAGRAM_CIRCULAR_ARROW_VALUE_49"/>
</p:tagLst>
</file>

<file path=ppt/tags/tag3318.xml><?xml version="1.0" encoding="utf-8"?>
<p:tagLst xmlns:p="http://schemas.openxmlformats.org/presentationml/2006/main">
  <p:tag name="POWER_USER_DIAGRAM_CIRCULAR_ARROW_KEY" val="POWER_USER_DIAGRAM_CIRCULAR_ARROW_VALUE_50"/>
</p:tagLst>
</file>

<file path=ppt/tags/tag3319.xml><?xml version="1.0" encoding="utf-8"?>
<p:tagLst xmlns:p="http://schemas.openxmlformats.org/presentationml/2006/main">
  <p:tag name="POWER_USER_DIAGRAM_CIRCULAR_ARROW_KEY" val="POWER_USER_DIAGRAM_CIRCULAR_ARROW_VALUE_5"/>
</p:tagLst>
</file>

<file path=ppt/tags/tag332.xml><?xml version="1.0" encoding="utf-8"?>
<p:tagLst xmlns:p="http://schemas.openxmlformats.org/presentationml/2006/main">
  <p:tag name="POWER_USER_DIAGRAM_CIRCULAR_ARROW_KEY" val="POWER_USER_DIAGRAM_CIRCULAR_ARROW_VALUE_8"/>
</p:tagLst>
</file>

<file path=ppt/tags/tag3320.xml><?xml version="1.0" encoding="utf-8"?>
<p:tagLst xmlns:p="http://schemas.openxmlformats.org/presentationml/2006/main">
  <p:tag name="POWER_USER_DIAGRAM_CIRCULAR_ARROW_KEY" val="POWER_USER_DIAGRAM_CIRCULAR_ARROW_VALUE_6"/>
</p:tagLst>
</file>

<file path=ppt/tags/tag3321.xml><?xml version="1.0" encoding="utf-8"?>
<p:tagLst xmlns:p="http://schemas.openxmlformats.org/presentationml/2006/main">
  <p:tag name="POWER_USER_DIAGRAM_CIRCULAR_ARROW_KEY" val="POWER_USER_DIAGRAM_CIRCULAR_ARROW_VALUE_7"/>
</p:tagLst>
</file>

<file path=ppt/tags/tag3322.xml><?xml version="1.0" encoding="utf-8"?>
<p:tagLst xmlns:p="http://schemas.openxmlformats.org/presentationml/2006/main">
  <p:tag name="POWER_USER_DIAGRAM_CIRCULAR_ARROW_KEY" val="POWER_USER_DIAGRAM_CIRCULAR_ARROW_VALUE_8"/>
</p:tagLst>
</file>

<file path=ppt/tags/tag3323.xml><?xml version="1.0" encoding="utf-8"?>
<p:tagLst xmlns:p="http://schemas.openxmlformats.org/presentationml/2006/main">
  <p:tag name="POWER_USER_DIAGRAM_CIRCULAR_ARROW_KEY" val="POWER_USER_DIAGRAM_CIRCULAR_ARROW_VALUE_9"/>
</p:tagLst>
</file>

<file path=ppt/tags/tag3324.xml><?xml version="1.0" encoding="utf-8"?>
<p:tagLst xmlns:p="http://schemas.openxmlformats.org/presentationml/2006/main">
  <p:tag name="POWER_USER_DIAGRAM_CIRCULAR_ARROW_KEY" val="POWER_USER_DIAGRAM_CIRCULAR_ARROW_VALUE_10"/>
</p:tagLst>
</file>

<file path=ppt/tags/tag3325.xml><?xml version="1.0" encoding="utf-8"?>
<p:tagLst xmlns:p="http://schemas.openxmlformats.org/presentationml/2006/main">
  <p:tag name="POWER_USER_DIAGRAM_CIRCULAR_ARROW_KEY" val="POWER_USER_DIAGRAM_CIRCULAR_ARROW_VALUE_11"/>
</p:tagLst>
</file>

<file path=ppt/tags/tag3326.xml><?xml version="1.0" encoding="utf-8"?>
<p:tagLst xmlns:p="http://schemas.openxmlformats.org/presentationml/2006/main">
  <p:tag name="POWER_USER_DIAGRAM_CIRCULAR_ARROW_KEY" val="POWER_USER_DIAGRAM_CIRCULAR_ARROW_VALUE_12"/>
</p:tagLst>
</file>

<file path=ppt/tags/tag3327.xml><?xml version="1.0" encoding="utf-8"?>
<p:tagLst xmlns:p="http://schemas.openxmlformats.org/presentationml/2006/main">
  <p:tag name="POWER_USER_DIAGRAM_CIRCULAR_ARROW_KEY" val="POWER_USER_DIAGRAM_CIRCULAR_ARROW_VALUE_13"/>
</p:tagLst>
</file>

<file path=ppt/tags/tag3328.xml><?xml version="1.0" encoding="utf-8"?>
<p:tagLst xmlns:p="http://schemas.openxmlformats.org/presentationml/2006/main">
  <p:tag name="POWER_USER_DIAGRAM_CIRCULAR_ARROW_KEY" val="POWER_USER_DIAGRAM_CIRCULAR_ARROW_VALUE_14"/>
</p:tagLst>
</file>

<file path=ppt/tags/tag3329.xml><?xml version="1.0" encoding="utf-8"?>
<p:tagLst xmlns:p="http://schemas.openxmlformats.org/presentationml/2006/main">
  <p:tag name="POWER_USER_DIAGRAM_CIRCULAR_ARROW_KEY" val="POWER_USER_DIAGRAM_CIRCULAR_ARROW_VALUE_15"/>
</p:tagLst>
</file>

<file path=ppt/tags/tag333.xml><?xml version="1.0" encoding="utf-8"?>
<p:tagLst xmlns:p="http://schemas.openxmlformats.org/presentationml/2006/main">
  <p:tag name="POWER_USER_DIAGRAM_CIRCULAR_ARROW_KEY" val="POWER_USER_DIAGRAM_CIRCULAR_ARROW_VALUE_9"/>
</p:tagLst>
</file>

<file path=ppt/tags/tag3330.xml><?xml version="1.0" encoding="utf-8"?>
<p:tagLst xmlns:p="http://schemas.openxmlformats.org/presentationml/2006/main">
  <p:tag name="POWER_USER_DIAGRAM_CIRCULAR_ARROW_KEY" val="POWER_USER_DIAGRAM_CIRCULAR_ARROW_VALUE_16"/>
</p:tagLst>
</file>

<file path=ppt/tags/tag3331.xml><?xml version="1.0" encoding="utf-8"?>
<p:tagLst xmlns:p="http://schemas.openxmlformats.org/presentationml/2006/main">
  <p:tag name="POWER_USER_DIAGRAM_CIRCULAR_ARROW_KEY" val="POWER_USER_DIAGRAM_CIRCULAR_ARROW_VALUE_17"/>
</p:tagLst>
</file>

<file path=ppt/tags/tag3332.xml><?xml version="1.0" encoding="utf-8"?>
<p:tagLst xmlns:p="http://schemas.openxmlformats.org/presentationml/2006/main">
  <p:tag name="POWER_USER_DIAGRAM_CIRCULAR_ARROW_KEY" val="POWER_USER_DIAGRAM_CIRCULAR_ARROW_VALUE_18"/>
</p:tagLst>
</file>

<file path=ppt/tags/tag3333.xml><?xml version="1.0" encoding="utf-8"?>
<p:tagLst xmlns:p="http://schemas.openxmlformats.org/presentationml/2006/main">
  <p:tag name="POWER_USER_DIAGRAM_CIRCULAR_ARROW_KEY" val="POWER_USER_DIAGRAM_CIRCULAR_ARROW_VALUE_19"/>
</p:tagLst>
</file>

<file path=ppt/tags/tag3334.xml><?xml version="1.0" encoding="utf-8"?>
<p:tagLst xmlns:p="http://schemas.openxmlformats.org/presentationml/2006/main">
  <p:tag name="POWER_USER_DIAGRAM_CIRCULAR_ARROW_KEY" val="POWER_USER_DIAGRAM_CIRCULAR_ARROW_VALUE_20"/>
</p:tagLst>
</file>

<file path=ppt/tags/tag3335.xml><?xml version="1.0" encoding="utf-8"?>
<p:tagLst xmlns:p="http://schemas.openxmlformats.org/presentationml/2006/main">
  <p:tag name="POWER_USER_DIAGRAM_CIRCULAR_ARROW_KEY" val="POWER_USER_DIAGRAM_CIRCULAR_ARROW_VALUE_21"/>
</p:tagLst>
</file>

<file path=ppt/tags/tag3336.xml><?xml version="1.0" encoding="utf-8"?>
<p:tagLst xmlns:p="http://schemas.openxmlformats.org/presentationml/2006/main">
  <p:tag name="POWER_USER_DIAGRAM_CIRCULAR_ARROW_KEY" val="POWER_USER_DIAGRAM_CIRCULAR_ARROW_VALUE_22"/>
</p:tagLst>
</file>

<file path=ppt/tags/tag3337.xml><?xml version="1.0" encoding="utf-8"?>
<p:tagLst xmlns:p="http://schemas.openxmlformats.org/presentationml/2006/main">
  <p:tag name="POWER_USER_DIAGRAM_CIRCULAR_ARROW_KEY" val="POWER_USER_DIAGRAM_CIRCULAR_ARROW_VALUE_23"/>
</p:tagLst>
</file>

<file path=ppt/tags/tag3338.xml><?xml version="1.0" encoding="utf-8"?>
<p:tagLst xmlns:p="http://schemas.openxmlformats.org/presentationml/2006/main">
  <p:tag name="POWER_USER_DIAGRAM_CIRCULAR_ARROW_KEY" val="POWER_USER_DIAGRAM_CIRCULAR_ARROW_VALUE_24"/>
</p:tagLst>
</file>

<file path=ppt/tags/tag3339.xml><?xml version="1.0" encoding="utf-8"?>
<p:tagLst xmlns:p="http://schemas.openxmlformats.org/presentationml/2006/main">
  <p:tag name="POWER_USER_DIAGRAM_CIRCULAR_ARROW_KEY" val="POWER_USER_DIAGRAM_CIRCULAR_ARROW_VALUE_25"/>
</p:tagLst>
</file>

<file path=ppt/tags/tag334.xml><?xml version="1.0" encoding="utf-8"?>
<p:tagLst xmlns:p="http://schemas.openxmlformats.org/presentationml/2006/main">
  <p:tag name="POWER_USER_DIAGRAM_CIRCULAR_ARROW_KEY" val="POWER_USER_DIAGRAM_CIRCULAR_ARROW_VALUE_10"/>
</p:tagLst>
</file>

<file path=ppt/tags/tag3340.xml><?xml version="1.0" encoding="utf-8"?>
<p:tagLst xmlns:p="http://schemas.openxmlformats.org/presentationml/2006/main">
  <p:tag name="POWER_USER_DIAGRAM_CIRCULAR_ARROW_KEY" val="POWER_USER_DIAGRAM_CIRCULAR_ARROW_VALUE_26"/>
</p:tagLst>
</file>

<file path=ppt/tags/tag3341.xml><?xml version="1.0" encoding="utf-8"?>
<p:tagLst xmlns:p="http://schemas.openxmlformats.org/presentationml/2006/main">
  <p:tag name="POWER_USER_DIAGRAM_CIRCULAR_ARROW_KEY" val="POWER_USER_DIAGRAM_CIRCULAR_ARROW_VALUE_27"/>
</p:tagLst>
</file>

<file path=ppt/tags/tag3342.xml><?xml version="1.0" encoding="utf-8"?>
<p:tagLst xmlns:p="http://schemas.openxmlformats.org/presentationml/2006/main">
  <p:tag name="POWER_USER_DIAGRAM_CIRCULAR_ARROW_KEY" val="POWER_USER_DIAGRAM_CIRCULAR_ARROW_VALUE_28"/>
</p:tagLst>
</file>

<file path=ppt/tags/tag3343.xml><?xml version="1.0" encoding="utf-8"?>
<p:tagLst xmlns:p="http://schemas.openxmlformats.org/presentationml/2006/main">
  <p:tag name="POWER_USER_DIAGRAM_CIRCULAR_ARROW_KEY" val="POWER_USER_DIAGRAM_CIRCULAR_ARROW_VALUE_29"/>
</p:tagLst>
</file>

<file path=ppt/tags/tag3344.xml><?xml version="1.0" encoding="utf-8"?>
<p:tagLst xmlns:p="http://schemas.openxmlformats.org/presentationml/2006/main">
  <p:tag name="POWER_USER_DIAGRAM_CIRCULAR_ARROW_KEY" val="POWER_USER_DIAGRAM_CIRCULAR_ARROW_VALUE_30"/>
</p:tagLst>
</file>

<file path=ppt/tags/tag3345.xml><?xml version="1.0" encoding="utf-8"?>
<p:tagLst xmlns:p="http://schemas.openxmlformats.org/presentationml/2006/main">
  <p:tag name="POWER_USER_DIAGRAM_CIRCULAR_ARROW_KEY" val="POWER_USER_DIAGRAM_CIRCULAR_ARROW_VALUE_31"/>
</p:tagLst>
</file>

<file path=ppt/tags/tag3346.xml><?xml version="1.0" encoding="utf-8"?>
<p:tagLst xmlns:p="http://schemas.openxmlformats.org/presentationml/2006/main">
  <p:tag name="POWER_USER_DIAGRAM_CIRCULAR_ARROW_KEY" val="POWER_USER_DIAGRAM_CIRCULAR_ARROW_VALUE_32"/>
</p:tagLst>
</file>

<file path=ppt/tags/tag3347.xml><?xml version="1.0" encoding="utf-8"?>
<p:tagLst xmlns:p="http://schemas.openxmlformats.org/presentationml/2006/main">
  <p:tag name="POWER_USER_DIAGRAM_CIRCULAR_ARROW_KEY" val="POWER_USER_DIAGRAM_CIRCULAR_ARROW_VALUE_33"/>
</p:tagLst>
</file>

<file path=ppt/tags/tag3348.xml><?xml version="1.0" encoding="utf-8"?>
<p:tagLst xmlns:p="http://schemas.openxmlformats.org/presentationml/2006/main">
  <p:tag name="POWER_USER_DIAGRAM_CIRCULAR_ARROW_KEY" val="POWER_USER_DIAGRAM_CIRCULAR_ARROW_VALUE_34"/>
</p:tagLst>
</file>

<file path=ppt/tags/tag3349.xml><?xml version="1.0" encoding="utf-8"?>
<p:tagLst xmlns:p="http://schemas.openxmlformats.org/presentationml/2006/main">
  <p:tag name="POWER_USER_DIAGRAM_CIRCULAR_ARROW_KEY" val="POWER_USER_DIAGRAM_CIRCULAR_ARROW_VALUE_35"/>
</p:tagLst>
</file>

<file path=ppt/tags/tag335.xml><?xml version="1.0" encoding="utf-8"?>
<p:tagLst xmlns:p="http://schemas.openxmlformats.org/presentationml/2006/main">
  <p:tag name="POWER_USER_DIAGRAM_CIRCULAR_ARROW_KEY" val="POWER_USER_DIAGRAM_CIRCULAR_ARROW_VALUE_11"/>
</p:tagLst>
</file>

<file path=ppt/tags/tag3350.xml><?xml version="1.0" encoding="utf-8"?>
<p:tagLst xmlns:p="http://schemas.openxmlformats.org/presentationml/2006/main">
  <p:tag name="POWER_USER_DIAGRAM_CIRCULAR_ARROW_KEY" val="POWER_USER_DIAGRAM_CIRCULAR_ARROW_VALUE_36"/>
</p:tagLst>
</file>

<file path=ppt/tags/tag3351.xml><?xml version="1.0" encoding="utf-8"?>
<p:tagLst xmlns:p="http://schemas.openxmlformats.org/presentationml/2006/main">
  <p:tag name="POWER_USER_DIAGRAM_CIRCULAR_ARROW_KEY" val="POWER_USER_DIAGRAM_CIRCULAR_ARROW_VALUE_37"/>
</p:tagLst>
</file>

<file path=ppt/tags/tag3352.xml><?xml version="1.0" encoding="utf-8"?>
<p:tagLst xmlns:p="http://schemas.openxmlformats.org/presentationml/2006/main">
  <p:tag name="POWER_USER_DIAGRAM_CIRCULAR_ARROW_KEY" val="POWER_USER_DIAGRAM_CIRCULAR_ARROW_VALUE_38"/>
</p:tagLst>
</file>

<file path=ppt/tags/tag3353.xml><?xml version="1.0" encoding="utf-8"?>
<p:tagLst xmlns:p="http://schemas.openxmlformats.org/presentationml/2006/main">
  <p:tag name="POWER_USER_DIAGRAM_CIRCULAR_ARROW_KEY" val="POWER_USER_DIAGRAM_CIRCULAR_ARROW_VALUE_39"/>
</p:tagLst>
</file>

<file path=ppt/tags/tag3354.xml><?xml version="1.0" encoding="utf-8"?>
<p:tagLst xmlns:p="http://schemas.openxmlformats.org/presentationml/2006/main">
  <p:tag name="POWER_USER_DIAGRAM_CIRCULAR_ARROW_KEY" val="POWER_USER_DIAGRAM_CIRCULAR_ARROW_VALUE_40"/>
</p:tagLst>
</file>

<file path=ppt/tags/tag3355.xml><?xml version="1.0" encoding="utf-8"?>
<p:tagLst xmlns:p="http://schemas.openxmlformats.org/presentationml/2006/main">
  <p:tag name="POWER_USER_DIAGRAM_CIRCULAR_ARROW_KEY" val="POWER_USER_DIAGRAM_CIRCULAR_ARROW_VALUE_41"/>
</p:tagLst>
</file>

<file path=ppt/tags/tag3356.xml><?xml version="1.0" encoding="utf-8"?>
<p:tagLst xmlns:p="http://schemas.openxmlformats.org/presentationml/2006/main">
  <p:tag name="POWER_USER_DIAGRAM_CIRCULAR_ARROW_KEY" val="POWER_USER_DIAGRAM_CIRCULAR_ARROW_VALUE_42"/>
</p:tagLst>
</file>

<file path=ppt/tags/tag3357.xml><?xml version="1.0" encoding="utf-8"?>
<p:tagLst xmlns:p="http://schemas.openxmlformats.org/presentationml/2006/main">
  <p:tag name="POWER_USER_DIAGRAM_CIRCULAR_ARROW_KEY" val="POWER_USER_DIAGRAM_CIRCULAR_ARROW_VALUE_43"/>
</p:tagLst>
</file>

<file path=ppt/tags/tag3358.xml><?xml version="1.0" encoding="utf-8"?>
<p:tagLst xmlns:p="http://schemas.openxmlformats.org/presentationml/2006/main">
  <p:tag name="POWER_USER_DIAGRAM_CIRCULAR_ARROW_KEY" val="POWER_USER_DIAGRAM_CIRCULAR_ARROW_VALUE_44"/>
</p:tagLst>
</file>

<file path=ppt/tags/tag3359.xml><?xml version="1.0" encoding="utf-8"?>
<p:tagLst xmlns:p="http://schemas.openxmlformats.org/presentationml/2006/main">
  <p:tag name="POWER_USER_DIAGRAM_CIRCULAR_ARROW_KEY" val="POWER_USER_DIAGRAM_CIRCULAR_ARROW_VALUE_45"/>
</p:tagLst>
</file>

<file path=ppt/tags/tag336.xml><?xml version="1.0" encoding="utf-8"?>
<p:tagLst xmlns:p="http://schemas.openxmlformats.org/presentationml/2006/main">
  <p:tag name="POWER_USER_DIAGRAM_CIRCULAR_ARROW_KEY" val="POWER_USER_DIAGRAM_CIRCULAR_ARROW_VALUE_12"/>
</p:tagLst>
</file>

<file path=ppt/tags/tag3360.xml><?xml version="1.0" encoding="utf-8"?>
<p:tagLst xmlns:p="http://schemas.openxmlformats.org/presentationml/2006/main">
  <p:tag name="POWER_USER_DIAGRAM_CIRCULAR_ARROW_KEY" val="POWER_USER_DIAGRAM_CIRCULAR_ARROW_VALUE_46"/>
</p:tagLst>
</file>

<file path=ppt/tags/tag3361.xml><?xml version="1.0" encoding="utf-8"?>
<p:tagLst xmlns:p="http://schemas.openxmlformats.org/presentationml/2006/main">
  <p:tag name="POWER_USER_DIAGRAM_CIRCULAR_ARROW_KEY" val="POWER_USER_DIAGRAM_CIRCULAR_ARROW_VALUE_47"/>
</p:tagLst>
</file>

<file path=ppt/tags/tag3362.xml><?xml version="1.0" encoding="utf-8"?>
<p:tagLst xmlns:p="http://schemas.openxmlformats.org/presentationml/2006/main">
  <p:tag name="POWER_USER_DIAGRAM_CIRCULAR_ARROW_KEY" val="POWER_USER_DIAGRAM_CIRCULAR_ARROW_VALUE_48"/>
</p:tagLst>
</file>

<file path=ppt/tags/tag3363.xml><?xml version="1.0" encoding="utf-8"?>
<p:tagLst xmlns:p="http://schemas.openxmlformats.org/presentationml/2006/main">
  <p:tag name="POWER_USER_DIAGRAM_CIRCULAR_ARROW_KEY" val="POWER_USER_DIAGRAM_CIRCULAR_ARROW_VALUE_49"/>
</p:tagLst>
</file>

<file path=ppt/tags/tag3364.xml><?xml version="1.0" encoding="utf-8"?>
<p:tagLst xmlns:p="http://schemas.openxmlformats.org/presentationml/2006/main">
  <p:tag name="POWER_USER_DIAGRAM_CIRCULAR_ARROW_KEY" val="POWER_USER_DIAGRAM_CIRCULAR_ARROW_VALUE_50"/>
</p:tagLst>
</file>

<file path=ppt/tags/tag3365.xml><?xml version="1.0" encoding="utf-8"?>
<p:tagLst xmlns:p="http://schemas.openxmlformats.org/presentationml/2006/main">
  <p:tag name="POWER_USER_DIAGRAM_CIRCULAR_ARROW_KEY" val="POWER_USER_DIAGRAM_CIRCULAR_ARROW_VALUE_5"/>
</p:tagLst>
</file>

<file path=ppt/tags/tag3366.xml><?xml version="1.0" encoding="utf-8"?>
<p:tagLst xmlns:p="http://schemas.openxmlformats.org/presentationml/2006/main">
  <p:tag name="POWER_USER_DIAGRAM_CIRCULAR_ARROW_KEY" val="POWER_USER_DIAGRAM_CIRCULAR_ARROW_VALUE_6"/>
</p:tagLst>
</file>

<file path=ppt/tags/tag3367.xml><?xml version="1.0" encoding="utf-8"?>
<p:tagLst xmlns:p="http://schemas.openxmlformats.org/presentationml/2006/main">
  <p:tag name="POWER_USER_DIAGRAM_CIRCULAR_ARROW_KEY" val="POWER_USER_DIAGRAM_CIRCULAR_ARROW_VALUE_7"/>
</p:tagLst>
</file>

<file path=ppt/tags/tag3368.xml><?xml version="1.0" encoding="utf-8"?>
<p:tagLst xmlns:p="http://schemas.openxmlformats.org/presentationml/2006/main">
  <p:tag name="POWER_USER_DIAGRAM_CIRCULAR_ARROW_KEY" val="POWER_USER_DIAGRAM_CIRCULAR_ARROW_VALUE_8"/>
</p:tagLst>
</file>

<file path=ppt/tags/tag3369.xml><?xml version="1.0" encoding="utf-8"?>
<p:tagLst xmlns:p="http://schemas.openxmlformats.org/presentationml/2006/main">
  <p:tag name="POWER_USER_DIAGRAM_CIRCULAR_ARROW_KEY" val="POWER_USER_DIAGRAM_CIRCULAR_ARROW_VALUE_9"/>
</p:tagLst>
</file>

<file path=ppt/tags/tag337.xml><?xml version="1.0" encoding="utf-8"?>
<p:tagLst xmlns:p="http://schemas.openxmlformats.org/presentationml/2006/main">
  <p:tag name="POWER_USER_DIAGRAM_CIRCULAR_ARROW_KEY" val="POWER_USER_DIAGRAM_CIRCULAR_ARROW_VALUE_13"/>
</p:tagLst>
</file>

<file path=ppt/tags/tag3370.xml><?xml version="1.0" encoding="utf-8"?>
<p:tagLst xmlns:p="http://schemas.openxmlformats.org/presentationml/2006/main">
  <p:tag name="POWER_USER_DIAGRAM_CIRCULAR_ARROW_KEY" val="POWER_USER_DIAGRAM_CIRCULAR_ARROW_VALUE_10"/>
</p:tagLst>
</file>

<file path=ppt/tags/tag3371.xml><?xml version="1.0" encoding="utf-8"?>
<p:tagLst xmlns:p="http://schemas.openxmlformats.org/presentationml/2006/main">
  <p:tag name="POWER_USER_DIAGRAM_CIRCULAR_ARROW_KEY" val="POWER_USER_DIAGRAM_CIRCULAR_ARROW_VALUE_11"/>
</p:tagLst>
</file>

<file path=ppt/tags/tag3372.xml><?xml version="1.0" encoding="utf-8"?>
<p:tagLst xmlns:p="http://schemas.openxmlformats.org/presentationml/2006/main">
  <p:tag name="POWER_USER_DIAGRAM_CIRCULAR_ARROW_KEY" val="POWER_USER_DIAGRAM_CIRCULAR_ARROW_VALUE_12"/>
</p:tagLst>
</file>

<file path=ppt/tags/tag3373.xml><?xml version="1.0" encoding="utf-8"?>
<p:tagLst xmlns:p="http://schemas.openxmlformats.org/presentationml/2006/main">
  <p:tag name="POWER_USER_DIAGRAM_CIRCULAR_ARROW_KEY" val="POWER_USER_DIAGRAM_CIRCULAR_ARROW_VALUE_13"/>
</p:tagLst>
</file>

<file path=ppt/tags/tag3374.xml><?xml version="1.0" encoding="utf-8"?>
<p:tagLst xmlns:p="http://schemas.openxmlformats.org/presentationml/2006/main">
  <p:tag name="POWER_USER_DIAGRAM_CIRCULAR_ARROW_KEY" val="POWER_USER_DIAGRAM_CIRCULAR_ARROW_VALUE_14"/>
</p:tagLst>
</file>

<file path=ppt/tags/tag3375.xml><?xml version="1.0" encoding="utf-8"?>
<p:tagLst xmlns:p="http://schemas.openxmlformats.org/presentationml/2006/main">
  <p:tag name="POWER_USER_DIAGRAM_CIRCULAR_ARROW_KEY" val="POWER_USER_DIAGRAM_CIRCULAR_ARROW_VALUE_15"/>
</p:tagLst>
</file>

<file path=ppt/tags/tag3376.xml><?xml version="1.0" encoding="utf-8"?>
<p:tagLst xmlns:p="http://schemas.openxmlformats.org/presentationml/2006/main">
  <p:tag name="POWER_USER_DIAGRAM_CIRCULAR_ARROW_KEY" val="POWER_USER_DIAGRAM_CIRCULAR_ARROW_VALUE_16"/>
</p:tagLst>
</file>

<file path=ppt/tags/tag3377.xml><?xml version="1.0" encoding="utf-8"?>
<p:tagLst xmlns:p="http://schemas.openxmlformats.org/presentationml/2006/main">
  <p:tag name="POWER_USER_DIAGRAM_CIRCULAR_ARROW_KEY" val="POWER_USER_DIAGRAM_CIRCULAR_ARROW_VALUE_17"/>
</p:tagLst>
</file>

<file path=ppt/tags/tag3378.xml><?xml version="1.0" encoding="utf-8"?>
<p:tagLst xmlns:p="http://schemas.openxmlformats.org/presentationml/2006/main">
  <p:tag name="POWER_USER_DIAGRAM_CIRCULAR_ARROW_KEY" val="POWER_USER_DIAGRAM_CIRCULAR_ARROW_VALUE_18"/>
</p:tagLst>
</file>

<file path=ppt/tags/tag3379.xml><?xml version="1.0" encoding="utf-8"?>
<p:tagLst xmlns:p="http://schemas.openxmlformats.org/presentationml/2006/main">
  <p:tag name="POWER_USER_DIAGRAM_CIRCULAR_ARROW_KEY" val="POWER_USER_DIAGRAM_CIRCULAR_ARROW_VALUE_19"/>
</p:tagLst>
</file>

<file path=ppt/tags/tag338.xml><?xml version="1.0" encoding="utf-8"?>
<p:tagLst xmlns:p="http://schemas.openxmlformats.org/presentationml/2006/main">
  <p:tag name="POWER_USER_DIAGRAM_CIRCULAR_ARROW_KEY" val="POWER_USER_DIAGRAM_CIRCULAR_ARROW_VALUE_14"/>
</p:tagLst>
</file>

<file path=ppt/tags/tag3380.xml><?xml version="1.0" encoding="utf-8"?>
<p:tagLst xmlns:p="http://schemas.openxmlformats.org/presentationml/2006/main">
  <p:tag name="POWER_USER_DIAGRAM_CIRCULAR_ARROW_KEY" val="POWER_USER_DIAGRAM_CIRCULAR_ARROW_VALUE_20"/>
</p:tagLst>
</file>

<file path=ppt/tags/tag3381.xml><?xml version="1.0" encoding="utf-8"?>
<p:tagLst xmlns:p="http://schemas.openxmlformats.org/presentationml/2006/main">
  <p:tag name="POWER_USER_DIAGRAM_CIRCULAR_ARROW_KEY" val="POWER_USER_DIAGRAM_CIRCULAR_ARROW_VALUE_21"/>
</p:tagLst>
</file>

<file path=ppt/tags/tag3382.xml><?xml version="1.0" encoding="utf-8"?>
<p:tagLst xmlns:p="http://schemas.openxmlformats.org/presentationml/2006/main">
  <p:tag name="POWER_USER_DIAGRAM_CIRCULAR_ARROW_KEY" val="POWER_USER_DIAGRAM_CIRCULAR_ARROW_VALUE_22"/>
</p:tagLst>
</file>

<file path=ppt/tags/tag3383.xml><?xml version="1.0" encoding="utf-8"?>
<p:tagLst xmlns:p="http://schemas.openxmlformats.org/presentationml/2006/main">
  <p:tag name="POWER_USER_DIAGRAM_CIRCULAR_ARROW_KEY" val="POWER_USER_DIAGRAM_CIRCULAR_ARROW_VALUE_23"/>
</p:tagLst>
</file>

<file path=ppt/tags/tag3384.xml><?xml version="1.0" encoding="utf-8"?>
<p:tagLst xmlns:p="http://schemas.openxmlformats.org/presentationml/2006/main">
  <p:tag name="POWER_USER_DIAGRAM_CIRCULAR_ARROW_KEY" val="POWER_USER_DIAGRAM_CIRCULAR_ARROW_VALUE_24"/>
</p:tagLst>
</file>

<file path=ppt/tags/tag3385.xml><?xml version="1.0" encoding="utf-8"?>
<p:tagLst xmlns:p="http://schemas.openxmlformats.org/presentationml/2006/main">
  <p:tag name="POWER_USER_DIAGRAM_CIRCULAR_ARROW_KEY" val="POWER_USER_DIAGRAM_CIRCULAR_ARROW_VALUE_25"/>
</p:tagLst>
</file>

<file path=ppt/tags/tag3386.xml><?xml version="1.0" encoding="utf-8"?>
<p:tagLst xmlns:p="http://schemas.openxmlformats.org/presentationml/2006/main">
  <p:tag name="POWER_USER_DIAGRAM_CIRCULAR_ARROW_KEY" val="POWER_USER_DIAGRAM_CIRCULAR_ARROW_VALUE_26"/>
</p:tagLst>
</file>

<file path=ppt/tags/tag3387.xml><?xml version="1.0" encoding="utf-8"?>
<p:tagLst xmlns:p="http://schemas.openxmlformats.org/presentationml/2006/main">
  <p:tag name="POWER_USER_DIAGRAM_CIRCULAR_ARROW_KEY" val="POWER_USER_DIAGRAM_CIRCULAR_ARROW_VALUE_27"/>
</p:tagLst>
</file>

<file path=ppt/tags/tag3388.xml><?xml version="1.0" encoding="utf-8"?>
<p:tagLst xmlns:p="http://schemas.openxmlformats.org/presentationml/2006/main">
  <p:tag name="POWER_USER_DIAGRAM_CIRCULAR_ARROW_KEY" val="POWER_USER_DIAGRAM_CIRCULAR_ARROW_VALUE_28"/>
</p:tagLst>
</file>

<file path=ppt/tags/tag3389.xml><?xml version="1.0" encoding="utf-8"?>
<p:tagLst xmlns:p="http://schemas.openxmlformats.org/presentationml/2006/main">
  <p:tag name="POWER_USER_DIAGRAM_CIRCULAR_ARROW_KEY" val="POWER_USER_DIAGRAM_CIRCULAR_ARROW_VALUE_29"/>
</p:tagLst>
</file>

<file path=ppt/tags/tag339.xml><?xml version="1.0" encoding="utf-8"?>
<p:tagLst xmlns:p="http://schemas.openxmlformats.org/presentationml/2006/main">
  <p:tag name="POWER_USER_DIAGRAM_CIRCULAR_ARROW_KEY" val="POWER_USER_DIAGRAM_CIRCULAR_ARROW_VALUE_15"/>
</p:tagLst>
</file>

<file path=ppt/tags/tag3390.xml><?xml version="1.0" encoding="utf-8"?>
<p:tagLst xmlns:p="http://schemas.openxmlformats.org/presentationml/2006/main">
  <p:tag name="POWER_USER_DIAGRAM_CIRCULAR_ARROW_KEY" val="POWER_USER_DIAGRAM_CIRCULAR_ARROW_VALUE_30"/>
</p:tagLst>
</file>

<file path=ppt/tags/tag3391.xml><?xml version="1.0" encoding="utf-8"?>
<p:tagLst xmlns:p="http://schemas.openxmlformats.org/presentationml/2006/main">
  <p:tag name="POWER_USER_DIAGRAM_CIRCULAR_ARROW_KEY" val="POWER_USER_DIAGRAM_CIRCULAR_ARROW_VALUE_31"/>
</p:tagLst>
</file>

<file path=ppt/tags/tag3392.xml><?xml version="1.0" encoding="utf-8"?>
<p:tagLst xmlns:p="http://schemas.openxmlformats.org/presentationml/2006/main">
  <p:tag name="POWER_USER_DIAGRAM_CIRCULAR_ARROW_KEY" val="POWER_USER_DIAGRAM_CIRCULAR_ARROW_VALUE_32"/>
</p:tagLst>
</file>

<file path=ppt/tags/tag3393.xml><?xml version="1.0" encoding="utf-8"?>
<p:tagLst xmlns:p="http://schemas.openxmlformats.org/presentationml/2006/main">
  <p:tag name="POWER_USER_DIAGRAM_CIRCULAR_ARROW_KEY" val="POWER_USER_DIAGRAM_CIRCULAR_ARROW_VALUE_33"/>
</p:tagLst>
</file>

<file path=ppt/tags/tag3394.xml><?xml version="1.0" encoding="utf-8"?>
<p:tagLst xmlns:p="http://schemas.openxmlformats.org/presentationml/2006/main">
  <p:tag name="POWER_USER_DIAGRAM_CIRCULAR_ARROW_KEY" val="POWER_USER_DIAGRAM_CIRCULAR_ARROW_VALUE_34"/>
</p:tagLst>
</file>

<file path=ppt/tags/tag3395.xml><?xml version="1.0" encoding="utf-8"?>
<p:tagLst xmlns:p="http://schemas.openxmlformats.org/presentationml/2006/main">
  <p:tag name="POWER_USER_DIAGRAM_CIRCULAR_ARROW_KEY" val="POWER_USER_DIAGRAM_CIRCULAR_ARROW_VALUE_35"/>
</p:tagLst>
</file>

<file path=ppt/tags/tag3396.xml><?xml version="1.0" encoding="utf-8"?>
<p:tagLst xmlns:p="http://schemas.openxmlformats.org/presentationml/2006/main">
  <p:tag name="POWER_USER_DIAGRAM_CIRCULAR_ARROW_KEY" val="POWER_USER_DIAGRAM_CIRCULAR_ARROW_VALUE_36"/>
</p:tagLst>
</file>

<file path=ppt/tags/tag3397.xml><?xml version="1.0" encoding="utf-8"?>
<p:tagLst xmlns:p="http://schemas.openxmlformats.org/presentationml/2006/main">
  <p:tag name="POWER_USER_DIAGRAM_CIRCULAR_ARROW_KEY" val="POWER_USER_DIAGRAM_CIRCULAR_ARROW_VALUE_37"/>
</p:tagLst>
</file>

<file path=ppt/tags/tag3398.xml><?xml version="1.0" encoding="utf-8"?>
<p:tagLst xmlns:p="http://schemas.openxmlformats.org/presentationml/2006/main">
  <p:tag name="POWER_USER_DIAGRAM_CIRCULAR_ARROW_KEY" val="POWER_USER_DIAGRAM_CIRCULAR_ARROW_VALUE_38"/>
</p:tagLst>
</file>

<file path=ppt/tags/tag3399.xml><?xml version="1.0" encoding="utf-8"?>
<p:tagLst xmlns:p="http://schemas.openxmlformats.org/presentationml/2006/main">
  <p:tag name="POWER_USER_DIAGRAM_CIRCULAR_ARROW_KEY" val="POWER_USER_DIAGRAM_CIRCULAR_ARROW_VALUE_39"/>
</p:tagLst>
</file>

<file path=ppt/tags/tag34.xml><?xml version="1.0" encoding="utf-8"?>
<p:tagLst xmlns:p="http://schemas.openxmlformats.org/presentationml/2006/main">
  <p:tag name="POWER_USER_DIAGRAM_CIRCULAR_ARROW_KEY" val="POWER_USER_DIAGRAM_CIRCULAR_ARROW_VALUE_36"/>
</p:tagLst>
</file>

<file path=ppt/tags/tag340.xml><?xml version="1.0" encoding="utf-8"?>
<p:tagLst xmlns:p="http://schemas.openxmlformats.org/presentationml/2006/main">
  <p:tag name="POWER_USER_DIAGRAM_CIRCULAR_ARROW_KEY" val="POWER_USER_DIAGRAM_CIRCULAR_ARROW_VALUE_16"/>
</p:tagLst>
</file>

<file path=ppt/tags/tag3400.xml><?xml version="1.0" encoding="utf-8"?>
<p:tagLst xmlns:p="http://schemas.openxmlformats.org/presentationml/2006/main">
  <p:tag name="POWER_USER_DIAGRAM_CIRCULAR_ARROW_KEY" val="POWER_USER_DIAGRAM_CIRCULAR_ARROW_VALUE_40"/>
</p:tagLst>
</file>

<file path=ppt/tags/tag3401.xml><?xml version="1.0" encoding="utf-8"?>
<p:tagLst xmlns:p="http://schemas.openxmlformats.org/presentationml/2006/main">
  <p:tag name="POWER_USER_DIAGRAM_CIRCULAR_ARROW_KEY" val="POWER_USER_DIAGRAM_CIRCULAR_ARROW_VALUE_41"/>
</p:tagLst>
</file>

<file path=ppt/tags/tag3402.xml><?xml version="1.0" encoding="utf-8"?>
<p:tagLst xmlns:p="http://schemas.openxmlformats.org/presentationml/2006/main">
  <p:tag name="POWER_USER_DIAGRAM_CIRCULAR_ARROW_KEY" val="POWER_USER_DIAGRAM_CIRCULAR_ARROW_VALUE_42"/>
</p:tagLst>
</file>

<file path=ppt/tags/tag3403.xml><?xml version="1.0" encoding="utf-8"?>
<p:tagLst xmlns:p="http://schemas.openxmlformats.org/presentationml/2006/main">
  <p:tag name="POWER_USER_DIAGRAM_CIRCULAR_ARROW_KEY" val="POWER_USER_DIAGRAM_CIRCULAR_ARROW_VALUE_43"/>
</p:tagLst>
</file>

<file path=ppt/tags/tag3404.xml><?xml version="1.0" encoding="utf-8"?>
<p:tagLst xmlns:p="http://schemas.openxmlformats.org/presentationml/2006/main">
  <p:tag name="POWER_USER_DIAGRAM_CIRCULAR_ARROW_KEY" val="POWER_USER_DIAGRAM_CIRCULAR_ARROW_VALUE_44"/>
</p:tagLst>
</file>

<file path=ppt/tags/tag3405.xml><?xml version="1.0" encoding="utf-8"?>
<p:tagLst xmlns:p="http://schemas.openxmlformats.org/presentationml/2006/main">
  <p:tag name="POWER_USER_DIAGRAM_CIRCULAR_ARROW_KEY" val="POWER_USER_DIAGRAM_CIRCULAR_ARROW_VALUE_45"/>
</p:tagLst>
</file>

<file path=ppt/tags/tag3406.xml><?xml version="1.0" encoding="utf-8"?>
<p:tagLst xmlns:p="http://schemas.openxmlformats.org/presentationml/2006/main">
  <p:tag name="POWER_USER_DIAGRAM_CIRCULAR_ARROW_KEY" val="POWER_USER_DIAGRAM_CIRCULAR_ARROW_VALUE_46"/>
</p:tagLst>
</file>

<file path=ppt/tags/tag3407.xml><?xml version="1.0" encoding="utf-8"?>
<p:tagLst xmlns:p="http://schemas.openxmlformats.org/presentationml/2006/main">
  <p:tag name="POWER_USER_DIAGRAM_CIRCULAR_ARROW_KEY" val="POWER_USER_DIAGRAM_CIRCULAR_ARROW_VALUE_47"/>
</p:tagLst>
</file>

<file path=ppt/tags/tag3408.xml><?xml version="1.0" encoding="utf-8"?>
<p:tagLst xmlns:p="http://schemas.openxmlformats.org/presentationml/2006/main">
  <p:tag name="POWER_USER_DIAGRAM_CIRCULAR_ARROW_KEY" val="POWER_USER_DIAGRAM_CIRCULAR_ARROW_VALUE_48"/>
</p:tagLst>
</file>

<file path=ppt/tags/tag3409.xml><?xml version="1.0" encoding="utf-8"?>
<p:tagLst xmlns:p="http://schemas.openxmlformats.org/presentationml/2006/main">
  <p:tag name="POWER_USER_DIAGRAM_CIRCULAR_ARROW_KEY" val="POWER_USER_DIAGRAM_CIRCULAR_ARROW_VALUE_49"/>
</p:tagLst>
</file>

<file path=ppt/tags/tag341.xml><?xml version="1.0" encoding="utf-8"?>
<p:tagLst xmlns:p="http://schemas.openxmlformats.org/presentationml/2006/main">
  <p:tag name="POWER_USER_DIAGRAM_CIRCULAR_ARROW_KEY" val="POWER_USER_DIAGRAM_CIRCULAR_ARROW_VALUE_17"/>
</p:tagLst>
</file>

<file path=ppt/tags/tag3410.xml><?xml version="1.0" encoding="utf-8"?>
<p:tagLst xmlns:p="http://schemas.openxmlformats.org/presentationml/2006/main">
  <p:tag name="POWER_USER_DIAGRAM_CIRCULAR_ARROW_KEY" val="POWER_USER_DIAGRAM_CIRCULAR_ARROW_VALUE_50"/>
</p:tagLst>
</file>

<file path=ppt/tags/tag3411.xml><?xml version="1.0" encoding="utf-8"?>
<p:tagLst xmlns:p="http://schemas.openxmlformats.org/presentationml/2006/main">
  <p:tag name="POWER_USER_DIAGRAM_CIRCULAR_ARROW_KEY" val="POWER_USER_DIAGRAM_CIRCULAR_ARROW_VALUE_5"/>
</p:tagLst>
</file>

<file path=ppt/tags/tag3412.xml><?xml version="1.0" encoding="utf-8"?>
<p:tagLst xmlns:p="http://schemas.openxmlformats.org/presentationml/2006/main">
  <p:tag name="POWER_USER_DIAGRAM_CIRCULAR_ARROW_KEY" val="POWER_USER_DIAGRAM_CIRCULAR_ARROW_VALUE_6"/>
</p:tagLst>
</file>

<file path=ppt/tags/tag3413.xml><?xml version="1.0" encoding="utf-8"?>
<p:tagLst xmlns:p="http://schemas.openxmlformats.org/presentationml/2006/main">
  <p:tag name="POWER_USER_DIAGRAM_CIRCULAR_ARROW_KEY" val="POWER_USER_DIAGRAM_CIRCULAR_ARROW_VALUE_7"/>
</p:tagLst>
</file>

<file path=ppt/tags/tag3414.xml><?xml version="1.0" encoding="utf-8"?>
<p:tagLst xmlns:p="http://schemas.openxmlformats.org/presentationml/2006/main">
  <p:tag name="POWER_USER_DIAGRAM_CIRCULAR_ARROW_KEY" val="POWER_USER_DIAGRAM_CIRCULAR_ARROW_VALUE_8"/>
</p:tagLst>
</file>

<file path=ppt/tags/tag3415.xml><?xml version="1.0" encoding="utf-8"?>
<p:tagLst xmlns:p="http://schemas.openxmlformats.org/presentationml/2006/main">
  <p:tag name="POWER_USER_DIAGRAM_CIRCULAR_ARROW_KEY" val="POWER_USER_DIAGRAM_CIRCULAR_ARROW_VALUE_9"/>
</p:tagLst>
</file>

<file path=ppt/tags/tag3416.xml><?xml version="1.0" encoding="utf-8"?>
<p:tagLst xmlns:p="http://schemas.openxmlformats.org/presentationml/2006/main">
  <p:tag name="POWER_USER_DIAGRAM_CIRCULAR_ARROW_KEY" val="POWER_USER_DIAGRAM_CIRCULAR_ARROW_VALUE_10"/>
</p:tagLst>
</file>

<file path=ppt/tags/tag3417.xml><?xml version="1.0" encoding="utf-8"?>
<p:tagLst xmlns:p="http://schemas.openxmlformats.org/presentationml/2006/main">
  <p:tag name="POWER_USER_DIAGRAM_CIRCULAR_ARROW_KEY" val="POWER_USER_DIAGRAM_CIRCULAR_ARROW_VALUE_11"/>
</p:tagLst>
</file>

<file path=ppt/tags/tag3418.xml><?xml version="1.0" encoding="utf-8"?>
<p:tagLst xmlns:p="http://schemas.openxmlformats.org/presentationml/2006/main">
  <p:tag name="POWER_USER_DIAGRAM_CIRCULAR_ARROW_KEY" val="POWER_USER_DIAGRAM_CIRCULAR_ARROW_VALUE_12"/>
</p:tagLst>
</file>

<file path=ppt/tags/tag3419.xml><?xml version="1.0" encoding="utf-8"?>
<p:tagLst xmlns:p="http://schemas.openxmlformats.org/presentationml/2006/main">
  <p:tag name="POWER_USER_DIAGRAM_CIRCULAR_ARROW_KEY" val="POWER_USER_DIAGRAM_CIRCULAR_ARROW_VALUE_13"/>
</p:tagLst>
</file>

<file path=ppt/tags/tag342.xml><?xml version="1.0" encoding="utf-8"?>
<p:tagLst xmlns:p="http://schemas.openxmlformats.org/presentationml/2006/main">
  <p:tag name="POWER_USER_DIAGRAM_CIRCULAR_ARROW_KEY" val="POWER_USER_DIAGRAM_CIRCULAR_ARROW_VALUE_18"/>
</p:tagLst>
</file>

<file path=ppt/tags/tag3420.xml><?xml version="1.0" encoding="utf-8"?>
<p:tagLst xmlns:p="http://schemas.openxmlformats.org/presentationml/2006/main">
  <p:tag name="POWER_USER_DIAGRAM_CIRCULAR_ARROW_KEY" val="POWER_USER_DIAGRAM_CIRCULAR_ARROW_VALUE_14"/>
</p:tagLst>
</file>

<file path=ppt/tags/tag3421.xml><?xml version="1.0" encoding="utf-8"?>
<p:tagLst xmlns:p="http://schemas.openxmlformats.org/presentationml/2006/main">
  <p:tag name="POWER_USER_DIAGRAM_CIRCULAR_ARROW_KEY" val="POWER_USER_DIAGRAM_CIRCULAR_ARROW_VALUE_15"/>
</p:tagLst>
</file>

<file path=ppt/tags/tag3422.xml><?xml version="1.0" encoding="utf-8"?>
<p:tagLst xmlns:p="http://schemas.openxmlformats.org/presentationml/2006/main">
  <p:tag name="POWER_USER_DIAGRAM_CIRCULAR_ARROW_KEY" val="POWER_USER_DIAGRAM_CIRCULAR_ARROW_VALUE_16"/>
</p:tagLst>
</file>

<file path=ppt/tags/tag3423.xml><?xml version="1.0" encoding="utf-8"?>
<p:tagLst xmlns:p="http://schemas.openxmlformats.org/presentationml/2006/main">
  <p:tag name="POWER_USER_DIAGRAM_CIRCULAR_ARROW_KEY" val="POWER_USER_DIAGRAM_CIRCULAR_ARROW_VALUE_17"/>
</p:tagLst>
</file>

<file path=ppt/tags/tag3424.xml><?xml version="1.0" encoding="utf-8"?>
<p:tagLst xmlns:p="http://schemas.openxmlformats.org/presentationml/2006/main">
  <p:tag name="POWER_USER_DIAGRAM_CIRCULAR_ARROW_KEY" val="POWER_USER_DIAGRAM_CIRCULAR_ARROW_VALUE_18"/>
</p:tagLst>
</file>

<file path=ppt/tags/tag3425.xml><?xml version="1.0" encoding="utf-8"?>
<p:tagLst xmlns:p="http://schemas.openxmlformats.org/presentationml/2006/main">
  <p:tag name="POWER_USER_DIAGRAM_CIRCULAR_ARROW_KEY" val="POWER_USER_DIAGRAM_CIRCULAR_ARROW_VALUE_19"/>
</p:tagLst>
</file>

<file path=ppt/tags/tag3426.xml><?xml version="1.0" encoding="utf-8"?>
<p:tagLst xmlns:p="http://schemas.openxmlformats.org/presentationml/2006/main">
  <p:tag name="POWER_USER_DIAGRAM_CIRCULAR_ARROW_KEY" val="POWER_USER_DIAGRAM_CIRCULAR_ARROW_VALUE_20"/>
</p:tagLst>
</file>

<file path=ppt/tags/tag3427.xml><?xml version="1.0" encoding="utf-8"?>
<p:tagLst xmlns:p="http://schemas.openxmlformats.org/presentationml/2006/main">
  <p:tag name="POWER_USER_DIAGRAM_CIRCULAR_ARROW_KEY" val="POWER_USER_DIAGRAM_CIRCULAR_ARROW_VALUE_21"/>
</p:tagLst>
</file>

<file path=ppt/tags/tag3428.xml><?xml version="1.0" encoding="utf-8"?>
<p:tagLst xmlns:p="http://schemas.openxmlformats.org/presentationml/2006/main">
  <p:tag name="POWER_USER_DIAGRAM_CIRCULAR_ARROW_KEY" val="POWER_USER_DIAGRAM_CIRCULAR_ARROW_VALUE_22"/>
</p:tagLst>
</file>

<file path=ppt/tags/tag3429.xml><?xml version="1.0" encoding="utf-8"?>
<p:tagLst xmlns:p="http://schemas.openxmlformats.org/presentationml/2006/main">
  <p:tag name="POWER_USER_DIAGRAM_CIRCULAR_ARROW_KEY" val="POWER_USER_DIAGRAM_CIRCULAR_ARROW_VALUE_23"/>
</p:tagLst>
</file>

<file path=ppt/tags/tag343.xml><?xml version="1.0" encoding="utf-8"?>
<p:tagLst xmlns:p="http://schemas.openxmlformats.org/presentationml/2006/main">
  <p:tag name="POWER_USER_DIAGRAM_CIRCULAR_ARROW_KEY" val="POWER_USER_DIAGRAM_CIRCULAR_ARROW_VALUE_19"/>
</p:tagLst>
</file>

<file path=ppt/tags/tag3430.xml><?xml version="1.0" encoding="utf-8"?>
<p:tagLst xmlns:p="http://schemas.openxmlformats.org/presentationml/2006/main">
  <p:tag name="POWER_USER_DIAGRAM_CIRCULAR_ARROW_KEY" val="POWER_USER_DIAGRAM_CIRCULAR_ARROW_VALUE_24"/>
</p:tagLst>
</file>

<file path=ppt/tags/tag3431.xml><?xml version="1.0" encoding="utf-8"?>
<p:tagLst xmlns:p="http://schemas.openxmlformats.org/presentationml/2006/main">
  <p:tag name="POWER_USER_DIAGRAM_CIRCULAR_ARROW_KEY" val="POWER_USER_DIAGRAM_CIRCULAR_ARROW_VALUE_25"/>
</p:tagLst>
</file>

<file path=ppt/tags/tag3432.xml><?xml version="1.0" encoding="utf-8"?>
<p:tagLst xmlns:p="http://schemas.openxmlformats.org/presentationml/2006/main">
  <p:tag name="POWER_USER_DIAGRAM_CIRCULAR_ARROW_KEY" val="POWER_USER_DIAGRAM_CIRCULAR_ARROW_VALUE_26"/>
</p:tagLst>
</file>

<file path=ppt/tags/tag3433.xml><?xml version="1.0" encoding="utf-8"?>
<p:tagLst xmlns:p="http://schemas.openxmlformats.org/presentationml/2006/main">
  <p:tag name="POWER_USER_DIAGRAM_CIRCULAR_ARROW_KEY" val="POWER_USER_DIAGRAM_CIRCULAR_ARROW_VALUE_27"/>
</p:tagLst>
</file>

<file path=ppt/tags/tag3434.xml><?xml version="1.0" encoding="utf-8"?>
<p:tagLst xmlns:p="http://schemas.openxmlformats.org/presentationml/2006/main">
  <p:tag name="POWER_USER_DIAGRAM_CIRCULAR_ARROW_KEY" val="POWER_USER_DIAGRAM_CIRCULAR_ARROW_VALUE_28"/>
</p:tagLst>
</file>

<file path=ppt/tags/tag3435.xml><?xml version="1.0" encoding="utf-8"?>
<p:tagLst xmlns:p="http://schemas.openxmlformats.org/presentationml/2006/main">
  <p:tag name="POWER_USER_DIAGRAM_CIRCULAR_ARROW_KEY" val="POWER_USER_DIAGRAM_CIRCULAR_ARROW_VALUE_29"/>
</p:tagLst>
</file>

<file path=ppt/tags/tag3436.xml><?xml version="1.0" encoding="utf-8"?>
<p:tagLst xmlns:p="http://schemas.openxmlformats.org/presentationml/2006/main">
  <p:tag name="POWER_USER_DIAGRAM_CIRCULAR_ARROW_KEY" val="POWER_USER_DIAGRAM_CIRCULAR_ARROW_VALUE_30"/>
</p:tagLst>
</file>

<file path=ppt/tags/tag3437.xml><?xml version="1.0" encoding="utf-8"?>
<p:tagLst xmlns:p="http://schemas.openxmlformats.org/presentationml/2006/main">
  <p:tag name="POWER_USER_DIAGRAM_CIRCULAR_ARROW_KEY" val="POWER_USER_DIAGRAM_CIRCULAR_ARROW_VALUE_31"/>
</p:tagLst>
</file>

<file path=ppt/tags/tag3438.xml><?xml version="1.0" encoding="utf-8"?>
<p:tagLst xmlns:p="http://schemas.openxmlformats.org/presentationml/2006/main">
  <p:tag name="POWER_USER_DIAGRAM_CIRCULAR_ARROW_KEY" val="POWER_USER_DIAGRAM_CIRCULAR_ARROW_VALUE_32"/>
</p:tagLst>
</file>

<file path=ppt/tags/tag3439.xml><?xml version="1.0" encoding="utf-8"?>
<p:tagLst xmlns:p="http://schemas.openxmlformats.org/presentationml/2006/main">
  <p:tag name="POWER_USER_DIAGRAM_CIRCULAR_ARROW_KEY" val="POWER_USER_DIAGRAM_CIRCULAR_ARROW_VALUE_33"/>
</p:tagLst>
</file>

<file path=ppt/tags/tag344.xml><?xml version="1.0" encoding="utf-8"?>
<p:tagLst xmlns:p="http://schemas.openxmlformats.org/presentationml/2006/main">
  <p:tag name="POWER_USER_DIAGRAM_CIRCULAR_ARROW_KEY" val="POWER_USER_DIAGRAM_CIRCULAR_ARROW_VALUE_20"/>
</p:tagLst>
</file>

<file path=ppt/tags/tag3440.xml><?xml version="1.0" encoding="utf-8"?>
<p:tagLst xmlns:p="http://schemas.openxmlformats.org/presentationml/2006/main">
  <p:tag name="POWER_USER_DIAGRAM_CIRCULAR_ARROW_KEY" val="POWER_USER_DIAGRAM_CIRCULAR_ARROW_VALUE_34"/>
</p:tagLst>
</file>

<file path=ppt/tags/tag3441.xml><?xml version="1.0" encoding="utf-8"?>
<p:tagLst xmlns:p="http://schemas.openxmlformats.org/presentationml/2006/main">
  <p:tag name="POWER_USER_DIAGRAM_CIRCULAR_ARROW_KEY" val="POWER_USER_DIAGRAM_CIRCULAR_ARROW_VALUE_35"/>
</p:tagLst>
</file>

<file path=ppt/tags/tag3442.xml><?xml version="1.0" encoding="utf-8"?>
<p:tagLst xmlns:p="http://schemas.openxmlformats.org/presentationml/2006/main">
  <p:tag name="POWER_USER_DIAGRAM_CIRCULAR_ARROW_KEY" val="POWER_USER_DIAGRAM_CIRCULAR_ARROW_VALUE_36"/>
</p:tagLst>
</file>

<file path=ppt/tags/tag3443.xml><?xml version="1.0" encoding="utf-8"?>
<p:tagLst xmlns:p="http://schemas.openxmlformats.org/presentationml/2006/main">
  <p:tag name="POWER_USER_DIAGRAM_CIRCULAR_ARROW_KEY" val="POWER_USER_DIAGRAM_CIRCULAR_ARROW_VALUE_37"/>
</p:tagLst>
</file>

<file path=ppt/tags/tag3444.xml><?xml version="1.0" encoding="utf-8"?>
<p:tagLst xmlns:p="http://schemas.openxmlformats.org/presentationml/2006/main">
  <p:tag name="POWER_USER_DIAGRAM_CIRCULAR_ARROW_KEY" val="POWER_USER_DIAGRAM_CIRCULAR_ARROW_VALUE_38"/>
</p:tagLst>
</file>

<file path=ppt/tags/tag3445.xml><?xml version="1.0" encoding="utf-8"?>
<p:tagLst xmlns:p="http://schemas.openxmlformats.org/presentationml/2006/main">
  <p:tag name="POWER_USER_DIAGRAM_CIRCULAR_ARROW_KEY" val="POWER_USER_DIAGRAM_CIRCULAR_ARROW_VALUE_39"/>
</p:tagLst>
</file>

<file path=ppt/tags/tag3446.xml><?xml version="1.0" encoding="utf-8"?>
<p:tagLst xmlns:p="http://schemas.openxmlformats.org/presentationml/2006/main">
  <p:tag name="POWER_USER_DIAGRAM_CIRCULAR_ARROW_KEY" val="POWER_USER_DIAGRAM_CIRCULAR_ARROW_VALUE_40"/>
</p:tagLst>
</file>

<file path=ppt/tags/tag3447.xml><?xml version="1.0" encoding="utf-8"?>
<p:tagLst xmlns:p="http://schemas.openxmlformats.org/presentationml/2006/main">
  <p:tag name="POWER_USER_DIAGRAM_CIRCULAR_ARROW_KEY" val="POWER_USER_DIAGRAM_CIRCULAR_ARROW_VALUE_41"/>
</p:tagLst>
</file>

<file path=ppt/tags/tag3448.xml><?xml version="1.0" encoding="utf-8"?>
<p:tagLst xmlns:p="http://schemas.openxmlformats.org/presentationml/2006/main">
  <p:tag name="POWER_USER_DIAGRAM_CIRCULAR_ARROW_KEY" val="POWER_USER_DIAGRAM_CIRCULAR_ARROW_VALUE_42"/>
</p:tagLst>
</file>

<file path=ppt/tags/tag3449.xml><?xml version="1.0" encoding="utf-8"?>
<p:tagLst xmlns:p="http://schemas.openxmlformats.org/presentationml/2006/main">
  <p:tag name="POWER_USER_DIAGRAM_CIRCULAR_ARROW_KEY" val="POWER_USER_DIAGRAM_CIRCULAR_ARROW_VALUE_43"/>
</p:tagLst>
</file>

<file path=ppt/tags/tag345.xml><?xml version="1.0" encoding="utf-8"?>
<p:tagLst xmlns:p="http://schemas.openxmlformats.org/presentationml/2006/main">
  <p:tag name="POWER_USER_DIAGRAM_CIRCULAR_ARROW_KEY" val="POWER_USER_DIAGRAM_CIRCULAR_ARROW_VALUE_21"/>
</p:tagLst>
</file>

<file path=ppt/tags/tag3450.xml><?xml version="1.0" encoding="utf-8"?>
<p:tagLst xmlns:p="http://schemas.openxmlformats.org/presentationml/2006/main">
  <p:tag name="POWER_USER_DIAGRAM_CIRCULAR_ARROW_KEY" val="POWER_USER_DIAGRAM_CIRCULAR_ARROW_VALUE_44"/>
</p:tagLst>
</file>

<file path=ppt/tags/tag3451.xml><?xml version="1.0" encoding="utf-8"?>
<p:tagLst xmlns:p="http://schemas.openxmlformats.org/presentationml/2006/main">
  <p:tag name="POWER_USER_DIAGRAM_CIRCULAR_ARROW_KEY" val="POWER_USER_DIAGRAM_CIRCULAR_ARROW_VALUE_45"/>
</p:tagLst>
</file>

<file path=ppt/tags/tag3452.xml><?xml version="1.0" encoding="utf-8"?>
<p:tagLst xmlns:p="http://schemas.openxmlformats.org/presentationml/2006/main">
  <p:tag name="POWER_USER_DIAGRAM_CIRCULAR_ARROW_KEY" val="POWER_USER_DIAGRAM_CIRCULAR_ARROW_VALUE_46"/>
</p:tagLst>
</file>

<file path=ppt/tags/tag3453.xml><?xml version="1.0" encoding="utf-8"?>
<p:tagLst xmlns:p="http://schemas.openxmlformats.org/presentationml/2006/main">
  <p:tag name="POWER_USER_DIAGRAM_CIRCULAR_ARROW_KEY" val="POWER_USER_DIAGRAM_CIRCULAR_ARROW_VALUE_47"/>
</p:tagLst>
</file>

<file path=ppt/tags/tag3454.xml><?xml version="1.0" encoding="utf-8"?>
<p:tagLst xmlns:p="http://schemas.openxmlformats.org/presentationml/2006/main">
  <p:tag name="POWER_USER_DIAGRAM_CIRCULAR_ARROW_KEY" val="POWER_USER_DIAGRAM_CIRCULAR_ARROW_VALUE_48"/>
</p:tagLst>
</file>

<file path=ppt/tags/tag3455.xml><?xml version="1.0" encoding="utf-8"?>
<p:tagLst xmlns:p="http://schemas.openxmlformats.org/presentationml/2006/main">
  <p:tag name="POWER_USER_DIAGRAM_CIRCULAR_ARROW_KEY" val="POWER_USER_DIAGRAM_CIRCULAR_ARROW_VALUE_49"/>
</p:tagLst>
</file>

<file path=ppt/tags/tag3456.xml><?xml version="1.0" encoding="utf-8"?>
<p:tagLst xmlns:p="http://schemas.openxmlformats.org/presentationml/2006/main">
  <p:tag name="POWER_USER_DIAGRAM_CIRCULAR_ARROW_KEY" val="POWER_USER_DIAGRAM_CIRCULAR_ARROW_VALUE_50"/>
</p:tagLst>
</file>

<file path=ppt/tags/tag3457.xml><?xml version="1.0" encoding="utf-8"?>
<p:tagLst xmlns:p="http://schemas.openxmlformats.org/presentationml/2006/main">
  <p:tag name="POWER_USER_DIAGRAM_CIRCULAR_ARROW_KEY" val="POWER_USER_DIAGRAM_CIRCULAR_ARROW_VALUE_5"/>
</p:tagLst>
</file>

<file path=ppt/tags/tag3458.xml><?xml version="1.0" encoding="utf-8"?>
<p:tagLst xmlns:p="http://schemas.openxmlformats.org/presentationml/2006/main">
  <p:tag name="POWER_USER_DIAGRAM_CIRCULAR_ARROW_KEY" val="POWER_USER_DIAGRAM_CIRCULAR_ARROW_VALUE_6"/>
</p:tagLst>
</file>

<file path=ppt/tags/tag3459.xml><?xml version="1.0" encoding="utf-8"?>
<p:tagLst xmlns:p="http://schemas.openxmlformats.org/presentationml/2006/main">
  <p:tag name="POWER_USER_DIAGRAM_CIRCULAR_ARROW_KEY" val="POWER_USER_DIAGRAM_CIRCULAR_ARROW_VALUE_7"/>
</p:tagLst>
</file>

<file path=ppt/tags/tag346.xml><?xml version="1.0" encoding="utf-8"?>
<p:tagLst xmlns:p="http://schemas.openxmlformats.org/presentationml/2006/main">
  <p:tag name="POWER_USER_DIAGRAM_CIRCULAR_ARROW_KEY" val="POWER_USER_DIAGRAM_CIRCULAR_ARROW_VALUE_22"/>
</p:tagLst>
</file>

<file path=ppt/tags/tag3460.xml><?xml version="1.0" encoding="utf-8"?>
<p:tagLst xmlns:p="http://schemas.openxmlformats.org/presentationml/2006/main">
  <p:tag name="POWER_USER_DIAGRAM_CIRCULAR_ARROW_KEY" val="POWER_USER_DIAGRAM_CIRCULAR_ARROW_VALUE_8"/>
</p:tagLst>
</file>

<file path=ppt/tags/tag3461.xml><?xml version="1.0" encoding="utf-8"?>
<p:tagLst xmlns:p="http://schemas.openxmlformats.org/presentationml/2006/main">
  <p:tag name="POWER_USER_DIAGRAM_CIRCULAR_ARROW_KEY" val="POWER_USER_DIAGRAM_CIRCULAR_ARROW_VALUE_9"/>
</p:tagLst>
</file>

<file path=ppt/tags/tag3462.xml><?xml version="1.0" encoding="utf-8"?>
<p:tagLst xmlns:p="http://schemas.openxmlformats.org/presentationml/2006/main">
  <p:tag name="POWER_USER_DIAGRAM_CIRCULAR_ARROW_KEY" val="POWER_USER_DIAGRAM_CIRCULAR_ARROW_VALUE_10"/>
</p:tagLst>
</file>

<file path=ppt/tags/tag3463.xml><?xml version="1.0" encoding="utf-8"?>
<p:tagLst xmlns:p="http://schemas.openxmlformats.org/presentationml/2006/main">
  <p:tag name="POWER_USER_DIAGRAM_CIRCULAR_ARROW_KEY" val="POWER_USER_DIAGRAM_CIRCULAR_ARROW_VALUE_11"/>
</p:tagLst>
</file>

<file path=ppt/tags/tag3464.xml><?xml version="1.0" encoding="utf-8"?>
<p:tagLst xmlns:p="http://schemas.openxmlformats.org/presentationml/2006/main">
  <p:tag name="POWER_USER_DIAGRAM_CIRCULAR_ARROW_KEY" val="POWER_USER_DIAGRAM_CIRCULAR_ARROW_VALUE_12"/>
</p:tagLst>
</file>

<file path=ppt/tags/tag3465.xml><?xml version="1.0" encoding="utf-8"?>
<p:tagLst xmlns:p="http://schemas.openxmlformats.org/presentationml/2006/main">
  <p:tag name="POWER_USER_DIAGRAM_CIRCULAR_ARROW_KEY" val="POWER_USER_DIAGRAM_CIRCULAR_ARROW_VALUE_13"/>
</p:tagLst>
</file>

<file path=ppt/tags/tag3466.xml><?xml version="1.0" encoding="utf-8"?>
<p:tagLst xmlns:p="http://schemas.openxmlformats.org/presentationml/2006/main">
  <p:tag name="POWER_USER_DIAGRAM_CIRCULAR_ARROW_KEY" val="POWER_USER_DIAGRAM_CIRCULAR_ARROW_VALUE_14"/>
</p:tagLst>
</file>

<file path=ppt/tags/tag3467.xml><?xml version="1.0" encoding="utf-8"?>
<p:tagLst xmlns:p="http://schemas.openxmlformats.org/presentationml/2006/main">
  <p:tag name="POWER_USER_DIAGRAM_CIRCULAR_ARROW_KEY" val="POWER_USER_DIAGRAM_CIRCULAR_ARROW_VALUE_15"/>
</p:tagLst>
</file>

<file path=ppt/tags/tag3468.xml><?xml version="1.0" encoding="utf-8"?>
<p:tagLst xmlns:p="http://schemas.openxmlformats.org/presentationml/2006/main">
  <p:tag name="POWER_USER_DIAGRAM_CIRCULAR_ARROW_KEY" val="POWER_USER_DIAGRAM_CIRCULAR_ARROW_VALUE_16"/>
</p:tagLst>
</file>

<file path=ppt/tags/tag3469.xml><?xml version="1.0" encoding="utf-8"?>
<p:tagLst xmlns:p="http://schemas.openxmlformats.org/presentationml/2006/main">
  <p:tag name="POWER_USER_DIAGRAM_CIRCULAR_ARROW_KEY" val="POWER_USER_DIAGRAM_CIRCULAR_ARROW_VALUE_17"/>
</p:tagLst>
</file>

<file path=ppt/tags/tag347.xml><?xml version="1.0" encoding="utf-8"?>
<p:tagLst xmlns:p="http://schemas.openxmlformats.org/presentationml/2006/main">
  <p:tag name="POWER_USER_DIAGRAM_CIRCULAR_ARROW_KEY" val="POWER_USER_DIAGRAM_CIRCULAR_ARROW_VALUE_23"/>
</p:tagLst>
</file>

<file path=ppt/tags/tag3470.xml><?xml version="1.0" encoding="utf-8"?>
<p:tagLst xmlns:p="http://schemas.openxmlformats.org/presentationml/2006/main">
  <p:tag name="POWER_USER_DIAGRAM_CIRCULAR_ARROW_KEY" val="POWER_USER_DIAGRAM_CIRCULAR_ARROW_VALUE_18"/>
</p:tagLst>
</file>

<file path=ppt/tags/tag3471.xml><?xml version="1.0" encoding="utf-8"?>
<p:tagLst xmlns:p="http://schemas.openxmlformats.org/presentationml/2006/main">
  <p:tag name="POWER_USER_DIAGRAM_CIRCULAR_ARROW_KEY" val="POWER_USER_DIAGRAM_CIRCULAR_ARROW_VALUE_19"/>
</p:tagLst>
</file>

<file path=ppt/tags/tag3472.xml><?xml version="1.0" encoding="utf-8"?>
<p:tagLst xmlns:p="http://schemas.openxmlformats.org/presentationml/2006/main">
  <p:tag name="POWER_USER_DIAGRAM_CIRCULAR_ARROW_KEY" val="POWER_USER_DIAGRAM_CIRCULAR_ARROW_VALUE_20"/>
</p:tagLst>
</file>

<file path=ppt/tags/tag3473.xml><?xml version="1.0" encoding="utf-8"?>
<p:tagLst xmlns:p="http://schemas.openxmlformats.org/presentationml/2006/main">
  <p:tag name="POWER_USER_DIAGRAM_CIRCULAR_ARROW_KEY" val="POWER_USER_DIAGRAM_CIRCULAR_ARROW_VALUE_21"/>
</p:tagLst>
</file>

<file path=ppt/tags/tag3474.xml><?xml version="1.0" encoding="utf-8"?>
<p:tagLst xmlns:p="http://schemas.openxmlformats.org/presentationml/2006/main">
  <p:tag name="POWER_USER_DIAGRAM_CIRCULAR_ARROW_KEY" val="POWER_USER_DIAGRAM_CIRCULAR_ARROW_VALUE_22"/>
</p:tagLst>
</file>

<file path=ppt/tags/tag3475.xml><?xml version="1.0" encoding="utf-8"?>
<p:tagLst xmlns:p="http://schemas.openxmlformats.org/presentationml/2006/main">
  <p:tag name="POWER_USER_DIAGRAM_CIRCULAR_ARROW_KEY" val="POWER_USER_DIAGRAM_CIRCULAR_ARROW_VALUE_23"/>
</p:tagLst>
</file>

<file path=ppt/tags/tag3476.xml><?xml version="1.0" encoding="utf-8"?>
<p:tagLst xmlns:p="http://schemas.openxmlformats.org/presentationml/2006/main">
  <p:tag name="POWER_USER_DIAGRAM_CIRCULAR_ARROW_KEY" val="POWER_USER_DIAGRAM_CIRCULAR_ARROW_VALUE_24"/>
</p:tagLst>
</file>

<file path=ppt/tags/tag3477.xml><?xml version="1.0" encoding="utf-8"?>
<p:tagLst xmlns:p="http://schemas.openxmlformats.org/presentationml/2006/main">
  <p:tag name="POWER_USER_DIAGRAM_CIRCULAR_ARROW_KEY" val="POWER_USER_DIAGRAM_CIRCULAR_ARROW_VALUE_25"/>
</p:tagLst>
</file>

<file path=ppt/tags/tag3478.xml><?xml version="1.0" encoding="utf-8"?>
<p:tagLst xmlns:p="http://schemas.openxmlformats.org/presentationml/2006/main">
  <p:tag name="POWER_USER_DIAGRAM_CIRCULAR_ARROW_KEY" val="POWER_USER_DIAGRAM_CIRCULAR_ARROW_VALUE_26"/>
</p:tagLst>
</file>

<file path=ppt/tags/tag3479.xml><?xml version="1.0" encoding="utf-8"?>
<p:tagLst xmlns:p="http://schemas.openxmlformats.org/presentationml/2006/main">
  <p:tag name="POWER_USER_DIAGRAM_CIRCULAR_ARROW_KEY" val="POWER_USER_DIAGRAM_CIRCULAR_ARROW_VALUE_27"/>
</p:tagLst>
</file>

<file path=ppt/tags/tag348.xml><?xml version="1.0" encoding="utf-8"?>
<p:tagLst xmlns:p="http://schemas.openxmlformats.org/presentationml/2006/main">
  <p:tag name="POWER_USER_DIAGRAM_CIRCULAR_ARROW_KEY" val="POWER_USER_DIAGRAM_CIRCULAR_ARROW_VALUE_24"/>
</p:tagLst>
</file>

<file path=ppt/tags/tag3480.xml><?xml version="1.0" encoding="utf-8"?>
<p:tagLst xmlns:p="http://schemas.openxmlformats.org/presentationml/2006/main">
  <p:tag name="POWER_USER_DIAGRAM_CIRCULAR_ARROW_KEY" val="POWER_USER_DIAGRAM_CIRCULAR_ARROW_VALUE_28"/>
</p:tagLst>
</file>

<file path=ppt/tags/tag3481.xml><?xml version="1.0" encoding="utf-8"?>
<p:tagLst xmlns:p="http://schemas.openxmlformats.org/presentationml/2006/main">
  <p:tag name="POWER_USER_DIAGRAM_CIRCULAR_ARROW_KEY" val="POWER_USER_DIAGRAM_CIRCULAR_ARROW_VALUE_29"/>
</p:tagLst>
</file>

<file path=ppt/tags/tag3482.xml><?xml version="1.0" encoding="utf-8"?>
<p:tagLst xmlns:p="http://schemas.openxmlformats.org/presentationml/2006/main">
  <p:tag name="POWER_USER_DIAGRAM_CIRCULAR_ARROW_KEY" val="POWER_USER_DIAGRAM_CIRCULAR_ARROW_VALUE_30"/>
</p:tagLst>
</file>

<file path=ppt/tags/tag3483.xml><?xml version="1.0" encoding="utf-8"?>
<p:tagLst xmlns:p="http://schemas.openxmlformats.org/presentationml/2006/main">
  <p:tag name="POWER_USER_DIAGRAM_CIRCULAR_ARROW_KEY" val="POWER_USER_DIAGRAM_CIRCULAR_ARROW_VALUE_31"/>
</p:tagLst>
</file>

<file path=ppt/tags/tag3484.xml><?xml version="1.0" encoding="utf-8"?>
<p:tagLst xmlns:p="http://schemas.openxmlformats.org/presentationml/2006/main">
  <p:tag name="POWER_USER_DIAGRAM_CIRCULAR_ARROW_KEY" val="POWER_USER_DIAGRAM_CIRCULAR_ARROW_VALUE_32"/>
</p:tagLst>
</file>

<file path=ppt/tags/tag3485.xml><?xml version="1.0" encoding="utf-8"?>
<p:tagLst xmlns:p="http://schemas.openxmlformats.org/presentationml/2006/main">
  <p:tag name="POWER_USER_DIAGRAM_CIRCULAR_ARROW_KEY" val="POWER_USER_DIAGRAM_CIRCULAR_ARROW_VALUE_33"/>
</p:tagLst>
</file>

<file path=ppt/tags/tag3486.xml><?xml version="1.0" encoding="utf-8"?>
<p:tagLst xmlns:p="http://schemas.openxmlformats.org/presentationml/2006/main">
  <p:tag name="POWER_USER_DIAGRAM_CIRCULAR_ARROW_KEY" val="POWER_USER_DIAGRAM_CIRCULAR_ARROW_VALUE_34"/>
</p:tagLst>
</file>

<file path=ppt/tags/tag3487.xml><?xml version="1.0" encoding="utf-8"?>
<p:tagLst xmlns:p="http://schemas.openxmlformats.org/presentationml/2006/main">
  <p:tag name="POWER_USER_DIAGRAM_CIRCULAR_ARROW_KEY" val="POWER_USER_DIAGRAM_CIRCULAR_ARROW_VALUE_35"/>
</p:tagLst>
</file>

<file path=ppt/tags/tag3488.xml><?xml version="1.0" encoding="utf-8"?>
<p:tagLst xmlns:p="http://schemas.openxmlformats.org/presentationml/2006/main">
  <p:tag name="POWER_USER_DIAGRAM_CIRCULAR_ARROW_KEY" val="POWER_USER_DIAGRAM_CIRCULAR_ARROW_VALUE_36"/>
</p:tagLst>
</file>

<file path=ppt/tags/tag3489.xml><?xml version="1.0" encoding="utf-8"?>
<p:tagLst xmlns:p="http://schemas.openxmlformats.org/presentationml/2006/main">
  <p:tag name="POWER_USER_DIAGRAM_CIRCULAR_ARROW_KEY" val="POWER_USER_DIAGRAM_CIRCULAR_ARROW_VALUE_37"/>
</p:tagLst>
</file>

<file path=ppt/tags/tag349.xml><?xml version="1.0" encoding="utf-8"?>
<p:tagLst xmlns:p="http://schemas.openxmlformats.org/presentationml/2006/main">
  <p:tag name="POWER_USER_DIAGRAM_CIRCULAR_ARROW_KEY" val="POWER_USER_DIAGRAM_CIRCULAR_ARROW_VALUE_25"/>
</p:tagLst>
</file>

<file path=ppt/tags/tag3490.xml><?xml version="1.0" encoding="utf-8"?>
<p:tagLst xmlns:p="http://schemas.openxmlformats.org/presentationml/2006/main">
  <p:tag name="POWER_USER_DIAGRAM_CIRCULAR_ARROW_KEY" val="POWER_USER_DIAGRAM_CIRCULAR_ARROW_VALUE_38"/>
</p:tagLst>
</file>

<file path=ppt/tags/tag3491.xml><?xml version="1.0" encoding="utf-8"?>
<p:tagLst xmlns:p="http://schemas.openxmlformats.org/presentationml/2006/main">
  <p:tag name="POWER_USER_DIAGRAM_CIRCULAR_ARROW_KEY" val="POWER_USER_DIAGRAM_CIRCULAR_ARROW_VALUE_39"/>
</p:tagLst>
</file>

<file path=ppt/tags/tag3492.xml><?xml version="1.0" encoding="utf-8"?>
<p:tagLst xmlns:p="http://schemas.openxmlformats.org/presentationml/2006/main">
  <p:tag name="POWER_USER_DIAGRAM_CIRCULAR_ARROW_KEY" val="POWER_USER_DIAGRAM_CIRCULAR_ARROW_VALUE_40"/>
</p:tagLst>
</file>

<file path=ppt/tags/tag3493.xml><?xml version="1.0" encoding="utf-8"?>
<p:tagLst xmlns:p="http://schemas.openxmlformats.org/presentationml/2006/main">
  <p:tag name="POWER_USER_DIAGRAM_CIRCULAR_ARROW_KEY" val="POWER_USER_DIAGRAM_CIRCULAR_ARROW_VALUE_41"/>
</p:tagLst>
</file>

<file path=ppt/tags/tag3494.xml><?xml version="1.0" encoding="utf-8"?>
<p:tagLst xmlns:p="http://schemas.openxmlformats.org/presentationml/2006/main">
  <p:tag name="POWER_USER_DIAGRAM_CIRCULAR_ARROW_KEY" val="POWER_USER_DIAGRAM_CIRCULAR_ARROW_VALUE_42"/>
</p:tagLst>
</file>

<file path=ppt/tags/tag3495.xml><?xml version="1.0" encoding="utf-8"?>
<p:tagLst xmlns:p="http://schemas.openxmlformats.org/presentationml/2006/main">
  <p:tag name="POWER_USER_DIAGRAM_CIRCULAR_ARROW_KEY" val="POWER_USER_DIAGRAM_CIRCULAR_ARROW_VALUE_43"/>
</p:tagLst>
</file>

<file path=ppt/tags/tag3496.xml><?xml version="1.0" encoding="utf-8"?>
<p:tagLst xmlns:p="http://schemas.openxmlformats.org/presentationml/2006/main">
  <p:tag name="POWER_USER_DIAGRAM_CIRCULAR_ARROW_KEY" val="POWER_USER_DIAGRAM_CIRCULAR_ARROW_VALUE_44"/>
</p:tagLst>
</file>

<file path=ppt/tags/tag3497.xml><?xml version="1.0" encoding="utf-8"?>
<p:tagLst xmlns:p="http://schemas.openxmlformats.org/presentationml/2006/main">
  <p:tag name="POWER_USER_DIAGRAM_CIRCULAR_ARROW_KEY" val="POWER_USER_DIAGRAM_CIRCULAR_ARROW_VALUE_45"/>
</p:tagLst>
</file>

<file path=ppt/tags/tag3498.xml><?xml version="1.0" encoding="utf-8"?>
<p:tagLst xmlns:p="http://schemas.openxmlformats.org/presentationml/2006/main">
  <p:tag name="POWER_USER_DIAGRAM_CIRCULAR_ARROW_KEY" val="POWER_USER_DIAGRAM_CIRCULAR_ARROW_VALUE_46"/>
</p:tagLst>
</file>

<file path=ppt/tags/tag3499.xml><?xml version="1.0" encoding="utf-8"?>
<p:tagLst xmlns:p="http://schemas.openxmlformats.org/presentationml/2006/main">
  <p:tag name="POWER_USER_DIAGRAM_CIRCULAR_ARROW_KEY" val="POWER_USER_DIAGRAM_CIRCULAR_ARROW_VALUE_47"/>
</p:tagLst>
</file>

<file path=ppt/tags/tag35.xml><?xml version="1.0" encoding="utf-8"?>
<p:tagLst xmlns:p="http://schemas.openxmlformats.org/presentationml/2006/main">
  <p:tag name="POWER_USER_DIAGRAM_CIRCULAR_ARROW_KEY" val="POWER_USER_DIAGRAM_CIRCULAR_ARROW_VALUE_37"/>
</p:tagLst>
</file>

<file path=ppt/tags/tag350.xml><?xml version="1.0" encoding="utf-8"?>
<p:tagLst xmlns:p="http://schemas.openxmlformats.org/presentationml/2006/main">
  <p:tag name="POWER_USER_DIAGRAM_CIRCULAR_ARROW_KEY" val="POWER_USER_DIAGRAM_CIRCULAR_ARROW_VALUE_26"/>
</p:tagLst>
</file>

<file path=ppt/tags/tag3500.xml><?xml version="1.0" encoding="utf-8"?>
<p:tagLst xmlns:p="http://schemas.openxmlformats.org/presentationml/2006/main">
  <p:tag name="POWER_USER_DIAGRAM_CIRCULAR_ARROW_KEY" val="POWER_USER_DIAGRAM_CIRCULAR_ARROW_VALUE_48"/>
</p:tagLst>
</file>

<file path=ppt/tags/tag3501.xml><?xml version="1.0" encoding="utf-8"?>
<p:tagLst xmlns:p="http://schemas.openxmlformats.org/presentationml/2006/main">
  <p:tag name="POWER_USER_DIAGRAM_CIRCULAR_ARROW_KEY" val="POWER_USER_DIAGRAM_CIRCULAR_ARROW_VALUE_49"/>
</p:tagLst>
</file>

<file path=ppt/tags/tag3502.xml><?xml version="1.0" encoding="utf-8"?>
<p:tagLst xmlns:p="http://schemas.openxmlformats.org/presentationml/2006/main">
  <p:tag name="POWER_USER_DIAGRAM_CIRCULAR_ARROW_KEY" val="POWER_USER_DIAGRAM_CIRCULAR_ARROW_VALUE_50"/>
</p:tagLst>
</file>

<file path=ppt/tags/tag3503.xml><?xml version="1.0" encoding="utf-8"?>
<p:tagLst xmlns:p="http://schemas.openxmlformats.org/presentationml/2006/main">
  <p:tag name="POWER_USER_DIAGRAM_CIRCULAR_ARROW_KEY" val="POWER_USER_DIAGRAM_CIRCULAR_ARROW_VALUE_5"/>
</p:tagLst>
</file>

<file path=ppt/tags/tag3504.xml><?xml version="1.0" encoding="utf-8"?>
<p:tagLst xmlns:p="http://schemas.openxmlformats.org/presentationml/2006/main">
  <p:tag name="POWER_USER_DIAGRAM_CIRCULAR_ARROW_KEY" val="POWER_USER_DIAGRAM_CIRCULAR_ARROW_VALUE_6"/>
</p:tagLst>
</file>

<file path=ppt/tags/tag3505.xml><?xml version="1.0" encoding="utf-8"?>
<p:tagLst xmlns:p="http://schemas.openxmlformats.org/presentationml/2006/main">
  <p:tag name="POWER_USER_DIAGRAM_CIRCULAR_ARROW_KEY" val="POWER_USER_DIAGRAM_CIRCULAR_ARROW_VALUE_7"/>
</p:tagLst>
</file>

<file path=ppt/tags/tag3506.xml><?xml version="1.0" encoding="utf-8"?>
<p:tagLst xmlns:p="http://schemas.openxmlformats.org/presentationml/2006/main">
  <p:tag name="POWER_USER_DIAGRAM_CIRCULAR_ARROW_KEY" val="POWER_USER_DIAGRAM_CIRCULAR_ARROW_VALUE_8"/>
</p:tagLst>
</file>

<file path=ppt/tags/tag3507.xml><?xml version="1.0" encoding="utf-8"?>
<p:tagLst xmlns:p="http://schemas.openxmlformats.org/presentationml/2006/main">
  <p:tag name="POWER_USER_DIAGRAM_CIRCULAR_ARROW_KEY" val="POWER_USER_DIAGRAM_CIRCULAR_ARROW_VALUE_9"/>
</p:tagLst>
</file>

<file path=ppt/tags/tag3508.xml><?xml version="1.0" encoding="utf-8"?>
<p:tagLst xmlns:p="http://schemas.openxmlformats.org/presentationml/2006/main">
  <p:tag name="POWER_USER_DIAGRAM_CIRCULAR_ARROW_KEY" val="POWER_USER_DIAGRAM_CIRCULAR_ARROW_VALUE_10"/>
</p:tagLst>
</file>

<file path=ppt/tags/tag3509.xml><?xml version="1.0" encoding="utf-8"?>
<p:tagLst xmlns:p="http://schemas.openxmlformats.org/presentationml/2006/main">
  <p:tag name="POWER_USER_DIAGRAM_CIRCULAR_ARROW_KEY" val="POWER_USER_DIAGRAM_CIRCULAR_ARROW_VALUE_11"/>
</p:tagLst>
</file>

<file path=ppt/tags/tag351.xml><?xml version="1.0" encoding="utf-8"?>
<p:tagLst xmlns:p="http://schemas.openxmlformats.org/presentationml/2006/main">
  <p:tag name="POWER_USER_DIAGRAM_CIRCULAR_ARROW_KEY" val="POWER_USER_DIAGRAM_CIRCULAR_ARROW_VALUE_27"/>
</p:tagLst>
</file>

<file path=ppt/tags/tag3510.xml><?xml version="1.0" encoding="utf-8"?>
<p:tagLst xmlns:p="http://schemas.openxmlformats.org/presentationml/2006/main">
  <p:tag name="POWER_USER_DIAGRAM_CIRCULAR_ARROW_KEY" val="POWER_USER_DIAGRAM_CIRCULAR_ARROW_VALUE_12"/>
</p:tagLst>
</file>

<file path=ppt/tags/tag3511.xml><?xml version="1.0" encoding="utf-8"?>
<p:tagLst xmlns:p="http://schemas.openxmlformats.org/presentationml/2006/main">
  <p:tag name="POWER_USER_DIAGRAM_CIRCULAR_ARROW_KEY" val="POWER_USER_DIAGRAM_CIRCULAR_ARROW_VALUE_13"/>
</p:tagLst>
</file>

<file path=ppt/tags/tag3512.xml><?xml version="1.0" encoding="utf-8"?>
<p:tagLst xmlns:p="http://schemas.openxmlformats.org/presentationml/2006/main">
  <p:tag name="POWER_USER_DIAGRAM_CIRCULAR_ARROW_KEY" val="POWER_USER_DIAGRAM_CIRCULAR_ARROW_VALUE_14"/>
</p:tagLst>
</file>

<file path=ppt/tags/tag3513.xml><?xml version="1.0" encoding="utf-8"?>
<p:tagLst xmlns:p="http://schemas.openxmlformats.org/presentationml/2006/main">
  <p:tag name="POWER_USER_DIAGRAM_CIRCULAR_ARROW_KEY" val="POWER_USER_DIAGRAM_CIRCULAR_ARROW_VALUE_15"/>
</p:tagLst>
</file>

<file path=ppt/tags/tag3514.xml><?xml version="1.0" encoding="utf-8"?>
<p:tagLst xmlns:p="http://schemas.openxmlformats.org/presentationml/2006/main">
  <p:tag name="POWER_USER_DIAGRAM_CIRCULAR_ARROW_KEY" val="POWER_USER_DIAGRAM_CIRCULAR_ARROW_VALUE_16"/>
</p:tagLst>
</file>

<file path=ppt/tags/tag3515.xml><?xml version="1.0" encoding="utf-8"?>
<p:tagLst xmlns:p="http://schemas.openxmlformats.org/presentationml/2006/main">
  <p:tag name="POWER_USER_DIAGRAM_CIRCULAR_ARROW_KEY" val="POWER_USER_DIAGRAM_CIRCULAR_ARROW_VALUE_17"/>
</p:tagLst>
</file>

<file path=ppt/tags/tag3516.xml><?xml version="1.0" encoding="utf-8"?>
<p:tagLst xmlns:p="http://schemas.openxmlformats.org/presentationml/2006/main">
  <p:tag name="POWER_USER_DIAGRAM_CIRCULAR_ARROW_KEY" val="POWER_USER_DIAGRAM_CIRCULAR_ARROW_VALUE_18"/>
</p:tagLst>
</file>

<file path=ppt/tags/tag3517.xml><?xml version="1.0" encoding="utf-8"?>
<p:tagLst xmlns:p="http://schemas.openxmlformats.org/presentationml/2006/main">
  <p:tag name="POWER_USER_DIAGRAM_CIRCULAR_ARROW_KEY" val="POWER_USER_DIAGRAM_CIRCULAR_ARROW_VALUE_19"/>
</p:tagLst>
</file>

<file path=ppt/tags/tag3518.xml><?xml version="1.0" encoding="utf-8"?>
<p:tagLst xmlns:p="http://schemas.openxmlformats.org/presentationml/2006/main">
  <p:tag name="POWER_USER_DIAGRAM_CIRCULAR_ARROW_KEY" val="POWER_USER_DIAGRAM_CIRCULAR_ARROW_VALUE_20"/>
</p:tagLst>
</file>

<file path=ppt/tags/tag3519.xml><?xml version="1.0" encoding="utf-8"?>
<p:tagLst xmlns:p="http://schemas.openxmlformats.org/presentationml/2006/main">
  <p:tag name="POWER_USER_DIAGRAM_CIRCULAR_ARROW_KEY" val="POWER_USER_DIAGRAM_CIRCULAR_ARROW_VALUE_21"/>
</p:tagLst>
</file>

<file path=ppt/tags/tag352.xml><?xml version="1.0" encoding="utf-8"?>
<p:tagLst xmlns:p="http://schemas.openxmlformats.org/presentationml/2006/main">
  <p:tag name="POWER_USER_DIAGRAM_CIRCULAR_ARROW_KEY" val="POWER_USER_DIAGRAM_CIRCULAR_ARROW_VALUE_28"/>
</p:tagLst>
</file>

<file path=ppt/tags/tag3520.xml><?xml version="1.0" encoding="utf-8"?>
<p:tagLst xmlns:p="http://schemas.openxmlformats.org/presentationml/2006/main">
  <p:tag name="POWER_USER_DIAGRAM_CIRCULAR_ARROW_KEY" val="POWER_USER_DIAGRAM_CIRCULAR_ARROW_VALUE_22"/>
</p:tagLst>
</file>

<file path=ppt/tags/tag3521.xml><?xml version="1.0" encoding="utf-8"?>
<p:tagLst xmlns:p="http://schemas.openxmlformats.org/presentationml/2006/main">
  <p:tag name="POWER_USER_DIAGRAM_CIRCULAR_ARROW_KEY" val="POWER_USER_DIAGRAM_CIRCULAR_ARROW_VALUE_23"/>
</p:tagLst>
</file>

<file path=ppt/tags/tag3522.xml><?xml version="1.0" encoding="utf-8"?>
<p:tagLst xmlns:p="http://schemas.openxmlformats.org/presentationml/2006/main">
  <p:tag name="POWER_USER_DIAGRAM_CIRCULAR_ARROW_KEY" val="POWER_USER_DIAGRAM_CIRCULAR_ARROW_VALUE_24"/>
</p:tagLst>
</file>

<file path=ppt/tags/tag3523.xml><?xml version="1.0" encoding="utf-8"?>
<p:tagLst xmlns:p="http://schemas.openxmlformats.org/presentationml/2006/main">
  <p:tag name="POWER_USER_DIAGRAM_CIRCULAR_ARROW_KEY" val="POWER_USER_DIAGRAM_CIRCULAR_ARROW_VALUE_25"/>
</p:tagLst>
</file>

<file path=ppt/tags/tag3524.xml><?xml version="1.0" encoding="utf-8"?>
<p:tagLst xmlns:p="http://schemas.openxmlformats.org/presentationml/2006/main">
  <p:tag name="POWER_USER_DIAGRAM_CIRCULAR_ARROW_KEY" val="POWER_USER_DIAGRAM_CIRCULAR_ARROW_VALUE_26"/>
</p:tagLst>
</file>

<file path=ppt/tags/tag3525.xml><?xml version="1.0" encoding="utf-8"?>
<p:tagLst xmlns:p="http://schemas.openxmlformats.org/presentationml/2006/main">
  <p:tag name="POWER_USER_DIAGRAM_CIRCULAR_ARROW_KEY" val="POWER_USER_DIAGRAM_CIRCULAR_ARROW_VALUE_27"/>
</p:tagLst>
</file>

<file path=ppt/tags/tag3526.xml><?xml version="1.0" encoding="utf-8"?>
<p:tagLst xmlns:p="http://schemas.openxmlformats.org/presentationml/2006/main">
  <p:tag name="POWER_USER_DIAGRAM_CIRCULAR_ARROW_KEY" val="POWER_USER_DIAGRAM_CIRCULAR_ARROW_VALUE_28"/>
</p:tagLst>
</file>

<file path=ppt/tags/tag3527.xml><?xml version="1.0" encoding="utf-8"?>
<p:tagLst xmlns:p="http://schemas.openxmlformats.org/presentationml/2006/main">
  <p:tag name="POWER_USER_DIAGRAM_CIRCULAR_ARROW_KEY" val="POWER_USER_DIAGRAM_CIRCULAR_ARROW_VALUE_29"/>
</p:tagLst>
</file>

<file path=ppt/tags/tag3528.xml><?xml version="1.0" encoding="utf-8"?>
<p:tagLst xmlns:p="http://schemas.openxmlformats.org/presentationml/2006/main">
  <p:tag name="POWER_USER_DIAGRAM_CIRCULAR_ARROW_KEY" val="POWER_USER_DIAGRAM_CIRCULAR_ARROW_VALUE_30"/>
</p:tagLst>
</file>

<file path=ppt/tags/tag3529.xml><?xml version="1.0" encoding="utf-8"?>
<p:tagLst xmlns:p="http://schemas.openxmlformats.org/presentationml/2006/main">
  <p:tag name="POWER_USER_DIAGRAM_CIRCULAR_ARROW_KEY" val="POWER_USER_DIAGRAM_CIRCULAR_ARROW_VALUE_31"/>
</p:tagLst>
</file>

<file path=ppt/tags/tag353.xml><?xml version="1.0" encoding="utf-8"?>
<p:tagLst xmlns:p="http://schemas.openxmlformats.org/presentationml/2006/main">
  <p:tag name="POWER_USER_DIAGRAM_CIRCULAR_ARROW_KEY" val="POWER_USER_DIAGRAM_CIRCULAR_ARROW_VALUE_29"/>
</p:tagLst>
</file>

<file path=ppt/tags/tag3530.xml><?xml version="1.0" encoding="utf-8"?>
<p:tagLst xmlns:p="http://schemas.openxmlformats.org/presentationml/2006/main">
  <p:tag name="POWER_USER_DIAGRAM_CIRCULAR_ARROW_KEY" val="POWER_USER_DIAGRAM_CIRCULAR_ARROW_VALUE_32"/>
</p:tagLst>
</file>

<file path=ppt/tags/tag3531.xml><?xml version="1.0" encoding="utf-8"?>
<p:tagLst xmlns:p="http://schemas.openxmlformats.org/presentationml/2006/main">
  <p:tag name="POWER_USER_DIAGRAM_CIRCULAR_ARROW_KEY" val="POWER_USER_DIAGRAM_CIRCULAR_ARROW_VALUE_33"/>
</p:tagLst>
</file>

<file path=ppt/tags/tag3532.xml><?xml version="1.0" encoding="utf-8"?>
<p:tagLst xmlns:p="http://schemas.openxmlformats.org/presentationml/2006/main">
  <p:tag name="POWER_USER_DIAGRAM_CIRCULAR_ARROW_KEY" val="POWER_USER_DIAGRAM_CIRCULAR_ARROW_VALUE_34"/>
</p:tagLst>
</file>

<file path=ppt/tags/tag3533.xml><?xml version="1.0" encoding="utf-8"?>
<p:tagLst xmlns:p="http://schemas.openxmlformats.org/presentationml/2006/main">
  <p:tag name="POWER_USER_DIAGRAM_CIRCULAR_ARROW_KEY" val="POWER_USER_DIAGRAM_CIRCULAR_ARROW_VALUE_35"/>
</p:tagLst>
</file>

<file path=ppt/tags/tag3534.xml><?xml version="1.0" encoding="utf-8"?>
<p:tagLst xmlns:p="http://schemas.openxmlformats.org/presentationml/2006/main">
  <p:tag name="POWER_USER_DIAGRAM_CIRCULAR_ARROW_KEY" val="POWER_USER_DIAGRAM_CIRCULAR_ARROW_VALUE_36"/>
</p:tagLst>
</file>

<file path=ppt/tags/tag3535.xml><?xml version="1.0" encoding="utf-8"?>
<p:tagLst xmlns:p="http://schemas.openxmlformats.org/presentationml/2006/main">
  <p:tag name="POWER_USER_DIAGRAM_CIRCULAR_ARROW_KEY" val="POWER_USER_DIAGRAM_CIRCULAR_ARROW_VALUE_37"/>
</p:tagLst>
</file>

<file path=ppt/tags/tag3536.xml><?xml version="1.0" encoding="utf-8"?>
<p:tagLst xmlns:p="http://schemas.openxmlformats.org/presentationml/2006/main">
  <p:tag name="POWER_USER_DIAGRAM_CIRCULAR_ARROW_KEY" val="POWER_USER_DIAGRAM_CIRCULAR_ARROW_VALUE_38"/>
</p:tagLst>
</file>

<file path=ppt/tags/tag3537.xml><?xml version="1.0" encoding="utf-8"?>
<p:tagLst xmlns:p="http://schemas.openxmlformats.org/presentationml/2006/main">
  <p:tag name="POWER_USER_DIAGRAM_CIRCULAR_ARROW_KEY" val="POWER_USER_DIAGRAM_CIRCULAR_ARROW_VALUE_39"/>
</p:tagLst>
</file>

<file path=ppt/tags/tag3538.xml><?xml version="1.0" encoding="utf-8"?>
<p:tagLst xmlns:p="http://schemas.openxmlformats.org/presentationml/2006/main">
  <p:tag name="POWER_USER_DIAGRAM_CIRCULAR_ARROW_KEY" val="POWER_USER_DIAGRAM_CIRCULAR_ARROW_VALUE_40"/>
</p:tagLst>
</file>

<file path=ppt/tags/tag3539.xml><?xml version="1.0" encoding="utf-8"?>
<p:tagLst xmlns:p="http://schemas.openxmlformats.org/presentationml/2006/main">
  <p:tag name="POWER_USER_DIAGRAM_CIRCULAR_ARROW_KEY" val="POWER_USER_DIAGRAM_CIRCULAR_ARROW_VALUE_41"/>
</p:tagLst>
</file>

<file path=ppt/tags/tag354.xml><?xml version="1.0" encoding="utf-8"?>
<p:tagLst xmlns:p="http://schemas.openxmlformats.org/presentationml/2006/main">
  <p:tag name="POWER_USER_DIAGRAM_CIRCULAR_ARROW_KEY" val="POWER_USER_DIAGRAM_CIRCULAR_ARROW_VALUE_30"/>
</p:tagLst>
</file>

<file path=ppt/tags/tag3540.xml><?xml version="1.0" encoding="utf-8"?>
<p:tagLst xmlns:p="http://schemas.openxmlformats.org/presentationml/2006/main">
  <p:tag name="POWER_USER_DIAGRAM_CIRCULAR_ARROW_KEY" val="POWER_USER_DIAGRAM_CIRCULAR_ARROW_VALUE_42"/>
</p:tagLst>
</file>

<file path=ppt/tags/tag3541.xml><?xml version="1.0" encoding="utf-8"?>
<p:tagLst xmlns:p="http://schemas.openxmlformats.org/presentationml/2006/main">
  <p:tag name="POWER_USER_DIAGRAM_CIRCULAR_ARROW_KEY" val="POWER_USER_DIAGRAM_CIRCULAR_ARROW_VALUE_43"/>
</p:tagLst>
</file>

<file path=ppt/tags/tag3542.xml><?xml version="1.0" encoding="utf-8"?>
<p:tagLst xmlns:p="http://schemas.openxmlformats.org/presentationml/2006/main">
  <p:tag name="POWER_USER_DIAGRAM_CIRCULAR_ARROW_KEY" val="POWER_USER_DIAGRAM_CIRCULAR_ARROW_VALUE_44"/>
</p:tagLst>
</file>

<file path=ppt/tags/tag3543.xml><?xml version="1.0" encoding="utf-8"?>
<p:tagLst xmlns:p="http://schemas.openxmlformats.org/presentationml/2006/main">
  <p:tag name="POWER_USER_DIAGRAM_CIRCULAR_ARROW_KEY" val="POWER_USER_DIAGRAM_CIRCULAR_ARROW_VALUE_45"/>
</p:tagLst>
</file>

<file path=ppt/tags/tag3544.xml><?xml version="1.0" encoding="utf-8"?>
<p:tagLst xmlns:p="http://schemas.openxmlformats.org/presentationml/2006/main">
  <p:tag name="POWER_USER_DIAGRAM_CIRCULAR_ARROW_KEY" val="POWER_USER_DIAGRAM_CIRCULAR_ARROW_VALUE_46"/>
</p:tagLst>
</file>

<file path=ppt/tags/tag3545.xml><?xml version="1.0" encoding="utf-8"?>
<p:tagLst xmlns:p="http://schemas.openxmlformats.org/presentationml/2006/main">
  <p:tag name="POWER_USER_DIAGRAM_CIRCULAR_ARROW_KEY" val="POWER_USER_DIAGRAM_CIRCULAR_ARROW_VALUE_47"/>
</p:tagLst>
</file>

<file path=ppt/tags/tag3546.xml><?xml version="1.0" encoding="utf-8"?>
<p:tagLst xmlns:p="http://schemas.openxmlformats.org/presentationml/2006/main">
  <p:tag name="POWER_USER_DIAGRAM_CIRCULAR_ARROW_KEY" val="POWER_USER_DIAGRAM_CIRCULAR_ARROW_VALUE_48"/>
</p:tagLst>
</file>

<file path=ppt/tags/tag3547.xml><?xml version="1.0" encoding="utf-8"?>
<p:tagLst xmlns:p="http://schemas.openxmlformats.org/presentationml/2006/main">
  <p:tag name="POWER_USER_DIAGRAM_CIRCULAR_ARROW_KEY" val="POWER_USER_DIAGRAM_CIRCULAR_ARROW_VALUE_49"/>
</p:tagLst>
</file>

<file path=ppt/tags/tag3548.xml><?xml version="1.0" encoding="utf-8"?>
<p:tagLst xmlns:p="http://schemas.openxmlformats.org/presentationml/2006/main">
  <p:tag name="POWER_USER_DIAGRAM_CIRCULAR_ARROW_KEY" val="POWER_USER_DIAGRAM_CIRCULAR_ARROW_VALUE_50"/>
</p:tagLst>
</file>

<file path=ppt/tags/tag3549.xml><?xml version="1.0" encoding="utf-8"?>
<p:tagLst xmlns:p="http://schemas.openxmlformats.org/presentationml/2006/main">
  <p:tag name="POWER_USER_DIAGRAM_CIRCULAR_ARROW_KEY" val="POWER_USER_DIAGRAM_CIRCULAR_ARROW_VALUE_5"/>
</p:tagLst>
</file>

<file path=ppt/tags/tag355.xml><?xml version="1.0" encoding="utf-8"?>
<p:tagLst xmlns:p="http://schemas.openxmlformats.org/presentationml/2006/main">
  <p:tag name="POWER_USER_DIAGRAM_CIRCULAR_ARROW_KEY" val="POWER_USER_DIAGRAM_CIRCULAR_ARROW_VALUE_31"/>
</p:tagLst>
</file>

<file path=ppt/tags/tag3550.xml><?xml version="1.0" encoding="utf-8"?>
<p:tagLst xmlns:p="http://schemas.openxmlformats.org/presentationml/2006/main">
  <p:tag name="POWER_USER_DIAGRAM_CIRCULAR_ARROW_KEY" val="POWER_USER_DIAGRAM_CIRCULAR_ARROW_VALUE_6"/>
</p:tagLst>
</file>

<file path=ppt/tags/tag3551.xml><?xml version="1.0" encoding="utf-8"?>
<p:tagLst xmlns:p="http://schemas.openxmlformats.org/presentationml/2006/main">
  <p:tag name="POWER_USER_DIAGRAM_CIRCULAR_ARROW_KEY" val="POWER_USER_DIAGRAM_CIRCULAR_ARROW_VALUE_7"/>
</p:tagLst>
</file>

<file path=ppt/tags/tag3552.xml><?xml version="1.0" encoding="utf-8"?>
<p:tagLst xmlns:p="http://schemas.openxmlformats.org/presentationml/2006/main">
  <p:tag name="POWER_USER_DIAGRAM_CIRCULAR_ARROW_KEY" val="POWER_USER_DIAGRAM_CIRCULAR_ARROW_VALUE_8"/>
</p:tagLst>
</file>

<file path=ppt/tags/tag3553.xml><?xml version="1.0" encoding="utf-8"?>
<p:tagLst xmlns:p="http://schemas.openxmlformats.org/presentationml/2006/main">
  <p:tag name="POWER_USER_DIAGRAM_CIRCULAR_ARROW_KEY" val="POWER_USER_DIAGRAM_CIRCULAR_ARROW_VALUE_9"/>
</p:tagLst>
</file>

<file path=ppt/tags/tag3554.xml><?xml version="1.0" encoding="utf-8"?>
<p:tagLst xmlns:p="http://schemas.openxmlformats.org/presentationml/2006/main">
  <p:tag name="POWER_USER_DIAGRAM_CIRCULAR_ARROW_KEY" val="POWER_USER_DIAGRAM_CIRCULAR_ARROW_VALUE_10"/>
</p:tagLst>
</file>

<file path=ppt/tags/tag3555.xml><?xml version="1.0" encoding="utf-8"?>
<p:tagLst xmlns:p="http://schemas.openxmlformats.org/presentationml/2006/main">
  <p:tag name="POWER_USER_DIAGRAM_CIRCULAR_ARROW_KEY" val="POWER_USER_DIAGRAM_CIRCULAR_ARROW_VALUE_11"/>
</p:tagLst>
</file>

<file path=ppt/tags/tag3556.xml><?xml version="1.0" encoding="utf-8"?>
<p:tagLst xmlns:p="http://schemas.openxmlformats.org/presentationml/2006/main">
  <p:tag name="POWER_USER_DIAGRAM_CIRCULAR_ARROW_KEY" val="POWER_USER_DIAGRAM_CIRCULAR_ARROW_VALUE_12"/>
</p:tagLst>
</file>

<file path=ppt/tags/tag3557.xml><?xml version="1.0" encoding="utf-8"?>
<p:tagLst xmlns:p="http://schemas.openxmlformats.org/presentationml/2006/main">
  <p:tag name="POWER_USER_DIAGRAM_CIRCULAR_ARROW_KEY" val="POWER_USER_DIAGRAM_CIRCULAR_ARROW_VALUE_13"/>
</p:tagLst>
</file>

<file path=ppt/tags/tag3558.xml><?xml version="1.0" encoding="utf-8"?>
<p:tagLst xmlns:p="http://schemas.openxmlformats.org/presentationml/2006/main">
  <p:tag name="POWER_USER_DIAGRAM_CIRCULAR_ARROW_KEY" val="POWER_USER_DIAGRAM_CIRCULAR_ARROW_VALUE_14"/>
</p:tagLst>
</file>

<file path=ppt/tags/tag3559.xml><?xml version="1.0" encoding="utf-8"?>
<p:tagLst xmlns:p="http://schemas.openxmlformats.org/presentationml/2006/main">
  <p:tag name="POWER_USER_DIAGRAM_CIRCULAR_ARROW_KEY" val="POWER_USER_DIAGRAM_CIRCULAR_ARROW_VALUE_15"/>
</p:tagLst>
</file>

<file path=ppt/tags/tag356.xml><?xml version="1.0" encoding="utf-8"?>
<p:tagLst xmlns:p="http://schemas.openxmlformats.org/presentationml/2006/main">
  <p:tag name="POWER_USER_DIAGRAM_CIRCULAR_ARROW_KEY" val="POWER_USER_DIAGRAM_CIRCULAR_ARROW_VALUE_32"/>
</p:tagLst>
</file>

<file path=ppt/tags/tag3560.xml><?xml version="1.0" encoding="utf-8"?>
<p:tagLst xmlns:p="http://schemas.openxmlformats.org/presentationml/2006/main">
  <p:tag name="POWER_USER_DIAGRAM_CIRCULAR_ARROW_KEY" val="POWER_USER_DIAGRAM_CIRCULAR_ARROW_VALUE_16"/>
</p:tagLst>
</file>

<file path=ppt/tags/tag3561.xml><?xml version="1.0" encoding="utf-8"?>
<p:tagLst xmlns:p="http://schemas.openxmlformats.org/presentationml/2006/main">
  <p:tag name="POWER_USER_DIAGRAM_CIRCULAR_ARROW_KEY" val="POWER_USER_DIAGRAM_CIRCULAR_ARROW_VALUE_17"/>
</p:tagLst>
</file>

<file path=ppt/tags/tag3562.xml><?xml version="1.0" encoding="utf-8"?>
<p:tagLst xmlns:p="http://schemas.openxmlformats.org/presentationml/2006/main">
  <p:tag name="POWER_USER_DIAGRAM_CIRCULAR_ARROW_KEY" val="POWER_USER_DIAGRAM_CIRCULAR_ARROW_VALUE_18"/>
</p:tagLst>
</file>

<file path=ppt/tags/tag3563.xml><?xml version="1.0" encoding="utf-8"?>
<p:tagLst xmlns:p="http://schemas.openxmlformats.org/presentationml/2006/main">
  <p:tag name="POWER_USER_DIAGRAM_CIRCULAR_ARROW_KEY" val="POWER_USER_DIAGRAM_CIRCULAR_ARROW_VALUE_19"/>
</p:tagLst>
</file>

<file path=ppt/tags/tag3564.xml><?xml version="1.0" encoding="utf-8"?>
<p:tagLst xmlns:p="http://schemas.openxmlformats.org/presentationml/2006/main">
  <p:tag name="POWER_USER_DIAGRAM_CIRCULAR_ARROW_KEY" val="POWER_USER_DIAGRAM_CIRCULAR_ARROW_VALUE_20"/>
</p:tagLst>
</file>

<file path=ppt/tags/tag3565.xml><?xml version="1.0" encoding="utf-8"?>
<p:tagLst xmlns:p="http://schemas.openxmlformats.org/presentationml/2006/main">
  <p:tag name="POWER_USER_DIAGRAM_CIRCULAR_ARROW_KEY" val="POWER_USER_DIAGRAM_CIRCULAR_ARROW_VALUE_21"/>
</p:tagLst>
</file>

<file path=ppt/tags/tag3566.xml><?xml version="1.0" encoding="utf-8"?>
<p:tagLst xmlns:p="http://schemas.openxmlformats.org/presentationml/2006/main">
  <p:tag name="POWER_USER_DIAGRAM_CIRCULAR_ARROW_KEY" val="POWER_USER_DIAGRAM_CIRCULAR_ARROW_VALUE_22"/>
</p:tagLst>
</file>

<file path=ppt/tags/tag3567.xml><?xml version="1.0" encoding="utf-8"?>
<p:tagLst xmlns:p="http://schemas.openxmlformats.org/presentationml/2006/main">
  <p:tag name="POWER_USER_DIAGRAM_CIRCULAR_ARROW_KEY" val="POWER_USER_DIAGRAM_CIRCULAR_ARROW_VALUE_23"/>
</p:tagLst>
</file>

<file path=ppt/tags/tag3568.xml><?xml version="1.0" encoding="utf-8"?>
<p:tagLst xmlns:p="http://schemas.openxmlformats.org/presentationml/2006/main">
  <p:tag name="POWER_USER_DIAGRAM_CIRCULAR_ARROW_KEY" val="POWER_USER_DIAGRAM_CIRCULAR_ARROW_VALUE_24"/>
</p:tagLst>
</file>

<file path=ppt/tags/tag3569.xml><?xml version="1.0" encoding="utf-8"?>
<p:tagLst xmlns:p="http://schemas.openxmlformats.org/presentationml/2006/main">
  <p:tag name="POWER_USER_DIAGRAM_CIRCULAR_ARROW_KEY" val="POWER_USER_DIAGRAM_CIRCULAR_ARROW_VALUE_25"/>
</p:tagLst>
</file>

<file path=ppt/tags/tag357.xml><?xml version="1.0" encoding="utf-8"?>
<p:tagLst xmlns:p="http://schemas.openxmlformats.org/presentationml/2006/main">
  <p:tag name="POWER_USER_DIAGRAM_CIRCULAR_ARROW_KEY" val="POWER_USER_DIAGRAM_CIRCULAR_ARROW_VALUE_33"/>
</p:tagLst>
</file>

<file path=ppt/tags/tag3570.xml><?xml version="1.0" encoding="utf-8"?>
<p:tagLst xmlns:p="http://schemas.openxmlformats.org/presentationml/2006/main">
  <p:tag name="POWER_USER_DIAGRAM_CIRCULAR_ARROW_KEY" val="POWER_USER_DIAGRAM_CIRCULAR_ARROW_VALUE_26"/>
</p:tagLst>
</file>

<file path=ppt/tags/tag3571.xml><?xml version="1.0" encoding="utf-8"?>
<p:tagLst xmlns:p="http://schemas.openxmlformats.org/presentationml/2006/main">
  <p:tag name="POWER_USER_DIAGRAM_CIRCULAR_ARROW_KEY" val="POWER_USER_DIAGRAM_CIRCULAR_ARROW_VALUE_27"/>
</p:tagLst>
</file>

<file path=ppt/tags/tag3572.xml><?xml version="1.0" encoding="utf-8"?>
<p:tagLst xmlns:p="http://schemas.openxmlformats.org/presentationml/2006/main">
  <p:tag name="POWER_USER_DIAGRAM_CIRCULAR_ARROW_KEY" val="POWER_USER_DIAGRAM_CIRCULAR_ARROW_VALUE_28"/>
</p:tagLst>
</file>

<file path=ppt/tags/tag3573.xml><?xml version="1.0" encoding="utf-8"?>
<p:tagLst xmlns:p="http://schemas.openxmlformats.org/presentationml/2006/main">
  <p:tag name="POWER_USER_DIAGRAM_CIRCULAR_ARROW_KEY" val="POWER_USER_DIAGRAM_CIRCULAR_ARROW_VALUE_29"/>
</p:tagLst>
</file>

<file path=ppt/tags/tag3574.xml><?xml version="1.0" encoding="utf-8"?>
<p:tagLst xmlns:p="http://schemas.openxmlformats.org/presentationml/2006/main">
  <p:tag name="POWER_USER_DIAGRAM_CIRCULAR_ARROW_KEY" val="POWER_USER_DIAGRAM_CIRCULAR_ARROW_VALUE_30"/>
</p:tagLst>
</file>

<file path=ppt/tags/tag3575.xml><?xml version="1.0" encoding="utf-8"?>
<p:tagLst xmlns:p="http://schemas.openxmlformats.org/presentationml/2006/main">
  <p:tag name="POWER_USER_DIAGRAM_CIRCULAR_ARROW_KEY" val="POWER_USER_DIAGRAM_CIRCULAR_ARROW_VALUE_31"/>
</p:tagLst>
</file>

<file path=ppt/tags/tag3576.xml><?xml version="1.0" encoding="utf-8"?>
<p:tagLst xmlns:p="http://schemas.openxmlformats.org/presentationml/2006/main">
  <p:tag name="POWER_USER_DIAGRAM_CIRCULAR_ARROW_KEY" val="POWER_USER_DIAGRAM_CIRCULAR_ARROW_VALUE_32"/>
</p:tagLst>
</file>

<file path=ppt/tags/tag3577.xml><?xml version="1.0" encoding="utf-8"?>
<p:tagLst xmlns:p="http://schemas.openxmlformats.org/presentationml/2006/main">
  <p:tag name="POWER_USER_DIAGRAM_CIRCULAR_ARROW_KEY" val="POWER_USER_DIAGRAM_CIRCULAR_ARROW_VALUE_33"/>
</p:tagLst>
</file>

<file path=ppt/tags/tag3578.xml><?xml version="1.0" encoding="utf-8"?>
<p:tagLst xmlns:p="http://schemas.openxmlformats.org/presentationml/2006/main">
  <p:tag name="POWER_USER_DIAGRAM_CIRCULAR_ARROW_KEY" val="POWER_USER_DIAGRAM_CIRCULAR_ARROW_VALUE_34"/>
</p:tagLst>
</file>

<file path=ppt/tags/tag3579.xml><?xml version="1.0" encoding="utf-8"?>
<p:tagLst xmlns:p="http://schemas.openxmlformats.org/presentationml/2006/main">
  <p:tag name="POWER_USER_DIAGRAM_CIRCULAR_ARROW_KEY" val="POWER_USER_DIAGRAM_CIRCULAR_ARROW_VALUE_35"/>
</p:tagLst>
</file>

<file path=ppt/tags/tag358.xml><?xml version="1.0" encoding="utf-8"?>
<p:tagLst xmlns:p="http://schemas.openxmlformats.org/presentationml/2006/main">
  <p:tag name="POWER_USER_DIAGRAM_CIRCULAR_ARROW_KEY" val="POWER_USER_DIAGRAM_CIRCULAR_ARROW_VALUE_34"/>
</p:tagLst>
</file>

<file path=ppt/tags/tag3580.xml><?xml version="1.0" encoding="utf-8"?>
<p:tagLst xmlns:p="http://schemas.openxmlformats.org/presentationml/2006/main">
  <p:tag name="POWER_USER_DIAGRAM_CIRCULAR_ARROW_KEY" val="POWER_USER_DIAGRAM_CIRCULAR_ARROW_VALUE_36"/>
</p:tagLst>
</file>

<file path=ppt/tags/tag3581.xml><?xml version="1.0" encoding="utf-8"?>
<p:tagLst xmlns:p="http://schemas.openxmlformats.org/presentationml/2006/main">
  <p:tag name="POWER_USER_DIAGRAM_CIRCULAR_ARROW_KEY" val="POWER_USER_DIAGRAM_CIRCULAR_ARROW_VALUE_37"/>
</p:tagLst>
</file>

<file path=ppt/tags/tag3582.xml><?xml version="1.0" encoding="utf-8"?>
<p:tagLst xmlns:p="http://schemas.openxmlformats.org/presentationml/2006/main">
  <p:tag name="POWER_USER_DIAGRAM_CIRCULAR_ARROW_KEY" val="POWER_USER_DIAGRAM_CIRCULAR_ARROW_VALUE_38"/>
</p:tagLst>
</file>

<file path=ppt/tags/tag3583.xml><?xml version="1.0" encoding="utf-8"?>
<p:tagLst xmlns:p="http://schemas.openxmlformats.org/presentationml/2006/main">
  <p:tag name="POWER_USER_DIAGRAM_CIRCULAR_ARROW_KEY" val="POWER_USER_DIAGRAM_CIRCULAR_ARROW_VALUE_39"/>
</p:tagLst>
</file>

<file path=ppt/tags/tag3584.xml><?xml version="1.0" encoding="utf-8"?>
<p:tagLst xmlns:p="http://schemas.openxmlformats.org/presentationml/2006/main">
  <p:tag name="POWER_USER_DIAGRAM_CIRCULAR_ARROW_KEY" val="POWER_USER_DIAGRAM_CIRCULAR_ARROW_VALUE_40"/>
</p:tagLst>
</file>

<file path=ppt/tags/tag3585.xml><?xml version="1.0" encoding="utf-8"?>
<p:tagLst xmlns:p="http://schemas.openxmlformats.org/presentationml/2006/main">
  <p:tag name="POWER_USER_DIAGRAM_CIRCULAR_ARROW_KEY" val="POWER_USER_DIAGRAM_CIRCULAR_ARROW_VALUE_41"/>
</p:tagLst>
</file>

<file path=ppt/tags/tag3586.xml><?xml version="1.0" encoding="utf-8"?>
<p:tagLst xmlns:p="http://schemas.openxmlformats.org/presentationml/2006/main">
  <p:tag name="POWER_USER_DIAGRAM_CIRCULAR_ARROW_KEY" val="POWER_USER_DIAGRAM_CIRCULAR_ARROW_VALUE_42"/>
</p:tagLst>
</file>

<file path=ppt/tags/tag3587.xml><?xml version="1.0" encoding="utf-8"?>
<p:tagLst xmlns:p="http://schemas.openxmlformats.org/presentationml/2006/main">
  <p:tag name="POWER_USER_DIAGRAM_CIRCULAR_ARROW_KEY" val="POWER_USER_DIAGRAM_CIRCULAR_ARROW_VALUE_43"/>
</p:tagLst>
</file>

<file path=ppt/tags/tag3588.xml><?xml version="1.0" encoding="utf-8"?>
<p:tagLst xmlns:p="http://schemas.openxmlformats.org/presentationml/2006/main">
  <p:tag name="POWER_USER_DIAGRAM_CIRCULAR_ARROW_KEY" val="POWER_USER_DIAGRAM_CIRCULAR_ARROW_VALUE_44"/>
</p:tagLst>
</file>

<file path=ppt/tags/tag3589.xml><?xml version="1.0" encoding="utf-8"?>
<p:tagLst xmlns:p="http://schemas.openxmlformats.org/presentationml/2006/main">
  <p:tag name="POWER_USER_DIAGRAM_CIRCULAR_ARROW_KEY" val="POWER_USER_DIAGRAM_CIRCULAR_ARROW_VALUE_45"/>
</p:tagLst>
</file>

<file path=ppt/tags/tag359.xml><?xml version="1.0" encoding="utf-8"?>
<p:tagLst xmlns:p="http://schemas.openxmlformats.org/presentationml/2006/main">
  <p:tag name="POWER_USER_DIAGRAM_CIRCULAR_ARROW_KEY" val="POWER_USER_DIAGRAM_CIRCULAR_ARROW_VALUE_35"/>
</p:tagLst>
</file>

<file path=ppt/tags/tag3590.xml><?xml version="1.0" encoding="utf-8"?>
<p:tagLst xmlns:p="http://schemas.openxmlformats.org/presentationml/2006/main">
  <p:tag name="POWER_USER_DIAGRAM_CIRCULAR_ARROW_KEY" val="POWER_USER_DIAGRAM_CIRCULAR_ARROW_VALUE_46"/>
</p:tagLst>
</file>

<file path=ppt/tags/tag3591.xml><?xml version="1.0" encoding="utf-8"?>
<p:tagLst xmlns:p="http://schemas.openxmlformats.org/presentationml/2006/main">
  <p:tag name="POWER_USER_DIAGRAM_CIRCULAR_ARROW_KEY" val="POWER_USER_DIAGRAM_CIRCULAR_ARROW_VALUE_47"/>
</p:tagLst>
</file>

<file path=ppt/tags/tag3592.xml><?xml version="1.0" encoding="utf-8"?>
<p:tagLst xmlns:p="http://schemas.openxmlformats.org/presentationml/2006/main">
  <p:tag name="POWER_USER_DIAGRAM_CIRCULAR_ARROW_KEY" val="POWER_USER_DIAGRAM_CIRCULAR_ARROW_VALUE_48"/>
</p:tagLst>
</file>

<file path=ppt/tags/tag3593.xml><?xml version="1.0" encoding="utf-8"?>
<p:tagLst xmlns:p="http://schemas.openxmlformats.org/presentationml/2006/main">
  <p:tag name="POWER_USER_DIAGRAM_CIRCULAR_ARROW_KEY" val="POWER_USER_DIAGRAM_CIRCULAR_ARROW_VALUE_49"/>
</p:tagLst>
</file>

<file path=ppt/tags/tag3594.xml><?xml version="1.0" encoding="utf-8"?>
<p:tagLst xmlns:p="http://schemas.openxmlformats.org/presentationml/2006/main">
  <p:tag name="POWER_USER_DIAGRAM_CIRCULAR_ARROW_KEY" val="POWER_USER_DIAGRAM_CIRCULAR_ARROW_VALUE_50"/>
</p:tagLst>
</file>

<file path=ppt/tags/tag3595.xml><?xml version="1.0" encoding="utf-8"?>
<p:tagLst xmlns:p="http://schemas.openxmlformats.org/presentationml/2006/main">
  <p:tag name="POWER_USER_DIAGRAM_CIRCULAR_ARROW_KEY" val="POWER_USER_DIAGRAM_CIRCULAR_ARROW_VALUE_5"/>
</p:tagLst>
</file>

<file path=ppt/tags/tag3596.xml><?xml version="1.0" encoding="utf-8"?>
<p:tagLst xmlns:p="http://schemas.openxmlformats.org/presentationml/2006/main">
  <p:tag name="POWER_USER_DIAGRAM_CIRCULAR_ARROW_KEY" val="POWER_USER_DIAGRAM_CIRCULAR_ARROW_VALUE_6"/>
</p:tagLst>
</file>

<file path=ppt/tags/tag3597.xml><?xml version="1.0" encoding="utf-8"?>
<p:tagLst xmlns:p="http://schemas.openxmlformats.org/presentationml/2006/main">
  <p:tag name="POWER_USER_DIAGRAM_CIRCULAR_ARROW_KEY" val="POWER_USER_DIAGRAM_CIRCULAR_ARROW_VALUE_7"/>
</p:tagLst>
</file>

<file path=ppt/tags/tag3598.xml><?xml version="1.0" encoding="utf-8"?>
<p:tagLst xmlns:p="http://schemas.openxmlformats.org/presentationml/2006/main">
  <p:tag name="POWER_USER_DIAGRAM_CIRCULAR_ARROW_KEY" val="POWER_USER_DIAGRAM_CIRCULAR_ARROW_VALUE_8"/>
</p:tagLst>
</file>

<file path=ppt/tags/tag3599.xml><?xml version="1.0" encoding="utf-8"?>
<p:tagLst xmlns:p="http://schemas.openxmlformats.org/presentationml/2006/main">
  <p:tag name="POWER_USER_DIAGRAM_CIRCULAR_ARROW_KEY" val="POWER_USER_DIAGRAM_CIRCULAR_ARROW_VALUE_9"/>
</p:tagLst>
</file>

<file path=ppt/tags/tag36.xml><?xml version="1.0" encoding="utf-8"?>
<p:tagLst xmlns:p="http://schemas.openxmlformats.org/presentationml/2006/main">
  <p:tag name="POWER_USER_DIAGRAM_CIRCULAR_ARROW_KEY" val="POWER_USER_DIAGRAM_CIRCULAR_ARROW_VALUE_38"/>
</p:tagLst>
</file>

<file path=ppt/tags/tag360.xml><?xml version="1.0" encoding="utf-8"?>
<p:tagLst xmlns:p="http://schemas.openxmlformats.org/presentationml/2006/main">
  <p:tag name="POWER_USER_DIAGRAM_CIRCULAR_ARROW_KEY" val="POWER_USER_DIAGRAM_CIRCULAR_ARROW_VALUE_36"/>
</p:tagLst>
</file>

<file path=ppt/tags/tag3600.xml><?xml version="1.0" encoding="utf-8"?>
<p:tagLst xmlns:p="http://schemas.openxmlformats.org/presentationml/2006/main">
  <p:tag name="POWER_USER_DIAGRAM_CIRCULAR_ARROW_KEY" val="POWER_USER_DIAGRAM_CIRCULAR_ARROW_VALUE_10"/>
</p:tagLst>
</file>

<file path=ppt/tags/tag3601.xml><?xml version="1.0" encoding="utf-8"?>
<p:tagLst xmlns:p="http://schemas.openxmlformats.org/presentationml/2006/main">
  <p:tag name="POWER_USER_DIAGRAM_CIRCULAR_ARROW_KEY" val="POWER_USER_DIAGRAM_CIRCULAR_ARROW_VALUE_11"/>
</p:tagLst>
</file>

<file path=ppt/tags/tag3602.xml><?xml version="1.0" encoding="utf-8"?>
<p:tagLst xmlns:p="http://schemas.openxmlformats.org/presentationml/2006/main">
  <p:tag name="POWER_USER_DIAGRAM_CIRCULAR_ARROW_KEY" val="POWER_USER_DIAGRAM_CIRCULAR_ARROW_VALUE_12"/>
</p:tagLst>
</file>

<file path=ppt/tags/tag3603.xml><?xml version="1.0" encoding="utf-8"?>
<p:tagLst xmlns:p="http://schemas.openxmlformats.org/presentationml/2006/main">
  <p:tag name="POWER_USER_DIAGRAM_CIRCULAR_ARROW_KEY" val="POWER_USER_DIAGRAM_CIRCULAR_ARROW_VALUE_13"/>
</p:tagLst>
</file>

<file path=ppt/tags/tag3604.xml><?xml version="1.0" encoding="utf-8"?>
<p:tagLst xmlns:p="http://schemas.openxmlformats.org/presentationml/2006/main">
  <p:tag name="POWER_USER_DIAGRAM_CIRCULAR_ARROW_KEY" val="POWER_USER_DIAGRAM_CIRCULAR_ARROW_VALUE_14"/>
</p:tagLst>
</file>

<file path=ppt/tags/tag3605.xml><?xml version="1.0" encoding="utf-8"?>
<p:tagLst xmlns:p="http://schemas.openxmlformats.org/presentationml/2006/main">
  <p:tag name="POWER_USER_DIAGRAM_CIRCULAR_ARROW_KEY" val="POWER_USER_DIAGRAM_CIRCULAR_ARROW_VALUE_15"/>
</p:tagLst>
</file>

<file path=ppt/tags/tag3606.xml><?xml version="1.0" encoding="utf-8"?>
<p:tagLst xmlns:p="http://schemas.openxmlformats.org/presentationml/2006/main">
  <p:tag name="POWER_USER_DIAGRAM_CIRCULAR_ARROW_KEY" val="POWER_USER_DIAGRAM_CIRCULAR_ARROW_VALUE_16"/>
</p:tagLst>
</file>

<file path=ppt/tags/tag3607.xml><?xml version="1.0" encoding="utf-8"?>
<p:tagLst xmlns:p="http://schemas.openxmlformats.org/presentationml/2006/main">
  <p:tag name="POWER_USER_DIAGRAM_CIRCULAR_ARROW_KEY" val="POWER_USER_DIAGRAM_CIRCULAR_ARROW_VALUE_17"/>
</p:tagLst>
</file>

<file path=ppt/tags/tag3608.xml><?xml version="1.0" encoding="utf-8"?>
<p:tagLst xmlns:p="http://schemas.openxmlformats.org/presentationml/2006/main">
  <p:tag name="POWER_USER_DIAGRAM_CIRCULAR_ARROW_KEY" val="POWER_USER_DIAGRAM_CIRCULAR_ARROW_VALUE_18"/>
</p:tagLst>
</file>

<file path=ppt/tags/tag3609.xml><?xml version="1.0" encoding="utf-8"?>
<p:tagLst xmlns:p="http://schemas.openxmlformats.org/presentationml/2006/main">
  <p:tag name="POWER_USER_DIAGRAM_CIRCULAR_ARROW_KEY" val="POWER_USER_DIAGRAM_CIRCULAR_ARROW_VALUE_19"/>
</p:tagLst>
</file>

<file path=ppt/tags/tag361.xml><?xml version="1.0" encoding="utf-8"?>
<p:tagLst xmlns:p="http://schemas.openxmlformats.org/presentationml/2006/main">
  <p:tag name="POWER_USER_DIAGRAM_CIRCULAR_ARROW_KEY" val="POWER_USER_DIAGRAM_CIRCULAR_ARROW_VALUE_37"/>
</p:tagLst>
</file>

<file path=ppt/tags/tag3610.xml><?xml version="1.0" encoding="utf-8"?>
<p:tagLst xmlns:p="http://schemas.openxmlformats.org/presentationml/2006/main">
  <p:tag name="POWER_USER_DIAGRAM_CIRCULAR_ARROW_KEY" val="POWER_USER_DIAGRAM_CIRCULAR_ARROW_VALUE_20"/>
</p:tagLst>
</file>

<file path=ppt/tags/tag3611.xml><?xml version="1.0" encoding="utf-8"?>
<p:tagLst xmlns:p="http://schemas.openxmlformats.org/presentationml/2006/main">
  <p:tag name="POWER_USER_DIAGRAM_CIRCULAR_ARROW_KEY" val="POWER_USER_DIAGRAM_CIRCULAR_ARROW_VALUE_21"/>
</p:tagLst>
</file>

<file path=ppt/tags/tag3612.xml><?xml version="1.0" encoding="utf-8"?>
<p:tagLst xmlns:p="http://schemas.openxmlformats.org/presentationml/2006/main">
  <p:tag name="POWER_USER_DIAGRAM_CIRCULAR_ARROW_KEY" val="POWER_USER_DIAGRAM_CIRCULAR_ARROW_VALUE_22"/>
</p:tagLst>
</file>

<file path=ppt/tags/tag3613.xml><?xml version="1.0" encoding="utf-8"?>
<p:tagLst xmlns:p="http://schemas.openxmlformats.org/presentationml/2006/main">
  <p:tag name="POWER_USER_DIAGRAM_CIRCULAR_ARROW_KEY" val="POWER_USER_DIAGRAM_CIRCULAR_ARROW_VALUE_23"/>
</p:tagLst>
</file>

<file path=ppt/tags/tag3614.xml><?xml version="1.0" encoding="utf-8"?>
<p:tagLst xmlns:p="http://schemas.openxmlformats.org/presentationml/2006/main">
  <p:tag name="POWER_USER_DIAGRAM_CIRCULAR_ARROW_KEY" val="POWER_USER_DIAGRAM_CIRCULAR_ARROW_VALUE_24"/>
</p:tagLst>
</file>

<file path=ppt/tags/tag3615.xml><?xml version="1.0" encoding="utf-8"?>
<p:tagLst xmlns:p="http://schemas.openxmlformats.org/presentationml/2006/main">
  <p:tag name="POWER_USER_DIAGRAM_CIRCULAR_ARROW_KEY" val="POWER_USER_DIAGRAM_CIRCULAR_ARROW_VALUE_25"/>
</p:tagLst>
</file>

<file path=ppt/tags/tag3616.xml><?xml version="1.0" encoding="utf-8"?>
<p:tagLst xmlns:p="http://schemas.openxmlformats.org/presentationml/2006/main">
  <p:tag name="POWER_USER_DIAGRAM_CIRCULAR_ARROW_KEY" val="POWER_USER_DIAGRAM_CIRCULAR_ARROW_VALUE_26"/>
</p:tagLst>
</file>

<file path=ppt/tags/tag3617.xml><?xml version="1.0" encoding="utf-8"?>
<p:tagLst xmlns:p="http://schemas.openxmlformats.org/presentationml/2006/main">
  <p:tag name="POWER_USER_DIAGRAM_CIRCULAR_ARROW_KEY" val="POWER_USER_DIAGRAM_CIRCULAR_ARROW_VALUE_27"/>
</p:tagLst>
</file>

<file path=ppt/tags/tag3618.xml><?xml version="1.0" encoding="utf-8"?>
<p:tagLst xmlns:p="http://schemas.openxmlformats.org/presentationml/2006/main">
  <p:tag name="POWER_USER_DIAGRAM_CIRCULAR_ARROW_KEY" val="POWER_USER_DIAGRAM_CIRCULAR_ARROW_VALUE_28"/>
</p:tagLst>
</file>

<file path=ppt/tags/tag3619.xml><?xml version="1.0" encoding="utf-8"?>
<p:tagLst xmlns:p="http://schemas.openxmlformats.org/presentationml/2006/main">
  <p:tag name="POWER_USER_DIAGRAM_CIRCULAR_ARROW_KEY" val="POWER_USER_DIAGRAM_CIRCULAR_ARROW_VALUE_29"/>
</p:tagLst>
</file>

<file path=ppt/tags/tag362.xml><?xml version="1.0" encoding="utf-8"?>
<p:tagLst xmlns:p="http://schemas.openxmlformats.org/presentationml/2006/main">
  <p:tag name="POWER_USER_DIAGRAM_CIRCULAR_ARROW_KEY" val="POWER_USER_DIAGRAM_CIRCULAR_ARROW_VALUE_38"/>
</p:tagLst>
</file>

<file path=ppt/tags/tag3620.xml><?xml version="1.0" encoding="utf-8"?>
<p:tagLst xmlns:p="http://schemas.openxmlformats.org/presentationml/2006/main">
  <p:tag name="POWER_USER_DIAGRAM_CIRCULAR_ARROW_KEY" val="POWER_USER_DIAGRAM_CIRCULAR_ARROW_VALUE_30"/>
</p:tagLst>
</file>

<file path=ppt/tags/tag3621.xml><?xml version="1.0" encoding="utf-8"?>
<p:tagLst xmlns:p="http://schemas.openxmlformats.org/presentationml/2006/main">
  <p:tag name="POWER_USER_DIAGRAM_CIRCULAR_ARROW_KEY" val="POWER_USER_DIAGRAM_CIRCULAR_ARROW_VALUE_31"/>
</p:tagLst>
</file>

<file path=ppt/tags/tag3622.xml><?xml version="1.0" encoding="utf-8"?>
<p:tagLst xmlns:p="http://schemas.openxmlformats.org/presentationml/2006/main">
  <p:tag name="POWER_USER_DIAGRAM_CIRCULAR_ARROW_KEY" val="POWER_USER_DIAGRAM_CIRCULAR_ARROW_VALUE_32"/>
</p:tagLst>
</file>

<file path=ppt/tags/tag3623.xml><?xml version="1.0" encoding="utf-8"?>
<p:tagLst xmlns:p="http://schemas.openxmlformats.org/presentationml/2006/main">
  <p:tag name="POWER_USER_DIAGRAM_CIRCULAR_ARROW_KEY" val="POWER_USER_DIAGRAM_CIRCULAR_ARROW_VALUE_33"/>
</p:tagLst>
</file>

<file path=ppt/tags/tag3624.xml><?xml version="1.0" encoding="utf-8"?>
<p:tagLst xmlns:p="http://schemas.openxmlformats.org/presentationml/2006/main">
  <p:tag name="POWER_USER_DIAGRAM_CIRCULAR_ARROW_KEY" val="POWER_USER_DIAGRAM_CIRCULAR_ARROW_VALUE_34"/>
</p:tagLst>
</file>

<file path=ppt/tags/tag3625.xml><?xml version="1.0" encoding="utf-8"?>
<p:tagLst xmlns:p="http://schemas.openxmlformats.org/presentationml/2006/main">
  <p:tag name="POWER_USER_DIAGRAM_CIRCULAR_ARROW_KEY" val="POWER_USER_DIAGRAM_CIRCULAR_ARROW_VALUE_35"/>
</p:tagLst>
</file>

<file path=ppt/tags/tag3626.xml><?xml version="1.0" encoding="utf-8"?>
<p:tagLst xmlns:p="http://schemas.openxmlformats.org/presentationml/2006/main">
  <p:tag name="POWER_USER_DIAGRAM_CIRCULAR_ARROW_KEY" val="POWER_USER_DIAGRAM_CIRCULAR_ARROW_VALUE_36"/>
</p:tagLst>
</file>

<file path=ppt/tags/tag3627.xml><?xml version="1.0" encoding="utf-8"?>
<p:tagLst xmlns:p="http://schemas.openxmlformats.org/presentationml/2006/main">
  <p:tag name="POWER_USER_DIAGRAM_CIRCULAR_ARROW_KEY" val="POWER_USER_DIAGRAM_CIRCULAR_ARROW_VALUE_37"/>
</p:tagLst>
</file>

<file path=ppt/tags/tag3628.xml><?xml version="1.0" encoding="utf-8"?>
<p:tagLst xmlns:p="http://schemas.openxmlformats.org/presentationml/2006/main">
  <p:tag name="POWER_USER_DIAGRAM_CIRCULAR_ARROW_KEY" val="POWER_USER_DIAGRAM_CIRCULAR_ARROW_VALUE_38"/>
</p:tagLst>
</file>

<file path=ppt/tags/tag3629.xml><?xml version="1.0" encoding="utf-8"?>
<p:tagLst xmlns:p="http://schemas.openxmlformats.org/presentationml/2006/main">
  <p:tag name="POWER_USER_DIAGRAM_CIRCULAR_ARROW_KEY" val="POWER_USER_DIAGRAM_CIRCULAR_ARROW_VALUE_39"/>
</p:tagLst>
</file>

<file path=ppt/tags/tag363.xml><?xml version="1.0" encoding="utf-8"?>
<p:tagLst xmlns:p="http://schemas.openxmlformats.org/presentationml/2006/main">
  <p:tag name="POWER_USER_DIAGRAM_CIRCULAR_ARROW_KEY" val="POWER_USER_DIAGRAM_CIRCULAR_ARROW_VALUE_39"/>
</p:tagLst>
</file>

<file path=ppt/tags/tag3630.xml><?xml version="1.0" encoding="utf-8"?>
<p:tagLst xmlns:p="http://schemas.openxmlformats.org/presentationml/2006/main">
  <p:tag name="POWER_USER_DIAGRAM_CIRCULAR_ARROW_KEY" val="POWER_USER_DIAGRAM_CIRCULAR_ARROW_VALUE_40"/>
</p:tagLst>
</file>

<file path=ppt/tags/tag3631.xml><?xml version="1.0" encoding="utf-8"?>
<p:tagLst xmlns:p="http://schemas.openxmlformats.org/presentationml/2006/main">
  <p:tag name="POWER_USER_DIAGRAM_CIRCULAR_ARROW_KEY" val="POWER_USER_DIAGRAM_CIRCULAR_ARROW_VALUE_41"/>
</p:tagLst>
</file>

<file path=ppt/tags/tag3632.xml><?xml version="1.0" encoding="utf-8"?>
<p:tagLst xmlns:p="http://schemas.openxmlformats.org/presentationml/2006/main">
  <p:tag name="POWER_USER_DIAGRAM_CIRCULAR_ARROW_KEY" val="POWER_USER_DIAGRAM_CIRCULAR_ARROW_VALUE_42"/>
</p:tagLst>
</file>

<file path=ppt/tags/tag3633.xml><?xml version="1.0" encoding="utf-8"?>
<p:tagLst xmlns:p="http://schemas.openxmlformats.org/presentationml/2006/main">
  <p:tag name="POWER_USER_DIAGRAM_CIRCULAR_ARROW_KEY" val="POWER_USER_DIAGRAM_CIRCULAR_ARROW_VALUE_43"/>
</p:tagLst>
</file>

<file path=ppt/tags/tag3634.xml><?xml version="1.0" encoding="utf-8"?>
<p:tagLst xmlns:p="http://schemas.openxmlformats.org/presentationml/2006/main">
  <p:tag name="POWER_USER_DIAGRAM_CIRCULAR_ARROW_KEY" val="POWER_USER_DIAGRAM_CIRCULAR_ARROW_VALUE_44"/>
</p:tagLst>
</file>

<file path=ppt/tags/tag3635.xml><?xml version="1.0" encoding="utf-8"?>
<p:tagLst xmlns:p="http://schemas.openxmlformats.org/presentationml/2006/main">
  <p:tag name="POWER_USER_DIAGRAM_CIRCULAR_ARROW_KEY" val="POWER_USER_DIAGRAM_CIRCULAR_ARROW_VALUE_45"/>
</p:tagLst>
</file>

<file path=ppt/tags/tag3636.xml><?xml version="1.0" encoding="utf-8"?>
<p:tagLst xmlns:p="http://schemas.openxmlformats.org/presentationml/2006/main">
  <p:tag name="POWER_USER_DIAGRAM_CIRCULAR_ARROW_KEY" val="POWER_USER_DIAGRAM_CIRCULAR_ARROW_VALUE_46"/>
</p:tagLst>
</file>

<file path=ppt/tags/tag3637.xml><?xml version="1.0" encoding="utf-8"?>
<p:tagLst xmlns:p="http://schemas.openxmlformats.org/presentationml/2006/main">
  <p:tag name="POWER_USER_DIAGRAM_CIRCULAR_ARROW_KEY" val="POWER_USER_DIAGRAM_CIRCULAR_ARROW_VALUE_47"/>
</p:tagLst>
</file>

<file path=ppt/tags/tag3638.xml><?xml version="1.0" encoding="utf-8"?>
<p:tagLst xmlns:p="http://schemas.openxmlformats.org/presentationml/2006/main">
  <p:tag name="POWER_USER_DIAGRAM_CIRCULAR_ARROW_KEY" val="POWER_USER_DIAGRAM_CIRCULAR_ARROW_VALUE_48"/>
</p:tagLst>
</file>

<file path=ppt/tags/tag3639.xml><?xml version="1.0" encoding="utf-8"?>
<p:tagLst xmlns:p="http://schemas.openxmlformats.org/presentationml/2006/main">
  <p:tag name="POWER_USER_DIAGRAM_CIRCULAR_ARROW_KEY" val="POWER_USER_DIAGRAM_CIRCULAR_ARROW_VALUE_49"/>
</p:tagLst>
</file>

<file path=ppt/tags/tag364.xml><?xml version="1.0" encoding="utf-8"?>
<p:tagLst xmlns:p="http://schemas.openxmlformats.org/presentationml/2006/main">
  <p:tag name="POWER_USER_DIAGRAM_CIRCULAR_ARROW_KEY" val="POWER_USER_DIAGRAM_CIRCULAR_ARROW_VALUE_40"/>
</p:tagLst>
</file>

<file path=ppt/tags/tag3640.xml><?xml version="1.0" encoding="utf-8"?>
<p:tagLst xmlns:p="http://schemas.openxmlformats.org/presentationml/2006/main">
  <p:tag name="POWER_USER_DIAGRAM_CIRCULAR_ARROW_KEY" val="POWER_USER_DIAGRAM_CIRCULAR_ARROW_VALUE_50"/>
</p:tagLst>
</file>

<file path=ppt/tags/tag3641.xml><?xml version="1.0" encoding="utf-8"?>
<p:tagLst xmlns:p="http://schemas.openxmlformats.org/presentationml/2006/main">
  <p:tag name="POWER_USER_DIAGRAM_CIRCULAR_ARROW_KEY" val="POWER_USER_DIAGRAM_CIRCULAR_ARROW_VALUE_5"/>
</p:tagLst>
</file>

<file path=ppt/tags/tag3642.xml><?xml version="1.0" encoding="utf-8"?>
<p:tagLst xmlns:p="http://schemas.openxmlformats.org/presentationml/2006/main">
  <p:tag name="POWER_USER_DIAGRAM_CIRCULAR_ARROW_KEY" val="POWER_USER_DIAGRAM_CIRCULAR_ARROW_VALUE_6"/>
</p:tagLst>
</file>

<file path=ppt/tags/tag3643.xml><?xml version="1.0" encoding="utf-8"?>
<p:tagLst xmlns:p="http://schemas.openxmlformats.org/presentationml/2006/main">
  <p:tag name="POWER_USER_DIAGRAM_CIRCULAR_ARROW_KEY" val="POWER_USER_DIAGRAM_CIRCULAR_ARROW_VALUE_7"/>
</p:tagLst>
</file>

<file path=ppt/tags/tag3644.xml><?xml version="1.0" encoding="utf-8"?>
<p:tagLst xmlns:p="http://schemas.openxmlformats.org/presentationml/2006/main">
  <p:tag name="POWER_USER_DIAGRAM_CIRCULAR_ARROW_KEY" val="POWER_USER_DIAGRAM_CIRCULAR_ARROW_VALUE_8"/>
</p:tagLst>
</file>

<file path=ppt/tags/tag3645.xml><?xml version="1.0" encoding="utf-8"?>
<p:tagLst xmlns:p="http://schemas.openxmlformats.org/presentationml/2006/main">
  <p:tag name="POWER_USER_DIAGRAM_CIRCULAR_ARROW_KEY" val="POWER_USER_DIAGRAM_CIRCULAR_ARROW_VALUE_9"/>
</p:tagLst>
</file>

<file path=ppt/tags/tag3646.xml><?xml version="1.0" encoding="utf-8"?>
<p:tagLst xmlns:p="http://schemas.openxmlformats.org/presentationml/2006/main">
  <p:tag name="POWER_USER_DIAGRAM_CIRCULAR_ARROW_KEY" val="POWER_USER_DIAGRAM_CIRCULAR_ARROW_VALUE_10"/>
</p:tagLst>
</file>

<file path=ppt/tags/tag3647.xml><?xml version="1.0" encoding="utf-8"?>
<p:tagLst xmlns:p="http://schemas.openxmlformats.org/presentationml/2006/main">
  <p:tag name="POWER_USER_DIAGRAM_CIRCULAR_ARROW_KEY" val="POWER_USER_DIAGRAM_CIRCULAR_ARROW_VALUE_11"/>
</p:tagLst>
</file>

<file path=ppt/tags/tag3648.xml><?xml version="1.0" encoding="utf-8"?>
<p:tagLst xmlns:p="http://schemas.openxmlformats.org/presentationml/2006/main">
  <p:tag name="POWER_USER_DIAGRAM_CIRCULAR_ARROW_KEY" val="POWER_USER_DIAGRAM_CIRCULAR_ARROW_VALUE_12"/>
</p:tagLst>
</file>

<file path=ppt/tags/tag3649.xml><?xml version="1.0" encoding="utf-8"?>
<p:tagLst xmlns:p="http://schemas.openxmlformats.org/presentationml/2006/main">
  <p:tag name="POWER_USER_DIAGRAM_CIRCULAR_ARROW_KEY" val="POWER_USER_DIAGRAM_CIRCULAR_ARROW_VALUE_13"/>
</p:tagLst>
</file>

<file path=ppt/tags/tag365.xml><?xml version="1.0" encoding="utf-8"?>
<p:tagLst xmlns:p="http://schemas.openxmlformats.org/presentationml/2006/main">
  <p:tag name="POWER_USER_DIAGRAM_CIRCULAR_ARROW_KEY" val="POWER_USER_DIAGRAM_CIRCULAR_ARROW_VALUE_41"/>
</p:tagLst>
</file>

<file path=ppt/tags/tag3650.xml><?xml version="1.0" encoding="utf-8"?>
<p:tagLst xmlns:p="http://schemas.openxmlformats.org/presentationml/2006/main">
  <p:tag name="POWER_USER_DIAGRAM_CIRCULAR_ARROW_KEY" val="POWER_USER_DIAGRAM_CIRCULAR_ARROW_VALUE_14"/>
</p:tagLst>
</file>

<file path=ppt/tags/tag3651.xml><?xml version="1.0" encoding="utf-8"?>
<p:tagLst xmlns:p="http://schemas.openxmlformats.org/presentationml/2006/main">
  <p:tag name="POWER_USER_DIAGRAM_CIRCULAR_ARROW_KEY" val="POWER_USER_DIAGRAM_CIRCULAR_ARROW_VALUE_15"/>
</p:tagLst>
</file>

<file path=ppt/tags/tag3652.xml><?xml version="1.0" encoding="utf-8"?>
<p:tagLst xmlns:p="http://schemas.openxmlformats.org/presentationml/2006/main">
  <p:tag name="POWER_USER_DIAGRAM_CIRCULAR_ARROW_KEY" val="POWER_USER_DIAGRAM_CIRCULAR_ARROW_VALUE_16"/>
</p:tagLst>
</file>

<file path=ppt/tags/tag3653.xml><?xml version="1.0" encoding="utf-8"?>
<p:tagLst xmlns:p="http://schemas.openxmlformats.org/presentationml/2006/main">
  <p:tag name="POWER_USER_DIAGRAM_CIRCULAR_ARROW_KEY" val="POWER_USER_DIAGRAM_CIRCULAR_ARROW_VALUE_17"/>
</p:tagLst>
</file>

<file path=ppt/tags/tag3654.xml><?xml version="1.0" encoding="utf-8"?>
<p:tagLst xmlns:p="http://schemas.openxmlformats.org/presentationml/2006/main">
  <p:tag name="POWER_USER_DIAGRAM_CIRCULAR_ARROW_KEY" val="POWER_USER_DIAGRAM_CIRCULAR_ARROW_VALUE_18"/>
</p:tagLst>
</file>

<file path=ppt/tags/tag3655.xml><?xml version="1.0" encoding="utf-8"?>
<p:tagLst xmlns:p="http://schemas.openxmlformats.org/presentationml/2006/main">
  <p:tag name="POWER_USER_DIAGRAM_CIRCULAR_ARROW_KEY" val="POWER_USER_DIAGRAM_CIRCULAR_ARROW_VALUE_19"/>
</p:tagLst>
</file>

<file path=ppt/tags/tag3656.xml><?xml version="1.0" encoding="utf-8"?>
<p:tagLst xmlns:p="http://schemas.openxmlformats.org/presentationml/2006/main">
  <p:tag name="POWER_USER_DIAGRAM_CIRCULAR_ARROW_KEY" val="POWER_USER_DIAGRAM_CIRCULAR_ARROW_VALUE_20"/>
</p:tagLst>
</file>

<file path=ppt/tags/tag3657.xml><?xml version="1.0" encoding="utf-8"?>
<p:tagLst xmlns:p="http://schemas.openxmlformats.org/presentationml/2006/main">
  <p:tag name="POWER_USER_DIAGRAM_CIRCULAR_ARROW_KEY" val="POWER_USER_DIAGRAM_CIRCULAR_ARROW_VALUE_21"/>
</p:tagLst>
</file>

<file path=ppt/tags/tag3658.xml><?xml version="1.0" encoding="utf-8"?>
<p:tagLst xmlns:p="http://schemas.openxmlformats.org/presentationml/2006/main">
  <p:tag name="POWER_USER_DIAGRAM_CIRCULAR_ARROW_KEY" val="POWER_USER_DIAGRAM_CIRCULAR_ARROW_VALUE_22"/>
</p:tagLst>
</file>

<file path=ppt/tags/tag3659.xml><?xml version="1.0" encoding="utf-8"?>
<p:tagLst xmlns:p="http://schemas.openxmlformats.org/presentationml/2006/main">
  <p:tag name="POWER_USER_DIAGRAM_CIRCULAR_ARROW_KEY" val="POWER_USER_DIAGRAM_CIRCULAR_ARROW_VALUE_23"/>
</p:tagLst>
</file>

<file path=ppt/tags/tag366.xml><?xml version="1.0" encoding="utf-8"?>
<p:tagLst xmlns:p="http://schemas.openxmlformats.org/presentationml/2006/main">
  <p:tag name="POWER_USER_DIAGRAM_CIRCULAR_ARROW_KEY" val="POWER_USER_DIAGRAM_CIRCULAR_ARROW_VALUE_42"/>
</p:tagLst>
</file>

<file path=ppt/tags/tag3660.xml><?xml version="1.0" encoding="utf-8"?>
<p:tagLst xmlns:p="http://schemas.openxmlformats.org/presentationml/2006/main">
  <p:tag name="POWER_USER_DIAGRAM_CIRCULAR_ARROW_KEY" val="POWER_USER_DIAGRAM_CIRCULAR_ARROW_VALUE_24"/>
</p:tagLst>
</file>

<file path=ppt/tags/tag3661.xml><?xml version="1.0" encoding="utf-8"?>
<p:tagLst xmlns:p="http://schemas.openxmlformats.org/presentationml/2006/main">
  <p:tag name="POWER_USER_DIAGRAM_CIRCULAR_ARROW_KEY" val="POWER_USER_DIAGRAM_CIRCULAR_ARROW_VALUE_25"/>
</p:tagLst>
</file>

<file path=ppt/tags/tag3662.xml><?xml version="1.0" encoding="utf-8"?>
<p:tagLst xmlns:p="http://schemas.openxmlformats.org/presentationml/2006/main">
  <p:tag name="POWER_USER_DIAGRAM_CIRCULAR_ARROW_KEY" val="POWER_USER_DIAGRAM_CIRCULAR_ARROW_VALUE_26"/>
</p:tagLst>
</file>

<file path=ppt/tags/tag3663.xml><?xml version="1.0" encoding="utf-8"?>
<p:tagLst xmlns:p="http://schemas.openxmlformats.org/presentationml/2006/main">
  <p:tag name="POWER_USER_DIAGRAM_CIRCULAR_ARROW_KEY" val="POWER_USER_DIAGRAM_CIRCULAR_ARROW_VALUE_27"/>
</p:tagLst>
</file>

<file path=ppt/tags/tag3664.xml><?xml version="1.0" encoding="utf-8"?>
<p:tagLst xmlns:p="http://schemas.openxmlformats.org/presentationml/2006/main">
  <p:tag name="POWER_USER_DIAGRAM_CIRCULAR_ARROW_KEY" val="POWER_USER_DIAGRAM_CIRCULAR_ARROW_VALUE_28"/>
</p:tagLst>
</file>

<file path=ppt/tags/tag3665.xml><?xml version="1.0" encoding="utf-8"?>
<p:tagLst xmlns:p="http://schemas.openxmlformats.org/presentationml/2006/main">
  <p:tag name="POWER_USER_DIAGRAM_CIRCULAR_ARROW_KEY" val="POWER_USER_DIAGRAM_CIRCULAR_ARROW_VALUE_29"/>
</p:tagLst>
</file>

<file path=ppt/tags/tag3666.xml><?xml version="1.0" encoding="utf-8"?>
<p:tagLst xmlns:p="http://schemas.openxmlformats.org/presentationml/2006/main">
  <p:tag name="POWER_USER_DIAGRAM_CIRCULAR_ARROW_KEY" val="POWER_USER_DIAGRAM_CIRCULAR_ARROW_VALUE_30"/>
</p:tagLst>
</file>

<file path=ppt/tags/tag3667.xml><?xml version="1.0" encoding="utf-8"?>
<p:tagLst xmlns:p="http://schemas.openxmlformats.org/presentationml/2006/main">
  <p:tag name="POWER_USER_DIAGRAM_CIRCULAR_ARROW_KEY" val="POWER_USER_DIAGRAM_CIRCULAR_ARROW_VALUE_31"/>
</p:tagLst>
</file>

<file path=ppt/tags/tag3668.xml><?xml version="1.0" encoding="utf-8"?>
<p:tagLst xmlns:p="http://schemas.openxmlformats.org/presentationml/2006/main">
  <p:tag name="POWER_USER_DIAGRAM_CIRCULAR_ARROW_KEY" val="POWER_USER_DIAGRAM_CIRCULAR_ARROW_VALUE_32"/>
</p:tagLst>
</file>

<file path=ppt/tags/tag3669.xml><?xml version="1.0" encoding="utf-8"?>
<p:tagLst xmlns:p="http://schemas.openxmlformats.org/presentationml/2006/main">
  <p:tag name="POWER_USER_DIAGRAM_CIRCULAR_ARROW_KEY" val="POWER_USER_DIAGRAM_CIRCULAR_ARROW_VALUE_33"/>
</p:tagLst>
</file>

<file path=ppt/tags/tag367.xml><?xml version="1.0" encoding="utf-8"?>
<p:tagLst xmlns:p="http://schemas.openxmlformats.org/presentationml/2006/main">
  <p:tag name="POWER_USER_DIAGRAM_CIRCULAR_ARROW_KEY" val="POWER_USER_DIAGRAM_CIRCULAR_ARROW_VALUE_43"/>
</p:tagLst>
</file>

<file path=ppt/tags/tag3670.xml><?xml version="1.0" encoding="utf-8"?>
<p:tagLst xmlns:p="http://schemas.openxmlformats.org/presentationml/2006/main">
  <p:tag name="POWER_USER_DIAGRAM_CIRCULAR_ARROW_KEY" val="POWER_USER_DIAGRAM_CIRCULAR_ARROW_VALUE_34"/>
</p:tagLst>
</file>

<file path=ppt/tags/tag3671.xml><?xml version="1.0" encoding="utf-8"?>
<p:tagLst xmlns:p="http://schemas.openxmlformats.org/presentationml/2006/main">
  <p:tag name="POWER_USER_DIAGRAM_CIRCULAR_ARROW_KEY" val="POWER_USER_DIAGRAM_CIRCULAR_ARROW_VALUE_35"/>
</p:tagLst>
</file>

<file path=ppt/tags/tag3672.xml><?xml version="1.0" encoding="utf-8"?>
<p:tagLst xmlns:p="http://schemas.openxmlformats.org/presentationml/2006/main">
  <p:tag name="POWER_USER_DIAGRAM_CIRCULAR_ARROW_KEY" val="POWER_USER_DIAGRAM_CIRCULAR_ARROW_VALUE_36"/>
</p:tagLst>
</file>

<file path=ppt/tags/tag3673.xml><?xml version="1.0" encoding="utf-8"?>
<p:tagLst xmlns:p="http://schemas.openxmlformats.org/presentationml/2006/main">
  <p:tag name="POWER_USER_DIAGRAM_CIRCULAR_ARROW_KEY" val="POWER_USER_DIAGRAM_CIRCULAR_ARROW_VALUE_37"/>
</p:tagLst>
</file>

<file path=ppt/tags/tag3674.xml><?xml version="1.0" encoding="utf-8"?>
<p:tagLst xmlns:p="http://schemas.openxmlformats.org/presentationml/2006/main">
  <p:tag name="POWER_USER_DIAGRAM_CIRCULAR_ARROW_KEY" val="POWER_USER_DIAGRAM_CIRCULAR_ARROW_VALUE_38"/>
</p:tagLst>
</file>

<file path=ppt/tags/tag3675.xml><?xml version="1.0" encoding="utf-8"?>
<p:tagLst xmlns:p="http://schemas.openxmlformats.org/presentationml/2006/main">
  <p:tag name="POWER_USER_DIAGRAM_CIRCULAR_ARROW_KEY" val="POWER_USER_DIAGRAM_CIRCULAR_ARROW_VALUE_39"/>
</p:tagLst>
</file>

<file path=ppt/tags/tag3676.xml><?xml version="1.0" encoding="utf-8"?>
<p:tagLst xmlns:p="http://schemas.openxmlformats.org/presentationml/2006/main">
  <p:tag name="POWER_USER_DIAGRAM_CIRCULAR_ARROW_KEY" val="POWER_USER_DIAGRAM_CIRCULAR_ARROW_VALUE_40"/>
</p:tagLst>
</file>

<file path=ppt/tags/tag3677.xml><?xml version="1.0" encoding="utf-8"?>
<p:tagLst xmlns:p="http://schemas.openxmlformats.org/presentationml/2006/main">
  <p:tag name="POWER_USER_DIAGRAM_CIRCULAR_ARROW_KEY" val="POWER_USER_DIAGRAM_CIRCULAR_ARROW_VALUE_41"/>
</p:tagLst>
</file>

<file path=ppt/tags/tag3678.xml><?xml version="1.0" encoding="utf-8"?>
<p:tagLst xmlns:p="http://schemas.openxmlformats.org/presentationml/2006/main">
  <p:tag name="POWER_USER_DIAGRAM_CIRCULAR_ARROW_KEY" val="POWER_USER_DIAGRAM_CIRCULAR_ARROW_VALUE_42"/>
</p:tagLst>
</file>

<file path=ppt/tags/tag3679.xml><?xml version="1.0" encoding="utf-8"?>
<p:tagLst xmlns:p="http://schemas.openxmlformats.org/presentationml/2006/main">
  <p:tag name="POWER_USER_DIAGRAM_CIRCULAR_ARROW_KEY" val="POWER_USER_DIAGRAM_CIRCULAR_ARROW_VALUE_43"/>
</p:tagLst>
</file>

<file path=ppt/tags/tag368.xml><?xml version="1.0" encoding="utf-8"?>
<p:tagLst xmlns:p="http://schemas.openxmlformats.org/presentationml/2006/main">
  <p:tag name="POWER_USER_DIAGRAM_CIRCULAR_ARROW_KEY" val="POWER_USER_DIAGRAM_CIRCULAR_ARROW_VALUE_44"/>
</p:tagLst>
</file>

<file path=ppt/tags/tag3680.xml><?xml version="1.0" encoding="utf-8"?>
<p:tagLst xmlns:p="http://schemas.openxmlformats.org/presentationml/2006/main">
  <p:tag name="POWER_USER_DIAGRAM_CIRCULAR_ARROW_KEY" val="POWER_USER_DIAGRAM_CIRCULAR_ARROW_VALUE_44"/>
</p:tagLst>
</file>

<file path=ppt/tags/tag3681.xml><?xml version="1.0" encoding="utf-8"?>
<p:tagLst xmlns:p="http://schemas.openxmlformats.org/presentationml/2006/main">
  <p:tag name="POWER_USER_DIAGRAM_CIRCULAR_ARROW_KEY" val="POWER_USER_DIAGRAM_CIRCULAR_ARROW_VALUE_45"/>
</p:tagLst>
</file>

<file path=ppt/tags/tag3682.xml><?xml version="1.0" encoding="utf-8"?>
<p:tagLst xmlns:p="http://schemas.openxmlformats.org/presentationml/2006/main">
  <p:tag name="POWER_USER_DIAGRAM_CIRCULAR_ARROW_KEY" val="POWER_USER_DIAGRAM_CIRCULAR_ARROW_VALUE_46"/>
</p:tagLst>
</file>

<file path=ppt/tags/tag3683.xml><?xml version="1.0" encoding="utf-8"?>
<p:tagLst xmlns:p="http://schemas.openxmlformats.org/presentationml/2006/main">
  <p:tag name="POWER_USER_DIAGRAM_CIRCULAR_ARROW_KEY" val="POWER_USER_DIAGRAM_CIRCULAR_ARROW_VALUE_47"/>
</p:tagLst>
</file>

<file path=ppt/tags/tag3684.xml><?xml version="1.0" encoding="utf-8"?>
<p:tagLst xmlns:p="http://schemas.openxmlformats.org/presentationml/2006/main">
  <p:tag name="POWER_USER_DIAGRAM_CIRCULAR_ARROW_KEY" val="POWER_USER_DIAGRAM_CIRCULAR_ARROW_VALUE_48"/>
</p:tagLst>
</file>

<file path=ppt/tags/tag3685.xml><?xml version="1.0" encoding="utf-8"?>
<p:tagLst xmlns:p="http://schemas.openxmlformats.org/presentationml/2006/main">
  <p:tag name="POWER_USER_DIAGRAM_CIRCULAR_ARROW_KEY" val="POWER_USER_DIAGRAM_CIRCULAR_ARROW_VALUE_49"/>
</p:tagLst>
</file>

<file path=ppt/tags/tag3686.xml><?xml version="1.0" encoding="utf-8"?>
<p:tagLst xmlns:p="http://schemas.openxmlformats.org/presentationml/2006/main">
  <p:tag name="POWER_USER_DIAGRAM_CIRCULAR_ARROW_KEY" val="POWER_USER_DIAGRAM_CIRCULAR_ARROW_VALUE_50"/>
</p:tagLst>
</file>

<file path=ppt/tags/tag3687.xml><?xml version="1.0" encoding="utf-8"?>
<p:tagLst xmlns:p="http://schemas.openxmlformats.org/presentationml/2006/main">
  <p:tag name="POWER_USER_DIAGRAM_CIRCULAR_ARROW_KEY" val="POWER_USER_DIAGRAM_CIRCULAR_ARROW_VALUE_5"/>
</p:tagLst>
</file>

<file path=ppt/tags/tag3688.xml><?xml version="1.0" encoding="utf-8"?>
<p:tagLst xmlns:p="http://schemas.openxmlformats.org/presentationml/2006/main">
  <p:tag name="POWER_USER_DIAGRAM_CIRCULAR_ARROW_KEY" val="POWER_USER_DIAGRAM_CIRCULAR_ARROW_VALUE_6"/>
</p:tagLst>
</file>

<file path=ppt/tags/tag3689.xml><?xml version="1.0" encoding="utf-8"?>
<p:tagLst xmlns:p="http://schemas.openxmlformats.org/presentationml/2006/main">
  <p:tag name="POWER_USER_DIAGRAM_CIRCULAR_ARROW_KEY" val="POWER_USER_DIAGRAM_CIRCULAR_ARROW_VALUE_7"/>
</p:tagLst>
</file>

<file path=ppt/tags/tag369.xml><?xml version="1.0" encoding="utf-8"?>
<p:tagLst xmlns:p="http://schemas.openxmlformats.org/presentationml/2006/main">
  <p:tag name="POWER_USER_DIAGRAM_CIRCULAR_ARROW_KEY" val="POWER_USER_DIAGRAM_CIRCULAR_ARROW_VALUE_45"/>
</p:tagLst>
</file>

<file path=ppt/tags/tag3690.xml><?xml version="1.0" encoding="utf-8"?>
<p:tagLst xmlns:p="http://schemas.openxmlformats.org/presentationml/2006/main">
  <p:tag name="POWER_USER_DIAGRAM_CIRCULAR_ARROW_KEY" val="POWER_USER_DIAGRAM_CIRCULAR_ARROW_VALUE_8"/>
</p:tagLst>
</file>

<file path=ppt/tags/tag3691.xml><?xml version="1.0" encoding="utf-8"?>
<p:tagLst xmlns:p="http://schemas.openxmlformats.org/presentationml/2006/main">
  <p:tag name="POWER_USER_DIAGRAM_CIRCULAR_ARROW_KEY" val="POWER_USER_DIAGRAM_CIRCULAR_ARROW_VALUE_9"/>
</p:tagLst>
</file>

<file path=ppt/tags/tag3692.xml><?xml version="1.0" encoding="utf-8"?>
<p:tagLst xmlns:p="http://schemas.openxmlformats.org/presentationml/2006/main">
  <p:tag name="POWER_USER_DIAGRAM_CIRCULAR_ARROW_KEY" val="POWER_USER_DIAGRAM_CIRCULAR_ARROW_VALUE_10"/>
</p:tagLst>
</file>

<file path=ppt/tags/tag3693.xml><?xml version="1.0" encoding="utf-8"?>
<p:tagLst xmlns:p="http://schemas.openxmlformats.org/presentationml/2006/main">
  <p:tag name="POWER_USER_DIAGRAM_CIRCULAR_ARROW_KEY" val="POWER_USER_DIAGRAM_CIRCULAR_ARROW_VALUE_11"/>
</p:tagLst>
</file>

<file path=ppt/tags/tag3694.xml><?xml version="1.0" encoding="utf-8"?>
<p:tagLst xmlns:p="http://schemas.openxmlformats.org/presentationml/2006/main">
  <p:tag name="POWER_USER_DIAGRAM_CIRCULAR_ARROW_KEY" val="POWER_USER_DIAGRAM_CIRCULAR_ARROW_VALUE_12"/>
</p:tagLst>
</file>

<file path=ppt/tags/tag3695.xml><?xml version="1.0" encoding="utf-8"?>
<p:tagLst xmlns:p="http://schemas.openxmlformats.org/presentationml/2006/main">
  <p:tag name="POWER_USER_DIAGRAM_CIRCULAR_ARROW_KEY" val="POWER_USER_DIAGRAM_CIRCULAR_ARROW_VALUE_13"/>
</p:tagLst>
</file>

<file path=ppt/tags/tag3696.xml><?xml version="1.0" encoding="utf-8"?>
<p:tagLst xmlns:p="http://schemas.openxmlformats.org/presentationml/2006/main">
  <p:tag name="POWER_USER_DIAGRAM_CIRCULAR_ARROW_KEY" val="POWER_USER_DIAGRAM_CIRCULAR_ARROW_VALUE_14"/>
</p:tagLst>
</file>

<file path=ppt/tags/tag3697.xml><?xml version="1.0" encoding="utf-8"?>
<p:tagLst xmlns:p="http://schemas.openxmlformats.org/presentationml/2006/main">
  <p:tag name="POWER_USER_DIAGRAM_CIRCULAR_ARROW_KEY" val="POWER_USER_DIAGRAM_CIRCULAR_ARROW_VALUE_15"/>
</p:tagLst>
</file>

<file path=ppt/tags/tag3698.xml><?xml version="1.0" encoding="utf-8"?>
<p:tagLst xmlns:p="http://schemas.openxmlformats.org/presentationml/2006/main">
  <p:tag name="POWER_USER_DIAGRAM_CIRCULAR_ARROW_KEY" val="POWER_USER_DIAGRAM_CIRCULAR_ARROW_VALUE_16"/>
</p:tagLst>
</file>

<file path=ppt/tags/tag3699.xml><?xml version="1.0" encoding="utf-8"?>
<p:tagLst xmlns:p="http://schemas.openxmlformats.org/presentationml/2006/main">
  <p:tag name="POWER_USER_DIAGRAM_CIRCULAR_ARROW_KEY" val="POWER_USER_DIAGRAM_CIRCULAR_ARROW_VALUE_17"/>
</p:tagLst>
</file>

<file path=ppt/tags/tag37.xml><?xml version="1.0" encoding="utf-8"?>
<p:tagLst xmlns:p="http://schemas.openxmlformats.org/presentationml/2006/main">
  <p:tag name="POWER_USER_DIAGRAM_CIRCULAR_ARROW_KEY" val="POWER_USER_DIAGRAM_CIRCULAR_ARROW_VALUE_39"/>
</p:tagLst>
</file>

<file path=ppt/tags/tag370.xml><?xml version="1.0" encoding="utf-8"?>
<p:tagLst xmlns:p="http://schemas.openxmlformats.org/presentationml/2006/main">
  <p:tag name="POWER_USER_DIAGRAM_CIRCULAR_ARROW_KEY" val="POWER_USER_DIAGRAM_CIRCULAR_ARROW_VALUE_46"/>
</p:tagLst>
</file>

<file path=ppt/tags/tag3700.xml><?xml version="1.0" encoding="utf-8"?>
<p:tagLst xmlns:p="http://schemas.openxmlformats.org/presentationml/2006/main">
  <p:tag name="POWER_USER_DIAGRAM_CIRCULAR_ARROW_KEY" val="POWER_USER_DIAGRAM_CIRCULAR_ARROW_VALUE_18"/>
</p:tagLst>
</file>

<file path=ppt/tags/tag3701.xml><?xml version="1.0" encoding="utf-8"?>
<p:tagLst xmlns:p="http://schemas.openxmlformats.org/presentationml/2006/main">
  <p:tag name="POWER_USER_DIAGRAM_CIRCULAR_ARROW_KEY" val="POWER_USER_DIAGRAM_CIRCULAR_ARROW_VALUE_19"/>
</p:tagLst>
</file>

<file path=ppt/tags/tag3702.xml><?xml version="1.0" encoding="utf-8"?>
<p:tagLst xmlns:p="http://schemas.openxmlformats.org/presentationml/2006/main">
  <p:tag name="POWER_USER_DIAGRAM_CIRCULAR_ARROW_KEY" val="POWER_USER_DIAGRAM_CIRCULAR_ARROW_VALUE_20"/>
</p:tagLst>
</file>

<file path=ppt/tags/tag3703.xml><?xml version="1.0" encoding="utf-8"?>
<p:tagLst xmlns:p="http://schemas.openxmlformats.org/presentationml/2006/main">
  <p:tag name="POWER_USER_DIAGRAM_CIRCULAR_ARROW_KEY" val="POWER_USER_DIAGRAM_CIRCULAR_ARROW_VALUE_21"/>
</p:tagLst>
</file>

<file path=ppt/tags/tag3704.xml><?xml version="1.0" encoding="utf-8"?>
<p:tagLst xmlns:p="http://schemas.openxmlformats.org/presentationml/2006/main">
  <p:tag name="POWER_USER_DIAGRAM_CIRCULAR_ARROW_KEY" val="POWER_USER_DIAGRAM_CIRCULAR_ARROW_VALUE_22"/>
</p:tagLst>
</file>

<file path=ppt/tags/tag3705.xml><?xml version="1.0" encoding="utf-8"?>
<p:tagLst xmlns:p="http://schemas.openxmlformats.org/presentationml/2006/main">
  <p:tag name="POWER_USER_DIAGRAM_CIRCULAR_ARROW_KEY" val="POWER_USER_DIAGRAM_CIRCULAR_ARROW_VALUE_23"/>
</p:tagLst>
</file>

<file path=ppt/tags/tag3706.xml><?xml version="1.0" encoding="utf-8"?>
<p:tagLst xmlns:p="http://schemas.openxmlformats.org/presentationml/2006/main">
  <p:tag name="POWER_USER_DIAGRAM_CIRCULAR_ARROW_KEY" val="POWER_USER_DIAGRAM_CIRCULAR_ARROW_VALUE_24"/>
</p:tagLst>
</file>

<file path=ppt/tags/tag3707.xml><?xml version="1.0" encoding="utf-8"?>
<p:tagLst xmlns:p="http://schemas.openxmlformats.org/presentationml/2006/main">
  <p:tag name="POWER_USER_DIAGRAM_CIRCULAR_ARROW_KEY" val="POWER_USER_DIAGRAM_CIRCULAR_ARROW_VALUE_25"/>
</p:tagLst>
</file>

<file path=ppt/tags/tag3708.xml><?xml version="1.0" encoding="utf-8"?>
<p:tagLst xmlns:p="http://schemas.openxmlformats.org/presentationml/2006/main">
  <p:tag name="POWER_USER_DIAGRAM_CIRCULAR_ARROW_KEY" val="POWER_USER_DIAGRAM_CIRCULAR_ARROW_VALUE_26"/>
</p:tagLst>
</file>

<file path=ppt/tags/tag3709.xml><?xml version="1.0" encoding="utf-8"?>
<p:tagLst xmlns:p="http://schemas.openxmlformats.org/presentationml/2006/main">
  <p:tag name="POWER_USER_DIAGRAM_CIRCULAR_ARROW_KEY" val="POWER_USER_DIAGRAM_CIRCULAR_ARROW_VALUE_27"/>
</p:tagLst>
</file>

<file path=ppt/tags/tag371.xml><?xml version="1.0" encoding="utf-8"?>
<p:tagLst xmlns:p="http://schemas.openxmlformats.org/presentationml/2006/main">
  <p:tag name="POWER_USER_DIAGRAM_CIRCULAR_ARROW_KEY" val="POWER_USER_DIAGRAM_CIRCULAR_ARROW_VALUE_47"/>
</p:tagLst>
</file>

<file path=ppt/tags/tag3710.xml><?xml version="1.0" encoding="utf-8"?>
<p:tagLst xmlns:p="http://schemas.openxmlformats.org/presentationml/2006/main">
  <p:tag name="POWER_USER_DIAGRAM_CIRCULAR_ARROW_KEY" val="POWER_USER_DIAGRAM_CIRCULAR_ARROW_VALUE_28"/>
</p:tagLst>
</file>

<file path=ppt/tags/tag3711.xml><?xml version="1.0" encoding="utf-8"?>
<p:tagLst xmlns:p="http://schemas.openxmlformats.org/presentationml/2006/main">
  <p:tag name="POWER_USER_DIAGRAM_CIRCULAR_ARROW_KEY" val="POWER_USER_DIAGRAM_CIRCULAR_ARROW_VALUE_29"/>
</p:tagLst>
</file>

<file path=ppt/tags/tag3712.xml><?xml version="1.0" encoding="utf-8"?>
<p:tagLst xmlns:p="http://schemas.openxmlformats.org/presentationml/2006/main">
  <p:tag name="POWER_USER_DIAGRAM_CIRCULAR_ARROW_KEY" val="POWER_USER_DIAGRAM_CIRCULAR_ARROW_VALUE_30"/>
</p:tagLst>
</file>

<file path=ppt/tags/tag3713.xml><?xml version="1.0" encoding="utf-8"?>
<p:tagLst xmlns:p="http://schemas.openxmlformats.org/presentationml/2006/main">
  <p:tag name="POWER_USER_DIAGRAM_CIRCULAR_ARROW_KEY" val="POWER_USER_DIAGRAM_CIRCULAR_ARROW_VALUE_31"/>
</p:tagLst>
</file>

<file path=ppt/tags/tag3714.xml><?xml version="1.0" encoding="utf-8"?>
<p:tagLst xmlns:p="http://schemas.openxmlformats.org/presentationml/2006/main">
  <p:tag name="POWER_USER_DIAGRAM_CIRCULAR_ARROW_KEY" val="POWER_USER_DIAGRAM_CIRCULAR_ARROW_VALUE_32"/>
</p:tagLst>
</file>

<file path=ppt/tags/tag3715.xml><?xml version="1.0" encoding="utf-8"?>
<p:tagLst xmlns:p="http://schemas.openxmlformats.org/presentationml/2006/main">
  <p:tag name="POWER_USER_DIAGRAM_CIRCULAR_ARROW_KEY" val="POWER_USER_DIAGRAM_CIRCULAR_ARROW_VALUE_33"/>
</p:tagLst>
</file>

<file path=ppt/tags/tag3716.xml><?xml version="1.0" encoding="utf-8"?>
<p:tagLst xmlns:p="http://schemas.openxmlformats.org/presentationml/2006/main">
  <p:tag name="POWER_USER_DIAGRAM_CIRCULAR_ARROW_KEY" val="POWER_USER_DIAGRAM_CIRCULAR_ARROW_VALUE_34"/>
</p:tagLst>
</file>

<file path=ppt/tags/tag3717.xml><?xml version="1.0" encoding="utf-8"?>
<p:tagLst xmlns:p="http://schemas.openxmlformats.org/presentationml/2006/main">
  <p:tag name="POWER_USER_DIAGRAM_CIRCULAR_ARROW_KEY" val="POWER_USER_DIAGRAM_CIRCULAR_ARROW_VALUE_35"/>
</p:tagLst>
</file>

<file path=ppt/tags/tag3718.xml><?xml version="1.0" encoding="utf-8"?>
<p:tagLst xmlns:p="http://schemas.openxmlformats.org/presentationml/2006/main">
  <p:tag name="POWER_USER_DIAGRAM_CIRCULAR_ARROW_KEY" val="POWER_USER_DIAGRAM_CIRCULAR_ARROW_VALUE_36"/>
</p:tagLst>
</file>

<file path=ppt/tags/tag3719.xml><?xml version="1.0" encoding="utf-8"?>
<p:tagLst xmlns:p="http://schemas.openxmlformats.org/presentationml/2006/main">
  <p:tag name="POWER_USER_DIAGRAM_CIRCULAR_ARROW_KEY" val="POWER_USER_DIAGRAM_CIRCULAR_ARROW_VALUE_37"/>
</p:tagLst>
</file>

<file path=ppt/tags/tag372.xml><?xml version="1.0" encoding="utf-8"?>
<p:tagLst xmlns:p="http://schemas.openxmlformats.org/presentationml/2006/main">
  <p:tag name="POWER_USER_DIAGRAM_CIRCULAR_ARROW_KEY" val="POWER_USER_DIAGRAM_CIRCULAR_ARROW_VALUE_48"/>
</p:tagLst>
</file>

<file path=ppt/tags/tag3720.xml><?xml version="1.0" encoding="utf-8"?>
<p:tagLst xmlns:p="http://schemas.openxmlformats.org/presentationml/2006/main">
  <p:tag name="POWER_USER_DIAGRAM_CIRCULAR_ARROW_KEY" val="POWER_USER_DIAGRAM_CIRCULAR_ARROW_VALUE_38"/>
</p:tagLst>
</file>

<file path=ppt/tags/tag3721.xml><?xml version="1.0" encoding="utf-8"?>
<p:tagLst xmlns:p="http://schemas.openxmlformats.org/presentationml/2006/main">
  <p:tag name="POWER_USER_DIAGRAM_CIRCULAR_ARROW_KEY" val="POWER_USER_DIAGRAM_CIRCULAR_ARROW_VALUE_39"/>
</p:tagLst>
</file>

<file path=ppt/tags/tag3722.xml><?xml version="1.0" encoding="utf-8"?>
<p:tagLst xmlns:p="http://schemas.openxmlformats.org/presentationml/2006/main">
  <p:tag name="POWER_USER_DIAGRAM_CIRCULAR_ARROW_KEY" val="POWER_USER_DIAGRAM_CIRCULAR_ARROW_VALUE_40"/>
</p:tagLst>
</file>

<file path=ppt/tags/tag3723.xml><?xml version="1.0" encoding="utf-8"?>
<p:tagLst xmlns:p="http://schemas.openxmlformats.org/presentationml/2006/main">
  <p:tag name="POWER_USER_DIAGRAM_CIRCULAR_ARROW_KEY" val="POWER_USER_DIAGRAM_CIRCULAR_ARROW_VALUE_41"/>
</p:tagLst>
</file>

<file path=ppt/tags/tag3724.xml><?xml version="1.0" encoding="utf-8"?>
<p:tagLst xmlns:p="http://schemas.openxmlformats.org/presentationml/2006/main">
  <p:tag name="POWER_USER_DIAGRAM_CIRCULAR_ARROW_KEY" val="POWER_USER_DIAGRAM_CIRCULAR_ARROW_VALUE_42"/>
</p:tagLst>
</file>

<file path=ppt/tags/tag3725.xml><?xml version="1.0" encoding="utf-8"?>
<p:tagLst xmlns:p="http://schemas.openxmlformats.org/presentationml/2006/main">
  <p:tag name="POWER_USER_DIAGRAM_CIRCULAR_ARROW_KEY" val="POWER_USER_DIAGRAM_CIRCULAR_ARROW_VALUE_43"/>
</p:tagLst>
</file>

<file path=ppt/tags/tag3726.xml><?xml version="1.0" encoding="utf-8"?>
<p:tagLst xmlns:p="http://schemas.openxmlformats.org/presentationml/2006/main">
  <p:tag name="POWER_USER_DIAGRAM_CIRCULAR_ARROW_KEY" val="POWER_USER_DIAGRAM_CIRCULAR_ARROW_VALUE_44"/>
</p:tagLst>
</file>

<file path=ppt/tags/tag3727.xml><?xml version="1.0" encoding="utf-8"?>
<p:tagLst xmlns:p="http://schemas.openxmlformats.org/presentationml/2006/main">
  <p:tag name="POWER_USER_DIAGRAM_CIRCULAR_ARROW_KEY" val="POWER_USER_DIAGRAM_CIRCULAR_ARROW_VALUE_45"/>
</p:tagLst>
</file>

<file path=ppt/tags/tag3728.xml><?xml version="1.0" encoding="utf-8"?>
<p:tagLst xmlns:p="http://schemas.openxmlformats.org/presentationml/2006/main">
  <p:tag name="POWER_USER_DIAGRAM_CIRCULAR_ARROW_KEY" val="POWER_USER_DIAGRAM_CIRCULAR_ARROW_VALUE_46"/>
</p:tagLst>
</file>

<file path=ppt/tags/tag3729.xml><?xml version="1.0" encoding="utf-8"?>
<p:tagLst xmlns:p="http://schemas.openxmlformats.org/presentationml/2006/main">
  <p:tag name="POWER_USER_DIAGRAM_CIRCULAR_ARROW_KEY" val="POWER_USER_DIAGRAM_CIRCULAR_ARROW_VALUE_47"/>
</p:tagLst>
</file>

<file path=ppt/tags/tag373.xml><?xml version="1.0" encoding="utf-8"?>
<p:tagLst xmlns:p="http://schemas.openxmlformats.org/presentationml/2006/main">
  <p:tag name="POWER_USER_DIAGRAM_CIRCULAR_ARROW_KEY" val="POWER_USER_DIAGRAM_CIRCULAR_ARROW_VALUE_49"/>
</p:tagLst>
</file>

<file path=ppt/tags/tag3730.xml><?xml version="1.0" encoding="utf-8"?>
<p:tagLst xmlns:p="http://schemas.openxmlformats.org/presentationml/2006/main">
  <p:tag name="POWER_USER_DIAGRAM_CIRCULAR_ARROW_KEY" val="POWER_USER_DIAGRAM_CIRCULAR_ARROW_VALUE_48"/>
</p:tagLst>
</file>

<file path=ppt/tags/tag3731.xml><?xml version="1.0" encoding="utf-8"?>
<p:tagLst xmlns:p="http://schemas.openxmlformats.org/presentationml/2006/main">
  <p:tag name="POWER_USER_DIAGRAM_CIRCULAR_ARROW_KEY" val="POWER_USER_DIAGRAM_CIRCULAR_ARROW_VALUE_49"/>
</p:tagLst>
</file>

<file path=ppt/tags/tag3732.xml><?xml version="1.0" encoding="utf-8"?>
<p:tagLst xmlns:p="http://schemas.openxmlformats.org/presentationml/2006/main">
  <p:tag name="POWER_USER_DIAGRAM_CIRCULAR_ARROW_KEY" val="POWER_USER_DIAGRAM_CIRCULAR_ARROW_VALUE_50"/>
</p:tagLst>
</file>

<file path=ppt/tags/tag3733.xml><?xml version="1.0" encoding="utf-8"?>
<p:tagLst xmlns:p="http://schemas.openxmlformats.org/presentationml/2006/main">
  <p:tag name="POWER_USER_DIAGRAM_CIRCULAR_ARROW_KEY" val="POWER_USER_DIAGRAM_CIRCULAR_ARROW_VALUE_5"/>
</p:tagLst>
</file>

<file path=ppt/tags/tag3734.xml><?xml version="1.0" encoding="utf-8"?>
<p:tagLst xmlns:p="http://schemas.openxmlformats.org/presentationml/2006/main">
  <p:tag name="POWER_USER_DIAGRAM_CIRCULAR_ARROW_KEY" val="POWER_USER_DIAGRAM_CIRCULAR_ARROW_VALUE_6"/>
</p:tagLst>
</file>

<file path=ppt/tags/tag3735.xml><?xml version="1.0" encoding="utf-8"?>
<p:tagLst xmlns:p="http://schemas.openxmlformats.org/presentationml/2006/main">
  <p:tag name="POWER_USER_DIAGRAM_CIRCULAR_ARROW_KEY" val="POWER_USER_DIAGRAM_CIRCULAR_ARROW_VALUE_7"/>
</p:tagLst>
</file>

<file path=ppt/tags/tag3736.xml><?xml version="1.0" encoding="utf-8"?>
<p:tagLst xmlns:p="http://schemas.openxmlformats.org/presentationml/2006/main">
  <p:tag name="POWER_USER_DIAGRAM_CIRCULAR_ARROW_KEY" val="POWER_USER_DIAGRAM_CIRCULAR_ARROW_VALUE_8"/>
</p:tagLst>
</file>

<file path=ppt/tags/tag3737.xml><?xml version="1.0" encoding="utf-8"?>
<p:tagLst xmlns:p="http://schemas.openxmlformats.org/presentationml/2006/main">
  <p:tag name="POWER_USER_DIAGRAM_CIRCULAR_ARROW_KEY" val="POWER_USER_DIAGRAM_CIRCULAR_ARROW_VALUE_9"/>
</p:tagLst>
</file>

<file path=ppt/tags/tag3738.xml><?xml version="1.0" encoding="utf-8"?>
<p:tagLst xmlns:p="http://schemas.openxmlformats.org/presentationml/2006/main">
  <p:tag name="POWER_USER_DIAGRAM_CIRCULAR_ARROW_KEY" val="POWER_USER_DIAGRAM_CIRCULAR_ARROW_VALUE_10"/>
</p:tagLst>
</file>

<file path=ppt/tags/tag3739.xml><?xml version="1.0" encoding="utf-8"?>
<p:tagLst xmlns:p="http://schemas.openxmlformats.org/presentationml/2006/main">
  <p:tag name="POWER_USER_DIAGRAM_CIRCULAR_ARROW_KEY" val="POWER_USER_DIAGRAM_CIRCULAR_ARROW_VALUE_11"/>
</p:tagLst>
</file>

<file path=ppt/tags/tag374.xml><?xml version="1.0" encoding="utf-8"?>
<p:tagLst xmlns:p="http://schemas.openxmlformats.org/presentationml/2006/main">
  <p:tag name="POWER_USER_DIAGRAM_CIRCULAR_ARROW_KEY" val="POWER_USER_DIAGRAM_CIRCULAR_ARROW_VALUE_50"/>
</p:tagLst>
</file>

<file path=ppt/tags/tag3740.xml><?xml version="1.0" encoding="utf-8"?>
<p:tagLst xmlns:p="http://schemas.openxmlformats.org/presentationml/2006/main">
  <p:tag name="POWER_USER_DIAGRAM_CIRCULAR_ARROW_KEY" val="POWER_USER_DIAGRAM_CIRCULAR_ARROW_VALUE_12"/>
</p:tagLst>
</file>

<file path=ppt/tags/tag3741.xml><?xml version="1.0" encoding="utf-8"?>
<p:tagLst xmlns:p="http://schemas.openxmlformats.org/presentationml/2006/main">
  <p:tag name="POWER_USER_DIAGRAM_CIRCULAR_ARROW_KEY" val="POWER_USER_DIAGRAM_CIRCULAR_ARROW_VALUE_13"/>
</p:tagLst>
</file>

<file path=ppt/tags/tag3742.xml><?xml version="1.0" encoding="utf-8"?>
<p:tagLst xmlns:p="http://schemas.openxmlformats.org/presentationml/2006/main">
  <p:tag name="POWER_USER_DIAGRAM_CIRCULAR_ARROW_KEY" val="POWER_USER_DIAGRAM_CIRCULAR_ARROW_VALUE_14"/>
</p:tagLst>
</file>

<file path=ppt/tags/tag3743.xml><?xml version="1.0" encoding="utf-8"?>
<p:tagLst xmlns:p="http://schemas.openxmlformats.org/presentationml/2006/main">
  <p:tag name="POWER_USER_DIAGRAM_CIRCULAR_ARROW_KEY" val="POWER_USER_DIAGRAM_CIRCULAR_ARROW_VALUE_15"/>
</p:tagLst>
</file>

<file path=ppt/tags/tag3744.xml><?xml version="1.0" encoding="utf-8"?>
<p:tagLst xmlns:p="http://schemas.openxmlformats.org/presentationml/2006/main">
  <p:tag name="POWER_USER_DIAGRAM_CIRCULAR_ARROW_KEY" val="POWER_USER_DIAGRAM_CIRCULAR_ARROW_VALUE_16"/>
</p:tagLst>
</file>

<file path=ppt/tags/tag3745.xml><?xml version="1.0" encoding="utf-8"?>
<p:tagLst xmlns:p="http://schemas.openxmlformats.org/presentationml/2006/main">
  <p:tag name="POWER_USER_DIAGRAM_CIRCULAR_ARROW_KEY" val="POWER_USER_DIAGRAM_CIRCULAR_ARROW_VALUE_17"/>
</p:tagLst>
</file>

<file path=ppt/tags/tag3746.xml><?xml version="1.0" encoding="utf-8"?>
<p:tagLst xmlns:p="http://schemas.openxmlformats.org/presentationml/2006/main">
  <p:tag name="POWER_USER_DIAGRAM_CIRCULAR_ARROW_KEY" val="POWER_USER_DIAGRAM_CIRCULAR_ARROW_VALUE_18"/>
</p:tagLst>
</file>

<file path=ppt/tags/tag3747.xml><?xml version="1.0" encoding="utf-8"?>
<p:tagLst xmlns:p="http://schemas.openxmlformats.org/presentationml/2006/main">
  <p:tag name="POWER_USER_DIAGRAM_CIRCULAR_ARROW_KEY" val="POWER_USER_DIAGRAM_CIRCULAR_ARROW_VALUE_19"/>
</p:tagLst>
</file>

<file path=ppt/tags/tag3748.xml><?xml version="1.0" encoding="utf-8"?>
<p:tagLst xmlns:p="http://schemas.openxmlformats.org/presentationml/2006/main">
  <p:tag name="POWER_USER_DIAGRAM_CIRCULAR_ARROW_KEY" val="POWER_USER_DIAGRAM_CIRCULAR_ARROW_VALUE_20"/>
</p:tagLst>
</file>

<file path=ppt/tags/tag3749.xml><?xml version="1.0" encoding="utf-8"?>
<p:tagLst xmlns:p="http://schemas.openxmlformats.org/presentationml/2006/main">
  <p:tag name="POWER_USER_DIAGRAM_CIRCULAR_ARROW_KEY" val="POWER_USER_DIAGRAM_CIRCULAR_ARROW_VALUE_21"/>
</p:tagLst>
</file>

<file path=ppt/tags/tag375.xml><?xml version="1.0" encoding="utf-8"?>
<p:tagLst xmlns:p="http://schemas.openxmlformats.org/presentationml/2006/main">
  <p:tag name="POWER_USER_DIAGRAM_CIRCULAR_ARROW_KEY" val="POWER_USER_DIAGRAM_CIRCULAR_ARROW_VALUE_5"/>
</p:tagLst>
</file>

<file path=ppt/tags/tag3750.xml><?xml version="1.0" encoding="utf-8"?>
<p:tagLst xmlns:p="http://schemas.openxmlformats.org/presentationml/2006/main">
  <p:tag name="POWER_USER_DIAGRAM_CIRCULAR_ARROW_KEY" val="POWER_USER_DIAGRAM_CIRCULAR_ARROW_VALUE_22"/>
</p:tagLst>
</file>

<file path=ppt/tags/tag3751.xml><?xml version="1.0" encoding="utf-8"?>
<p:tagLst xmlns:p="http://schemas.openxmlformats.org/presentationml/2006/main">
  <p:tag name="POWER_USER_DIAGRAM_CIRCULAR_ARROW_KEY" val="POWER_USER_DIAGRAM_CIRCULAR_ARROW_VALUE_23"/>
</p:tagLst>
</file>

<file path=ppt/tags/tag3752.xml><?xml version="1.0" encoding="utf-8"?>
<p:tagLst xmlns:p="http://schemas.openxmlformats.org/presentationml/2006/main">
  <p:tag name="POWER_USER_DIAGRAM_CIRCULAR_ARROW_KEY" val="POWER_USER_DIAGRAM_CIRCULAR_ARROW_VALUE_24"/>
</p:tagLst>
</file>

<file path=ppt/tags/tag3753.xml><?xml version="1.0" encoding="utf-8"?>
<p:tagLst xmlns:p="http://schemas.openxmlformats.org/presentationml/2006/main">
  <p:tag name="POWER_USER_DIAGRAM_CIRCULAR_ARROW_KEY" val="POWER_USER_DIAGRAM_CIRCULAR_ARROW_VALUE_25"/>
</p:tagLst>
</file>

<file path=ppt/tags/tag3754.xml><?xml version="1.0" encoding="utf-8"?>
<p:tagLst xmlns:p="http://schemas.openxmlformats.org/presentationml/2006/main">
  <p:tag name="POWER_USER_DIAGRAM_CIRCULAR_ARROW_KEY" val="POWER_USER_DIAGRAM_CIRCULAR_ARROW_VALUE_26"/>
</p:tagLst>
</file>

<file path=ppt/tags/tag3755.xml><?xml version="1.0" encoding="utf-8"?>
<p:tagLst xmlns:p="http://schemas.openxmlformats.org/presentationml/2006/main">
  <p:tag name="POWER_USER_DIAGRAM_CIRCULAR_ARROW_KEY" val="POWER_USER_DIAGRAM_CIRCULAR_ARROW_VALUE_27"/>
</p:tagLst>
</file>

<file path=ppt/tags/tag3756.xml><?xml version="1.0" encoding="utf-8"?>
<p:tagLst xmlns:p="http://schemas.openxmlformats.org/presentationml/2006/main">
  <p:tag name="POWER_USER_DIAGRAM_CIRCULAR_ARROW_KEY" val="POWER_USER_DIAGRAM_CIRCULAR_ARROW_VALUE_28"/>
</p:tagLst>
</file>

<file path=ppt/tags/tag3757.xml><?xml version="1.0" encoding="utf-8"?>
<p:tagLst xmlns:p="http://schemas.openxmlformats.org/presentationml/2006/main">
  <p:tag name="POWER_USER_DIAGRAM_CIRCULAR_ARROW_KEY" val="POWER_USER_DIAGRAM_CIRCULAR_ARROW_VALUE_29"/>
</p:tagLst>
</file>

<file path=ppt/tags/tag3758.xml><?xml version="1.0" encoding="utf-8"?>
<p:tagLst xmlns:p="http://schemas.openxmlformats.org/presentationml/2006/main">
  <p:tag name="POWER_USER_DIAGRAM_CIRCULAR_ARROW_KEY" val="POWER_USER_DIAGRAM_CIRCULAR_ARROW_VALUE_30"/>
</p:tagLst>
</file>

<file path=ppt/tags/tag3759.xml><?xml version="1.0" encoding="utf-8"?>
<p:tagLst xmlns:p="http://schemas.openxmlformats.org/presentationml/2006/main">
  <p:tag name="POWER_USER_DIAGRAM_CIRCULAR_ARROW_KEY" val="POWER_USER_DIAGRAM_CIRCULAR_ARROW_VALUE_31"/>
</p:tagLst>
</file>

<file path=ppt/tags/tag376.xml><?xml version="1.0" encoding="utf-8"?>
<p:tagLst xmlns:p="http://schemas.openxmlformats.org/presentationml/2006/main">
  <p:tag name="POWER_USER_DIAGRAM_CIRCULAR_ARROW_KEY" val="POWER_USER_DIAGRAM_CIRCULAR_ARROW_VALUE_6"/>
</p:tagLst>
</file>

<file path=ppt/tags/tag3760.xml><?xml version="1.0" encoding="utf-8"?>
<p:tagLst xmlns:p="http://schemas.openxmlformats.org/presentationml/2006/main">
  <p:tag name="POWER_USER_DIAGRAM_CIRCULAR_ARROW_KEY" val="POWER_USER_DIAGRAM_CIRCULAR_ARROW_VALUE_32"/>
</p:tagLst>
</file>

<file path=ppt/tags/tag3761.xml><?xml version="1.0" encoding="utf-8"?>
<p:tagLst xmlns:p="http://schemas.openxmlformats.org/presentationml/2006/main">
  <p:tag name="POWER_USER_DIAGRAM_CIRCULAR_ARROW_KEY" val="POWER_USER_DIAGRAM_CIRCULAR_ARROW_VALUE_33"/>
</p:tagLst>
</file>

<file path=ppt/tags/tag3762.xml><?xml version="1.0" encoding="utf-8"?>
<p:tagLst xmlns:p="http://schemas.openxmlformats.org/presentationml/2006/main">
  <p:tag name="POWER_USER_DIAGRAM_CIRCULAR_ARROW_KEY" val="POWER_USER_DIAGRAM_CIRCULAR_ARROW_VALUE_34"/>
</p:tagLst>
</file>

<file path=ppt/tags/tag3763.xml><?xml version="1.0" encoding="utf-8"?>
<p:tagLst xmlns:p="http://schemas.openxmlformats.org/presentationml/2006/main">
  <p:tag name="POWER_USER_DIAGRAM_CIRCULAR_ARROW_KEY" val="POWER_USER_DIAGRAM_CIRCULAR_ARROW_VALUE_35"/>
</p:tagLst>
</file>

<file path=ppt/tags/tag3764.xml><?xml version="1.0" encoding="utf-8"?>
<p:tagLst xmlns:p="http://schemas.openxmlformats.org/presentationml/2006/main">
  <p:tag name="POWER_USER_DIAGRAM_CIRCULAR_ARROW_KEY" val="POWER_USER_DIAGRAM_CIRCULAR_ARROW_VALUE_36"/>
</p:tagLst>
</file>

<file path=ppt/tags/tag3765.xml><?xml version="1.0" encoding="utf-8"?>
<p:tagLst xmlns:p="http://schemas.openxmlformats.org/presentationml/2006/main">
  <p:tag name="POWER_USER_DIAGRAM_CIRCULAR_ARROW_KEY" val="POWER_USER_DIAGRAM_CIRCULAR_ARROW_VALUE_37"/>
</p:tagLst>
</file>

<file path=ppt/tags/tag3766.xml><?xml version="1.0" encoding="utf-8"?>
<p:tagLst xmlns:p="http://schemas.openxmlformats.org/presentationml/2006/main">
  <p:tag name="POWER_USER_DIAGRAM_CIRCULAR_ARROW_KEY" val="POWER_USER_DIAGRAM_CIRCULAR_ARROW_VALUE_38"/>
</p:tagLst>
</file>

<file path=ppt/tags/tag3767.xml><?xml version="1.0" encoding="utf-8"?>
<p:tagLst xmlns:p="http://schemas.openxmlformats.org/presentationml/2006/main">
  <p:tag name="POWER_USER_DIAGRAM_CIRCULAR_ARROW_KEY" val="POWER_USER_DIAGRAM_CIRCULAR_ARROW_VALUE_39"/>
</p:tagLst>
</file>

<file path=ppt/tags/tag3768.xml><?xml version="1.0" encoding="utf-8"?>
<p:tagLst xmlns:p="http://schemas.openxmlformats.org/presentationml/2006/main">
  <p:tag name="POWER_USER_DIAGRAM_CIRCULAR_ARROW_KEY" val="POWER_USER_DIAGRAM_CIRCULAR_ARROW_VALUE_40"/>
</p:tagLst>
</file>

<file path=ppt/tags/tag3769.xml><?xml version="1.0" encoding="utf-8"?>
<p:tagLst xmlns:p="http://schemas.openxmlformats.org/presentationml/2006/main">
  <p:tag name="POWER_USER_DIAGRAM_CIRCULAR_ARROW_KEY" val="POWER_USER_DIAGRAM_CIRCULAR_ARROW_VALUE_41"/>
</p:tagLst>
</file>

<file path=ppt/tags/tag377.xml><?xml version="1.0" encoding="utf-8"?>
<p:tagLst xmlns:p="http://schemas.openxmlformats.org/presentationml/2006/main">
  <p:tag name="POWER_USER_DIAGRAM_CIRCULAR_ARROW_KEY" val="POWER_USER_DIAGRAM_CIRCULAR_ARROW_VALUE_7"/>
</p:tagLst>
</file>

<file path=ppt/tags/tag3770.xml><?xml version="1.0" encoding="utf-8"?>
<p:tagLst xmlns:p="http://schemas.openxmlformats.org/presentationml/2006/main">
  <p:tag name="POWER_USER_DIAGRAM_CIRCULAR_ARROW_KEY" val="POWER_USER_DIAGRAM_CIRCULAR_ARROW_VALUE_42"/>
</p:tagLst>
</file>

<file path=ppt/tags/tag3771.xml><?xml version="1.0" encoding="utf-8"?>
<p:tagLst xmlns:p="http://schemas.openxmlformats.org/presentationml/2006/main">
  <p:tag name="POWER_USER_DIAGRAM_CIRCULAR_ARROW_KEY" val="POWER_USER_DIAGRAM_CIRCULAR_ARROW_VALUE_43"/>
</p:tagLst>
</file>

<file path=ppt/tags/tag3772.xml><?xml version="1.0" encoding="utf-8"?>
<p:tagLst xmlns:p="http://schemas.openxmlformats.org/presentationml/2006/main">
  <p:tag name="POWER_USER_DIAGRAM_CIRCULAR_ARROW_KEY" val="POWER_USER_DIAGRAM_CIRCULAR_ARROW_VALUE_44"/>
</p:tagLst>
</file>

<file path=ppt/tags/tag3773.xml><?xml version="1.0" encoding="utf-8"?>
<p:tagLst xmlns:p="http://schemas.openxmlformats.org/presentationml/2006/main">
  <p:tag name="POWER_USER_DIAGRAM_CIRCULAR_ARROW_KEY" val="POWER_USER_DIAGRAM_CIRCULAR_ARROW_VALUE_45"/>
</p:tagLst>
</file>

<file path=ppt/tags/tag3774.xml><?xml version="1.0" encoding="utf-8"?>
<p:tagLst xmlns:p="http://schemas.openxmlformats.org/presentationml/2006/main">
  <p:tag name="POWER_USER_DIAGRAM_CIRCULAR_ARROW_KEY" val="POWER_USER_DIAGRAM_CIRCULAR_ARROW_VALUE_46"/>
</p:tagLst>
</file>

<file path=ppt/tags/tag3775.xml><?xml version="1.0" encoding="utf-8"?>
<p:tagLst xmlns:p="http://schemas.openxmlformats.org/presentationml/2006/main">
  <p:tag name="POWER_USER_DIAGRAM_CIRCULAR_ARROW_KEY" val="POWER_USER_DIAGRAM_CIRCULAR_ARROW_VALUE_47"/>
</p:tagLst>
</file>

<file path=ppt/tags/tag3776.xml><?xml version="1.0" encoding="utf-8"?>
<p:tagLst xmlns:p="http://schemas.openxmlformats.org/presentationml/2006/main">
  <p:tag name="POWER_USER_DIAGRAM_CIRCULAR_ARROW_KEY" val="POWER_USER_DIAGRAM_CIRCULAR_ARROW_VALUE_48"/>
</p:tagLst>
</file>

<file path=ppt/tags/tag3777.xml><?xml version="1.0" encoding="utf-8"?>
<p:tagLst xmlns:p="http://schemas.openxmlformats.org/presentationml/2006/main">
  <p:tag name="POWER_USER_DIAGRAM_CIRCULAR_ARROW_KEY" val="POWER_USER_DIAGRAM_CIRCULAR_ARROW_VALUE_49"/>
</p:tagLst>
</file>

<file path=ppt/tags/tag3778.xml><?xml version="1.0" encoding="utf-8"?>
<p:tagLst xmlns:p="http://schemas.openxmlformats.org/presentationml/2006/main">
  <p:tag name="POWER_USER_DIAGRAM_CIRCULAR_ARROW_KEY" val="POWER_USER_DIAGRAM_CIRCULAR_ARROW_VALUE_50"/>
</p:tagLst>
</file>

<file path=ppt/tags/tag3779.xml><?xml version="1.0" encoding="utf-8"?>
<p:tagLst xmlns:p="http://schemas.openxmlformats.org/presentationml/2006/main">
  <p:tag name="POWER_USER_DIAGRAM_CIRCULAR_ARROW_KEY" val="POWER_USER_DIAGRAM_CIRCULAR_ARROW_VALUE_5"/>
</p:tagLst>
</file>

<file path=ppt/tags/tag378.xml><?xml version="1.0" encoding="utf-8"?>
<p:tagLst xmlns:p="http://schemas.openxmlformats.org/presentationml/2006/main">
  <p:tag name="POWER_USER_DIAGRAM_CIRCULAR_ARROW_KEY" val="POWER_USER_DIAGRAM_CIRCULAR_ARROW_VALUE_8"/>
</p:tagLst>
</file>

<file path=ppt/tags/tag3780.xml><?xml version="1.0" encoding="utf-8"?>
<p:tagLst xmlns:p="http://schemas.openxmlformats.org/presentationml/2006/main">
  <p:tag name="POWER_USER_DIAGRAM_CIRCULAR_ARROW_KEY" val="POWER_USER_DIAGRAM_CIRCULAR_ARROW_VALUE_6"/>
</p:tagLst>
</file>

<file path=ppt/tags/tag3781.xml><?xml version="1.0" encoding="utf-8"?>
<p:tagLst xmlns:p="http://schemas.openxmlformats.org/presentationml/2006/main">
  <p:tag name="POWER_USER_DIAGRAM_CIRCULAR_ARROW_KEY" val="POWER_USER_DIAGRAM_CIRCULAR_ARROW_VALUE_7"/>
</p:tagLst>
</file>

<file path=ppt/tags/tag3782.xml><?xml version="1.0" encoding="utf-8"?>
<p:tagLst xmlns:p="http://schemas.openxmlformats.org/presentationml/2006/main">
  <p:tag name="POWER_USER_DIAGRAM_CIRCULAR_ARROW_KEY" val="POWER_USER_DIAGRAM_CIRCULAR_ARROW_VALUE_8"/>
</p:tagLst>
</file>

<file path=ppt/tags/tag3783.xml><?xml version="1.0" encoding="utf-8"?>
<p:tagLst xmlns:p="http://schemas.openxmlformats.org/presentationml/2006/main">
  <p:tag name="POWER_USER_DIAGRAM_CIRCULAR_ARROW_KEY" val="POWER_USER_DIAGRAM_CIRCULAR_ARROW_VALUE_9"/>
</p:tagLst>
</file>

<file path=ppt/tags/tag3784.xml><?xml version="1.0" encoding="utf-8"?>
<p:tagLst xmlns:p="http://schemas.openxmlformats.org/presentationml/2006/main">
  <p:tag name="POWER_USER_DIAGRAM_CIRCULAR_ARROW_KEY" val="POWER_USER_DIAGRAM_CIRCULAR_ARROW_VALUE_10"/>
</p:tagLst>
</file>

<file path=ppt/tags/tag3785.xml><?xml version="1.0" encoding="utf-8"?>
<p:tagLst xmlns:p="http://schemas.openxmlformats.org/presentationml/2006/main">
  <p:tag name="POWER_USER_DIAGRAM_CIRCULAR_ARROW_KEY" val="POWER_USER_DIAGRAM_CIRCULAR_ARROW_VALUE_11"/>
</p:tagLst>
</file>

<file path=ppt/tags/tag3786.xml><?xml version="1.0" encoding="utf-8"?>
<p:tagLst xmlns:p="http://schemas.openxmlformats.org/presentationml/2006/main">
  <p:tag name="POWER_USER_DIAGRAM_CIRCULAR_ARROW_KEY" val="POWER_USER_DIAGRAM_CIRCULAR_ARROW_VALUE_12"/>
</p:tagLst>
</file>

<file path=ppt/tags/tag3787.xml><?xml version="1.0" encoding="utf-8"?>
<p:tagLst xmlns:p="http://schemas.openxmlformats.org/presentationml/2006/main">
  <p:tag name="POWER_USER_DIAGRAM_CIRCULAR_ARROW_KEY" val="POWER_USER_DIAGRAM_CIRCULAR_ARROW_VALUE_13"/>
</p:tagLst>
</file>

<file path=ppt/tags/tag3788.xml><?xml version="1.0" encoding="utf-8"?>
<p:tagLst xmlns:p="http://schemas.openxmlformats.org/presentationml/2006/main">
  <p:tag name="POWER_USER_DIAGRAM_CIRCULAR_ARROW_KEY" val="POWER_USER_DIAGRAM_CIRCULAR_ARROW_VALUE_14"/>
</p:tagLst>
</file>

<file path=ppt/tags/tag3789.xml><?xml version="1.0" encoding="utf-8"?>
<p:tagLst xmlns:p="http://schemas.openxmlformats.org/presentationml/2006/main">
  <p:tag name="POWER_USER_DIAGRAM_CIRCULAR_ARROW_KEY" val="POWER_USER_DIAGRAM_CIRCULAR_ARROW_VALUE_15"/>
</p:tagLst>
</file>

<file path=ppt/tags/tag379.xml><?xml version="1.0" encoding="utf-8"?>
<p:tagLst xmlns:p="http://schemas.openxmlformats.org/presentationml/2006/main">
  <p:tag name="POWER_USER_DIAGRAM_CIRCULAR_ARROW_KEY" val="POWER_USER_DIAGRAM_CIRCULAR_ARROW_VALUE_9"/>
</p:tagLst>
</file>

<file path=ppt/tags/tag3790.xml><?xml version="1.0" encoding="utf-8"?>
<p:tagLst xmlns:p="http://schemas.openxmlformats.org/presentationml/2006/main">
  <p:tag name="POWER_USER_DIAGRAM_CIRCULAR_ARROW_KEY" val="POWER_USER_DIAGRAM_CIRCULAR_ARROW_VALUE_16"/>
</p:tagLst>
</file>

<file path=ppt/tags/tag3791.xml><?xml version="1.0" encoding="utf-8"?>
<p:tagLst xmlns:p="http://schemas.openxmlformats.org/presentationml/2006/main">
  <p:tag name="POWER_USER_DIAGRAM_CIRCULAR_ARROW_KEY" val="POWER_USER_DIAGRAM_CIRCULAR_ARROW_VALUE_17"/>
</p:tagLst>
</file>

<file path=ppt/tags/tag3792.xml><?xml version="1.0" encoding="utf-8"?>
<p:tagLst xmlns:p="http://schemas.openxmlformats.org/presentationml/2006/main">
  <p:tag name="POWER_USER_DIAGRAM_CIRCULAR_ARROW_KEY" val="POWER_USER_DIAGRAM_CIRCULAR_ARROW_VALUE_18"/>
</p:tagLst>
</file>

<file path=ppt/tags/tag3793.xml><?xml version="1.0" encoding="utf-8"?>
<p:tagLst xmlns:p="http://schemas.openxmlformats.org/presentationml/2006/main">
  <p:tag name="POWER_USER_DIAGRAM_CIRCULAR_ARROW_KEY" val="POWER_USER_DIAGRAM_CIRCULAR_ARROW_VALUE_19"/>
</p:tagLst>
</file>

<file path=ppt/tags/tag3794.xml><?xml version="1.0" encoding="utf-8"?>
<p:tagLst xmlns:p="http://schemas.openxmlformats.org/presentationml/2006/main">
  <p:tag name="POWER_USER_DIAGRAM_CIRCULAR_ARROW_KEY" val="POWER_USER_DIAGRAM_CIRCULAR_ARROW_VALUE_20"/>
</p:tagLst>
</file>

<file path=ppt/tags/tag3795.xml><?xml version="1.0" encoding="utf-8"?>
<p:tagLst xmlns:p="http://schemas.openxmlformats.org/presentationml/2006/main">
  <p:tag name="POWER_USER_DIAGRAM_CIRCULAR_ARROW_KEY" val="POWER_USER_DIAGRAM_CIRCULAR_ARROW_VALUE_21"/>
</p:tagLst>
</file>

<file path=ppt/tags/tag3796.xml><?xml version="1.0" encoding="utf-8"?>
<p:tagLst xmlns:p="http://schemas.openxmlformats.org/presentationml/2006/main">
  <p:tag name="POWER_USER_DIAGRAM_CIRCULAR_ARROW_KEY" val="POWER_USER_DIAGRAM_CIRCULAR_ARROW_VALUE_22"/>
</p:tagLst>
</file>

<file path=ppt/tags/tag3797.xml><?xml version="1.0" encoding="utf-8"?>
<p:tagLst xmlns:p="http://schemas.openxmlformats.org/presentationml/2006/main">
  <p:tag name="POWER_USER_DIAGRAM_CIRCULAR_ARROW_KEY" val="POWER_USER_DIAGRAM_CIRCULAR_ARROW_VALUE_23"/>
</p:tagLst>
</file>

<file path=ppt/tags/tag3798.xml><?xml version="1.0" encoding="utf-8"?>
<p:tagLst xmlns:p="http://schemas.openxmlformats.org/presentationml/2006/main">
  <p:tag name="POWER_USER_DIAGRAM_CIRCULAR_ARROW_KEY" val="POWER_USER_DIAGRAM_CIRCULAR_ARROW_VALUE_24"/>
</p:tagLst>
</file>

<file path=ppt/tags/tag3799.xml><?xml version="1.0" encoding="utf-8"?>
<p:tagLst xmlns:p="http://schemas.openxmlformats.org/presentationml/2006/main">
  <p:tag name="POWER_USER_DIAGRAM_CIRCULAR_ARROW_KEY" val="POWER_USER_DIAGRAM_CIRCULAR_ARROW_VALUE_25"/>
</p:tagLst>
</file>

<file path=ppt/tags/tag38.xml><?xml version="1.0" encoding="utf-8"?>
<p:tagLst xmlns:p="http://schemas.openxmlformats.org/presentationml/2006/main">
  <p:tag name="POWER_USER_DIAGRAM_CIRCULAR_ARROW_KEY" val="POWER_USER_DIAGRAM_CIRCULAR_ARROW_VALUE_40"/>
</p:tagLst>
</file>

<file path=ppt/tags/tag380.xml><?xml version="1.0" encoding="utf-8"?>
<p:tagLst xmlns:p="http://schemas.openxmlformats.org/presentationml/2006/main">
  <p:tag name="POWER_USER_DIAGRAM_CIRCULAR_ARROW_KEY" val="POWER_USER_DIAGRAM_CIRCULAR_ARROW_VALUE_10"/>
</p:tagLst>
</file>

<file path=ppt/tags/tag3800.xml><?xml version="1.0" encoding="utf-8"?>
<p:tagLst xmlns:p="http://schemas.openxmlformats.org/presentationml/2006/main">
  <p:tag name="POWER_USER_DIAGRAM_CIRCULAR_ARROW_KEY" val="POWER_USER_DIAGRAM_CIRCULAR_ARROW_VALUE_26"/>
</p:tagLst>
</file>

<file path=ppt/tags/tag3801.xml><?xml version="1.0" encoding="utf-8"?>
<p:tagLst xmlns:p="http://schemas.openxmlformats.org/presentationml/2006/main">
  <p:tag name="POWER_USER_DIAGRAM_CIRCULAR_ARROW_KEY" val="POWER_USER_DIAGRAM_CIRCULAR_ARROW_VALUE_27"/>
</p:tagLst>
</file>

<file path=ppt/tags/tag3802.xml><?xml version="1.0" encoding="utf-8"?>
<p:tagLst xmlns:p="http://schemas.openxmlformats.org/presentationml/2006/main">
  <p:tag name="POWER_USER_DIAGRAM_CIRCULAR_ARROW_KEY" val="POWER_USER_DIAGRAM_CIRCULAR_ARROW_VALUE_28"/>
</p:tagLst>
</file>

<file path=ppt/tags/tag3803.xml><?xml version="1.0" encoding="utf-8"?>
<p:tagLst xmlns:p="http://schemas.openxmlformats.org/presentationml/2006/main">
  <p:tag name="POWER_USER_DIAGRAM_CIRCULAR_ARROW_KEY" val="POWER_USER_DIAGRAM_CIRCULAR_ARROW_VALUE_29"/>
</p:tagLst>
</file>

<file path=ppt/tags/tag3804.xml><?xml version="1.0" encoding="utf-8"?>
<p:tagLst xmlns:p="http://schemas.openxmlformats.org/presentationml/2006/main">
  <p:tag name="POWER_USER_DIAGRAM_CIRCULAR_ARROW_KEY" val="POWER_USER_DIAGRAM_CIRCULAR_ARROW_VALUE_30"/>
</p:tagLst>
</file>

<file path=ppt/tags/tag3805.xml><?xml version="1.0" encoding="utf-8"?>
<p:tagLst xmlns:p="http://schemas.openxmlformats.org/presentationml/2006/main">
  <p:tag name="POWER_USER_DIAGRAM_CIRCULAR_ARROW_KEY" val="POWER_USER_DIAGRAM_CIRCULAR_ARROW_VALUE_31"/>
</p:tagLst>
</file>

<file path=ppt/tags/tag3806.xml><?xml version="1.0" encoding="utf-8"?>
<p:tagLst xmlns:p="http://schemas.openxmlformats.org/presentationml/2006/main">
  <p:tag name="POWER_USER_DIAGRAM_CIRCULAR_ARROW_KEY" val="POWER_USER_DIAGRAM_CIRCULAR_ARROW_VALUE_32"/>
</p:tagLst>
</file>

<file path=ppt/tags/tag3807.xml><?xml version="1.0" encoding="utf-8"?>
<p:tagLst xmlns:p="http://schemas.openxmlformats.org/presentationml/2006/main">
  <p:tag name="POWER_USER_DIAGRAM_CIRCULAR_ARROW_KEY" val="POWER_USER_DIAGRAM_CIRCULAR_ARROW_VALUE_33"/>
</p:tagLst>
</file>

<file path=ppt/tags/tag3808.xml><?xml version="1.0" encoding="utf-8"?>
<p:tagLst xmlns:p="http://schemas.openxmlformats.org/presentationml/2006/main">
  <p:tag name="POWER_USER_DIAGRAM_CIRCULAR_ARROW_KEY" val="POWER_USER_DIAGRAM_CIRCULAR_ARROW_VALUE_34"/>
</p:tagLst>
</file>

<file path=ppt/tags/tag3809.xml><?xml version="1.0" encoding="utf-8"?>
<p:tagLst xmlns:p="http://schemas.openxmlformats.org/presentationml/2006/main">
  <p:tag name="POWER_USER_DIAGRAM_CIRCULAR_ARROW_KEY" val="POWER_USER_DIAGRAM_CIRCULAR_ARROW_VALUE_35"/>
</p:tagLst>
</file>

<file path=ppt/tags/tag381.xml><?xml version="1.0" encoding="utf-8"?>
<p:tagLst xmlns:p="http://schemas.openxmlformats.org/presentationml/2006/main">
  <p:tag name="POWER_USER_DIAGRAM_CIRCULAR_ARROW_KEY" val="POWER_USER_DIAGRAM_CIRCULAR_ARROW_VALUE_11"/>
</p:tagLst>
</file>

<file path=ppt/tags/tag3810.xml><?xml version="1.0" encoding="utf-8"?>
<p:tagLst xmlns:p="http://schemas.openxmlformats.org/presentationml/2006/main">
  <p:tag name="POWER_USER_DIAGRAM_CIRCULAR_ARROW_KEY" val="POWER_USER_DIAGRAM_CIRCULAR_ARROW_VALUE_36"/>
</p:tagLst>
</file>

<file path=ppt/tags/tag3811.xml><?xml version="1.0" encoding="utf-8"?>
<p:tagLst xmlns:p="http://schemas.openxmlformats.org/presentationml/2006/main">
  <p:tag name="POWER_USER_DIAGRAM_CIRCULAR_ARROW_KEY" val="POWER_USER_DIAGRAM_CIRCULAR_ARROW_VALUE_37"/>
</p:tagLst>
</file>

<file path=ppt/tags/tag3812.xml><?xml version="1.0" encoding="utf-8"?>
<p:tagLst xmlns:p="http://schemas.openxmlformats.org/presentationml/2006/main">
  <p:tag name="POWER_USER_DIAGRAM_CIRCULAR_ARROW_KEY" val="POWER_USER_DIAGRAM_CIRCULAR_ARROW_VALUE_38"/>
</p:tagLst>
</file>

<file path=ppt/tags/tag3813.xml><?xml version="1.0" encoding="utf-8"?>
<p:tagLst xmlns:p="http://schemas.openxmlformats.org/presentationml/2006/main">
  <p:tag name="POWER_USER_DIAGRAM_CIRCULAR_ARROW_KEY" val="POWER_USER_DIAGRAM_CIRCULAR_ARROW_VALUE_39"/>
</p:tagLst>
</file>

<file path=ppt/tags/tag3814.xml><?xml version="1.0" encoding="utf-8"?>
<p:tagLst xmlns:p="http://schemas.openxmlformats.org/presentationml/2006/main">
  <p:tag name="POWER_USER_DIAGRAM_CIRCULAR_ARROW_KEY" val="POWER_USER_DIAGRAM_CIRCULAR_ARROW_VALUE_40"/>
</p:tagLst>
</file>

<file path=ppt/tags/tag3815.xml><?xml version="1.0" encoding="utf-8"?>
<p:tagLst xmlns:p="http://schemas.openxmlformats.org/presentationml/2006/main">
  <p:tag name="POWER_USER_DIAGRAM_CIRCULAR_ARROW_KEY" val="POWER_USER_DIAGRAM_CIRCULAR_ARROW_VALUE_41"/>
</p:tagLst>
</file>

<file path=ppt/tags/tag3816.xml><?xml version="1.0" encoding="utf-8"?>
<p:tagLst xmlns:p="http://schemas.openxmlformats.org/presentationml/2006/main">
  <p:tag name="POWER_USER_DIAGRAM_CIRCULAR_ARROW_KEY" val="POWER_USER_DIAGRAM_CIRCULAR_ARROW_VALUE_42"/>
</p:tagLst>
</file>

<file path=ppt/tags/tag3817.xml><?xml version="1.0" encoding="utf-8"?>
<p:tagLst xmlns:p="http://schemas.openxmlformats.org/presentationml/2006/main">
  <p:tag name="POWER_USER_DIAGRAM_CIRCULAR_ARROW_KEY" val="POWER_USER_DIAGRAM_CIRCULAR_ARROW_VALUE_43"/>
</p:tagLst>
</file>

<file path=ppt/tags/tag3818.xml><?xml version="1.0" encoding="utf-8"?>
<p:tagLst xmlns:p="http://schemas.openxmlformats.org/presentationml/2006/main">
  <p:tag name="POWER_USER_DIAGRAM_CIRCULAR_ARROW_KEY" val="POWER_USER_DIAGRAM_CIRCULAR_ARROW_VALUE_44"/>
</p:tagLst>
</file>

<file path=ppt/tags/tag3819.xml><?xml version="1.0" encoding="utf-8"?>
<p:tagLst xmlns:p="http://schemas.openxmlformats.org/presentationml/2006/main">
  <p:tag name="POWER_USER_DIAGRAM_CIRCULAR_ARROW_KEY" val="POWER_USER_DIAGRAM_CIRCULAR_ARROW_VALUE_45"/>
</p:tagLst>
</file>

<file path=ppt/tags/tag382.xml><?xml version="1.0" encoding="utf-8"?>
<p:tagLst xmlns:p="http://schemas.openxmlformats.org/presentationml/2006/main">
  <p:tag name="POWER_USER_DIAGRAM_CIRCULAR_ARROW_KEY" val="POWER_USER_DIAGRAM_CIRCULAR_ARROW_VALUE_12"/>
</p:tagLst>
</file>

<file path=ppt/tags/tag3820.xml><?xml version="1.0" encoding="utf-8"?>
<p:tagLst xmlns:p="http://schemas.openxmlformats.org/presentationml/2006/main">
  <p:tag name="POWER_USER_DIAGRAM_CIRCULAR_ARROW_KEY" val="POWER_USER_DIAGRAM_CIRCULAR_ARROW_VALUE_46"/>
</p:tagLst>
</file>

<file path=ppt/tags/tag3821.xml><?xml version="1.0" encoding="utf-8"?>
<p:tagLst xmlns:p="http://schemas.openxmlformats.org/presentationml/2006/main">
  <p:tag name="POWER_USER_DIAGRAM_CIRCULAR_ARROW_KEY" val="POWER_USER_DIAGRAM_CIRCULAR_ARROW_VALUE_47"/>
</p:tagLst>
</file>

<file path=ppt/tags/tag3822.xml><?xml version="1.0" encoding="utf-8"?>
<p:tagLst xmlns:p="http://schemas.openxmlformats.org/presentationml/2006/main">
  <p:tag name="POWER_USER_DIAGRAM_CIRCULAR_ARROW_KEY" val="POWER_USER_DIAGRAM_CIRCULAR_ARROW_VALUE_48"/>
</p:tagLst>
</file>

<file path=ppt/tags/tag3823.xml><?xml version="1.0" encoding="utf-8"?>
<p:tagLst xmlns:p="http://schemas.openxmlformats.org/presentationml/2006/main">
  <p:tag name="POWER_USER_DIAGRAM_CIRCULAR_ARROW_KEY" val="POWER_USER_DIAGRAM_CIRCULAR_ARROW_VALUE_49"/>
</p:tagLst>
</file>

<file path=ppt/tags/tag3824.xml><?xml version="1.0" encoding="utf-8"?>
<p:tagLst xmlns:p="http://schemas.openxmlformats.org/presentationml/2006/main">
  <p:tag name="POWER_USER_DIAGRAM_CIRCULAR_ARROW_KEY" val="POWER_USER_DIAGRAM_CIRCULAR_ARROW_VALUE_50"/>
</p:tagLst>
</file>

<file path=ppt/tags/tag3825.xml><?xml version="1.0" encoding="utf-8"?>
<p:tagLst xmlns:p="http://schemas.openxmlformats.org/presentationml/2006/main">
  <p:tag name="POWER_USER_DIAGRAM_CIRCULAR_ARROW_KEY" val="POWER_USER_DIAGRAM_CIRCULAR_ARROW_VALUE_5"/>
</p:tagLst>
</file>

<file path=ppt/tags/tag3826.xml><?xml version="1.0" encoding="utf-8"?>
<p:tagLst xmlns:p="http://schemas.openxmlformats.org/presentationml/2006/main">
  <p:tag name="POWER_USER_DIAGRAM_CIRCULAR_ARROW_KEY" val="POWER_USER_DIAGRAM_CIRCULAR_ARROW_VALUE_6"/>
</p:tagLst>
</file>

<file path=ppt/tags/tag3827.xml><?xml version="1.0" encoding="utf-8"?>
<p:tagLst xmlns:p="http://schemas.openxmlformats.org/presentationml/2006/main">
  <p:tag name="POWER_USER_DIAGRAM_CIRCULAR_ARROW_KEY" val="POWER_USER_DIAGRAM_CIRCULAR_ARROW_VALUE_7"/>
</p:tagLst>
</file>

<file path=ppt/tags/tag3828.xml><?xml version="1.0" encoding="utf-8"?>
<p:tagLst xmlns:p="http://schemas.openxmlformats.org/presentationml/2006/main">
  <p:tag name="POWER_USER_DIAGRAM_CIRCULAR_ARROW_KEY" val="POWER_USER_DIAGRAM_CIRCULAR_ARROW_VALUE_8"/>
</p:tagLst>
</file>

<file path=ppt/tags/tag3829.xml><?xml version="1.0" encoding="utf-8"?>
<p:tagLst xmlns:p="http://schemas.openxmlformats.org/presentationml/2006/main">
  <p:tag name="POWER_USER_DIAGRAM_CIRCULAR_ARROW_KEY" val="POWER_USER_DIAGRAM_CIRCULAR_ARROW_VALUE_9"/>
</p:tagLst>
</file>

<file path=ppt/tags/tag383.xml><?xml version="1.0" encoding="utf-8"?>
<p:tagLst xmlns:p="http://schemas.openxmlformats.org/presentationml/2006/main">
  <p:tag name="POWER_USER_DIAGRAM_CIRCULAR_ARROW_KEY" val="POWER_USER_DIAGRAM_CIRCULAR_ARROW_VALUE_13"/>
</p:tagLst>
</file>

<file path=ppt/tags/tag3830.xml><?xml version="1.0" encoding="utf-8"?>
<p:tagLst xmlns:p="http://schemas.openxmlformats.org/presentationml/2006/main">
  <p:tag name="POWER_USER_DIAGRAM_CIRCULAR_ARROW_KEY" val="POWER_USER_DIAGRAM_CIRCULAR_ARROW_VALUE_10"/>
</p:tagLst>
</file>

<file path=ppt/tags/tag3831.xml><?xml version="1.0" encoding="utf-8"?>
<p:tagLst xmlns:p="http://schemas.openxmlformats.org/presentationml/2006/main">
  <p:tag name="POWER_USER_DIAGRAM_CIRCULAR_ARROW_KEY" val="POWER_USER_DIAGRAM_CIRCULAR_ARROW_VALUE_11"/>
</p:tagLst>
</file>

<file path=ppt/tags/tag3832.xml><?xml version="1.0" encoding="utf-8"?>
<p:tagLst xmlns:p="http://schemas.openxmlformats.org/presentationml/2006/main">
  <p:tag name="POWER_USER_DIAGRAM_CIRCULAR_ARROW_KEY" val="POWER_USER_DIAGRAM_CIRCULAR_ARROW_VALUE_12"/>
</p:tagLst>
</file>

<file path=ppt/tags/tag3833.xml><?xml version="1.0" encoding="utf-8"?>
<p:tagLst xmlns:p="http://schemas.openxmlformats.org/presentationml/2006/main">
  <p:tag name="POWER_USER_DIAGRAM_CIRCULAR_ARROW_KEY" val="POWER_USER_DIAGRAM_CIRCULAR_ARROW_VALUE_13"/>
</p:tagLst>
</file>

<file path=ppt/tags/tag3834.xml><?xml version="1.0" encoding="utf-8"?>
<p:tagLst xmlns:p="http://schemas.openxmlformats.org/presentationml/2006/main">
  <p:tag name="POWER_USER_DIAGRAM_CIRCULAR_ARROW_KEY" val="POWER_USER_DIAGRAM_CIRCULAR_ARROW_VALUE_14"/>
</p:tagLst>
</file>

<file path=ppt/tags/tag3835.xml><?xml version="1.0" encoding="utf-8"?>
<p:tagLst xmlns:p="http://schemas.openxmlformats.org/presentationml/2006/main">
  <p:tag name="POWER_USER_DIAGRAM_CIRCULAR_ARROW_KEY" val="POWER_USER_DIAGRAM_CIRCULAR_ARROW_VALUE_15"/>
</p:tagLst>
</file>

<file path=ppt/tags/tag3836.xml><?xml version="1.0" encoding="utf-8"?>
<p:tagLst xmlns:p="http://schemas.openxmlformats.org/presentationml/2006/main">
  <p:tag name="POWER_USER_DIAGRAM_CIRCULAR_ARROW_KEY" val="POWER_USER_DIAGRAM_CIRCULAR_ARROW_VALUE_16"/>
</p:tagLst>
</file>

<file path=ppt/tags/tag3837.xml><?xml version="1.0" encoding="utf-8"?>
<p:tagLst xmlns:p="http://schemas.openxmlformats.org/presentationml/2006/main">
  <p:tag name="POWER_USER_DIAGRAM_CIRCULAR_ARROW_KEY" val="POWER_USER_DIAGRAM_CIRCULAR_ARROW_VALUE_17"/>
</p:tagLst>
</file>

<file path=ppt/tags/tag3838.xml><?xml version="1.0" encoding="utf-8"?>
<p:tagLst xmlns:p="http://schemas.openxmlformats.org/presentationml/2006/main">
  <p:tag name="POWER_USER_DIAGRAM_CIRCULAR_ARROW_KEY" val="POWER_USER_DIAGRAM_CIRCULAR_ARROW_VALUE_18"/>
</p:tagLst>
</file>

<file path=ppt/tags/tag3839.xml><?xml version="1.0" encoding="utf-8"?>
<p:tagLst xmlns:p="http://schemas.openxmlformats.org/presentationml/2006/main">
  <p:tag name="POWER_USER_DIAGRAM_CIRCULAR_ARROW_KEY" val="POWER_USER_DIAGRAM_CIRCULAR_ARROW_VALUE_19"/>
</p:tagLst>
</file>

<file path=ppt/tags/tag384.xml><?xml version="1.0" encoding="utf-8"?>
<p:tagLst xmlns:p="http://schemas.openxmlformats.org/presentationml/2006/main">
  <p:tag name="POWER_USER_DIAGRAM_CIRCULAR_ARROW_KEY" val="POWER_USER_DIAGRAM_CIRCULAR_ARROW_VALUE_14"/>
</p:tagLst>
</file>

<file path=ppt/tags/tag3840.xml><?xml version="1.0" encoding="utf-8"?>
<p:tagLst xmlns:p="http://schemas.openxmlformats.org/presentationml/2006/main">
  <p:tag name="POWER_USER_DIAGRAM_CIRCULAR_ARROW_KEY" val="POWER_USER_DIAGRAM_CIRCULAR_ARROW_VALUE_20"/>
</p:tagLst>
</file>

<file path=ppt/tags/tag3841.xml><?xml version="1.0" encoding="utf-8"?>
<p:tagLst xmlns:p="http://schemas.openxmlformats.org/presentationml/2006/main">
  <p:tag name="POWER_USER_DIAGRAM_CIRCULAR_ARROW_KEY" val="POWER_USER_DIAGRAM_CIRCULAR_ARROW_VALUE_21"/>
</p:tagLst>
</file>

<file path=ppt/tags/tag3842.xml><?xml version="1.0" encoding="utf-8"?>
<p:tagLst xmlns:p="http://schemas.openxmlformats.org/presentationml/2006/main">
  <p:tag name="POWER_USER_DIAGRAM_CIRCULAR_ARROW_KEY" val="POWER_USER_DIAGRAM_CIRCULAR_ARROW_VALUE_22"/>
</p:tagLst>
</file>

<file path=ppt/tags/tag3843.xml><?xml version="1.0" encoding="utf-8"?>
<p:tagLst xmlns:p="http://schemas.openxmlformats.org/presentationml/2006/main">
  <p:tag name="POWER_USER_DIAGRAM_CIRCULAR_ARROW_KEY" val="POWER_USER_DIAGRAM_CIRCULAR_ARROW_VALUE_23"/>
</p:tagLst>
</file>

<file path=ppt/tags/tag3844.xml><?xml version="1.0" encoding="utf-8"?>
<p:tagLst xmlns:p="http://schemas.openxmlformats.org/presentationml/2006/main">
  <p:tag name="POWER_USER_DIAGRAM_CIRCULAR_ARROW_KEY" val="POWER_USER_DIAGRAM_CIRCULAR_ARROW_VALUE_24"/>
</p:tagLst>
</file>

<file path=ppt/tags/tag3845.xml><?xml version="1.0" encoding="utf-8"?>
<p:tagLst xmlns:p="http://schemas.openxmlformats.org/presentationml/2006/main">
  <p:tag name="POWER_USER_DIAGRAM_CIRCULAR_ARROW_KEY" val="POWER_USER_DIAGRAM_CIRCULAR_ARROW_VALUE_25"/>
</p:tagLst>
</file>

<file path=ppt/tags/tag3846.xml><?xml version="1.0" encoding="utf-8"?>
<p:tagLst xmlns:p="http://schemas.openxmlformats.org/presentationml/2006/main">
  <p:tag name="POWER_USER_DIAGRAM_CIRCULAR_ARROW_KEY" val="POWER_USER_DIAGRAM_CIRCULAR_ARROW_VALUE_26"/>
</p:tagLst>
</file>

<file path=ppt/tags/tag3847.xml><?xml version="1.0" encoding="utf-8"?>
<p:tagLst xmlns:p="http://schemas.openxmlformats.org/presentationml/2006/main">
  <p:tag name="POWER_USER_DIAGRAM_CIRCULAR_ARROW_KEY" val="POWER_USER_DIAGRAM_CIRCULAR_ARROW_VALUE_27"/>
</p:tagLst>
</file>

<file path=ppt/tags/tag3848.xml><?xml version="1.0" encoding="utf-8"?>
<p:tagLst xmlns:p="http://schemas.openxmlformats.org/presentationml/2006/main">
  <p:tag name="POWER_USER_DIAGRAM_CIRCULAR_ARROW_KEY" val="POWER_USER_DIAGRAM_CIRCULAR_ARROW_VALUE_28"/>
</p:tagLst>
</file>

<file path=ppt/tags/tag3849.xml><?xml version="1.0" encoding="utf-8"?>
<p:tagLst xmlns:p="http://schemas.openxmlformats.org/presentationml/2006/main">
  <p:tag name="POWER_USER_DIAGRAM_CIRCULAR_ARROW_KEY" val="POWER_USER_DIAGRAM_CIRCULAR_ARROW_VALUE_29"/>
</p:tagLst>
</file>

<file path=ppt/tags/tag385.xml><?xml version="1.0" encoding="utf-8"?>
<p:tagLst xmlns:p="http://schemas.openxmlformats.org/presentationml/2006/main">
  <p:tag name="POWER_USER_DIAGRAM_CIRCULAR_ARROW_KEY" val="POWER_USER_DIAGRAM_CIRCULAR_ARROW_VALUE_15"/>
</p:tagLst>
</file>

<file path=ppt/tags/tag3850.xml><?xml version="1.0" encoding="utf-8"?>
<p:tagLst xmlns:p="http://schemas.openxmlformats.org/presentationml/2006/main">
  <p:tag name="POWER_USER_DIAGRAM_CIRCULAR_ARROW_KEY" val="POWER_USER_DIAGRAM_CIRCULAR_ARROW_VALUE_30"/>
</p:tagLst>
</file>

<file path=ppt/tags/tag3851.xml><?xml version="1.0" encoding="utf-8"?>
<p:tagLst xmlns:p="http://schemas.openxmlformats.org/presentationml/2006/main">
  <p:tag name="POWER_USER_DIAGRAM_CIRCULAR_ARROW_KEY" val="POWER_USER_DIAGRAM_CIRCULAR_ARROW_VALUE_31"/>
</p:tagLst>
</file>

<file path=ppt/tags/tag3852.xml><?xml version="1.0" encoding="utf-8"?>
<p:tagLst xmlns:p="http://schemas.openxmlformats.org/presentationml/2006/main">
  <p:tag name="POWER_USER_DIAGRAM_CIRCULAR_ARROW_KEY" val="POWER_USER_DIAGRAM_CIRCULAR_ARROW_VALUE_32"/>
</p:tagLst>
</file>

<file path=ppt/tags/tag3853.xml><?xml version="1.0" encoding="utf-8"?>
<p:tagLst xmlns:p="http://schemas.openxmlformats.org/presentationml/2006/main">
  <p:tag name="POWER_USER_DIAGRAM_CIRCULAR_ARROW_KEY" val="POWER_USER_DIAGRAM_CIRCULAR_ARROW_VALUE_33"/>
</p:tagLst>
</file>

<file path=ppt/tags/tag3854.xml><?xml version="1.0" encoding="utf-8"?>
<p:tagLst xmlns:p="http://schemas.openxmlformats.org/presentationml/2006/main">
  <p:tag name="POWER_USER_DIAGRAM_CIRCULAR_ARROW_KEY" val="POWER_USER_DIAGRAM_CIRCULAR_ARROW_VALUE_34"/>
</p:tagLst>
</file>

<file path=ppt/tags/tag3855.xml><?xml version="1.0" encoding="utf-8"?>
<p:tagLst xmlns:p="http://schemas.openxmlformats.org/presentationml/2006/main">
  <p:tag name="POWER_USER_DIAGRAM_CIRCULAR_ARROW_KEY" val="POWER_USER_DIAGRAM_CIRCULAR_ARROW_VALUE_35"/>
</p:tagLst>
</file>

<file path=ppt/tags/tag3856.xml><?xml version="1.0" encoding="utf-8"?>
<p:tagLst xmlns:p="http://schemas.openxmlformats.org/presentationml/2006/main">
  <p:tag name="POWER_USER_DIAGRAM_CIRCULAR_ARROW_KEY" val="POWER_USER_DIAGRAM_CIRCULAR_ARROW_VALUE_36"/>
</p:tagLst>
</file>

<file path=ppt/tags/tag3857.xml><?xml version="1.0" encoding="utf-8"?>
<p:tagLst xmlns:p="http://schemas.openxmlformats.org/presentationml/2006/main">
  <p:tag name="POWER_USER_DIAGRAM_CIRCULAR_ARROW_KEY" val="POWER_USER_DIAGRAM_CIRCULAR_ARROW_VALUE_37"/>
</p:tagLst>
</file>

<file path=ppt/tags/tag3858.xml><?xml version="1.0" encoding="utf-8"?>
<p:tagLst xmlns:p="http://schemas.openxmlformats.org/presentationml/2006/main">
  <p:tag name="POWER_USER_DIAGRAM_CIRCULAR_ARROW_KEY" val="POWER_USER_DIAGRAM_CIRCULAR_ARROW_VALUE_38"/>
</p:tagLst>
</file>

<file path=ppt/tags/tag3859.xml><?xml version="1.0" encoding="utf-8"?>
<p:tagLst xmlns:p="http://schemas.openxmlformats.org/presentationml/2006/main">
  <p:tag name="POWER_USER_DIAGRAM_CIRCULAR_ARROW_KEY" val="POWER_USER_DIAGRAM_CIRCULAR_ARROW_VALUE_39"/>
</p:tagLst>
</file>

<file path=ppt/tags/tag386.xml><?xml version="1.0" encoding="utf-8"?>
<p:tagLst xmlns:p="http://schemas.openxmlformats.org/presentationml/2006/main">
  <p:tag name="POWER_USER_DIAGRAM_CIRCULAR_ARROW_KEY" val="POWER_USER_DIAGRAM_CIRCULAR_ARROW_VALUE_16"/>
</p:tagLst>
</file>

<file path=ppt/tags/tag3860.xml><?xml version="1.0" encoding="utf-8"?>
<p:tagLst xmlns:p="http://schemas.openxmlformats.org/presentationml/2006/main">
  <p:tag name="POWER_USER_DIAGRAM_CIRCULAR_ARROW_KEY" val="POWER_USER_DIAGRAM_CIRCULAR_ARROW_VALUE_40"/>
</p:tagLst>
</file>

<file path=ppt/tags/tag3861.xml><?xml version="1.0" encoding="utf-8"?>
<p:tagLst xmlns:p="http://schemas.openxmlformats.org/presentationml/2006/main">
  <p:tag name="POWER_USER_DIAGRAM_CIRCULAR_ARROW_KEY" val="POWER_USER_DIAGRAM_CIRCULAR_ARROW_VALUE_41"/>
</p:tagLst>
</file>

<file path=ppt/tags/tag3862.xml><?xml version="1.0" encoding="utf-8"?>
<p:tagLst xmlns:p="http://schemas.openxmlformats.org/presentationml/2006/main">
  <p:tag name="POWER_USER_DIAGRAM_CIRCULAR_ARROW_KEY" val="POWER_USER_DIAGRAM_CIRCULAR_ARROW_VALUE_42"/>
</p:tagLst>
</file>

<file path=ppt/tags/tag3863.xml><?xml version="1.0" encoding="utf-8"?>
<p:tagLst xmlns:p="http://schemas.openxmlformats.org/presentationml/2006/main">
  <p:tag name="POWER_USER_DIAGRAM_CIRCULAR_ARROW_KEY" val="POWER_USER_DIAGRAM_CIRCULAR_ARROW_VALUE_43"/>
</p:tagLst>
</file>

<file path=ppt/tags/tag3864.xml><?xml version="1.0" encoding="utf-8"?>
<p:tagLst xmlns:p="http://schemas.openxmlformats.org/presentationml/2006/main">
  <p:tag name="POWER_USER_DIAGRAM_CIRCULAR_ARROW_KEY" val="POWER_USER_DIAGRAM_CIRCULAR_ARROW_VALUE_44"/>
</p:tagLst>
</file>

<file path=ppt/tags/tag3865.xml><?xml version="1.0" encoding="utf-8"?>
<p:tagLst xmlns:p="http://schemas.openxmlformats.org/presentationml/2006/main">
  <p:tag name="POWER_USER_DIAGRAM_CIRCULAR_ARROW_KEY" val="POWER_USER_DIAGRAM_CIRCULAR_ARROW_VALUE_45"/>
</p:tagLst>
</file>

<file path=ppt/tags/tag3866.xml><?xml version="1.0" encoding="utf-8"?>
<p:tagLst xmlns:p="http://schemas.openxmlformats.org/presentationml/2006/main">
  <p:tag name="POWER_USER_DIAGRAM_CIRCULAR_ARROW_KEY" val="POWER_USER_DIAGRAM_CIRCULAR_ARROW_VALUE_46"/>
</p:tagLst>
</file>

<file path=ppt/tags/tag3867.xml><?xml version="1.0" encoding="utf-8"?>
<p:tagLst xmlns:p="http://schemas.openxmlformats.org/presentationml/2006/main">
  <p:tag name="POWER_USER_DIAGRAM_CIRCULAR_ARROW_KEY" val="POWER_USER_DIAGRAM_CIRCULAR_ARROW_VALUE_47"/>
</p:tagLst>
</file>

<file path=ppt/tags/tag3868.xml><?xml version="1.0" encoding="utf-8"?>
<p:tagLst xmlns:p="http://schemas.openxmlformats.org/presentationml/2006/main">
  <p:tag name="POWER_USER_DIAGRAM_CIRCULAR_ARROW_KEY" val="POWER_USER_DIAGRAM_CIRCULAR_ARROW_VALUE_48"/>
</p:tagLst>
</file>

<file path=ppt/tags/tag3869.xml><?xml version="1.0" encoding="utf-8"?>
<p:tagLst xmlns:p="http://schemas.openxmlformats.org/presentationml/2006/main">
  <p:tag name="POWER_USER_DIAGRAM_CIRCULAR_ARROW_KEY" val="POWER_USER_DIAGRAM_CIRCULAR_ARROW_VALUE_49"/>
</p:tagLst>
</file>

<file path=ppt/tags/tag387.xml><?xml version="1.0" encoding="utf-8"?>
<p:tagLst xmlns:p="http://schemas.openxmlformats.org/presentationml/2006/main">
  <p:tag name="POWER_USER_DIAGRAM_CIRCULAR_ARROW_KEY" val="POWER_USER_DIAGRAM_CIRCULAR_ARROW_VALUE_17"/>
</p:tagLst>
</file>

<file path=ppt/tags/tag3870.xml><?xml version="1.0" encoding="utf-8"?>
<p:tagLst xmlns:p="http://schemas.openxmlformats.org/presentationml/2006/main">
  <p:tag name="POWER_USER_DIAGRAM_CIRCULAR_ARROW_KEY" val="POWER_USER_DIAGRAM_CIRCULAR_ARROW_VALUE_50"/>
</p:tagLst>
</file>

<file path=ppt/tags/tag3871.xml><?xml version="1.0" encoding="utf-8"?>
<p:tagLst xmlns:p="http://schemas.openxmlformats.org/presentationml/2006/main">
  <p:tag name="POWER_USER_DIAGRAM_CIRCULAR_ARROW_KEY" val="POWER_USER_DIAGRAM_CIRCULAR_ARROW_VALUE_5"/>
</p:tagLst>
</file>

<file path=ppt/tags/tag3872.xml><?xml version="1.0" encoding="utf-8"?>
<p:tagLst xmlns:p="http://schemas.openxmlformats.org/presentationml/2006/main">
  <p:tag name="POWER_USER_DIAGRAM_CIRCULAR_ARROW_KEY" val="POWER_USER_DIAGRAM_CIRCULAR_ARROW_VALUE_6"/>
</p:tagLst>
</file>

<file path=ppt/tags/tag3873.xml><?xml version="1.0" encoding="utf-8"?>
<p:tagLst xmlns:p="http://schemas.openxmlformats.org/presentationml/2006/main">
  <p:tag name="POWER_USER_DIAGRAM_CIRCULAR_ARROW_KEY" val="POWER_USER_DIAGRAM_CIRCULAR_ARROW_VALUE_7"/>
</p:tagLst>
</file>

<file path=ppt/tags/tag3874.xml><?xml version="1.0" encoding="utf-8"?>
<p:tagLst xmlns:p="http://schemas.openxmlformats.org/presentationml/2006/main">
  <p:tag name="POWER_USER_DIAGRAM_CIRCULAR_ARROW_KEY" val="POWER_USER_DIAGRAM_CIRCULAR_ARROW_VALUE_8"/>
</p:tagLst>
</file>

<file path=ppt/tags/tag3875.xml><?xml version="1.0" encoding="utf-8"?>
<p:tagLst xmlns:p="http://schemas.openxmlformats.org/presentationml/2006/main">
  <p:tag name="POWER_USER_DIAGRAM_CIRCULAR_ARROW_KEY" val="POWER_USER_DIAGRAM_CIRCULAR_ARROW_VALUE_9"/>
</p:tagLst>
</file>

<file path=ppt/tags/tag3876.xml><?xml version="1.0" encoding="utf-8"?>
<p:tagLst xmlns:p="http://schemas.openxmlformats.org/presentationml/2006/main">
  <p:tag name="POWER_USER_DIAGRAM_CIRCULAR_ARROW_KEY" val="POWER_USER_DIAGRAM_CIRCULAR_ARROW_VALUE_10"/>
</p:tagLst>
</file>

<file path=ppt/tags/tag3877.xml><?xml version="1.0" encoding="utf-8"?>
<p:tagLst xmlns:p="http://schemas.openxmlformats.org/presentationml/2006/main">
  <p:tag name="POWER_USER_DIAGRAM_CIRCULAR_ARROW_KEY" val="POWER_USER_DIAGRAM_CIRCULAR_ARROW_VALUE_11"/>
</p:tagLst>
</file>

<file path=ppt/tags/tag3878.xml><?xml version="1.0" encoding="utf-8"?>
<p:tagLst xmlns:p="http://schemas.openxmlformats.org/presentationml/2006/main">
  <p:tag name="POWER_USER_DIAGRAM_CIRCULAR_ARROW_KEY" val="POWER_USER_DIAGRAM_CIRCULAR_ARROW_VALUE_12"/>
</p:tagLst>
</file>

<file path=ppt/tags/tag3879.xml><?xml version="1.0" encoding="utf-8"?>
<p:tagLst xmlns:p="http://schemas.openxmlformats.org/presentationml/2006/main">
  <p:tag name="POWER_USER_DIAGRAM_CIRCULAR_ARROW_KEY" val="POWER_USER_DIAGRAM_CIRCULAR_ARROW_VALUE_13"/>
</p:tagLst>
</file>

<file path=ppt/tags/tag388.xml><?xml version="1.0" encoding="utf-8"?>
<p:tagLst xmlns:p="http://schemas.openxmlformats.org/presentationml/2006/main">
  <p:tag name="POWER_USER_DIAGRAM_CIRCULAR_ARROW_KEY" val="POWER_USER_DIAGRAM_CIRCULAR_ARROW_VALUE_18"/>
</p:tagLst>
</file>

<file path=ppt/tags/tag3880.xml><?xml version="1.0" encoding="utf-8"?>
<p:tagLst xmlns:p="http://schemas.openxmlformats.org/presentationml/2006/main">
  <p:tag name="POWER_USER_DIAGRAM_CIRCULAR_ARROW_KEY" val="POWER_USER_DIAGRAM_CIRCULAR_ARROW_VALUE_14"/>
</p:tagLst>
</file>

<file path=ppt/tags/tag3881.xml><?xml version="1.0" encoding="utf-8"?>
<p:tagLst xmlns:p="http://schemas.openxmlformats.org/presentationml/2006/main">
  <p:tag name="POWER_USER_DIAGRAM_CIRCULAR_ARROW_KEY" val="POWER_USER_DIAGRAM_CIRCULAR_ARROW_VALUE_15"/>
</p:tagLst>
</file>

<file path=ppt/tags/tag3882.xml><?xml version="1.0" encoding="utf-8"?>
<p:tagLst xmlns:p="http://schemas.openxmlformats.org/presentationml/2006/main">
  <p:tag name="POWER_USER_DIAGRAM_CIRCULAR_ARROW_KEY" val="POWER_USER_DIAGRAM_CIRCULAR_ARROW_VALUE_16"/>
</p:tagLst>
</file>

<file path=ppt/tags/tag3883.xml><?xml version="1.0" encoding="utf-8"?>
<p:tagLst xmlns:p="http://schemas.openxmlformats.org/presentationml/2006/main">
  <p:tag name="POWER_USER_DIAGRAM_CIRCULAR_ARROW_KEY" val="POWER_USER_DIAGRAM_CIRCULAR_ARROW_VALUE_17"/>
</p:tagLst>
</file>

<file path=ppt/tags/tag3884.xml><?xml version="1.0" encoding="utf-8"?>
<p:tagLst xmlns:p="http://schemas.openxmlformats.org/presentationml/2006/main">
  <p:tag name="POWER_USER_DIAGRAM_CIRCULAR_ARROW_KEY" val="POWER_USER_DIAGRAM_CIRCULAR_ARROW_VALUE_18"/>
</p:tagLst>
</file>

<file path=ppt/tags/tag3885.xml><?xml version="1.0" encoding="utf-8"?>
<p:tagLst xmlns:p="http://schemas.openxmlformats.org/presentationml/2006/main">
  <p:tag name="POWER_USER_DIAGRAM_CIRCULAR_ARROW_KEY" val="POWER_USER_DIAGRAM_CIRCULAR_ARROW_VALUE_19"/>
</p:tagLst>
</file>

<file path=ppt/tags/tag3886.xml><?xml version="1.0" encoding="utf-8"?>
<p:tagLst xmlns:p="http://schemas.openxmlformats.org/presentationml/2006/main">
  <p:tag name="POWER_USER_DIAGRAM_CIRCULAR_ARROW_KEY" val="POWER_USER_DIAGRAM_CIRCULAR_ARROW_VALUE_20"/>
</p:tagLst>
</file>

<file path=ppt/tags/tag3887.xml><?xml version="1.0" encoding="utf-8"?>
<p:tagLst xmlns:p="http://schemas.openxmlformats.org/presentationml/2006/main">
  <p:tag name="POWER_USER_DIAGRAM_CIRCULAR_ARROW_KEY" val="POWER_USER_DIAGRAM_CIRCULAR_ARROW_VALUE_21"/>
</p:tagLst>
</file>

<file path=ppt/tags/tag3888.xml><?xml version="1.0" encoding="utf-8"?>
<p:tagLst xmlns:p="http://schemas.openxmlformats.org/presentationml/2006/main">
  <p:tag name="POWER_USER_DIAGRAM_CIRCULAR_ARROW_KEY" val="POWER_USER_DIAGRAM_CIRCULAR_ARROW_VALUE_22"/>
</p:tagLst>
</file>

<file path=ppt/tags/tag3889.xml><?xml version="1.0" encoding="utf-8"?>
<p:tagLst xmlns:p="http://schemas.openxmlformats.org/presentationml/2006/main">
  <p:tag name="POWER_USER_DIAGRAM_CIRCULAR_ARROW_KEY" val="POWER_USER_DIAGRAM_CIRCULAR_ARROW_VALUE_23"/>
</p:tagLst>
</file>

<file path=ppt/tags/tag389.xml><?xml version="1.0" encoding="utf-8"?>
<p:tagLst xmlns:p="http://schemas.openxmlformats.org/presentationml/2006/main">
  <p:tag name="POWER_USER_DIAGRAM_CIRCULAR_ARROW_KEY" val="POWER_USER_DIAGRAM_CIRCULAR_ARROW_VALUE_19"/>
</p:tagLst>
</file>

<file path=ppt/tags/tag3890.xml><?xml version="1.0" encoding="utf-8"?>
<p:tagLst xmlns:p="http://schemas.openxmlformats.org/presentationml/2006/main">
  <p:tag name="POWER_USER_DIAGRAM_CIRCULAR_ARROW_KEY" val="POWER_USER_DIAGRAM_CIRCULAR_ARROW_VALUE_24"/>
</p:tagLst>
</file>

<file path=ppt/tags/tag3891.xml><?xml version="1.0" encoding="utf-8"?>
<p:tagLst xmlns:p="http://schemas.openxmlformats.org/presentationml/2006/main">
  <p:tag name="POWER_USER_DIAGRAM_CIRCULAR_ARROW_KEY" val="POWER_USER_DIAGRAM_CIRCULAR_ARROW_VALUE_25"/>
</p:tagLst>
</file>

<file path=ppt/tags/tag3892.xml><?xml version="1.0" encoding="utf-8"?>
<p:tagLst xmlns:p="http://schemas.openxmlformats.org/presentationml/2006/main">
  <p:tag name="POWER_USER_DIAGRAM_CIRCULAR_ARROW_KEY" val="POWER_USER_DIAGRAM_CIRCULAR_ARROW_VALUE_26"/>
</p:tagLst>
</file>

<file path=ppt/tags/tag3893.xml><?xml version="1.0" encoding="utf-8"?>
<p:tagLst xmlns:p="http://schemas.openxmlformats.org/presentationml/2006/main">
  <p:tag name="POWER_USER_DIAGRAM_CIRCULAR_ARROW_KEY" val="POWER_USER_DIAGRAM_CIRCULAR_ARROW_VALUE_27"/>
</p:tagLst>
</file>

<file path=ppt/tags/tag3894.xml><?xml version="1.0" encoding="utf-8"?>
<p:tagLst xmlns:p="http://schemas.openxmlformats.org/presentationml/2006/main">
  <p:tag name="POWER_USER_DIAGRAM_CIRCULAR_ARROW_KEY" val="POWER_USER_DIAGRAM_CIRCULAR_ARROW_VALUE_28"/>
</p:tagLst>
</file>

<file path=ppt/tags/tag3895.xml><?xml version="1.0" encoding="utf-8"?>
<p:tagLst xmlns:p="http://schemas.openxmlformats.org/presentationml/2006/main">
  <p:tag name="POWER_USER_DIAGRAM_CIRCULAR_ARROW_KEY" val="POWER_USER_DIAGRAM_CIRCULAR_ARROW_VALUE_29"/>
</p:tagLst>
</file>

<file path=ppt/tags/tag3896.xml><?xml version="1.0" encoding="utf-8"?>
<p:tagLst xmlns:p="http://schemas.openxmlformats.org/presentationml/2006/main">
  <p:tag name="POWER_USER_DIAGRAM_CIRCULAR_ARROW_KEY" val="POWER_USER_DIAGRAM_CIRCULAR_ARROW_VALUE_30"/>
</p:tagLst>
</file>

<file path=ppt/tags/tag3897.xml><?xml version="1.0" encoding="utf-8"?>
<p:tagLst xmlns:p="http://schemas.openxmlformats.org/presentationml/2006/main">
  <p:tag name="POWER_USER_DIAGRAM_CIRCULAR_ARROW_KEY" val="POWER_USER_DIAGRAM_CIRCULAR_ARROW_VALUE_31"/>
</p:tagLst>
</file>

<file path=ppt/tags/tag3898.xml><?xml version="1.0" encoding="utf-8"?>
<p:tagLst xmlns:p="http://schemas.openxmlformats.org/presentationml/2006/main">
  <p:tag name="POWER_USER_DIAGRAM_CIRCULAR_ARROW_KEY" val="POWER_USER_DIAGRAM_CIRCULAR_ARROW_VALUE_32"/>
</p:tagLst>
</file>

<file path=ppt/tags/tag3899.xml><?xml version="1.0" encoding="utf-8"?>
<p:tagLst xmlns:p="http://schemas.openxmlformats.org/presentationml/2006/main">
  <p:tag name="POWER_USER_DIAGRAM_CIRCULAR_ARROW_KEY" val="POWER_USER_DIAGRAM_CIRCULAR_ARROW_VALUE_33"/>
</p:tagLst>
</file>

<file path=ppt/tags/tag39.xml><?xml version="1.0" encoding="utf-8"?>
<p:tagLst xmlns:p="http://schemas.openxmlformats.org/presentationml/2006/main">
  <p:tag name="POWER_USER_DIAGRAM_CIRCULAR_ARROW_KEY" val="POWER_USER_DIAGRAM_CIRCULAR_ARROW_VALUE_41"/>
</p:tagLst>
</file>

<file path=ppt/tags/tag390.xml><?xml version="1.0" encoding="utf-8"?>
<p:tagLst xmlns:p="http://schemas.openxmlformats.org/presentationml/2006/main">
  <p:tag name="POWER_USER_DIAGRAM_CIRCULAR_ARROW_KEY" val="POWER_USER_DIAGRAM_CIRCULAR_ARROW_VALUE_20"/>
</p:tagLst>
</file>

<file path=ppt/tags/tag3900.xml><?xml version="1.0" encoding="utf-8"?>
<p:tagLst xmlns:p="http://schemas.openxmlformats.org/presentationml/2006/main">
  <p:tag name="POWER_USER_DIAGRAM_CIRCULAR_ARROW_KEY" val="POWER_USER_DIAGRAM_CIRCULAR_ARROW_VALUE_34"/>
</p:tagLst>
</file>

<file path=ppt/tags/tag3901.xml><?xml version="1.0" encoding="utf-8"?>
<p:tagLst xmlns:p="http://schemas.openxmlformats.org/presentationml/2006/main">
  <p:tag name="POWER_USER_DIAGRAM_CIRCULAR_ARROW_KEY" val="POWER_USER_DIAGRAM_CIRCULAR_ARROW_VALUE_35"/>
</p:tagLst>
</file>

<file path=ppt/tags/tag3902.xml><?xml version="1.0" encoding="utf-8"?>
<p:tagLst xmlns:p="http://schemas.openxmlformats.org/presentationml/2006/main">
  <p:tag name="POWER_USER_DIAGRAM_CIRCULAR_ARROW_KEY" val="POWER_USER_DIAGRAM_CIRCULAR_ARROW_VALUE_36"/>
</p:tagLst>
</file>

<file path=ppt/tags/tag3903.xml><?xml version="1.0" encoding="utf-8"?>
<p:tagLst xmlns:p="http://schemas.openxmlformats.org/presentationml/2006/main">
  <p:tag name="POWER_USER_DIAGRAM_CIRCULAR_ARROW_KEY" val="POWER_USER_DIAGRAM_CIRCULAR_ARROW_VALUE_37"/>
</p:tagLst>
</file>

<file path=ppt/tags/tag3904.xml><?xml version="1.0" encoding="utf-8"?>
<p:tagLst xmlns:p="http://schemas.openxmlformats.org/presentationml/2006/main">
  <p:tag name="POWER_USER_DIAGRAM_CIRCULAR_ARROW_KEY" val="POWER_USER_DIAGRAM_CIRCULAR_ARROW_VALUE_38"/>
</p:tagLst>
</file>

<file path=ppt/tags/tag3905.xml><?xml version="1.0" encoding="utf-8"?>
<p:tagLst xmlns:p="http://schemas.openxmlformats.org/presentationml/2006/main">
  <p:tag name="POWER_USER_DIAGRAM_CIRCULAR_ARROW_KEY" val="POWER_USER_DIAGRAM_CIRCULAR_ARROW_VALUE_39"/>
</p:tagLst>
</file>

<file path=ppt/tags/tag3906.xml><?xml version="1.0" encoding="utf-8"?>
<p:tagLst xmlns:p="http://schemas.openxmlformats.org/presentationml/2006/main">
  <p:tag name="POWER_USER_DIAGRAM_CIRCULAR_ARROW_KEY" val="POWER_USER_DIAGRAM_CIRCULAR_ARROW_VALUE_40"/>
</p:tagLst>
</file>

<file path=ppt/tags/tag3907.xml><?xml version="1.0" encoding="utf-8"?>
<p:tagLst xmlns:p="http://schemas.openxmlformats.org/presentationml/2006/main">
  <p:tag name="POWER_USER_DIAGRAM_CIRCULAR_ARROW_KEY" val="POWER_USER_DIAGRAM_CIRCULAR_ARROW_VALUE_41"/>
</p:tagLst>
</file>

<file path=ppt/tags/tag3908.xml><?xml version="1.0" encoding="utf-8"?>
<p:tagLst xmlns:p="http://schemas.openxmlformats.org/presentationml/2006/main">
  <p:tag name="POWER_USER_DIAGRAM_CIRCULAR_ARROW_KEY" val="POWER_USER_DIAGRAM_CIRCULAR_ARROW_VALUE_42"/>
</p:tagLst>
</file>

<file path=ppt/tags/tag3909.xml><?xml version="1.0" encoding="utf-8"?>
<p:tagLst xmlns:p="http://schemas.openxmlformats.org/presentationml/2006/main">
  <p:tag name="POWER_USER_DIAGRAM_CIRCULAR_ARROW_KEY" val="POWER_USER_DIAGRAM_CIRCULAR_ARROW_VALUE_43"/>
</p:tagLst>
</file>

<file path=ppt/tags/tag391.xml><?xml version="1.0" encoding="utf-8"?>
<p:tagLst xmlns:p="http://schemas.openxmlformats.org/presentationml/2006/main">
  <p:tag name="POWER_USER_DIAGRAM_CIRCULAR_ARROW_KEY" val="POWER_USER_DIAGRAM_CIRCULAR_ARROW_VALUE_21"/>
</p:tagLst>
</file>

<file path=ppt/tags/tag3910.xml><?xml version="1.0" encoding="utf-8"?>
<p:tagLst xmlns:p="http://schemas.openxmlformats.org/presentationml/2006/main">
  <p:tag name="POWER_USER_DIAGRAM_CIRCULAR_ARROW_KEY" val="POWER_USER_DIAGRAM_CIRCULAR_ARROW_VALUE_44"/>
</p:tagLst>
</file>

<file path=ppt/tags/tag3911.xml><?xml version="1.0" encoding="utf-8"?>
<p:tagLst xmlns:p="http://schemas.openxmlformats.org/presentationml/2006/main">
  <p:tag name="POWER_USER_DIAGRAM_CIRCULAR_ARROW_KEY" val="POWER_USER_DIAGRAM_CIRCULAR_ARROW_VALUE_45"/>
</p:tagLst>
</file>

<file path=ppt/tags/tag3912.xml><?xml version="1.0" encoding="utf-8"?>
<p:tagLst xmlns:p="http://schemas.openxmlformats.org/presentationml/2006/main">
  <p:tag name="POWER_USER_DIAGRAM_CIRCULAR_ARROW_KEY" val="POWER_USER_DIAGRAM_CIRCULAR_ARROW_VALUE_46"/>
</p:tagLst>
</file>

<file path=ppt/tags/tag3913.xml><?xml version="1.0" encoding="utf-8"?>
<p:tagLst xmlns:p="http://schemas.openxmlformats.org/presentationml/2006/main">
  <p:tag name="POWER_USER_DIAGRAM_CIRCULAR_ARROW_KEY" val="POWER_USER_DIAGRAM_CIRCULAR_ARROW_VALUE_47"/>
</p:tagLst>
</file>

<file path=ppt/tags/tag3914.xml><?xml version="1.0" encoding="utf-8"?>
<p:tagLst xmlns:p="http://schemas.openxmlformats.org/presentationml/2006/main">
  <p:tag name="POWER_USER_DIAGRAM_CIRCULAR_ARROW_KEY" val="POWER_USER_DIAGRAM_CIRCULAR_ARROW_VALUE_48"/>
</p:tagLst>
</file>

<file path=ppt/tags/tag3915.xml><?xml version="1.0" encoding="utf-8"?>
<p:tagLst xmlns:p="http://schemas.openxmlformats.org/presentationml/2006/main">
  <p:tag name="POWER_USER_DIAGRAM_CIRCULAR_ARROW_KEY" val="POWER_USER_DIAGRAM_CIRCULAR_ARROW_VALUE_49"/>
</p:tagLst>
</file>

<file path=ppt/tags/tag3916.xml><?xml version="1.0" encoding="utf-8"?>
<p:tagLst xmlns:p="http://schemas.openxmlformats.org/presentationml/2006/main">
  <p:tag name="POWER_USER_DIAGRAM_CIRCULAR_ARROW_KEY" val="POWER_USER_DIAGRAM_CIRCULAR_ARROW_VALUE_50"/>
</p:tagLst>
</file>

<file path=ppt/tags/tag3917.xml><?xml version="1.0" encoding="utf-8"?>
<p:tagLst xmlns:p="http://schemas.openxmlformats.org/presentationml/2006/main">
  <p:tag name="POWER_USER_DIAGRAM_CIRCULAR_ARROW_KEY" val="POWER_USER_DIAGRAM_CIRCULAR_ARROW_VALUE_5"/>
</p:tagLst>
</file>

<file path=ppt/tags/tag3918.xml><?xml version="1.0" encoding="utf-8"?>
<p:tagLst xmlns:p="http://schemas.openxmlformats.org/presentationml/2006/main">
  <p:tag name="POWER_USER_DIAGRAM_CIRCULAR_ARROW_KEY" val="POWER_USER_DIAGRAM_CIRCULAR_ARROW_VALUE_6"/>
</p:tagLst>
</file>

<file path=ppt/tags/tag3919.xml><?xml version="1.0" encoding="utf-8"?>
<p:tagLst xmlns:p="http://schemas.openxmlformats.org/presentationml/2006/main">
  <p:tag name="POWER_USER_DIAGRAM_CIRCULAR_ARROW_KEY" val="POWER_USER_DIAGRAM_CIRCULAR_ARROW_VALUE_7"/>
</p:tagLst>
</file>

<file path=ppt/tags/tag392.xml><?xml version="1.0" encoding="utf-8"?>
<p:tagLst xmlns:p="http://schemas.openxmlformats.org/presentationml/2006/main">
  <p:tag name="POWER_USER_DIAGRAM_CIRCULAR_ARROW_KEY" val="POWER_USER_DIAGRAM_CIRCULAR_ARROW_VALUE_22"/>
</p:tagLst>
</file>

<file path=ppt/tags/tag3920.xml><?xml version="1.0" encoding="utf-8"?>
<p:tagLst xmlns:p="http://schemas.openxmlformats.org/presentationml/2006/main">
  <p:tag name="POWER_USER_DIAGRAM_CIRCULAR_ARROW_KEY" val="POWER_USER_DIAGRAM_CIRCULAR_ARROW_VALUE_8"/>
</p:tagLst>
</file>

<file path=ppt/tags/tag3921.xml><?xml version="1.0" encoding="utf-8"?>
<p:tagLst xmlns:p="http://schemas.openxmlformats.org/presentationml/2006/main">
  <p:tag name="POWER_USER_DIAGRAM_CIRCULAR_ARROW_KEY" val="POWER_USER_DIAGRAM_CIRCULAR_ARROW_VALUE_9"/>
</p:tagLst>
</file>

<file path=ppt/tags/tag3922.xml><?xml version="1.0" encoding="utf-8"?>
<p:tagLst xmlns:p="http://schemas.openxmlformats.org/presentationml/2006/main">
  <p:tag name="POWER_USER_DIAGRAM_CIRCULAR_ARROW_KEY" val="POWER_USER_DIAGRAM_CIRCULAR_ARROW_VALUE_10"/>
</p:tagLst>
</file>

<file path=ppt/tags/tag3923.xml><?xml version="1.0" encoding="utf-8"?>
<p:tagLst xmlns:p="http://schemas.openxmlformats.org/presentationml/2006/main">
  <p:tag name="POWER_USER_DIAGRAM_CIRCULAR_ARROW_KEY" val="POWER_USER_DIAGRAM_CIRCULAR_ARROW_VALUE_11"/>
</p:tagLst>
</file>

<file path=ppt/tags/tag3924.xml><?xml version="1.0" encoding="utf-8"?>
<p:tagLst xmlns:p="http://schemas.openxmlformats.org/presentationml/2006/main">
  <p:tag name="POWER_USER_DIAGRAM_CIRCULAR_ARROW_KEY" val="POWER_USER_DIAGRAM_CIRCULAR_ARROW_VALUE_12"/>
</p:tagLst>
</file>

<file path=ppt/tags/tag3925.xml><?xml version="1.0" encoding="utf-8"?>
<p:tagLst xmlns:p="http://schemas.openxmlformats.org/presentationml/2006/main">
  <p:tag name="POWER_USER_DIAGRAM_CIRCULAR_ARROW_KEY" val="POWER_USER_DIAGRAM_CIRCULAR_ARROW_VALUE_13"/>
</p:tagLst>
</file>

<file path=ppt/tags/tag3926.xml><?xml version="1.0" encoding="utf-8"?>
<p:tagLst xmlns:p="http://schemas.openxmlformats.org/presentationml/2006/main">
  <p:tag name="POWER_USER_DIAGRAM_CIRCULAR_ARROW_KEY" val="POWER_USER_DIAGRAM_CIRCULAR_ARROW_VALUE_14"/>
</p:tagLst>
</file>

<file path=ppt/tags/tag3927.xml><?xml version="1.0" encoding="utf-8"?>
<p:tagLst xmlns:p="http://schemas.openxmlformats.org/presentationml/2006/main">
  <p:tag name="POWER_USER_DIAGRAM_CIRCULAR_ARROW_KEY" val="POWER_USER_DIAGRAM_CIRCULAR_ARROW_VALUE_15"/>
</p:tagLst>
</file>

<file path=ppt/tags/tag3928.xml><?xml version="1.0" encoding="utf-8"?>
<p:tagLst xmlns:p="http://schemas.openxmlformats.org/presentationml/2006/main">
  <p:tag name="POWER_USER_DIAGRAM_CIRCULAR_ARROW_KEY" val="POWER_USER_DIAGRAM_CIRCULAR_ARROW_VALUE_16"/>
</p:tagLst>
</file>

<file path=ppt/tags/tag3929.xml><?xml version="1.0" encoding="utf-8"?>
<p:tagLst xmlns:p="http://schemas.openxmlformats.org/presentationml/2006/main">
  <p:tag name="POWER_USER_DIAGRAM_CIRCULAR_ARROW_KEY" val="POWER_USER_DIAGRAM_CIRCULAR_ARROW_VALUE_17"/>
</p:tagLst>
</file>

<file path=ppt/tags/tag393.xml><?xml version="1.0" encoding="utf-8"?>
<p:tagLst xmlns:p="http://schemas.openxmlformats.org/presentationml/2006/main">
  <p:tag name="POWER_USER_DIAGRAM_CIRCULAR_ARROW_KEY" val="POWER_USER_DIAGRAM_CIRCULAR_ARROW_VALUE_23"/>
</p:tagLst>
</file>

<file path=ppt/tags/tag3930.xml><?xml version="1.0" encoding="utf-8"?>
<p:tagLst xmlns:p="http://schemas.openxmlformats.org/presentationml/2006/main">
  <p:tag name="POWER_USER_DIAGRAM_CIRCULAR_ARROW_KEY" val="POWER_USER_DIAGRAM_CIRCULAR_ARROW_VALUE_18"/>
</p:tagLst>
</file>

<file path=ppt/tags/tag3931.xml><?xml version="1.0" encoding="utf-8"?>
<p:tagLst xmlns:p="http://schemas.openxmlformats.org/presentationml/2006/main">
  <p:tag name="POWER_USER_DIAGRAM_CIRCULAR_ARROW_KEY" val="POWER_USER_DIAGRAM_CIRCULAR_ARROW_VALUE_19"/>
</p:tagLst>
</file>

<file path=ppt/tags/tag3932.xml><?xml version="1.0" encoding="utf-8"?>
<p:tagLst xmlns:p="http://schemas.openxmlformats.org/presentationml/2006/main">
  <p:tag name="POWER_USER_DIAGRAM_CIRCULAR_ARROW_KEY" val="POWER_USER_DIAGRAM_CIRCULAR_ARROW_VALUE_20"/>
</p:tagLst>
</file>

<file path=ppt/tags/tag3933.xml><?xml version="1.0" encoding="utf-8"?>
<p:tagLst xmlns:p="http://schemas.openxmlformats.org/presentationml/2006/main">
  <p:tag name="POWER_USER_DIAGRAM_CIRCULAR_ARROW_KEY" val="POWER_USER_DIAGRAM_CIRCULAR_ARROW_VALUE_21"/>
</p:tagLst>
</file>

<file path=ppt/tags/tag3934.xml><?xml version="1.0" encoding="utf-8"?>
<p:tagLst xmlns:p="http://schemas.openxmlformats.org/presentationml/2006/main">
  <p:tag name="POWER_USER_DIAGRAM_CIRCULAR_ARROW_KEY" val="POWER_USER_DIAGRAM_CIRCULAR_ARROW_VALUE_22"/>
</p:tagLst>
</file>

<file path=ppt/tags/tag3935.xml><?xml version="1.0" encoding="utf-8"?>
<p:tagLst xmlns:p="http://schemas.openxmlformats.org/presentationml/2006/main">
  <p:tag name="POWER_USER_DIAGRAM_CIRCULAR_ARROW_KEY" val="POWER_USER_DIAGRAM_CIRCULAR_ARROW_VALUE_23"/>
</p:tagLst>
</file>

<file path=ppt/tags/tag3936.xml><?xml version="1.0" encoding="utf-8"?>
<p:tagLst xmlns:p="http://schemas.openxmlformats.org/presentationml/2006/main">
  <p:tag name="POWER_USER_DIAGRAM_CIRCULAR_ARROW_KEY" val="POWER_USER_DIAGRAM_CIRCULAR_ARROW_VALUE_24"/>
</p:tagLst>
</file>

<file path=ppt/tags/tag3937.xml><?xml version="1.0" encoding="utf-8"?>
<p:tagLst xmlns:p="http://schemas.openxmlformats.org/presentationml/2006/main">
  <p:tag name="POWER_USER_DIAGRAM_CIRCULAR_ARROW_KEY" val="POWER_USER_DIAGRAM_CIRCULAR_ARROW_VALUE_25"/>
</p:tagLst>
</file>

<file path=ppt/tags/tag3938.xml><?xml version="1.0" encoding="utf-8"?>
<p:tagLst xmlns:p="http://schemas.openxmlformats.org/presentationml/2006/main">
  <p:tag name="POWER_USER_DIAGRAM_CIRCULAR_ARROW_KEY" val="POWER_USER_DIAGRAM_CIRCULAR_ARROW_VALUE_26"/>
</p:tagLst>
</file>

<file path=ppt/tags/tag3939.xml><?xml version="1.0" encoding="utf-8"?>
<p:tagLst xmlns:p="http://schemas.openxmlformats.org/presentationml/2006/main">
  <p:tag name="POWER_USER_DIAGRAM_CIRCULAR_ARROW_KEY" val="POWER_USER_DIAGRAM_CIRCULAR_ARROW_VALUE_27"/>
</p:tagLst>
</file>

<file path=ppt/tags/tag394.xml><?xml version="1.0" encoding="utf-8"?>
<p:tagLst xmlns:p="http://schemas.openxmlformats.org/presentationml/2006/main">
  <p:tag name="POWER_USER_DIAGRAM_CIRCULAR_ARROW_KEY" val="POWER_USER_DIAGRAM_CIRCULAR_ARROW_VALUE_24"/>
</p:tagLst>
</file>

<file path=ppt/tags/tag3940.xml><?xml version="1.0" encoding="utf-8"?>
<p:tagLst xmlns:p="http://schemas.openxmlformats.org/presentationml/2006/main">
  <p:tag name="POWER_USER_DIAGRAM_CIRCULAR_ARROW_KEY" val="POWER_USER_DIAGRAM_CIRCULAR_ARROW_VALUE_28"/>
</p:tagLst>
</file>

<file path=ppt/tags/tag3941.xml><?xml version="1.0" encoding="utf-8"?>
<p:tagLst xmlns:p="http://schemas.openxmlformats.org/presentationml/2006/main">
  <p:tag name="POWER_USER_DIAGRAM_CIRCULAR_ARROW_KEY" val="POWER_USER_DIAGRAM_CIRCULAR_ARROW_VALUE_29"/>
</p:tagLst>
</file>

<file path=ppt/tags/tag3942.xml><?xml version="1.0" encoding="utf-8"?>
<p:tagLst xmlns:p="http://schemas.openxmlformats.org/presentationml/2006/main">
  <p:tag name="POWER_USER_DIAGRAM_CIRCULAR_ARROW_KEY" val="POWER_USER_DIAGRAM_CIRCULAR_ARROW_VALUE_30"/>
</p:tagLst>
</file>

<file path=ppt/tags/tag3943.xml><?xml version="1.0" encoding="utf-8"?>
<p:tagLst xmlns:p="http://schemas.openxmlformats.org/presentationml/2006/main">
  <p:tag name="POWER_USER_DIAGRAM_CIRCULAR_ARROW_KEY" val="POWER_USER_DIAGRAM_CIRCULAR_ARROW_VALUE_31"/>
</p:tagLst>
</file>

<file path=ppt/tags/tag3944.xml><?xml version="1.0" encoding="utf-8"?>
<p:tagLst xmlns:p="http://schemas.openxmlformats.org/presentationml/2006/main">
  <p:tag name="POWER_USER_DIAGRAM_CIRCULAR_ARROW_KEY" val="POWER_USER_DIAGRAM_CIRCULAR_ARROW_VALUE_32"/>
</p:tagLst>
</file>

<file path=ppt/tags/tag3945.xml><?xml version="1.0" encoding="utf-8"?>
<p:tagLst xmlns:p="http://schemas.openxmlformats.org/presentationml/2006/main">
  <p:tag name="POWER_USER_DIAGRAM_CIRCULAR_ARROW_KEY" val="POWER_USER_DIAGRAM_CIRCULAR_ARROW_VALUE_33"/>
</p:tagLst>
</file>

<file path=ppt/tags/tag3946.xml><?xml version="1.0" encoding="utf-8"?>
<p:tagLst xmlns:p="http://schemas.openxmlformats.org/presentationml/2006/main">
  <p:tag name="POWER_USER_DIAGRAM_CIRCULAR_ARROW_KEY" val="POWER_USER_DIAGRAM_CIRCULAR_ARROW_VALUE_34"/>
</p:tagLst>
</file>

<file path=ppt/tags/tag3947.xml><?xml version="1.0" encoding="utf-8"?>
<p:tagLst xmlns:p="http://schemas.openxmlformats.org/presentationml/2006/main">
  <p:tag name="POWER_USER_DIAGRAM_CIRCULAR_ARROW_KEY" val="POWER_USER_DIAGRAM_CIRCULAR_ARROW_VALUE_35"/>
</p:tagLst>
</file>

<file path=ppt/tags/tag3948.xml><?xml version="1.0" encoding="utf-8"?>
<p:tagLst xmlns:p="http://schemas.openxmlformats.org/presentationml/2006/main">
  <p:tag name="POWER_USER_DIAGRAM_CIRCULAR_ARROW_KEY" val="POWER_USER_DIAGRAM_CIRCULAR_ARROW_VALUE_36"/>
</p:tagLst>
</file>

<file path=ppt/tags/tag3949.xml><?xml version="1.0" encoding="utf-8"?>
<p:tagLst xmlns:p="http://schemas.openxmlformats.org/presentationml/2006/main">
  <p:tag name="POWER_USER_DIAGRAM_CIRCULAR_ARROW_KEY" val="POWER_USER_DIAGRAM_CIRCULAR_ARROW_VALUE_37"/>
</p:tagLst>
</file>

<file path=ppt/tags/tag395.xml><?xml version="1.0" encoding="utf-8"?>
<p:tagLst xmlns:p="http://schemas.openxmlformats.org/presentationml/2006/main">
  <p:tag name="POWER_USER_DIAGRAM_CIRCULAR_ARROW_KEY" val="POWER_USER_DIAGRAM_CIRCULAR_ARROW_VALUE_25"/>
</p:tagLst>
</file>

<file path=ppt/tags/tag3950.xml><?xml version="1.0" encoding="utf-8"?>
<p:tagLst xmlns:p="http://schemas.openxmlformats.org/presentationml/2006/main">
  <p:tag name="POWER_USER_DIAGRAM_CIRCULAR_ARROW_KEY" val="POWER_USER_DIAGRAM_CIRCULAR_ARROW_VALUE_38"/>
</p:tagLst>
</file>

<file path=ppt/tags/tag3951.xml><?xml version="1.0" encoding="utf-8"?>
<p:tagLst xmlns:p="http://schemas.openxmlformats.org/presentationml/2006/main">
  <p:tag name="POWER_USER_DIAGRAM_CIRCULAR_ARROW_KEY" val="POWER_USER_DIAGRAM_CIRCULAR_ARROW_VALUE_39"/>
</p:tagLst>
</file>

<file path=ppt/tags/tag3952.xml><?xml version="1.0" encoding="utf-8"?>
<p:tagLst xmlns:p="http://schemas.openxmlformats.org/presentationml/2006/main">
  <p:tag name="POWER_USER_DIAGRAM_CIRCULAR_ARROW_KEY" val="POWER_USER_DIAGRAM_CIRCULAR_ARROW_VALUE_40"/>
</p:tagLst>
</file>

<file path=ppt/tags/tag3953.xml><?xml version="1.0" encoding="utf-8"?>
<p:tagLst xmlns:p="http://schemas.openxmlformats.org/presentationml/2006/main">
  <p:tag name="POWER_USER_DIAGRAM_CIRCULAR_ARROW_KEY" val="POWER_USER_DIAGRAM_CIRCULAR_ARROW_VALUE_41"/>
</p:tagLst>
</file>

<file path=ppt/tags/tag3954.xml><?xml version="1.0" encoding="utf-8"?>
<p:tagLst xmlns:p="http://schemas.openxmlformats.org/presentationml/2006/main">
  <p:tag name="POWER_USER_DIAGRAM_CIRCULAR_ARROW_KEY" val="POWER_USER_DIAGRAM_CIRCULAR_ARROW_VALUE_42"/>
</p:tagLst>
</file>

<file path=ppt/tags/tag3955.xml><?xml version="1.0" encoding="utf-8"?>
<p:tagLst xmlns:p="http://schemas.openxmlformats.org/presentationml/2006/main">
  <p:tag name="POWER_USER_DIAGRAM_CIRCULAR_ARROW_KEY" val="POWER_USER_DIAGRAM_CIRCULAR_ARROW_VALUE_43"/>
</p:tagLst>
</file>

<file path=ppt/tags/tag3956.xml><?xml version="1.0" encoding="utf-8"?>
<p:tagLst xmlns:p="http://schemas.openxmlformats.org/presentationml/2006/main">
  <p:tag name="POWER_USER_DIAGRAM_CIRCULAR_ARROW_KEY" val="POWER_USER_DIAGRAM_CIRCULAR_ARROW_VALUE_44"/>
</p:tagLst>
</file>

<file path=ppt/tags/tag3957.xml><?xml version="1.0" encoding="utf-8"?>
<p:tagLst xmlns:p="http://schemas.openxmlformats.org/presentationml/2006/main">
  <p:tag name="POWER_USER_DIAGRAM_CIRCULAR_ARROW_KEY" val="POWER_USER_DIAGRAM_CIRCULAR_ARROW_VALUE_45"/>
</p:tagLst>
</file>

<file path=ppt/tags/tag3958.xml><?xml version="1.0" encoding="utf-8"?>
<p:tagLst xmlns:p="http://schemas.openxmlformats.org/presentationml/2006/main">
  <p:tag name="POWER_USER_DIAGRAM_CIRCULAR_ARROW_KEY" val="POWER_USER_DIAGRAM_CIRCULAR_ARROW_VALUE_46"/>
</p:tagLst>
</file>

<file path=ppt/tags/tag3959.xml><?xml version="1.0" encoding="utf-8"?>
<p:tagLst xmlns:p="http://schemas.openxmlformats.org/presentationml/2006/main">
  <p:tag name="POWER_USER_DIAGRAM_CIRCULAR_ARROW_KEY" val="POWER_USER_DIAGRAM_CIRCULAR_ARROW_VALUE_47"/>
</p:tagLst>
</file>

<file path=ppt/tags/tag396.xml><?xml version="1.0" encoding="utf-8"?>
<p:tagLst xmlns:p="http://schemas.openxmlformats.org/presentationml/2006/main">
  <p:tag name="POWER_USER_DIAGRAM_CIRCULAR_ARROW_KEY" val="POWER_USER_DIAGRAM_CIRCULAR_ARROW_VALUE_26"/>
</p:tagLst>
</file>

<file path=ppt/tags/tag3960.xml><?xml version="1.0" encoding="utf-8"?>
<p:tagLst xmlns:p="http://schemas.openxmlformats.org/presentationml/2006/main">
  <p:tag name="POWER_USER_DIAGRAM_CIRCULAR_ARROW_KEY" val="POWER_USER_DIAGRAM_CIRCULAR_ARROW_VALUE_48"/>
</p:tagLst>
</file>

<file path=ppt/tags/tag3961.xml><?xml version="1.0" encoding="utf-8"?>
<p:tagLst xmlns:p="http://schemas.openxmlformats.org/presentationml/2006/main">
  <p:tag name="POWER_USER_DIAGRAM_CIRCULAR_ARROW_KEY" val="POWER_USER_DIAGRAM_CIRCULAR_ARROW_VALUE_49"/>
</p:tagLst>
</file>

<file path=ppt/tags/tag3962.xml><?xml version="1.0" encoding="utf-8"?>
<p:tagLst xmlns:p="http://schemas.openxmlformats.org/presentationml/2006/main">
  <p:tag name="POWER_USER_DIAGRAM_CIRCULAR_ARROW_KEY" val="POWER_USER_DIAGRAM_CIRCULAR_ARROW_VALUE_50"/>
</p:tagLst>
</file>

<file path=ppt/tags/tag3963.xml><?xml version="1.0" encoding="utf-8"?>
<p:tagLst xmlns:p="http://schemas.openxmlformats.org/presentationml/2006/main">
  <p:tag name="POWER_USER_DIAGRAM_CIRCULAR_ARROW_KEY" val="POWER_USER_DIAGRAM_CIRCULAR_ARROW_VALUE_5"/>
</p:tagLst>
</file>

<file path=ppt/tags/tag3964.xml><?xml version="1.0" encoding="utf-8"?>
<p:tagLst xmlns:p="http://schemas.openxmlformats.org/presentationml/2006/main">
  <p:tag name="POWER_USER_DIAGRAM_CIRCULAR_ARROW_KEY" val="POWER_USER_DIAGRAM_CIRCULAR_ARROW_VALUE_6"/>
</p:tagLst>
</file>

<file path=ppt/tags/tag3965.xml><?xml version="1.0" encoding="utf-8"?>
<p:tagLst xmlns:p="http://schemas.openxmlformats.org/presentationml/2006/main">
  <p:tag name="POWER_USER_DIAGRAM_CIRCULAR_ARROW_KEY" val="POWER_USER_DIAGRAM_CIRCULAR_ARROW_VALUE_7"/>
</p:tagLst>
</file>

<file path=ppt/tags/tag3966.xml><?xml version="1.0" encoding="utf-8"?>
<p:tagLst xmlns:p="http://schemas.openxmlformats.org/presentationml/2006/main">
  <p:tag name="POWER_USER_DIAGRAM_CIRCULAR_ARROW_KEY" val="POWER_USER_DIAGRAM_CIRCULAR_ARROW_VALUE_8"/>
</p:tagLst>
</file>

<file path=ppt/tags/tag3967.xml><?xml version="1.0" encoding="utf-8"?>
<p:tagLst xmlns:p="http://schemas.openxmlformats.org/presentationml/2006/main">
  <p:tag name="POWER_USER_DIAGRAM_CIRCULAR_ARROW_KEY" val="POWER_USER_DIAGRAM_CIRCULAR_ARROW_VALUE_9"/>
</p:tagLst>
</file>

<file path=ppt/tags/tag3968.xml><?xml version="1.0" encoding="utf-8"?>
<p:tagLst xmlns:p="http://schemas.openxmlformats.org/presentationml/2006/main">
  <p:tag name="POWER_USER_DIAGRAM_CIRCULAR_ARROW_KEY" val="POWER_USER_DIAGRAM_CIRCULAR_ARROW_VALUE_10"/>
</p:tagLst>
</file>

<file path=ppt/tags/tag3969.xml><?xml version="1.0" encoding="utf-8"?>
<p:tagLst xmlns:p="http://schemas.openxmlformats.org/presentationml/2006/main">
  <p:tag name="POWER_USER_DIAGRAM_CIRCULAR_ARROW_KEY" val="POWER_USER_DIAGRAM_CIRCULAR_ARROW_VALUE_11"/>
</p:tagLst>
</file>

<file path=ppt/tags/tag397.xml><?xml version="1.0" encoding="utf-8"?>
<p:tagLst xmlns:p="http://schemas.openxmlformats.org/presentationml/2006/main">
  <p:tag name="POWER_USER_DIAGRAM_CIRCULAR_ARROW_KEY" val="POWER_USER_DIAGRAM_CIRCULAR_ARROW_VALUE_27"/>
</p:tagLst>
</file>

<file path=ppt/tags/tag3970.xml><?xml version="1.0" encoding="utf-8"?>
<p:tagLst xmlns:p="http://schemas.openxmlformats.org/presentationml/2006/main">
  <p:tag name="POWER_USER_DIAGRAM_CIRCULAR_ARROW_KEY" val="POWER_USER_DIAGRAM_CIRCULAR_ARROW_VALUE_12"/>
</p:tagLst>
</file>

<file path=ppt/tags/tag3971.xml><?xml version="1.0" encoding="utf-8"?>
<p:tagLst xmlns:p="http://schemas.openxmlformats.org/presentationml/2006/main">
  <p:tag name="POWER_USER_DIAGRAM_CIRCULAR_ARROW_KEY" val="POWER_USER_DIAGRAM_CIRCULAR_ARROW_VALUE_13"/>
</p:tagLst>
</file>

<file path=ppt/tags/tag3972.xml><?xml version="1.0" encoding="utf-8"?>
<p:tagLst xmlns:p="http://schemas.openxmlformats.org/presentationml/2006/main">
  <p:tag name="POWER_USER_DIAGRAM_CIRCULAR_ARROW_KEY" val="POWER_USER_DIAGRAM_CIRCULAR_ARROW_VALUE_14"/>
</p:tagLst>
</file>

<file path=ppt/tags/tag3973.xml><?xml version="1.0" encoding="utf-8"?>
<p:tagLst xmlns:p="http://schemas.openxmlformats.org/presentationml/2006/main">
  <p:tag name="POWER_USER_DIAGRAM_CIRCULAR_ARROW_KEY" val="POWER_USER_DIAGRAM_CIRCULAR_ARROW_VALUE_15"/>
</p:tagLst>
</file>

<file path=ppt/tags/tag3974.xml><?xml version="1.0" encoding="utf-8"?>
<p:tagLst xmlns:p="http://schemas.openxmlformats.org/presentationml/2006/main">
  <p:tag name="POWER_USER_DIAGRAM_CIRCULAR_ARROW_KEY" val="POWER_USER_DIAGRAM_CIRCULAR_ARROW_VALUE_16"/>
</p:tagLst>
</file>

<file path=ppt/tags/tag3975.xml><?xml version="1.0" encoding="utf-8"?>
<p:tagLst xmlns:p="http://schemas.openxmlformats.org/presentationml/2006/main">
  <p:tag name="POWER_USER_DIAGRAM_CIRCULAR_ARROW_KEY" val="POWER_USER_DIAGRAM_CIRCULAR_ARROW_VALUE_17"/>
</p:tagLst>
</file>

<file path=ppt/tags/tag3976.xml><?xml version="1.0" encoding="utf-8"?>
<p:tagLst xmlns:p="http://schemas.openxmlformats.org/presentationml/2006/main">
  <p:tag name="POWER_USER_DIAGRAM_CIRCULAR_ARROW_KEY" val="POWER_USER_DIAGRAM_CIRCULAR_ARROW_VALUE_18"/>
</p:tagLst>
</file>

<file path=ppt/tags/tag3977.xml><?xml version="1.0" encoding="utf-8"?>
<p:tagLst xmlns:p="http://schemas.openxmlformats.org/presentationml/2006/main">
  <p:tag name="POWER_USER_DIAGRAM_CIRCULAR_ARROW_KEY" val="POWER_USER_DIAGRAM_CIRCULAR_ARROW_VALUE_19"/>
</p:tagLst>
</file>

<file path=ppt/tags/tag3978.xml><?xml version="1.0" encoding="utf-8"?>
<p:tagLst xmlns:p="http://schemas.openxmlformats.org/presentationml/2006/main">
  <p:tag name="POWER_USER_DIAGRAM_CIRCULAR_ARROW_KEY" val="POWER_USER_DIAGRAM_CIRCULAR_ARROW_VALUE_20"/>
</p:tagLst>
</file>

<file path=ppt/tags/tag3979.xml><?xml version="1.0" encoding="utf-8"?>
<p:tagLst xmlns:p="http://schemas.openxmlformats.org/presentationml/2006/main">
  <p:tag name="POWER_USER_DIAGRAM_CIRCULAR_ARROW_KEY" val="POWER_USER_DIAGRAM_CIRCULAR_ARROW_VALUE_21"/>
</p:tagLst>
</file>

<file path=ppt/tags/tag398.xml><?xml version="1.0" encoding="utf-8"?>
<p:tagLst xmlns:p="http://schemas.openxmlformats.org/presentationml/2006/main">
  <p:tag name="POWER_USER_DIAGRAM_CIRCULAR_ARROW_KEY" val="POWER_USER_DIAGRAM_CIRCULAR_ARROW_VALUE_28"/>
</p:tagLst>
</file>

<file path=ppt/tags/tag3980.xml><?xml version="1.0" encoding="utf-8"?>
<p:tagLst xmlns:p="http://schemas.openxmlformats.org/presentationml/2006/main">
  <p:tag name="POWER_USER_DIAGRAM_CIRCULAR_ARROW_KEY" val="POWER_USER_DIAGRAM_CIRCULAR_ARROW_VALUE_22"/>
</p:tagLst>
</file>

<file path=ppt/tags/tag3981.xml><?xml version="1.0" encoding="utf-8"?>
<p:tagLst xmlns:p="http://schemas.openxmlformats.org/presentationml/2006/main">
  <p:tag name="POWER_USER_DIAGRAM_CIRCULAR_ARROW_KEY" val="POWER_USER_DIAGRAM_CIRCULAR_ARROW_VALUE_23"/>
</p:tagLst>
</file>

<file path=ppt/tags/tag3982.xml><?xml version="1.0" encoding="utf-8"?>
<p:tagLst xmlns:p="http://schemas.openxmlformats.org/presentationml/2006/main">
  <p:tag name="POWER_USER_DIAGRAM_CIRCULAR_ARROW_KEY" val="POWER_USER_DIAGRAM_CIRCULAR_ARROW_VALUE_24"/>
</p:tagLst>
</file>

<file path=ppt/tags/tag3983.xml><?xml version="1.0" encoding="utf-8"?>
<p:tagLst xmlns:p="http://schemas.openxmlformats.org/presentationml/2006/main">
  <p:tag name="POWER_USER_DIAGRAM_CIRCULAR_ARROW_KEY" val="POWER_USER_DIAGRAM_CIRCULAR_ARROW_VALUE_25"/>
</p:tagLst>
</file>

<file path=ppt/tags/tag3984.xml><?xml version="1.0" encoding="utf-8"?>
<p:tagLst xmlns:p="http://schemas.openxmlformats.org/presentationml/2006/main">
  <p:tag name="POWER_USER_DIAGRAM_CIRCULAR_ARROW_KEY" val="POWER_USER_DIAGRAM_CIRCULAR_ARROW_VALUE_26"/>
</p:tagLst>
</file>

<file path=ppt/tags/tag3985.xml><?xml version="1.0" encoding="utf-8"?>
<p:tagLst xmlns:p="http://schemas.openxmlformats.org/presentationml/2006/main">
  <p:tag name="POWER_USER_DIAGRAM_CIRCULAR_ARROW_KEY" val="POWER_USER_DIAGRAM_CIRCULAR_ARROW_VALUE_27"/>
</p:tagLst>
</file>

<file path=ppt/tags/tag3986.xml><?xml version="1.0" encoding="utf-8"?>
<p:tagLst xmlns:p="http://schemas.openxmlformats.org/presentationml/2006/main">
  <p:tag name="POWER_USER_DIAGRAM_CIRCULAR_ARROW_KEY" val="POWER_USER_DIAGRAM_CIRCULAR_ARROW_VALUE_28"/>
</p:tagLst>
</file>

<file path=ppt/tags/tag3987.xml><?xml version="1.0" encoding="utf-8"?>
<p:tagLst xmlns:p="http://schemas.openxmlformats.org/presentationml/2006/main">
  <p:tag name="POWER_USER_DIAGRAM_CIRCULAR_ARROW_KEY" val="POWER_USER_DIAGRAM_CIRCULAR_ARROW_VALUE_29"/>
</p:tagLst>
</file>

<file path=ppt/tags/tag3988.xml><?xml version="1.0" encoding="utf-8"?>
<p:tagLst xmlns:p="http://schemas.openxmlformats.org/presentationml/2006/main">
  <p:tag name="POWER_USER_DIAGRAM_CIRCULAR_ARROW_KEY" val="POWER_USER_DIAGRAM_CIRCULAR_ARROW_VALUE_30"/>
</p:tagLst>
</file>

<file path=ppt/tags/tag3989.xml><?xml version="1.0" encoding="utf-8"?>
<p:tagLst xmlns:p="http://schemas.openxmlformats.org/presentationml/2006/main">
  <p:tag name="POWER_USER_DIAGRAM_CIRCULAR_ARROW_KEY" val="POWER_USER_DIAGRAM_CIRCULAR_ARROW_VALUE_31"/>
</p:tagLst>
</file>

<file path=ppt/tags/tag399.xml><?xml version="1.0" encoding="utf-8"?>
<p:tagLst xmlns:p="http://schemas.openxmlformats.org/presentationml/2006/main">
  <p:tag name="POWER_USER_DIAGRAM_CIRCULAR_ARROW_KEY" val="POWER_USER_DIAGRAM_CIRCULAR_ARROW_VALUE_29"/>
</p:tagLst>
</file>

<file path=ppt/tags/tag3990.xml><?xml version="1.0" encoding="utf-8"?>
<p:tagLst xmlns:p="http://schemas.openxmlformats.org/presentationml/2006/main">
  <p:tag name="POWER_USER_DIAGRAM_CIRCULAR_ARROW_KEY" val="POWER_USER_DIAGRAM_CIRCULAR_ARROW_VALUE_32"/>
</p:tagLst>
</file>

<file path=ppt/tags/tag3991.xml><?xml version="1.0" encoding="utf-8"?>
<p:tagLst xmlns:p="http://schemas.openxmlformats.org/presentationml/2006/main">
  <p:tag name="POWER_USER_DIAGRAM_CIRCULAR_ARROW_KEY" val="POWER_USER_DIAGRAM_CIRCULAR_ARROW_VALUE_33"/>
</p:tagLst>
</file>

<file path=ppt/tags/tag3992.xml><?xml version="1.0" encoding="utf-8"?>
<p:tagLst xmlns:p="http://schemas.openxmlformats.org/presentationml/2006/main">
  <p:tag name="POWER_USER_DIAGRAM_CIRCULAR_ARROW_KEY" val="POWER_USER_DIAGRAM_CIRCULAR_ARROW_VALUE_34"/>
</p:tagLst>
</file>

<file path=ppt/tags/tag3993.xml><?xml version="1.0" encoding="utf-8"?>
<p:tagLst xmlns:p="http://schemas.openxmlformats.org/presentationml/2006/main">
  <p:tag name="POWER_USER_DIAGRAM_CIRCULAR_ARROW_KEY" val="POWER_USER_DIAGRAM_CIRCULAR_ARROW_VALUE_35"/>
</p:tagLst>
</file>

<file path=ppt/tags/tag3994.xml><?xml version="1.0" encoding="utf-8"?>
<p:tagLst xmlns:p="http://schemas.openxmlformats.org/presentationml/2006/main">
  <p:tag name="POWER_USER_DIAGRAM_CIRCULAR_ARROW_KEY" val="POWER_USER_DIAGRAM_CIRCULAR_ARROW_VALUE_36"/>
</p:tagLst>
</file>

<file path=ppt/tags/tag3995.xml><?xml version="1.0" encoding="utf-8"?>
<p:tagLst xmlns:p="http://schemas.openxmlformats.org/presentationml/2006/main">
  <p:tag name="POWER_USER_DIAGRAM_CIRCULAR_ARROW_KEY" val="POWER_USER_DIAGRAM_CIRCULAR_ARROW_VALUE_37"/>
</p:tagLst>
</file>

<file path=ppt/tags/tag3996.xml><?xml version="1.0" encoding="utf-8"?>
<p:tagLst xmlns:p="http://schemas.openxmlformats.org/presentationml/2006/main">
  <p:tag name="POWER_USER_DIAGRAM_CIRCULAR_ARROW_KEY" val="POWER_USER_DIAGRAM_CIRCULAR_ARROW_VALUE_38"/>
</p:tagLst>
</file>

<file path=ppt/tags/tag3997.xml><?xml version="1.0" encoding="utf-8"?>
<p:tagLst xmlns:p="http://schemas.openxmlformats.org/presentationml/2006/main">
  <p:tag name="POWER_USER_DIAGRAM_CIRCULAR_ARROW_KEY" val="POWER_USER_DIAGRAM_CIRCULAR_ARROW_VALUE_39"/>
</p:tagLst>
</file>

<file path=ppt/tags/tag3998.xml><?xml version="1.0" encoding="utf-8"?>
<p:tagLst xmlns:p="http://schemas.openxmlformats.org/presentationml/2006/main">
  <p:tag name="POWER_USER_DIAGRAM_CIRCULAR_ARROW_KEY" val="POWER_USER_DIAGRAM_CIRCULAR_ARROW_VALUE_40"/>
</p:tagLst>
</file>

<file path=ppt/tags/tag3999.xml><?xml version="1.0" encoding="utf-8"?>
<p:tagLst xmlns:p="http://schemas.openxmlformats.org/presentationml/2006/main">
  <p:tag name="POWER_USER_DIAGRAM_CIRCULAR_ARROW_KEY" val="POWER_USER_DIAGRAM_CIRCULAR_ARROW_VALUE_41"/>
</p:tagLst>
</file>

<file path=ppt/tags/tag4.xml><?xml version="1.0" encoding="utf-8"?>
<p:tagLst xmlns:p="http://schemas.openxmlformats.org/presentationml/2006/main">
  <p:tag name="POWER_USER_DIAGRAM_CIRCULAR_ARROW_KEY" val="POWER_USER_DIAGRAM_CIRCULAR_ARROW_VALUE_6"/>
</p:tagLst>
</file>

<file path=ppt/tags/tag40.xml><?xml version="1.0" encoding="utf-8"?>
<p:tagLst xmlns:p="http://schemas.openxmlformats.org/presentationml/2006/main">
  <p:tag name="POWER_USER_DIAGRAM_CIRCULAR_ARROW_KEY" val="POWER_USER_DIAGRAM_CIRCULAR_ARROW_VALUE_42"/>
</p:tagLst>
</file>

<file path=ppt/tags/tag400.xml><?xml version="1.0" encoding="utf-8"?>
<p:tagLst xmlns:p="http://schemas.openxmlformats.org/presentationml/2006/main">
  <p:tag name="POWER_USER_DIAGRAM_CIRCULAR_ARROW_KEY" val="POWER_USER_DIAGRAM_CIRCULAR_ARROW_VALUE_30"/>
</p:tagLst>
</file>

<file path=ppt/tags/tag4000.xml><?xml version="1.0" encoding="utf-8"?>
<p:tagLst xmlns:p="http://schemas.openxmlformats.org/presentationml/2006/main">
  <p:tag name="POWER_USER_DIAGRAM_CIRCULAR_ARROW_KEY" val="POWER_USER_DIAGRAM_CIRCULAR_ARROW_VALUE_42"/>
</p:tagLst>
</file>

<file path=ppt/tags/tag4001.xml><?xml version="1.0" encoding="utf-8"?>
<p:tagLst xmlns:p="http://schemas.openxmlformats.org/presentationml/2006/main">
  <p:tag name="POWER_USER_DIAGRAM_CIRCULAR_ARROW_KEY" val="POWER_USER_DIAGRAM_CIRCULAR_ARROW_VALUE_43"/>
</p:tagLst>
</file>

<file path=ppt/tags/tag4002.xml><?xml version="1.0" encoding="utf-8"?>
<p:tagLst xmlns:p="http://schemas.openxmlformats.org/presentationml/2006/main">
  <p:tag name="POWER_USER_DIAGRAM_CIRCULAR_ARROW_KEY" val="POWER_USER_DIAGRAM_CIRCULAR_ARROW_VALUE_44"/>
</p:tagLst>
</file>

<file path=ppt/tags/tag4003.xml><?xml version="1.0" encoding="utf-8"?>
<p:tagLst xmlns:p="http://schemas.openxmlformats.org/presentationml/2006/main">
  <p:tag name="POWER_USER_DIAGRAM_CIRCULAR_ARROW_KEY" val="POWER_USER_DIAGRAM_CIRCULAR_ARROW_VALUE_45"/>
</p:tagLst>
</file>

<file path=ppt/tags/tag4004.xml><?xml version="1.0" encoding="utf-8"?>
<p:tagLst xmlns:p="http://schemas.openxmlformats.org/presentationml/2006/main">
  <p:tag name="POWER_USER_DIAGRAM_CIRCULAR_ARROW_KEY" val="POWER_USER_DIAGRAM_CIRCULAR_ARROW_VALUE_46"/>
</p:tagLst>
</file>

<file path=ppt/tags/tag4005.xml><?xml version="1.0" encoding="utf-8"?>
<p:tagLst xmlns:p="http://schemas.openxmlformats.org/presentationml/2006/main">
  <p:tag name="POWER_USER_DIAGRAM_CIRCULAR_ARROW_KEY" val="POWER_USER_DIAGRAM_CIRCULAR_ARROW_VALUE_47"/>
</p:tagLst>
</file>

<file path=ppt/tags/tag4006.xml><?xml version="1.0" encoding="utf-8"?>
<p:tagLst xmlns:p="http://schemas.openxmlformats.org/presentationml/2006/main">
  <p:tag name="POWER_USER_DIAGRAM_CIRCULAR_ARROW_KEY" val="POWER_USER_DIAGRAM_CIRCULAR_ARROW_VALUE_48"/>
</p:tagLst>
</file>

<file path=ppt/tags/tag4007.xml><?xml version="1.0" encoding="utf-8"?>
<p:tagLst xmlns:p="http://schemas.openxmlformats.org/presentationml/2006/main">
  <p:tag name="POWER_USER_DIAGRAM_CIRCULAR_ARROW_KEY" val="POWER_USER_DIAGRAM_CIRCULAR_ARROW_VALUE_49"/>
</p:tagLst>
</file>

<file path=ppt/tags/tag4008.xml><?xml version="1.0" encoding="utf-8"?>
<p:tagLst xmlns:p="http://schemas.openxmlformats.org/presentationml/2006/main">
  <p:tag name="POWER_USER_DIAGRAM_CIRCULAR_ARROW_KEY" val="POWER_USER_DIAGRAM_CIRCULAR_ARROW_VALUE_50"/>
</p:tagLst>
</file>

<file path=ppt/tags/tag4009.xml><?xml version="1.0" encoding="utf-8"?>
<p:tagLst xmlns:p="http://schemas.openxmlformats.org/presentationml/2006/main">
  <p:tag name="KSO_WM_UNIT_ISCONTENTSTITLE" val="0"/>
  <p:tag name="KSO_WM_UNIT_PRESET_TEXT" val="点击输入大标题"/>
  <p:tag name="KSO_WM_UNIT_NOCLEAR" val="0"/>
  <p:tag name="KSO_WM_UNIT_SHOW_EDIT_AREA_INDICATION" val="1"/>
  <p:tag name="KSO_WM_UNIT_VALUE" val="52"/>
  <p:tag name="KSO_WM_UNIT_HIGHLIGHT" val="0"/>
  <p:tag name="KSO_WM_UNIT_COMPATIBLE" val="0"/>
  <p:tag name="KSO_WM_UNIT_DIAGRAM_ISNUMVISUAL" val="0"/>
  <p:tag name="KSO_WM_UNIT_DIAGRAM_ISREFERUNIT" val="0"/>
  <p:tag name="KSO_WM_UNIT_TYPE" val="a"/>
  <p:tag name="KSO_WM_UNIT_INDEX" val="1"/>
  <p:tag name="KSO_WM_UNIT_ID" val="diagram20200864_1*a*1"/>
  <p:tag name="KSO_WM_TEMPLATE_CATEGORY" val="diagram"/>
  <p:tag name="KSO_WM_TEMPLATE_INDEX" val="20200864"/>
  <p:tag name="KSO_WM_UNIT_LAYERLEVEL" val="1"/>
  <p:tag name="KSO_WM_TAG_VERSION" val="1.0"/>
  <p:tag name="KSO_WM_BEAUTIFY_FLAG" val="#wm#"/>
  <p:tag name="KSO_WM_UNIT_DEFAULT_FONT" val="32;36;4"/>
  <p:tag name="KSO_WM_UNIT_BLOCK" val="0"/>
  <p:tag name="KSO_WM_UNIT_ISNUMDGMTITLE" val="0"/>
  <p:tag name="KSO_WM_UNIT_PLACING_PICTURE_MD4" val="0"/>
</p:tagLst>
</file>

<file path=ppt/tags/tag401.xml><?xml version="1.0" encoding="utf-8"?>
<p:tagLst xmlns:p="http://schemas.openxmlformats.org/presentationml/2006/main">
  <p:tag name="POWER_USER_DIAGRAM_CIRCULAR_ARROW_KEY" val="POWER_USER_DIAGRAM_CIRCULAR_ARROW_VALUE_31"/>
</p:tagLst>
</file>

<file path=ppt/tags/tag4010.xml><?xml version="1.0" encoding="utf-8"?>
<p:tagLst xmlns:p="http://schemas.openxmlformats.org/presentationml/2006/main">
  <p:tag name="KSO_WM_SLIDE_ID" val="diagram20200864_1"/>
  <p:tag name="KSO_WM_TEMPLATE_SUBCATEGORY" val="11"/>
  <p:tag name="KSO_WM_SLIDE_TYPE" val="text"/>
  <p:tag name="KSO_WM_SLIDE_SUBTYPE" val="pureTxt"/>
  <p:tag name="KSO_WM_SLIDE_ITEM_CNT" val="0"/>
  <p:tag name="KSO_WM_SLIDE_INDEX" val="1"/>
  <p:tag name="KSO_WM_UNIT_SHOW_EDIT_AREA_INDICATION" val="1"/>
  <p:tag name="KSO_WM_SLIDE_SIZE" val="864*454"/>
  <p:tag name="KSO_WM_SLIDE_POSITION" val="47*37"/>
  <p:tag name="KSO_WM_TAG_VERSION" val="1.0"/>
  <p:tag name="KSO_WM_BEAUTIFY_FLAG" val="#wm#"/>
  <p:tag name="KSO_WM_TEMPLATE_CATEGORY" val="diagram"/>
  <p:tag name="KSO_WM_TEMPLATE_INDEX" val="20200864"/>
  <p:tag name="KSO_WM_SLIDE_LAYOUT" val="a_f"/>
  <p:tag name="KSO_WM_SLIDE_LAYOUT_CNT" val="1_1"/>
  <p:tag name="KSO_WM_SLIDE_LAYOUT_INFO" val="{&quot;direction&quot;:0,&quot;horizontalAlign&quot;:-1,&quot;verticalAlign&quot;:-1,&quot;type&quot;:0,&quot;diagramDirection&quot;:0,&quot;canSetOverLayout&quot;:0,&quot;isOverLayout&quot;:0,&quot;normalSize&quot;:{&quot;size1&quot;:26.0},&quot;minSize&quot;:{&quot;size1&quot;:26.0},&quot;maxSize&quot;:{&quot;size1&quot;:26.0},&quot;edge&quot;:{&quot;left&quot;:true,&quot;top&quot;:true,&quot;right&quot;:true,&quot;bottom&quot;:true},&quot;backgroundInfo&quot;:[{&quot;type&quot;:&quot;general&quot;,&quot;left&quot;:0.0,&quot;top&quot;:0.0,&quot;right&quot;:0.0,&quot;bottom&quot;:0.0},{&quot;type&quot;:&quot;frame&quot;,&quot;left&quot;:0.0,&quot;top&quot;:0.0,&quot;right&quot;:0.0,&quot;bottom&quot;:0.0}],&quot;subLayout&quot;:[{&quot;direction&quot;:0,&quot;horizontalAlign&quot;:0,&quot;verticalAlign&quot;:1,&quot;type&quot;:0,&quot;diagramDirection&quot;:0,&quot;canSetOverLayout&quot;:0,&quot;isOverLayout&quot;:0,&quot;margin&quot;:{&quot;left&quot;:1.69,&quot;top&quot;:1.319,&quot;right&quot;:1.69,&quot;bottom&quot;:0.163},&quot;edge&quot;:{&quot;left&quot;:true,&quot;top&quot;:true,&quot;right&quot;:true,&quot;bottom&quot;:false}},{&quot;direction&quot;:0,&quot;horizontalAlign&quot;:0,&quot;verticalAlign&quot;:1,&quot;type&quot;:0,&quot;diagramDirection&quot;:0,&quot;canSetOverLayout&quot;:0,&quot;isOverLayout&quot;:0,&quot;margin&quot;:{&quot;left&quot;:1.69,&quot;top&quot;:0.026,&quot;right&quot;:1.69,&quot;bottom&quot;:1.69},&quot;edge&quot;:{&quot;left&quot;:true,&quot;top&quot;:false,&quot;right&quot;:true,&quot;bottom&quot;:true}}]}"/>
  <p:tag name="KSO_WM_SLIDE_CAN_ADD_NAVIGATION" val="1"/>
  <p:tag name="KSO_WM_SLIDE_BACKGROUND" val="[&quot;general&quot;,&quot;frame&quot;]"/>
  <p:tag name="KSO_WM_SLIDE_RATIO" val="1.777778"/>
  <p:tag name="KSO_WM_TEMPLATE_MASTER_TYPE" val="0"/>
  <p:tag name="KSO_WM_TEMPLATE_COLOR_TYPE" val="1"/>
</p:tagLst>
</file>

<file path=ppt/tags/tag4011.xml><?xml version="1.0" encoding="utf-8"?>
<p:tagLst xmlns:p="http://schemas.openxmlformats.org/presentationml/2006/main">
  <p:tag name="POWER_USER_DIAGRAM_CIRCULAR_ARROW_KEY" val="POWER_USER_DIAGRAM_CIRCULAR_ARROW_VALUE_5"/>
</p:tagLst>
</file>

<file path=ppt/tags/tag4012.xml><?xml version="1.0" encoding="utf-8"?>
<p:tagLst xmlns:p="http://schemas.openxmlformats.org/presentationml/2006/main">
  <p:tag name="POWER_USER_DIAGRAM_CIRCULAR_ARROW_KEY" val="POWER_USER_DIAGRAM_CIRCULAR_ARROW_VALUE_6"/>
</p:tagLst>
</file>

<file path=ppt/tags/tag4013.xml><?xml version="1.0" encoding="utf-8"?>
<p:tagLst xmlns:p="http://schemas.openxmlformats.org/presentationml/2006/main">
  <p:tag name="POWER_USER_DIAGRAM_CIRCULAR_ARROW_KEY" val="POWER_USER_DIAGRAM_CIRCULAR_ARROW_VALUE_7"/>
</p:tagLst>
</file>

<file path=ppt/tags/tag4014.xml><?xml version="1.0" encoding="utf-8"?>
<p:tagLst xmlns:p="http://schemas.openxmlformats.org/presentationml/2006/main">
  <p:tag name="POWER_USER_DIAGRAM_CIRCULAR_ARROW_KEY" val="POWER_USER_DIAGRAM_CIRCULAR_ARROW_VALUE_8"/>
</p:tagLst>
</file>

<file path=ppt/tags/tag4015.xml><?xml version="1.0" encoding="utf-8"?>
<p:tagLst xmlns:p="http://schemas.openxmlformats.org/presentationml/2006/main">
  <p:tag name="POWER_USER_DIAGRAM_CIRCULAR_ARROW_KEY" val="POWER_USER_DIAGRAM_CIRCULAR_ARROW_VALUE_9"/>
</p:tagLst>
</file>

<file path=ppt/tags/tag4016.xml><?xml version="1.0" encoding="utf-8"?>
<p:tagLst xmlns:p="http://schemas.openxmlformats.org/presentationml/2006/main">
  <p:tag name="POWER_USER_DIAGRAM_CIRCULAR_ARROW_KEY" val="POWER_USER_DIAGRAM_CIRCULAR_ARROW_VALUE_10"/>
</p:tagLst>
</file>

<file path=ppt/tags/tag4017.xml><?xml version="1.0" encoding="utf-8"?>
<p:tagLst xmlns:p="http://schemas.openxmlformats.org/presentationml/2006/main">
  <p:tag name="POWER_USER_DIAGRAM_CIRCULAR_ARROW_KEY" val="POWER_USER_DIAGRAM_CIRCULAR_ARROW_VALUE_11"/>
</p:tagLst>
</file>

<file path=ppt/tags/tag4018.xml><?xml version="1.0" encoding="utf-8"?>
<p:tagLst xmlns:p="http://schemas.openxmlformats.org/presentationml/2006/main">
  <p:tag name="POWER_USER_DIAGRAM_CIRCULAR_ARROW_KEY" val="POWER_USER_DIAGRAM_CIRCULAR_ARROW_VALUE_12"/>
</p:tagLst>
</file>

<file path=ppt/tags/tag4019.xml><?xml version="1.0" encoding="utf-8"?>
<p:tagLst xmlns:p="http://schemas.openxmlformats.org/presentationml/2006/main">
  <p:tag name="POWER_USER_DIAGRAM_CIRCULAR_ARROW_KEY" val="POWER_USER_DIAGRAM_CIRCULAR_ARROW_VALUE_13"/>
</p:tagLst>
</file>

<file path=ppt/tags/tag402.xml><?xml version="1.0" encoding="utf-8"?>
<p:tagLst xmlns:p="http://schemas.openxmlformats.org/presentationml/2006/main">
  <p:tag name="POWER_USER_DIAGRAM_CIRCULAR_ARROW_KEY" val="POWER_USER_DIAGRAM_CIRCULAR_ARROW_VALUE_32"/>
</p:tagLst>
</file>

<file path=ppt/tags/tag4020.xml><?xml version="1.0" encoding="utf-8"?>
<p:tagLst xmlns:p="http://schemas.openxmlformats.org/presentationml/2006/main">
  <p:tag name="POWER_USER_DIAGRAM_CIRCULAR_ARROW_KEY" val="POWER_USER_DIAGRAM_CIRCULAR_ARROW_VALUE_14"/>
</p:tagLst>
</file>

<file path=ppt/tags/tag4021.xml><?xml version="1.0" encoding="utf-8"?>
<p:tagLst xmlns:p="http://schemas.openxmlformats.org/presentationml/2006/main">
  <p:tag name="POWER_USER_DIAGRAM_CIRCULAR_ARROW_KEY" val="POWER_USER_DIAGRAM_CIRCULAR_ARROW_VALUE_15"/>
</p:tagLst>
</file>

<file path=ppt/tags/tag4022.xml><?xml version="1.0" encoding="utf-8"?>
<p:tagLst xmlns:p="http://schemas.openxmlformats.org/presentationml/2006/main">
  <p:tag name="POWER_USER_DIAGRAM_CIRCULAR_ARROW_KEY" val="POWER_USER_DIAGRAM_CIRCULAR_ARROW_VALUE_16"/>
</p:tagLst>
</file>

<file path=ppt/tags/tag4023.xml><?xml version="1.0" encoding="utf-8"?>
<p:tagLst xmlns:p="http://schemas.openxmlformats.org/presentationml/2006/main">
  <p:tag name="POWER_USER_DIAGRAM_CIRCULAR_ARROW_KEY" val="POWER_USER_DIAGRAM_CIRCULAR_ARROW_VALUE_17"/>
</p:tagLst>
</file>

<file path=ppt/tags/tag4024.xml><?xml version="1.0" encoding="utf-8"?>
<p:tagLst xmlns:p="http://schemas.openxmlformats.org/presentationml/2006/main">
  <p:tag name="POWER_USER_DIAGRAM_CIRCULAR_ARROW_KEY" val="POWER_USER_DIAGRAM_CIRCULAR_ARROW_VALUE_18"/>
</p:tagLst>
</file>

<file path=ppt/tags/tag4025.xml><?xml version="1.0" encoding="utf-8"?>
<p:tagLst xmlns:p="http://schemas.openxmlformats.org/presentationml/2006/main">
  <p:tag name="POWER_USER_DIAGRAM_CIRCULAR_ARROW_KEY" val="POWER_USER_DIAGRAM_CIRCULAR_ARROW_VALUE_19"/>
</p:tagLst>
</file>

<file path=ppt/tags/tag4026.xml><?xml version="1.0" encoding="utf-8"?>
<p:tagLst xmlns:p="http://schemas.openxmlformats.org/presentationml/2006/main">
  <p:tag name="POWER_USER_DIAGRAM_CIRCULAR_ARROW_KEY" val="POWER_USER_DIAGRAM_CIRCULAR_ARROW_VALUE_20"/>
</p:tagLst>
</file>

<file path=ppt/tags/tag4027.xml><?xml version="1.0" encoding="utf-8"?>
<p:tagLst xmlns:p="http://schemas.openxmlformats.org/presentationml/2006/main">
  <p:tag name="POWER_USER_DIAGRAM_CIRCULAR_ARROW_KEY" val="POWER_USER_DIAGRAM_CIRCULAR_ARROW_VALUE_21"/>
</p:tagLst>
</file>

<file path=ppt/tags/tag4028.xml><?xml version="1.0" encoding="utf-8"?>
<p:tagLst xmlns:p="http://schemas.openxmlformats.org/presentationml/2006/main">
  <p:tag name="POWER_USER_DIAGRAM_CIRCULAR_ARROW_KEY" val="POWER_USER_DIAGRAM_CIRCULAR_ARROW_VALUE_22"/>
</p:tagLst>
</file>

<file path=ppt/tags/tag4029.xml><?xml version="1.0" encoding="utf-8"?>
<p:tagLst xmlns:p="http://schemas.openxmlformats.org/presentationml/2006/main">
  <p:tag name="POWER_USER_DIAGRAM_CIRCULAR_ARROW_KEY" val="POWER_USER_DIAGRAM_CIRCULAR_ARROW_VALUE_23"/>
</p:tagLst>
</file>

<file path=ppt/tags/tag403.xml><?xml version="1.0" encoding="utf-8"?>
<p:tagLst xmlns:p="http://schemas.openxmlformats.org/presentationml/2006/main">
  <p:tag name="POWER_USER_DIAGRAM_CIRCULAR_ARROW_KEY" val="POWER_USER_DIAGRAM_CIRCULAR_ARROW_VALUE_33"/>
</p:tagLst>
</file>

<file path=ppt/tags/tag4030.xml><?xml version="1.0" encoding="utf-8"?>
<p:tagLst xmlns:p="http://schemas.openxmlformats.org/presentationml/2006/main">
  <p:tag name="POWER_USER_DIAGRAM_CIRCULAR_ARROW_KEY" val="POWER_USER_DIAGRAM_CIRCULAR_ARROW_VALUE_24"/>
</p:tagLst>
</file>

<file path=ppt/tags/tag4031.xml><?xml version="1.0" encoding="utf-8"?>
<p:tagLst xmlns:p="http://schemas.openxmlformats.org/presentationml/2006/main">
  <p:tag name="POWER_USER_DIAGRAM_CIRCULAR_ARROW_KEY" val="POWER_USER_DIAGRAM_CIRCULAR_ARROW_VALUE_25"/>
</p:tagLst>
</file>

<file path=ppt/tags/tag4032.xml><?xml version="1.0" encoding="utf-8"?>
<p:tagLst xmlns:p="http://schemas.openxmlformats.org/presentationml/2006/main">
  <p:tag name="POWER_USER_DIAGRAM_CIRCULAR_ARROW_KEY" val="POWER_USER_DIAGRAM_CIRCULAR_ARROW_VALUE_26"/>
</p:tagLst>
</file>

<file path=ppt/tags/tag4033.xml><?xml version="1.0" encoding="utf-8"?>
<p:tagLst xmlns:p="http://schemas.openxmlformats.org/presentationml/2006/main">
  <p:tag name="POWER_USER_DIAGRAM_CIRCULAR_ARROW_KEY" val="POWER_USER_DIAGRAM_CIRCULAR_ARROW_VALUE_27"/>
</p:tagLst>
</file>

<file path=ppt/tags/tag4034.xml><?xml version="1.0" encoding="utf-8"?>
<p:tagLst xmlns:p="http://schemas.openxmlformats.org/presentationml/2006/main">
  <p:tag name="POWER_USER_DIAGRAM_CIRCULAR_ARROW_KEY" val="POWER_USER_DIAGRAM_CIRCULAR_ARROW_VALUE_28"/>
</p:tagLst>
</file>

<file path=ppt/tags/tag4035.xml><?xml version="1.0" encoding="utf-8"?>
<p:tagLst xmlns:p="http://schemas.openxmlformats.org/presentationml/2006/main">
  <p:tag name="POWER_USER_DIAGRAM_CIRCULAR_ARROW_KEY" val="POWER_USER_DIAGRAM_CIRCULAR_ARROW_VALUE_29"/>
</p:tagLst>
</file>

<file path=ppt/tags/tag4036.xml><?xml version="1.0" encoding="utf-8"?>
<p:tagLst xmlns:p="http://schemas.openxmlformats.org/presentationml/2006/main">
  <p:tag name="POWER_USER_DIAGRAM_CIRCULAR_ARROW_KEY" val="POWER_USER_DIAGRAM_CIRCULAR_ARROW_VALUE_30"/>
</p:tagLst>
</file>

<file path=ppt/tags/tag4037.xml><?xml version="1.0" encoding="utf-8"?>
<p:tagLst xmlns:p="http://schemas.openxmlformats.org/presentationml/2006/main">
  <p:tag name="POWER_USER_DIAGRAM_CIRCULAR_ARROW_KEY" val="POWER_USER_DIAGRAM_CIRCULAR_ARROW_VALUE_31"/>
</p:tagLst>
</file>

<file path=ppt/tags/tag4038.xml><?xml version="1.0" encoding="utf-8"?>
<p:tagLst xmlns:p="http://schemas.openxmlformats.org/presentationml/2006/main">
  <p:tag name="POWER_USER_DIAGRAM_CIRCULAR_ARROW_KEY" val="POWER_USER_DIAGRAM_CIRCULAR_ARROW_VALUE_32"/>
</p:tagLst>
</file>

<file path=ppt/tags/tag4039.xml><?xml version="1.0" encoding="utf-8"?>
<p:tagLst xmlns:p="http://schemas.openxmlformats.org/presentationml/2006/main">
  <p:tag name="POWER_USER_DIAGRAM_CIRCULAR_ARROW_KEY" val="POWER_USER_DIAGRAM_CIRCULAR_ARROW_VALUE_33"/>
</p:tagLst>
</file>

<file path=ppt/tags/tag404.xml><?xml version="1.0" encoding="utf-8"?>
<p:tagLst xmlns:p="http://schemas.openxmlformats.org/presentationml/2006/main">
  <p:tag name="POWER_USER_DIAGRAM_CIRCULAR_ARROW_KEY" val="POWER_USER_DIAGRAM_CIRCULAR_ARROW_VALUE_34"/>
</p:tagLst>
</file>

<file path=ppt/tags/tag4040.xml><?xml version="1.0" encoding="utf-8"?>
<p:tagLst xmlns:p="http://schemas.openxmlformats.org/presentationml/2006/main">
  <p:tag name="POWER_USER_DIAGRAM_CIRCULAR_ARROW_KEY" val="POWER_USER_DIAGRAM_CIRCULAR_ARROW_VALUE_34"/>
</p:tagLst>
</file>

<file path=ppt/tags/tag4041.xml><?xml version="1.0" encoding="utf-8"?>
<p:tagLst xmlns:p="http://schemas.openxmlformats.org/presentationml/2006/main">
  <p:tag name="POWER_USER_DIAGRAM_CIRCULAR_ARROW_KEY" val="POWER_USER_DIAGRAM_CIRCULAR_ARROW_VALUE_35"/>
</p:tagLst>
</file>

<file path=ppt/tags/tag4042.xml><?xml version="1.0" encoding="utf-8"?>
<p:tagLst xmlns:p="http://schemas.openxmlformats.org/presentationml/2006/main">
  <p:tag name="POWER_USER_DIAGRAM_CIRCULAR_ARROW_KEY" val="POWER_USER_DIAGRAM_CIRCULAR_ARROW_VALUE_36"/>
</p:tagLst>
</file>

<file path=ppt/tags/tag4043.xml><?xml version="1.0" encoding="utf-8"?>
<p:tagLst xmlns:p="http://schemas.openxmlformats.org/presentationml/2006/main">
  <p:tag name="POWER_USER_DIAGRAM_CIRCULAR_ARROW_KEY" val="POWER_USER_DIAGRAM_CIRCULAR_ARROW_VALUE_37"/>
</p:tagLst>
</file>

<file path=ppt/tags/tag4044.xml><?xml version="1.0" encoding="utf-8"?>
<p:tagLst xmlns:p="http://schemas.openxmlformats.org/presentationml/2006/main">
  <p:tag name="POWER_USER_DIAGRAM_CIRCULAR_ARROW_KEY" val="POWER_USER_DIAGRAM_CIRCULAR_ARROW_VALUE_38"/>
</p:tagLst>
</file>

<file path=ppt/tags/tag4045.xml><?xml version="1.0" encoding="utf-8"?>
<p:tagLst xmlns:p="http://schemas.openxmlformats.org/presentationml/2006/main">
  <p:tag name="POWER_USER_DIAGRAM_CIRCULAR_ARROW_KEY" val="POWER_USER_DIAGRAM_CIRCULAR_ARROW_VALUE_39"/>
</p:tagLst>
</file>

<file path=ppt/tags/tag4046.xml><?xml version="1.0" encoding="utf-8"?>
<p:tagLst xmlns:p="http://schemas.openxmlformats.org/presentationml/2006/main">
  <p:tag name="POWER_USER_DIAGRAM_CIRCULAR_ARROW_KEY" val="POWER_USER_DIAGRAM_CIRCULAR_ARROW_VALUE_40"/>
</p:tagLst>
</file>

<file path=ppt/tags/tag4047.xml><?xml version="1.0" encoding="utf-8"?>
<p:tagLst xmlns:p="http://schemas.openxmlformats.org/presentationml/2006/main">
  <p:tag name="POWER_USER_DIAGRAM_CIRCULAR_ARROW_KEY" val="POWER_USER_DIAGRAM_CIRCULAR_ARROW_VALUE_41"/>
</p:tagLst>
</file>

<file path=ppt/tags/tag4048.xml><?xml version="1.0" encoding="utf-8"?>
<p:tagLst xmlns:p="http://schemas.openxmlformats.org/presentationml/2006/main">
  <p:tag name="POWER_USER_DIAGRAM_CIRCULAR_ARROW_KEY" val="POWER_USER_DIAGRAM_CIRCULAR_ARROW_VALUE_42"/>
</p:tagLst>
</file>

<file path=ppt/tags/tag4049.xml><?xml version="1.0" encoding="utf-8"?>
<p:tagLst xmlns:p="http://schemas.openxmlformats.org/presentationml/2006/main">
  <p:tag name="POWER_USER_DIAGRAM_CIRCULAR_ARROW_KEY" val="POWER_USER_DIAGRAM_CIRCULAR_ARROW_VALUE_43"/>
</p:tagLst>
</file>

<file path=ppt/tags/tag405.xml><?xml version="1.0" encoding="utf-8"?>
<p:tagLst xmlns:p="http://schemas.openxmlformats.org/presentationml/2006/main">
  <p:tag name="POWER_USER_DIAGRAM_CIRCULAR_ARROW_KEY" val="POWER_USER_DIAGRAM_CIRCULAR_ARROW_VALUE_35"/>
</p:tagLst>
</file>

<file path=ppt/tags/tag4050.xml><?xml version="1.0" encoding="utf-8"?>
<p:tagLst xmlns:p="http://schemas.openxmlformats.org/presentationml/2006/main">
  <p:tag name="POWER_USER_DIAGRAM_CIRCULAR_ARROW_KEY" val="POWER_USER_DIAGRAM_CIRCULAR_ARROW_VALUE_44"/>
</p:tagLst>
</file>

<file path=ppt/tags/tag4051.xml><?xml version="1.0" encoding="utf-8"?>
<p:tagLst xmlns:p="http://schemas.openxmlformats.org/presentationml/2006/main">
  <p:tag name="POWER_USER_DIAGRAM_CIRCULAR_ARROW_KEY" val="POWER_USER_DIAGRAM_CIRCULAR_ARROW_VALUE_45"/>
</p:tagLst>
</file>

<file path=ppt/tags/tag4052.xml><?xml version="1.0" encoding="utf-8"?>
<p:tagLst xmlns:p="http://schemas.openxmlformats.org/presentationml/2006/main">
  <p:tag name="POWER_USER_DIAGRAM_CIRCULAR_ARROW_KEY" val="POWER_USER_DIAGRAM_CIRCULAR_ARROW_VALUE_46"/>
</p:tagLst>
</file>

<file path=ppt/tags/tag4053.xml><?xml version="1.0" encoding="utf-8"?>
<p:tagLst xmlns:p="http://schemas.openxmlformats.org/presentationml/2006/main">
  <p:tag name="POWER_USER_DIAGRAM_CIRCULAR_ARROW_KEY" val="POWER_USER_DIAGRAM_CIRCULAR_ARROW_VALUE_47"/>
</p:tagLst>
</file>

<file path=ppt/tags/tag4054.xml><?xml version="1.0" encoding="utf-8"?>
<p:tagLst xmlns:p="http://schemas.openxmlformats.org/presentationml/2006/main">
  <p:tag name="POWER_USER_DIAGRAM_CIRCULAR_ARROW_KEY" val="POWER_USER_DIAGRAM_CIRCULAR_ARROW_VALUE_48"/>
</p:tagLst>
</file>

<file path=ppt/tags/tag4055.xml><?xml version="1.0" encoding="utf-8"?>
<p:tagLst xmlns:p="http://schemas.openxmlformats.org/presentationml/2006/main">
  <p:tag name="POWER_USER_DIAGRAM_CIRCULAR_ARROW_KEY" val="POWER_USER_DIAGRAM_CIRCULAR_ARROW_VALUE_49"/>
</p:tagLst>
</file>

<file path=ppt/tags/tag4056.xml><?xml version="1.0" encoding="utf-8"?>
<p:tagLst xmlns:p="http://schemas.openxmlformats.org/presentationml/2006/main">
  <p:tag name="POWER_USER_DIAGRAM_CIRCULAR_ARROW_KEY" val="POWER_USER_DIAGRAM_CIRCULAR_ARROW_VALUE_50"/>
</p:tagLst>
</file>

<file path=ppt/tags/tag4057.xml><?xml version="1.0" encoding="utf-8"?>
<p:tagLst xmlns:p="http://schemas.openxmlformats.org/presentationml/2006/main">
  <p:tag name="POWER_USER_DIAGRAM_CIRCULAR_ARROW_KEY" val="POWER_USER_DIAGRAM_CIRCULAR_ARROW_VALUE_5"/>
</p:tagLst>
</file>

<file path=ppt/tags/tag4058.xml><?xml version="1.0" encoding="utf-8"?>
<p:tagLst xmlns:p="http://schemas.openxmlformats.org/presentationml/2006/main">
  <p:tag name="POWER_USER_DIAGRAM_CIRCULAR_ARROW_KEY" val="POWER_USER_DIAGRAM_CIRCULAR_ARROW_VALUE_6"/>
</p:tagLst>
</file>

<file path=ppt/tags/tag4059.xml><?xml version="1.0" encoding="utf-8"?>
<p:tagLst xmlns:p="http://schemas.openxmlformats.org/presentationml/2006/main">
  <p:tag name="POWER_USER_DIAGRAM_CIRCULAR_ARROW_KEY" val="POWER_USER_DIAGRAM_CIRCULAR_ARROW_VALUE_7"/>
</p:tagLst>
</file>

<file path=ppt/tags/tag406.xml><?xml version="1.0" encoding="utf-8"?>
<p:tagLst xmlns:p="http://schemas.openxmlformats.org/presentationml/2006/main">
  <p:tag name="POWER_USER_DIAGRAM_CIRCULAR_ARROW_KEY" val="POWER_USER_DIAGRAM_CIRCULAR_ARROW_VALUE_36"/>
</p:tagLst>
</file>

<file path=ppt/tags/tag4060.xml><?xml version="1.0" encoding="utf-8"?>
<p:tagLst xmlns:p="http://schemas.openxmlformats.org/presentationml/2006/main">
  <p:tag name="POWER_USER_DIAGRAM_CIRCULAR_ARROW_KEY" val="POWER_USER_DIAGRAM_CIRCULAR_ARROW_VALUE_8"/>
</p:tagLst>
</file>

<file path=ppt/tags/tag4061.xml><?xml version="1.0" encoding="utf-8"?>
<p:tagLst xmlns:p="http://schemas.openxmlformats.org/presentationml/2006/main">
  <p:tag name="POWER_USER_DIAGRAM_CIRCULAR_ARROW_KEY" val="POWER_USER_DIAGRAM_CIRCULAR_ARROW_VALUE_9"/>
</p:tagLst>
</file>

<file path=ppt/tags/tag4062.xml><?xml version="1.0" encoding="utf-8"?>
<p:tagLst xmlns:p="http://schemas.openxmlformats.org/presentationml/2006/main">
  <p:tag name="POWER_USER_DIAGRAM_CIRCULAR_ARROW_KEY" val="POWER_USER_DIAGRAM_CIRCULAR_ARROW_VALUE_10"/>
</p:tagLst>
</file>

<file path=ppt/tags/tag4063.xml><?xml version="1.0" encoding="utf-8"?>
<p:tagLst xmlns:p="http://schemas.openxmlformats.org/presentationml/2006/main">
  <p:tag name="POWER_USER_DIAGRAM_CIRCULAR_ARROW_KEY" val="POWER_USER_DIAGRAM_CIRCULAR_ARROW_VALUE_11"/>
</p:tagLst>
</file>

<file path=ppt/tags/tag4064.xml><?xml version="1.0" encoding="utf-8"?>
<p:tagLst xmlns:p="http://schemas.openxmlformats.org/presentationml/2006/main">
  <p:tag name="POWER_USER_DIAGRAM_CIRCULAR_ARROW_KEY" val="POWER_USER_DIAGRAM_CIRCULAR_ARROW_VALUE_12"/>
</p:tagLst>
</file>

<file path=ppt/tags/tag4065.xml><?xml version="1.0" encoding="utf-8"?>
<p:tagLst xmlns:p="http://schemas.openxmlformats.org/presentationml/2006/main">
  <p:tag name="POWER_USER_DIAGRAM_CIRCULAR_ARROW_KEY" val="POWER_USER_DIAGRAM_CIRCULAR_ARROW_VALUE_13"/>
</p:tagLst>
</file>

<file path=ppt/tags/tag4066.xml><?xml version="1.0" encoding="utf-8"?>
<p:tagLst xmlns:p="http://schemas.openxmlformats.org/presentationml/2006/main">
  <p:tag name="POWER_USER_DIAGRAM_CIRCULAR_ARROW_KEY" val="POWER_USER_DIAGRAM_CIRCULAR_ARROW_VALUE_14"/>
</p:tagLst>
</file>

<file path=ppt/tags/tag4067.xml><?xml version="1.0" encoding="utf-8"?>
<p:tagLst xmlns:p="http://schemas.openxmlformats.org/presentationml/2006/main">
  <p:tag name="POWER_USER_DIAGRAM_CIRCULAR_ARROW_KEY" val="POWER_USER_DIAGRAM_CIRCULAR_ARROW_VALUE_15"/>
</p:tagLst>
</file>

<file path=ppt/tags/tag4068.xml><?xml version="1.0" encoding="utf-8"?>
<p:tagLst xmlns:p="http://schemas.openxmlformats.org/presentationml/2006/main">
  <p:tag name="POWER_USER_DIAGRAM_CIRCULAR_ARROW_KEY" val="POWER_USER_DIAGRAM_CIRCULAR_ARROW_VALUE_16"/>
</p:tagLst>
</file>

<file path=ppt/tags/tag4069.xml><?xml version="1.0" encoding="utf-8"?>
<p:tagLst xmlns:p="http://schemas.openxmlformats.org/presentationml/2006/main">
  <p:tag name="POWER_USER_DIAGRAM_CIRCULAR_ARROW_KEY" val="POWER_USER_DIAGRAM_CIRCULAR_ARROW_VALUE_17"/>
</p:tagLst>
</file>

<file path=ppt/tags/tag407.xml><?xml version="1.0" encoding="utf-8"?>
<p:tagLst xmlns:p="http://schemas.openxmlformats.org/presentationml/2006/main">
  <p:tag name="POWER_USER_DIAGRAM_CIRCULAR_ARROW_KEY" val="POWER_USER_DIAGRAM_CIRCULAR_ARROW_VALUE_37"/>
</p:tagLst>
</file>

<file path=ppt/tags/tag4070.xml><?xml version="1.0" encoding="utf-8"?>
<p:tagLst xmlns:p="http://schemas.openxmlformats.org/presentationml/2006/main">
  <p:tag name="POWER_USER_DIAGRAM_CIRCULAR_ARROW_KEY" val="POWER_USER_DIAGRAM_CIRCULAR_ARROW_VALUE_18"/>
</p:tagLst>
</file>

<file path=ppt/tags/tag4071.xml><?xml version="1.0" encoding="utf-8"?>
<p:tagLst xmlns:p="http://schemas.openxmlformats.org/presentationml/2006/main">
  <p:tag name="POWER_USER_DIAGRAM_CIRCULAR_ARROW_KEY" val="POWER_USER_DIAGRAM_CIRCULAR_ARROW_VALUE_19"/>
</p:tagLst>
</file>

<file path=ppt/tags/tag4072.xml><?xml version="1.0" encoding="utf-8"?>
<p:tagLst xmlns:p="http://schemas.openxmlformats.org/presentationml/2006/main">
  <p:tag name="POWER_USER_DIAGRAM_CIRCULAR_ARROW_KEY" val="POWER_USER_DIAGRAM_CIRCULAR_ARROW_VALUE_20"/>
</p:tagLst>
</file>

<file path=ppt/tags/tag4073.xml><?xml version="1.0" encoding="utf-8"?>
<p:tagLst xmlns:p="http://schemas.openxmlformats.org/presentationml/2006/main">
  <p:tag name="POWER_USER_DIAGRAM_CIRCULAR_ARROW_KEY" val="POWER_USER_DIAGRAM_CIRCULAR_ARROW_VALUE_21"/>
</p:tagLst>
</file>

<file path=ppt/tags/tag4074.xml><?xml version="1.0" encoding="utf-8"?>
<p:tagLst xmlns:p="http://schemas.openxmlformats.org/presentationml/2006/main">
  <p:tag name="POWER_USER_DIAGRAM_CIRCULAR_ARROW_KEY" val="POWER_USER_DIAGRAM_CIRCULAR_ARROW_VALUE_22"/>
</p:tagLst>
</file>

<file path=ppt/tags/tag4075.xml><?xml version="1.0" encoding="utf-8"?>
<p:tagLst xmlns:p="http://schemas.openxmlformats.org/presentationml/2006/main">
  <p:tag name="POWER_USER_DIAGRAM_CIRCULAR_ARROW_KEY" val="POWER_USER_DIAGRAM_CIRCULAR_ARROW_VALUE_23"/>
</p:tagLst>
</file>

<file path=ppt/tags/tag4076.xml><?xml version="1.0" encoding="utf-8"?>
<p:tagLst xmlns:p="http://schemas.openxmlformats.org/presentationml/2006/main">
  <p:tag name="POWER_USER_DIAGRAM_CIRCULAR_ARROW_KEY" val="POWER_USER_DIAGRAM_CIRCULAR_ARROW_VALUE_24"/>
</p:tagLst>
</file>

<file path=ppt/tags/tag4077.xml><?xml version="1.0" encoding="utf-8"?>
<p:tagLst xmlns:p="http://schemas.openxmlformats.org/presentationml/2006/main">
  <p:tag name="POWER_USER_DIAGRAM_CIRCULAR_ARROW_KEY" val="POWER_USER_DIAGRAM_CIRCULAR_ARROW_VALUE_25"/>
</p:tagLst>
</file>

<file path=ppt/tags/tag4078.xml><?xml version="1.0" encoding="utf-8"?>
<p:tagLst xmlns:p="http://schemas.openxmlformats.org/presentationml/2006/main">
  <p:tag name="POWER_USER_DIAGRAM_CIRCULAR_ARROW_KEY" val="POWER_USER_DIAGRAM_CIRCULAR_ARROW_VALUE_26"/>
</p:tagLst>
</file>

<file path=ppt/tags/tag4079.xml><?xml version="1.0" encoding="utf-8"?>
<p:tagLst xmlns:p="http://schemas.openxmlformats.org/presentationml/2006/main">
  <p:tag name="POWER_USER_DIAGRAM_CIRCULAR_ARROW_KEY" val="POWER_USER_DIAGRAM_CIRCULAR_ARROW_VALUE_27"/>
</p:tagLst>
</file>

<file path=ppt/tags/tag408.xml><?xml version="1.0" encoding="utf-8"?>
<p:tagLst xmlns:p="http://schemas.openxmlformats.org/presentationml/2006/main">
  <p:tag name="POWER_USER_DIAGRAM_CIRCULAR_ARROW_KEY" val="POWER_USER_DIAGRAM_CIRCULAR_ARROW_VALUE_38"/>
</p:tagLst>
</file>

<file path=ppt/tags/tag4080.xml><?xml version="1.0" encoding="utf-8"?>
<p:tagLst xmlns:p="http://schemas.openxmlformats.org/presentationml/2006/main">
  <p:tag name="POWER_USER_DIAGRAM_CIRCULAR_ARROW_KEY" val="POWER_USER_DIAGRAM_CIRCULAR_ARROW_VALUE_28"/>
</p:tagLst>
</file>

<file path=ppt/tags/tag4081.xml><?xml version="1.0" encoding="utf-8"?>
<p:tagLst xmlns:p="http://schemas.openxmlformats.org/presentationml/2006/main">
  <p:tag name="POWER_USER_DIAGRAM_CIRCULAR_ARROW_KEY" val="POWER_USER_DIAGRAM_CIRCULAR_ARROW_VALUE_29"/>
</p:tagLst>
</file>

<file path=ppt/tags/tag4082.xml><?xml version="1.0" encoding="utf-8"?>
<p:tagLst xmlns:p="http://schemas.openxmlformats.org/presentationml/2006/main">
  <p:tag name="POWER_USER_DIAGRAM_CIRCULAR_ARROW_KEY" val="POWER_USER_DIAGRAM_CIRCULAR_ARROW_VALUE_30"/>
</p:tagLst>
</file>

<file path=ppt/tags/tag4083.xml><?xml version="1.0" encoding="utf-8"?>
<p:tagLst xmlns:p="http://schemas.openxmlformats.org/presentationml/2006/main">
  <p:tag name="POWER_USER_DIAGRAM_CIRCULAR_ARROW_KEY" val="POWER_USER_DIAGRAM_CIRCULAR_ARROW_VALUE_31"/>
</p:tagLst>
</file>

<file path=ppt/tags/tag4084.xml><?xml version="1.0" encoding="utf-8"?>
<p:tagLst xmlns:p="http://schemas.openxmlformats.org/presentationml/2006/main">
  <p:tag name="POWER_USER_DIAGRAM_CIRCULAR_ARROW_KEY" val="POWER_USER_DIAGRAM_CIRCULAR_ARROW_VALUE_32"/>
</p:tagLst>
</file>

<file path=ppt/tags/tag4085.xml><?xml version="1.0" encoding="utf-8"?>
<p:tagLst xmlns:p="http://schemas.openxmlformats.org/presentationml/2006/main">
  <p:tag name="POWER_USER_DIAGRAM_CIRCULAR_ARROW_KEY" val="POWER_USER_DIAGRAM_CIRCULAR_ARROW_VALUE_33"/>
</p:tagLst>
</file>

<file path=ppt/tags/tag4086.xml><?xml version="1.0" encoding="utf-8"?>
<p:tagLst xmlns:p="http://schemas.openxmlformats.org/presentationml/2006/main">
  <p:tag name="POWER_USER_DIAGRAM_CIRCULAR_ARROW_KEY" val="POWER_USER_DIAGRAM_CIRCULAR_ARROW_VALUE_34"/>
</p:tagLst>
</file>

<file path=ppt/tags/tag4087.xml><?xml version="1.0" encoding="utf-8"?>
<p:tagLst xmlns:p="http://schemas.openxmlformats.org/presentationml/2006/main">
  <p:tag name="POWER_USER_DIAGRAM_CIRCULAR_ARROW_KEY" val="POWER_USER_DIAGRAM_CIRCULAR_ARROW_VALUE_35"/>
</p:tagLst>
</file>

<file path=ppt/tags/tag4088.xml><?xml version="1.0" encoding="utf-8"?>
<p:tagLst xmlns:p="http://schemas.openxmlformats.org/presentationml/2006/main">
  <p:tag name="POWER_USER_DIAGRAM_CIRCULAR_ARROW_KEY" val="POWER_USER_DIAGRAM_CIRCULAR_ARROW_VALUE_36"/>
</p:tagLst>
</file>

<file path=ppt/tags/tag4089.xml><?xml version="1.0" encoding="utf-8"?>
<p:tagLst xmlns:p="http://schemas.openxmlformats.org/presentationml/2006/main">
  <p:tag name="POWER_USER_DIAGRAM_CIRCULAR_ARROW_KEY" val="POWER_USER_DIAGRAM_CIRCULAR_ARROW_VALUE_37"/>
</p:tagLst>
</file>

<file path=ppt/tags/tag409.xml><?xml version="1.0" encoding="utf-8"?>
<p:tagLst xmlns:p="http://schemas.openxmlformats.org/presentationml/2006/main">
  <p:tag name="POWER_USER_DIAGRAM_CIRCULAR_ARROW_KEY" val="POWER_USER_DIAGRAM_CIRCULAR_ARROW_VALUE_39"/>
</p:tagLst>
</file>

<file path=ppt/tags/tag4090.xml><?xml version="1.0" encoding="utf-8"?>
<p:tagLst xmlns:p="http://schemas.openxmlformats.org/presentationml/2006/main">
  <p:tag name="POWER_USER_DIAGRAM_CIRCULAR_ARROW_KEY" val="POWER_USER_DIAGRAM_CIRCULAR_ARROW_VALUE_38"/>
</p:tagLst>
</file>

<file path=ppt/tags/tag4091.xml><?xml version="1.0" encoding="utf-8"?>
<p:tagLst xmlns:p="http://schemas.openxmlformats.org/presentationml/2006/main">
  <p:tag name="POWER_USER_DIAGRAM_CIRCULAR_ARROW_KEY" val="POWER_USER_DIAGRAM_CIRCULAR_ARROW_VALUE_39"/>
</p:tagLst>
</file>

<file path=ppt/tags/tag4092.xml><?xml version="1.0" encoding="utf-8"?>
<p:tagLst xmlns:p="http://schemas.openxmlformats.org/presentationml/2006/main">
  <p:tag name="POWER_USER_DIAGRAM_CIRCULAR_ARROW_KEY" val="POWER_USER_DIAGRAM_CIRCULAR_ARROW_VALUE_40"/>
</p:tagLst>
</file>

<file path=ppt/tags/tag4093.xml><?xml version="1.0" encoding="utf-8"?>
<p:tagLst xmlns:p="http://schemas.openxmlformats.org/presentationml/2006/main">
  <p:tag name="POWER_USER_DIAGRAM_CIRCULAR_ARROW_KEY" val="POWER_USER_DIAGRAM_CIRCULAR_ARROW_VALUE_41"/>
</p:tagLst>
</file>

<file path=ppt/tags/tag4094.xml><?xml version="1.0" encoding="utf-8"?>
<p:tagLst xmlns:p="http://schemas.openxmlformats.org/presentationml/2006/main">
  <p:tag name="POWER_USER_DIAGRAM_CIRCULAR_ARROW_KEY" val="POWER_USER_DIAGRAM_CIRCULAR_ARROW_VALUE_42"/>
</p:tagLst>
</file>

<file path=ppt/tags/tag4095.xml><?xml version="1.0" encoding="utf-8"?>
<p:tagLst xmlns:p="http://schemas.openxmlformats.org/presentationml/2006/main">
  <p:tag name="POWER_USER_DIAGRAM_CIRCULAR_ARROW_KEY" val="POWER_USER_DIAGRAM_CIRCULAR_ARROW_VALUE_43"/>
</p:tagLst>
</file>

<file path=ppt/tags/tag4096.xml><?xml version="1.0" encoding="utf-8"?>
<p:tagLst xmlns:p="http://schemas.openxmlformats.org/presentationml/2006/main">
  <p:tag name="POWER_USER_DIAGRAM_CIRCULAR_ARROW_KEY" val="POWER_USER_DIAGRAM_CIRCULAR_ARROW_VALUE_44"/>
</p:tagLst>
</file>

<file path=ppt/tags/tag4097.xml><?xml version="1.0" encoding="utf-8"?>
<p:tagLst xmlns:p="http://schemas.openxmlformats.org/presentationml/2006/main">
  <p:tag name="POWER_USER_DIAGRAM_CIRCULAR_ARROW_KEY" val="POWER_USER_DIAGRAM_CIRCULAR_ARROW_VALUE_45"/>
</p:tagLst>
</file>

<file path=ppt/tags/tag4098.xml><?xml version="1.0" encoding="utf-8"?>
<p:tagLst xmlns:p="http://schemas.openxmlformats.org/presentationml/2006/main">
  <p:tag name="POWER_USER_DIAGRAM_CIRCULAR_ARROW_KEY" val="POWER_USER_DIAGRAM_CIRCULAR_ARROW_VALUE_46"/>
</p:tagLst>
</file>

<file path=ppt/tags/tag4099.xml><?xml version="1.0" encoding="utf-8"?>
<p:tagLst xmlns:p="http://schemas.openxmlformats.org/presentationml/2006/main">
  <p:tag name="POWER_USER_DIAGRAM_CIRCULAR_ARROW_KEY" val="POWER_USER_DIAGRAM_CIRCULAR_ARROW_VALUE_47"/>
</p:tagLst>
</file>

<file path=ppt/tags/tag41.xml><?xml version="1.0" encoding="utf-8"?>
<p:tagLst xmlns:p="http://schemas.openxmlformats.org/presentationml/2006/main">
  <p:tag name="POWER_USER_DIAGRAM_CIRCULAR_ARROW_KEY" val="POWER_USER_DIAGRAM_CIRCULAR_ARROW_VALUE_43"/>
</p:tagLst>
</file>

<file path=ppt/tags/tag410.xml><?xml version="1.0" encoding="utf-8"?>
<p:tagLst xmlns:p="http://schemas.openxmlformats.org/presentationml/2006/main">
  <p:tag name="POWER_USER_DIAGRAM_CIRCULAR_ARROW_KEY" val="POWER_USER_DIAGRAM_CIRCULAR_ARROW_VALUE_40"/>
</p:tagLst>
</file>

<file path=ppt/tags/tag4100.xml><?xml version="1.0" encoding="utf-8"?>
<p:tagLst xmlns:p="http://schemas.openxmlformats.org/presentationml/2006/main">
  <p:tag name="POWER_USER_DIAGRAM_CIRCULAR_ARROW_KEY" val="POWER_USER_DIAGRAM_CIRCULAR_ARROW_VALUE_48"/>
</p:tagLst>
</file>

<file path=ppt/tags/tag4101.xml><?xml version="1.0" encoding="utf-8"?>
<p:tagLst xmlns:p="http://schemas.openxmlformats.org/presentationml/2006/main">
  <p:tag name="POWER_USER_DIAGRAM_CIRCULAR_ARROW_KEY" val="POWER_USER_DIAGRAM_CIRCULAR_ARROW_VALUE_49"/>
</p:tagLst>
</file>

<file path=ppt/tags/tag4102.xml><?xml version="1.0" encoding="utf-8"?>
<p:tagLst xmlns:p="http://schemas.openxmlformats.org/presentationml/2006/main">
  <p:tag name="POWER_USER_DIAGRAM_CIRCULAR_ARROW_KEY" val="POWER_USER_DIAGRAM_CIRCULAR_ARROW_VALUE_50"/>
</p:tagLst>
</file>

<file path=ppt/tags/tag4103.xml><?xml version="1.0" encoding="utf-8"?>
<p:tagLst xmlns:p="http://schemas.openxmlformats.org/presentationml/2006/main">
  <p:tag name="POWER_USER_DIAGRAM_CIRCULAR_ARROW_KEY" val="POWER_USER_DIAGRAM_CIRCULAR_ARROW_VALUE_5"/>
</p:tagLst>
</file>

<file path=ppt/tags/tag4104.xml><?xml version="1.0" encoding="utf-8"?>
<p:tagLst xmlns:p="http://schemas.openxmlformats.org/presentationml/2006/main">
  <p:tag name="POWER_USER_DIAGRAM_CIRCULAR_ARROW_KEY" val="POWER_USER_DIAGRAM_CIRCULAR_ARROW_VALUE_6"/>
</p:tagLst>
</file>

<file path=ppt/tags/tag4105.xml><?xml version="1.0" encoding="utf-8"?>
<p:tagLst xmlns:p="http://schemas.openxmlformats.org/presentationml/2006/main">
  <p:tag name="POWER_USER_DIAGRAM_CIRCULAR_ARROW_KEY" val="POWER_USER_DIAGRAM_CIRCULAR_ARROW_VALUE_7"/>
</p:tagLst>
</file>

<file path=ppt/tags/tag4106.xml><?xml version="1.0" encoding="utf-8"?>
<p:tagLst xmlns:p="http://schemas.openxmlformats.org/presentationml/2006/main">
  <p:tag name="POWER_USER_DIAGRAM_CIRCULAR_ARROW_KEY" val="POWER_USER_DIAGRAM_CIRCULAR_ARROW_VALUE_8"/>
</p:tagLst>
</file>

<file path=ppt/tags/tag4107.xml><?xml version="1.0" encoding="utf-8"?>
<p:tagLst xmlns:p="http://schemas.openxmlformats.org/presentationml/2006/main">
  <p:tag name="POWER_USER_DIAGRAM_CIRCULAR_ARROW_KEY" val="POWER_USER_DIAGRAM_CIRCULAR_ARROW_VALUE_9"/>
</p:tagLst>
</file>

<file path=ppt/tags/tag4108.xml><?xml version="1.0" encoding="utf-8"?>
<p:tagLst xmlns:p="http://schemas.openxmlformats.org/presentationml/2006/main">
  <p:tag name="POWER_USER_DIAGRAM_CIRCULAR_ARROW_KEY" val="POWER_USER_DIAGRAM_CIRCULAR_ARROW_VALUE_10"/>
</p:tagLst>
</file>

<file path=ppt/tags/tag4109.xml><?xml version="1.0" encoding="utf-8"?>
<p:tagLst xmlns:p="http://schemas.openxmlformats.org/presentationml/2006/main">
  <p:tag name="POWER_USER_DIAGRAM_CIRCULAR_ARROW_KEY" val="POWER_USER_DIAGRAM_CIRCULAR_ARROW_VALUE_11"/>
</p:tagLst>
</file>

<file path=ppt/tags/tag411.xml><?xml version="1.0" encoding="utf-8"?>
<p:tagLst xmlns:p="http://schemas.openxmlformats.org/presentationml/2006/main">
  <p:tag name="POWER_USER_DIAGRAM_CIRCULAR_ARROW_KEY" val="POWER_USER_DIAGRAM_CIRCULAR_ARROW_VALUE_41"/>
</p:tagLst>
</file>

<file path=ppt/tags/tag4110.xml><?xml version="1.0" encoding="utf-8"?>
<p:tagLst xmlns:p="http://schemas.openxmlformats.org/presentationml/2006/main">
  <p:tag name="POWER_USER_DIAGRAM_CIRCULAR_ARROW_KEY" val="POWER_USER_DIAGRAM_CIRCULAR_ARROW_VALUE_12"/>
</p:tagLst>
</file>

<file path=ppt/tags/tag4111.xml><?xml version="1.0" encoding="utf-8"?>
<p:tagLst xmlns:p="http://schemas.openxmlformats.org/presentationml/2006/main">
  <p:tag name="POWER_USER_DIAGRAM_CIRCULAR_ARROW_KEY" val="POWER_USER_DIAGRAM_CIRCULAR_ARROW_VALUE_13"/>
</p:tagLst>
</file>

<file path=ppt/tags/tag4112.xml><?xml version="1.0" encoding="utf-8"?>
<p:tagLst xmlns:p="http://schemas.openxmlformats.org/presentationml/2006/main">
  <p:tag name="POWER_USER_DIAGRAM_CIRCULAR_ARROW_KEY" val="POWER_USER_DIAGRAM_CIRCULAR_ARROW_VALUE_14"/>
</p:tagLst>
</file>

<file path=ppt/tags/tag4113.xml><?xml version="1.0" encoding="utf-8"?>
<p:tagLst xmlns:p="http://schemas.openxmlformats.org/presentationml/2006/main">
  <p:tag name="POWER_USER_DIAGRAM_CIRCULAR_ARROW_KEY" val="POWER_USER_DIAGRAM_CIRCULAR_ARROW_VALUE_15"/>
</p:tagLst>
</file>

<file path=ppt/tags/tag4114.xml><?xml version="1.0" encoding="utf-8"?>
<p:tagLst xmlns:p="http://schemas.openxmlformats.org/presentationml/2006/main">
  <p:tag name="POWER_USER_DIAGRAM_CIRCULAR_ARROW_KEY" val="POWER_USER_DIAGRAM_CIRCULAR_ARROW_VALUE_16"/>
</p:tagLst>
</file>

<file path=ppt/tags/tag4115.xml><?xml version="1.0" encoding="utf-8"?>
<p:tagLst xmlns:p="http://schemas.openxmlformats.org/presentationml/2006/main">
  <p:tag name="POWER_USER_DIAGRAM_CIRCULAR_ARROW_KEY" val="POWER_USER_DIAGRAM_CIRCULAR_ARROW_VALUE_17"/>
</p:tagLst>
</file>

<file path=ppt/tags/tag4116.xml><?xml version="1.0" encoding="utf-8"?>
<p:tagLst xmlns:p="http://schemas.openxmlformats.org/presentationml/2006/main">
  <p:tag name="POWER_USER_DIAGRAM_CIRCULAR_ARROW_KEY" val="POWER_USER_DIAGRAM_CIRCULAR_ARROW_VALUE_18"/>
</p:tagLst>
</file>

<file path=ppt/tags/tag4117.xml><?xml version="1.0" encoding="utf-8"?>
<p:tagLst xmlns:p="http://schemas.openxmlformats.org/presentationml/2006/main">
  <p:tag name="POWER_USER_DIAGRAM_CIRCULAR_ARROW_KEY" val="POWER_USER_DIAGRAM_CIRCULAR_ARROW_VALUE_19"/>
</p:tagLst>
</file>

<file path=ppt/tags/tag4118.xml><?xml version="1.0" encoding="utf-8"?>
<p:tagLst xmlns:p="http://schemas.openxmlformats.org/presentationml/2006/main">
  <p:tag name="POWER_USER_DIAGRAM_CIRCULAR_ARROW_KEY" val="POWER_USER_DIAGRAM_CIRCULAR_ARROW_VALUE_20"/>
</p:tagLst>
</file>

<file path=ppt/tags/tag4119.xml><?xml version="1.0" encoding="utf-8"?>
<p:tagLst xmlns:p="http://schemas.openxmlformats.org/presentationml/2006/main">
  <p:tag name="POWER_USER_DIAGRAM_CIRCULAR_ARROW_KEY" val="POWER_USER_DIAGRAM_CIRCULAR_ARROW_VALUE_21"/>
</p:tagLst>
</file>

<file path=ppt/tags/tag412.xml><?xml version="1.0" encoding="utf-8"?>
<p:tagLst xmlns:p="http://schemas.openxmlformats.org/presentationml/2006/main">
  <p:tag name="POWER_USER_DIAGRAM_CIRCULAR_ARROW_KEY" val="POWER_USER_DIAGRAM_CIRCULAR_ARROW_VALUE_42"/>
</p:tagLst>
</file>

<file path=ppt/tags/tag4120.xml><?xml version="1.0" encoding="utf-8"?>
<p:tagLst xmlns:p="http://schemas.openxmlformats.org/presentationml/2006/main">
  <p:tag name="POWER_USER_DIAGRAM_CIRCULAR_ARROW_KEY" val="POWER_USER_DIAGRAM_CIRCULAR_ARROW_VALUE_22"/>
</p:tagLst>
</file>

<file path=ppt/tags/tag4121.xml><?xml version="1.0" encoding="utf-8"?>
<p:tagLst xmlns:p="http://schemas.openxmlformats.org/presentationml/2006/main">
  <p:tag name="POWER_USER_DIAGRAM_CIRCULAR_ARROW_KEY" val="POWER_USER_DIAGRAM_CIRCULAR_ARROW_VALUE_23"/>
</p:tagLst>
</file>

<file path=ppt/tags/tag4122.xml><?xml version="1.0" encoding="utf-8"?>
<p:tagLst xmlns:p="http://schemas.openxmlformats.org/presentationml/2006/main">
  <p:tag name="POWER_USER_DIAGRAM_CIRCULAR_ARROW_KEY" val="POWER_USER_DIAGRAM_CIRCULAR_ARROW_VALUE_24"/>
</p:tagLst>
</file>

<file path=ppt/tags/tag4123.xml><?xml version="1.0" encoding="utf-8"?>
<p:tagLst xmlns:p="http://schemas.openxmlformats.org/presentationml/2006/main">
  <p:tag name="POWER_USER_DIAGRAM_CIRCULAR_ARROW_KEY" val="POWER_USER_DIAGRAM_CIRCULAR_ARROW_VALUE_25"/>
</p:tagLst>
</file>

<file path=ppt/tags/tag4124.xml><?xml version="1.0" encoding="utf-8"?>
<p:tagLst xmlns:p="http://schemas.openxmlformats.org/presentationml/2006/main">
  <p:tag name="POWER_USER_DIAGRAM_CIRCULAR_ARROW_KEY" val="POWER_USER_DIAGRAM_CIRCULAR_ARROW_VALUE_26"/>
</p:tagLst>
</file>

<file path=ppt/tags/tag4125.xml><?xml version="1.0" encoding="utf-8"?>
<p:tagLst xmlns:p="http://schemas.openxmlformats.org/presentationml/2006/main">
  <p:tag name="POWER_USER_DIAGRAM_CIRCULAR_ARROW_KEY" val="POWER_USER_DIAGRAM_CIRCULAR_ARROW_VALUE_27"/>
</p:tagLst>
</file>

<file path=ppt/tags/tag4126.xml><?xml version="1.0" encoding="utf-8"?>
<p:tagLst xmlns:p="http://schemas.openxmlformats.org/presentationml/2006/main">
  <p:tag name="POWER_USER_DIAGRAM_CIRCULAR_ARROW_KEY" val="POWER_USER_DIAGRAM_CIRCULAR_ARROW_VALUE_28"/>
</p:tagLst>
</file>

<file path=ppt/tags/tag4127.xml><?xml version="1.0" encoding="utf-8"?>
<p:tagLst xmlns:p="http://schemas.openxmlformats.org/presentationml/2006/main">
  <p:tag name="POWER_USER_DIAGRAM_CIRCULAR_ARROW_KEY" val="POWER_USER_DIAGRAM_CIRCULAR_ARROW_VALUE_29"/>
</p:tagLst>
</file>

<file path=ppt/tags/tag4128.xml><?xml version="1.0" encoding="utf-8"?>
<p:tagLst xmlns:p="http://schemas.openxmlformats.org/presentationml/2006/main">
  <p:tag name="POWER_USER_DIAGRAM_CIRCULAR_ARROW_KEY" val="POWER_USER_DIAGRAM_CIRCULAR_ARROW_VALUE_30"/>
</p:tagLst>
</file>

<file path=ppt/tags/tag4129.xml><?xml version="1.0" encoding="utf-8"?>
<p:tagLst xmlns:p="http://schemas.openxmlformats.org/presentationml/2006/main">
  <p:tag name="POWER_USER_DIAGRAM_CIRCULAR_ARROW_KEY" val="POWER_USER_DIAGRAM_CIRCULAR_ARROW_VALUE_31"/>
</p:tagLst>
</file>

<file path=ppt/tags/tag413.xml><?xml version="1.0" encoding="utf-8"?>
<p:tagLst xmlns:p="http://schemas.openxmlformats.org/presentationml/2006/main">
  <p:tag name="POWER_USER_DIAGRAM_CIRCULAR_ARROW_KEY" val="POWER_USER_DIAGRAM_CIRCULAR_ARROW_VALUE_43"/>
</p:tagLst>
</file>

<file path=ppt/tags/tag4130.xml><?xml version="1.0" encoding="utf-8"?>
<p:tagLst xmlns:p="http://schemas.openxmlformats.org/presentationml/2006/main">
  <p:tag name="POWER_USER_DIAGRAM_CIRCULAR_ARROW_KEY" val="POWER_USER_DIAGRAM_CIRCULAR_ARROW_VALUE_32"/>
</p:tagLst>
</file>

<file path=ppt/tags/tag4131.xml><?xml version="1.0" encoding="utf-8"?>
<p:tagLst xmlns:p="http://schemas.openxmlformats.org/presentationml/2006/main">
  <p:tag name="POWER_USER_DIAGRAM_CIRCULAR_ARROW_KEY" val="POWER_USER_DIAGRAM_CIRCULAR_ARROW_VALUE_33"/>
</p:tagLst>
</file>

<file path=ppt/tags/tag4132.xml><?xml version="1.0" encoding="utf-8"?>
<p:tagLst xmlns:p="http://schemas.openxmlformats.org/presentationml/2006/main">
  <p:tag name="POWER_USER_DIAGRAM_CIRCULAR_ARROW_KEY" val="POWER_USER_DIAGRAM_CIRCULAR_ARROW_VALUE_34"/>
</p:tagLst>
</file>

<file path=ppt/tags/tag4133.xml><?xml version="1.0" encoding="utf-8"?>
<p:tagLst xmlns:p="http://schemas.openxmlformats.org/presentationml/2006/main">
  <p:tag name="POWER_USER_DIAGRAM_CIRCULAR_ARROW_KEY" val="POWER_USER_DIAGRAM_CIRCULAR_ARROW_VALUE_35"/>
</p:tagLst>
</file>

<file path=ppt/tags/tag4134.xml><?xml version="1.0" encoding="utf-8"?>
<p:tagLst xmlns:p="http://schemas.openxmlformats.org/presentationml/2006/main">
  <p:tag name="POWER_USER_DIAGRAM_CIRCULAR_ARROW_KEY" val="POWER_USER_DIAGRAM_CIRCULAR_ARROW_VALUE_36"/>
</p:tagLst>
</file>

<file path=ppt/tags/tag4135.xml><?xml version="1.0" encoding="utf-8"?>
<p:tagLst xmlns:p="http://schemas.openxmlformats.org/presentationml/2006/main">
  <p:tag name="POWER_USER_DIAGRAM_CIRCULAR_ARROW_KEY" val="POWER_USER_DIAGRAM_CIRCULAR_ARROW_VALUE_37"/>
</p:tagLst>
</file>

<file path=ppt/tags/tag4136.xml><?xml version="1.0" encoding="utf-8"?>
<p:tagLst xmlns:p="http://schemas.openxmlformats.org/presentationml/2006/main">
  <p:tag name="POWER_USER_DIAGRAM_CIRCULAR_ARROW_KEY" val="POWER_USER_DIAGRAM_CIRCULAR_ARROW_VALUE_38"/>
</p:tagLst>
</file>

<file path=ppt/tags/tag4137.xml><?xml version="1.0" encoding="utf-8"?>
<p:tagLst xmlns:p="http://schemas.openxmlformats.org/presentationml/2006/main">
  <p:tag name="POWER_USER_DIAGRAM_CIRCULAR_ARROW_KEY" val="POWER_USER_DIAGRAM_CIRCULAR_ARROW_VALUE_39"/>
</p:tagLst>
</file>

<file path=ppt/tags/tag4138.xml><?xml version="1.0" encoding="utf-8"?>
<p:tagLst xmlns:p="http://schemas.openxmlformats.org/presentationml/2006/main">
  <p:tag name="POWER_USER_DIAGRAM_CIRCULAR_ARROW_KEY" val="POWER_USER_DIAGRAM_CIRCULAR_ARROW_VALUE_40"/>
</p:tagLst>
</file>

<file path=ppt/tags/tag4139.xml><?xml version="1.0" encoding="utf-8"?>
<p:tagLst xmlns:p="http://schemas.openxmlformats.org/presentationml/2006/main">
  <p:tag name="POWER_USER_DIAGRAM_CIRCULAR_ARROW_KEY" val="POWER_USER_DIAGRAM_CIRCULAR_ARROW_VALUE_41"/>
</p:tagLst>
</file>

<file path=ppt/tags/tag414.xml><?xml version="1.0" encoding="utf-8"?>
<p:tagLst xmlns:p="http://schemas.openxmlformats.org/presentationml/2006/main">
  <p:tag name="POWER_USER_DIAGRAM_CIRCULAR_ARROW_KEY" val="POWER_USER_DIAGRAM_CIRCULAR_ARROW_VALUE_44"/>
</p:tagLst>
</file>

<file path=ppt/tags/tag4140.xml><?xml version="1.0" encoding="utf-8"?>
<p:tagLst xmlns:p="http://schemas.openxmlformats.org/presentationml/2006/main">
  <p:tag name="POWER_USER_DIAGRAM_CIRCULAR_ARROW_KEY" val="POWER_USER_DIAGRAM_CIRCULAR_ARROW_VALUE_42"/>
</p:tagLst>
</file>

<file path=ppt/tags/tag4141.xml><?xml version="1.0" encoding="utf-8"?>
<p:tagLst xmlns:p="http://schemas.openxmlformats.org/presentationml/2006/main">
  <p:tag name="POWER_USER_DIAGRAM_CIRCULAR_ARROW_KEY" val="POWER_USER_DIAGRAM_CIRCULAR_ARROW_VALUE_43"/>
</p:tagLst>
</file>

<file path=ppt/tags/tag4142.xml><?xml version="1.0" encoding="utf-8"?>
<p:tagLst xmlns:p="http://schemas.openxmlformats.org/presentationml/2006/main">
  <p:tag name="POWER_USER_DIAGRAM_CIRCULAR_ARROW_KEY" val="POWER_USER_DIAGRAM_CIRCULAR_ARROW_VALUE_44"/>
</p:tagLst>
</file>

<file path=ppt/tags/tag4143.xml><?xml version="1.0" encoding="utf-8"?>
<p:tagLst xmlns:p="http://schemas.openxmlformats.org/presentationml/2006/main">
  <p:tag name="POWER_USER_DIAGRAM_CIRCULAR_ARROW_KEY" val="POWER_USER_DIAGRAM_CIRCULAR_ARROW_VALUE_45"/>
</p:tagLst>
</file>

<file path=ppt/tags/tag4144.xml><?xml version="1.0" encoding="utf-8"?>
<p:tagLst xmlns:p="http://schemas.openxmlformats.org/presentationml/2006/main">
  <p:tag name="POWER_USER_DIAGRAM_CIRCULAR_ARROW_KEY" val="POWER_USER_DIAGRAM_CIRCULAR_ARROW_VALUE_46"/>
</p:tagLst>
</file>

<file path=ppt/tags/tag4145.xml><?xml version="1.0" encoding="utf-8"?>
<p:tagLst xmlns:p="http://schemas.openxmlformats.org/presentationml/2006/main">
  <p:tag name="POWER_USER_DIAGRAM_CIRCULAR_ARROW_KEY" val="POWER_USER_DIAGRAM_CIRCULAR_ARROW_VALUE_47"/>
</p:tagLst>
</file>

<file path=ppt/tags/tag4146.xml><?xml version="1.0" encoding="utf-8"?>
<p:tagLst xmlns:p="http://schemas.openxmlformats.org/presentationml/2006/main">
  <p:tag name="POWER_USER_DIAGRAM_CIRCULAR_ARROW_KEY" val="POWER_USER_DIAGRAM_CIRCULAR_ARROW_VALUE_48"/>
</p:tagLst>
</file>

<file path=ppt/tags/tag4147.xml><?xml version="1.0" encoding="utf-8"?>
<p:tagLst xmlns:p="http://schemas.openxmlformats.org/presentationml/2006/main">
  <p:tag name="POWER_USER_DIAGRAM_CIRCULAR_ARROW_KEY" val="POWER_USER_DIAGRAM_CIRCULAR_ARROW_VALUE_49"/>
</p:tagLst>
</file>

<file path=ppt/tags/tag4148.xml><?xml version="1.0" encoding="utf-8"?>
<p:tagLst xmlns:p="http://schemas.openxmlformats.org/presentationml/2006/main">
  <p:tag name="POWER_USER_DIAGRAM_CIRCULAR_ARROW_KEY" val="POWER_USER_DIAGRAM_CIRCULAR_ARROW_VALUE_50"/>
</p:tagLst>
</file>

<file path=ppt/tags/tag4149.xml><?xml version="1.0" encoding="utf-8"?>
<p:tagLst xmlns:p="http://schemas.openxmlformats.org/presentationml/2006/main">
  <p:tag name="POWER_USER_DIAGRAM_CIRCULAR_ARROW_KEY" val="POWER_USER_DIAGRAM_CIRCULAR_ARROW_VALUE_5"/>
</p:tagLst>
</file>

<file path=ppt/tags/tag415.xml><?xml version="1.0" encoding="utf-8"?>
<p:tagLst xmlns:p="http://schemas.openxmlformats.org/presentationml/2006/main">
  <p:tag name="POWER_USER_DIAGRAM_CIRCULAR_ARROW_KEY" val="POWER_USER_DIAGRAM_CIRCULAR_ARROW_VALUE_45"/>
</p:tagLst>
</file>

<file path=ppt/tags/tag4150.xml><?xml version="1.0" encoding="utf-8"?>
<p:tagLst xmlns:p="http://schemas.openxmlformats.org/presentationml/2006/main">
  <p:tag name="POWER_USER_DIAGRAM_CIRCULAR_ARROW_KEY" val="POWER_USER_DIAGRAM_CIRCULAR_ARROW_VALUE_6"/>
</p:tagLst>
</file>

<file path=ppt/tags/tag4151.xml><?xml version="1.0" encoding="utf-8"?>
<p:tagLst xmlns:p="http://schemas.openxmlformats.org/presentationml/2006/main">
  <p:tag name="POWER_USER_DIAGRAM_CIRCULAR_ARROW_KEY" val="POWER_USER_DIAGRAM_CIRCULAR_ARROW_VALUE_7"/>
</p:tagLst>
</file>

<file path=ppt/tags/tag4152.xml><?xml version="1.0" encoding="utf-8"?>
<p:tagLst xmlns:p="http://schemas.openxmlformats.org/presentationml/2006/main">
  <p:tag name="POWER_USER_DIAGRAM_CIRCULAR_ARROW_KEY" val="POWER_USER_DIAGRAM_CIRCULAR_ARROW_VALUE_8"/>
</p:tagLst>
</file>

<file path=ppt/tags/tag4153.xml><?xml version="1.0" encoding="utf-8"?>
<p:tagLst xmlns:p="http://schemas.openxmlformats.org/presentationml/2006/main">
  <p:tag name="POWER_USER_DIAGRAM_CIRCULAR_ARROW_KEY" val="POWER_USER_DIAGRAM_CIRCULAR_ARROW_VALUE_9"/>
</p:tagLst>
</file>

<file path=ppt/tags/tag4154.xml><?xml version="1.0" encoding="utf-8"?>
<p:tagLst xmlns:p="http://schemas.openxmlformats.org/presentationml/2006/main">
  <p:tag name="POWER_USER_DIAGRAM_CIRCULAR_ARROW_KEY" val="POWER_USER_DIAGRAM_CIRCULAR_ARROW_VALUE_10"/>
</p:tagLst>
</file>

<file path=ppt/tags/tag4155.xml><?xml version="1.0" encoding="utf-8"?>
<p:tagLst xmlns:p="http://schemas.openxmlformats.org/presentationml/2006/main">
  <p:tag name="POWER_USER_DIAGRAM_CIRCULAR_ARROW_KEY" val="POWER_USER_DIAGRAM_CIRCULAR_ARROW_VALUE_11"/>
</p:tagLst>
</file>

<file path=ppt/tags/tag4156.xml><?xml version="1.0" encoding="utf-8"?>
<p:tagLst xmlns:p="http://schemas.openxmlformats.org/presentationml/2006/main">
  <p:tag name="POWER_USER_DIAGRAM_CIRCULAR_ARROW_KEY" val="POWER_USER_DIAGRAM_CIRCULAR_ARROW_VALUE_12"/>
</p:tagLst>
</file>

<file path=ppt/tags/tag4157.xml><?xml version="1.0" encoding="utf-8"?>
<p:tagLst xmlns:p="http://schemas.openxmlformats.org/presentationml/2006/main">
  <p:tag name="POWER_USER_DIAGRAM_CIRCULAR_ARROW_KEY" val="POWER_USER_DIAGRAM_CIRCULAR_ARROW_VALUE_13"/>
</p:tagLst>
</file>

<file path=ppt/tags/tag4158.xml><?xml version="1.0" encoding="utf-8"?>
<p:tagLst xmlns:p="http://schemas.openxmlformats.org/presentationml/2006/main">
  <p:tag name="POWER_USER_DIAGRAM_CIRCULAR_ARROW_KEY" val="POWER_USER_DIAGRAM_CIRCULAR_ARROW_VALUE_14"/>
</p:tagLst>
</file>

<file path=ppt/tags/tag4159.xml><?xml version="1.0" encoding="utf-8"?>
<p:tagLst xmlns:p="http://schemas.openxmlformats.org/presentationml/2006/main">
  <p:tag name="POWER_USER_DIAGRAM_CIRCULAR_ARROW_KEY" val="POWER_USER_DIAGRAM_CIRCULAR_ARROW_VALUE_15"/>
</p:tagLst>
</file>

<file path=ppt/tags/tag416.xml><?xml version="1.0" encoding="utf-8"?>
<p:tagLst xmlns:p="http://schemas.openxmlformats.org/presentationml/2006/main">
  <p:tag name="POWER_USER_DIAGRAM_CIRCULAR_ARROW_KEY" val="POWER_USER_DIAGRAM_CIRCULAR_ARROW_VALUE_46"/>
</p:tagLst>
</file>

<file path=ppt/tags/tag4160.xml><?xml version="1.0" encoding="utf-8"?>
<p:tagLst xmlns:p="http://schemas.openxmlformats.org/presentationml/2006/main">
  <p:tag name="POWER_USER_DIAGRAM_CIRCULAR_ARROW_KEY" val="POWER_USER_DIAGRAM_CIRCULAR_ARROW_VALUE_16"/>
</p:tagLst>
</file>

<file path=ppt/tags/tag4161.xml><?xml version="1.0" encoding="utf-8"?>
<p:tagLst xmlns:p="http://schemas.openxmlformats.org/presentationml/2006/main">
  <p:tag name="POWER_USER_DIAGRAM_CIRCULAR_ARROW_KEY" val="POWER_USER_DIAGRAM_CIRCULAR_ARROW_VALUE_17"/>
</p:tagLst>
</file>

<file path=ppt/tags/tag4162.xml><?xml version="1.0" encoding="utf-8"?>
<p:tagLst xmlns:p="http://schemas.openxmlformats.org/presentationml/2006/main">
  <p:tag name="POWER_USER_DIAGRAM_CIRCULAR_ARROW_KEY" val="POWER_USER_DIAGRAM_CIRCULAR_ARROW_VALUE_18"/>
</p:tagLst>
</file>

<file path=ppt/tags/tag4163.xml><?xml version="1.0" encoding="utf-8"?>
<p:tagLst xmlns:p="http://schemas.openxmlformats.org/presentationml/2006/main">
  <p:tag name="POWER_USER_DIAGRAM_CIRCULAR_ARROW_KEY" val="POWER_USER_DIAGRAM_CIRCULAR_ARROW_VALUE_19"/>
</p:tagLst>
</file>

<file path=ppt/tags/tag4164.xml><?xml version="1.0" encoding="utf-8"?>
<p:tagLst xmlns:p="http://schemas.openxmlformats.org/presentationml/2006/main">
  <p:tag name="POWER_USER_DIAGRAM_CIRCULAR_ARROW_KEY" val="POWER_USER_DIAGRAM_CIRCULAR_ARROW_VALUE_20"/>
</p:tagLst>
</file>

<file path=ppt/tags/tag4165.xml><?xml version="1.0" encoding="utf-8"?>
<p:tagLst xmlns:p="http://schemas.openxmlformats.org/presentationml/2006/main">
  <p:tag name="POWER_USER_DIAGRAM_CIRCULAR_ARROW_KEY" val="POWER_USER_DIAGRAM_CIRCULAR_ARROW_VALUE_21"/>
</p:tagLst>
</file>

<file path=ppt/tags/tag4166.xml><?xml version="1.0" encoding="utf-8"?>
<p:tagLst xmlns:p="http://schemas.openxmlformats.org/presentationml/2006/main">
  <p:tag name="POWER_USER_DIAGRAM_CIRCULAR_ARROW_KEY" val="POWER_USER_DIAGRAM_CIRCULAR_ARROW_VALUE_22"/>
</p:tagLst>
</file>

<file path=ppt/tags/tag4167.xml><?xml version="1.0" encoding="utf-8"?>
<p:tagLst xmlns:p="http://schemas.openxmlformats.org/presentationml/2006/main">
  <p:tag name="POWER_USER_DIAGRAM_CIRCULAR_ARROW_KEY" val="POWER_USER_DIAGRAM_CIRCULAR_ARROW_VALUE_23"/>
</p:tagLst>
</file>

<file path=ppt/tags/tag4168.xml><?xml version="1.0" encoding="utf-8"?>
<p:tagLst xmlns:p="http://schemas.openxmlformats.org/presentationml/2006/main">
  <p:tag name="POWER_USER_DIAGRAM_CIRCULAR_ARROW_KEY" val="POWER_USER_DIAGRAM_CIRCULAR_ARROW_VALUE_24"/>
</p:tagLst>
</file>

<file path=ppt/tags/tag4169.xml><?xml version="1.0" encoding="utf-8"?>
<p:tagLst xmlns:p="http://schemas.openxmlformats.org/presentationml/2006/main">
  <p:tag name="POWER_USER_DIAGRAM_CIRCULAR_ARROW_KEY" val="POWER_USER_DIAGRAM_CIRCULAR_ARROW_VALUE_25"/>
</p:tagLst>
</file>

<file path=ppt/tags/tag417.xml><?xml version="1.0" encoding="utf-8"?>
<p:tagLst xmlns:p="http://schemas.openxmlformats.org/presentationml/2006/main">
  <p:tag name="POWER_USER_DIAGRAM_CIRCULAR_ARROW_KEY" val="POWER_USER_DIAGRAM_CIRCULAR_ARROW_VALUE_47"/>
</p:tagLst>
</file>

<file path=ppt/tags/tag4170.xml><?xml version="1.0" encoding="utf-8"?>
<p:tagLst xmlns:p="http://schemas.openxmlformats.org/presentationml/2006/main">
  <p:tag name="POWER_USER_DIAGRAM_CIRCULAR_ARROW_KEY" val="POWER_USER_DIAGRAM_CIRCULAR_ARROW_VALUE_26"/>
</p:tagLst>
</file>

<file path=ppt/tags/tag4171.xml><?xml version="1.0" encoding="utf-8"?>
<p:tagLst xmlns:p="http://schemas.openxmlformats.org/presentationml/2006/main">
  <p:tag name="POWER_USER_DIAGRAM_CIRCULAR_ARROW_KEY" val="POWER_USER_DIAGRAM_CIRCULAR_ARROW_VALUE_27"/>
</p:tagLst>
</file>

<file path=ppt/tags/tag4172.xml><?xml version="1.0" encoding="utf-8"?>
<p:tagLst xmlns:p="http://schemas.openxmlformats.org/presentationml/2006/main">
  <p:tag name="POWER_USER_DIAGRAM_CIRCULAR_ARROW_KEY" val="POWER_USER_DIAGRAM_CIRCULAR_ARROW_VALUE_28"/>
</p:tagLst>
</file>

<file path=ppt/tags/tag4173.xml><?xml version="1.0" encoding="utf-8"?>
<p:tagLst xmlns:p="http://schemas.openxmlformats.org/presentationml/2006/main">
  <p:tag name="POWER_USER_DIAGRAM_CIRCULAR_ARROW_KEY" val="POWER_USER_DIAGRAM_CIRCULAR_ARROW_VALUE_29"/>
</p:tagLst>
</file>

<file path=ppt/tags/tag4174.xml><?xml version="1.0" encoding="utf-8"?>
<p:tagLst xmlns:p="http://schemas.openxmlformats.org/presentationml/2006/main">
  <p:tag name="POWER_USER_DIAGRAM_CIRCULAR_ARROW_KEY" val="POWER_USER_DIAGRAM_CIRCULAR_ARROW_VALUE_30"/>
</p:tagLst>
</file>

<file path=ppt/tags/tag4175.xml><?xml version="1.0" encoding="utf-8"?>
<p:tagLst xmlns:p="http://schemas.openxmlformats.org/presentationml/2006/main">
  <p:tag name="POWER_USER_DIAGRAM_CIRCULAR_ARROW_KEY" val="POWER_USER_DIAGRAM_CIRCULAR_ARROW_VALUE_31"/>
</p:tagLst>
</file>

<file path=ppt/tags/tag4176.xml><?xml version="1.0" encoding="utf-8"?>
<p:tagLst xmlns:p="http://schemas.openxmlformats.org/presentationml/2006/main">
  <p:tag name="POWER_USER_DIAGRAM_CIRCULAR_ARROW_KEY" val="POWER_USER_DIAGRAM_CIRCULAR_ARROW_VALUE_32"/>
</p:tagLst>
</file>

<file path=ppt/tags/tag4177.xml><?xml version="1.0" encoding="utf-8"?>
<p:tagLst xmlns:p="http://schemas.openxmlformats.org/presentationml/2006/main">
  <p:tag name="POWER_USER_DIAGRAM_CIRCULAR_ARROW_KEY" val="POWER_USER_DIAGRAM_CIRCULAR_ARROW_VALUE_33"/>
</p:tagLst>
</file>

<file path=ppt/tags/tag4178.xml><?xml version="1.0" encoding="utf-8"?>
<p:tagLst xmlns:p="http://schemas.openxmlformats.org/presentationml/2006/main">
  <p:tag name="POWER_USER_DIAGRAM_CIRCULAR_ARROW_KEY" val="POWER_USER_DIAGRAM_CIRCULAR_ARROW_VALUE_34"/>
</p:tagLst>
</file>

<file path=ppt/tags/tag4179.xml><?xml version="1.0" encoding="utf-8"?>
<p:tagLst xmlns:p="http://schemas.openxmlformats.org/presentationml/2006/main">
  <p:tag name="POWER_USER_DIAGRAM_CIRCULAR_ARROW_KEY" val="POWER_USER_DIAGRAM_CIRCULAR_ARROW_VALUE_35"/>
</p:tagLst>
</file>

<file path=ppt/tags/tag418.xml><?xml version="1.0" encoding="utf-8"?>
<p:tagLst xmlns:p="http://schemas.openxmlformats.org/presentationml/2006/main">
  <p:tag name="POWER_USER_DIAGRAM_CIRCULAR_ARROW_KEY" val="POWER_USER_DIAGRAM_CIRCULAR_ARROW_VALUE_48"/>
</p:tagLst>
</file>

<file path=ppt/tags/tag4180.xml><?xml version="1.0" encoding="utf-8"?>
<p:tagLst xmlns:p="http://schemas.openxmlformats.org/presentationml/2006/main">
  <p:tag name="POWER_USER_DIAGRAM_CIRCULAR_ARROW_KEY" val="POWER_USER_DIAGRAM_CIRCULAR_ARROW_VALUE_36"/>
</p:tagLst>
</file>

<file path=ppt/tags/tag4181.xml><?xml version="1.0" encoding="utf-8"?>
<p:tagLst xmlns:p="http://schemas.openxmlformats.org/presentationml/2006/main">
  <p:tag name="POWER_USER_DIAGRAM_CIRCULAR_ARROW_KEY" val="POWER_USER_DIAGRAM_CIRCULAR_ARROW_VALUE_37"/>
</p:tagLst>
</file>

<file path=ppt/tags/tag4182.xml><?xml version="1.0" encoding="utf-8"?>
<p:tagLst xmlns:p="http://schemas.openxmlformats.org/presentationml/2006/main">
  <p:tag name="POWER_USER_DIAGRAM_CIRCULAR_ARROW_KEY" val="POWER_USER_DIAGRAM_CIRCULAR_ARROW_VALUE_38"/>
</p:tagLst>
</file>

<file path=ppt/tags/tag4183.xml><?xml version="1.0" encoding="utf-8"?>
<p:tagLst xmlns:p="http://schemas.openxmlformats.org/presentationml/2006/main">
  <p:tag name="POWER_USER_DIAGRAM_CIRCULAR_ARROW_KEY" val="POWER_USER_DIAGRAM_CIRCULAR_ARROW_VALUE_39"/>
</p:tagLst>
</file>

<file path=ppt/tags/tag4184.xml><?xml version="1.0" encoding="utf-8"?>
<p:tagLst xmlns:p="http://schemas.openxmlformats.org/presentationml/2006/main">
  <p:tag name="POWER_USER_DIAGRAM_CIRCULAR_ARROW_KEY" val="POWER_USER_DIAGRAM_CIRCULAR_ARROW_VALUE_40"/>
</p:tagLst>
</file>

<file path=ppt/tags/tag4185.xml><?xml version="1.0" encoding="utf-8"?>
<p:tagLst xmlns:p="http://schemas.openxmlformats.org/presentationml/2006/main">
  <p:tag name="POWER_USER_DIAGRAM_CIRCULAR_ARROW_KEY" val="POWER_USER_DIAGRAM_CIRCULAR_ARROW_VALUE_41"/>
</p:tagLst>
</file>

<file path=ppt/tags/tag4186.xml><?xml version="1.0" encoding="utf-8"?>
<p:tagLst xmlns:p="http://schemas.openxmlformats.org/presentationml/2006/main">
  <p:tag name="POWER_USER_DIAGRAM_CIRCULAR_ARROW_KEY" val="POWER_USER_DIAGRAM_CIRCULAR_ARROW_VALUE_42"/>
</p:tagLst>
</file>

<file path=ppt/tags/tag4187.xml><?xml version="1.0" encoding="utf-8"?>
<p:tagLst xmlns:p="http://schemas.openxmlformats.org/presentationml/2006/main">
  <p:tag name="POWER_USER_DIAGRAM_CIRCULAR_ARROW_KEY" val="POWER_USER_DIAGRAM_CIRCULAR_ARROW_VALUE_43"/>
</p:tagLst>
</file>

<file path=ppt/tags/tag4188.xml><?xml version="1.0" encoding="utf-8"?>
<p:tagLst xmlns:p="http://schemas.openxmlformats.org/presentationml/2006/main">
  <p:tag name="POWER_USER_DIAGRAM_CIRCULAR_ARROW_KEY" val="POWER_USER_DIAGRAM_CIRCULAR_ARROW_VALUE_44"/>
</p:tagLst>
</file>

<file path=ppt/tags/tag4189.xml><?xml version="1.0" encoding="utf-8"?>
<p:tagLst xmlns:p="http://schemas.openxmlformats.org/presentationml/2006/main">
  <p:tag name="POWER_USER_DIAGRAM_CIRCULAR_ARROW_KEY" val="POWER_USER_DIAGRAM_CIRCULAR_ARROW_VALUE_45"/>
</p:tagLst>
</file>

<file path=ppt/tags/tag419.xml><?xml version="1.0" encoding="utf-8"?>
<p:tagLst xmlns:p="http://schemas.openxmlformats.org/presentationml/2006/main">
  <p:tag name="POWER_USER_DIAGRAM_CIRCULAR_ARROW_KEY" val="POWER_USER_DIAGRAM_CIRCULAR_ARROW_VALUE_49"/>
</p:tagLst>
</file>

<file path=ppt/tags/tag4190.xml><?xml version="1.0" encoding="utf-8"?>
<p:tagLst xmlns:p="http://schemas.openxmlformats.org/presentationml/2006/main">
  <p:tag name="POWER_USER_DIAGRAM_CIRCULAR_ARROW_KEY" val="POWER_USER_DIAGRAM_CIRCULAR_ARROW_VALUE_46"/>
</p:tagLst>
</file>

<file path=ppt/tags/tag4191.xml><?xml version="1.0" encoding="utf-8"?>
<p:tagLst xmlns:p="http://schemas.openxmlformats.org/presentationml/2006/main">
  <p:tag name="POWER_USER_DIAGRAM_CIRCULAR_ARROW_KEY" val="POWER_USER_DIAGRAM_CIRCULAR_ARROW_VALUE_47"/>
</p:tagLst>
</file>

<file path=ppt/tags/tag4192.xml><?xml version="1.0" encoding="utf-8"?>
<p:tagLst xmlns:p="http://schemas.openxmlformats.org/presentationml/2006/main">
  <p:tag name="POWER_USER_DIAGRAM_CIRCULAR_ARROW_KEY" val="POWER_USER_DIAGRAM_CIRCULAR_ARROW_VALUE_48"/>
</p:tagLst>
</file>

<file path=ppt/tags/tag4193.xml><?xml version="1.0" encoding="utf-8"?>
<p:tagLst xmlns:p="http://schemas.openxmlformats.org/presentationml/2006/main">
  <p:tag name="POWER_USER_DIAGRAM_CIRCULAR_ARROW_KEY" val="POWER_USER_DIAGRAM_CIRCULAR_ARROW_VALUE_49"/>
</p:tagLst>
</file>

<file path=ppt/tags/tag4194.xml><?xml version="1.0" encoding="utf-8"?>
<p:tagLst xmlns:p="http://schemas.openxmlformats.org/presentationml/2006/main">
  <p:tag name="POWER_USER_DIAGRAM_CIRCULAR_ARROW_KEY" val="POWER_USER_DIAGRAM_CIRCULAR_ARROW_VALUE_50"/>
</p:tagLst>
</file>

<file path=ppt/tags/tag4195.xml><?xml version="1.0" encoding="utf-8"?>
<p:tagLst xmlns:p="http://schemas.openxmlformats.org/presentationml/2006/main">
  <p:tag name="POWER_USER_DIAGRAM_CIRCULAR_ARROW_KEY" val="POWER_USER_DIAGRAM_CIRCULAR_ARROW_VALUE_5"/>
</p:tagLst>
</file>

<file path=ppt/tags/tag4196.xml><?xml version="1.0" encoding="utf-8"?>
<p:tagLst xmlns:p="http://schemas.openxmlformats.org/presentationml/2006/main">
  <p:tag name="POWER_USER_DIAGRAM_CIRCULAR_ARROW_KEY" val="POWER_USER_DIAGRAM_CIRCULAR_ARROW_VALUE_6"/>
</p:tagLst>
</file>

<file path=ppt/tags/tag4197.xml><?xml version="1.0" encoding="utf-8"?>
<p:tagLst xmlns:p="http://schemas.openxmlformats.org/presentationml/2006/main">
  <p:tag name="POWER_USER_DIAGRAM_CIRCULAR_ARROW_KEY" val="POWER_USER_DIAGRAM_CIRCULAR_ARROW_VALUE_7"/>
</p:tagLst>
</file>

<file path=ppt/tags/tag4198.xml><?xml version="1.0" encoding="utf-8"?>
<p:tagLst xmlns:p="http://schemas.openxmlformats.org/presentationml/2006/main">
  <p:tag name="POWER_USER_DIAGRAM_CIRCULAR_ARROW_KEY" val="POWER_USER_DIAGRAM_CIRCULAR_ARROW_VALUE_8"/>
</p:tagLst>
</file>

<file path=ppt/tags/tag4199.xml><?xml version="1.0" encoding="utf-8"?>
<p:tagLst xmlns:p="http://schemas.openxmlformats.org/presentationml/2006/main">
  <p:tag name="POWER_USER_DIAGRAM_CIRCULAR_ARROW_KEY" val="POWER_USER_DIAGRAM_CIRCULAR_ARROW_VALUE_9"/>
</p:tagLst>
</file>

<file path=ppt/tags/tag42.xml><?xml version="1.0" encoding="utf-8"?>
<p:tagLst xmlns:p="http://schemas.openxmlformats.org/presentationml/2006/main">
  <p:tag name="POWER_USER_DIAGRAM_CIRCULAR_ARROW_KEY" val="POWER_USER_DIAGRAM_CIRCULAR_ARROW_VALUE_44"/>
</p:tagLst>
</file>

<file path=ppt/tags/tag420.xml><?xml version="1.0" encoding="utf-8"?>
<p:tagLst xmlns:p="http://schemas.openxmlformats.org/presentationml/2006/main">
  <p:tag name="POWER_USER_DIAGRAM_CIRCULAR_ARROW_KEY" val="POWER_USER_DIAGRAM_CIRCULAR_ARROW_VALUE_50"/>
</p:tagLst>
</file>

<file path=ppt/tags/tag4200.xml><?xml version="1.0" encoding="utf-8"?>
<p:tagLst xmlns:p="http://schemas.openxmlformats.org/presentationml/2006/main">
  <p:tag name="POWER_USER_DIAGRAM_CIRCULAR_ARROW_KEY" val="POWER_USER_DIAGRAM_CIRCULAR_ARROW_VALUE_10"/>
</p:tagLst>
</file>

<file path=ppt/tags/tag4201.xml><?xml version="1.0" encoding="utf-8"?>
<p:tagLst xmlns:p="http://schemas.openxmlformats.org/presentationml/2006/main">
  <p:tag name="POWER_USER_DIAGRAM_CIRCULAR_ARROW_KEY" val="POWER_USER_DIAGRAM_CIRCULAR_ARROW_VALUE_11"/>
</p:tagLst>
</file>

<file path=ppt/tags/tag4202.xml><?xml version="1.0" encoding="utf-8"?>
<p:tagLst xmlns:p="http://schemas.openxmlformats.org/presentationml/2006/main">
  <p:tag name="POWER_USER_DIAGRAM_CIRCULAR_ARROW_KEY" val="POWER_USER_DIAGRAM_CIRCULAR_ARROW_VALUE_12"/>
</p:tagLst>
</file>

<file path=ppt/tags/tag4203.xml><?xml version="1.0" encoding="utf-8"?>
<p:tagLst xmlns:p="http://schemas.openxmlformats.org/presentationml/2006/main">
  <p:tag name="POWER_USER_DIAGRAM_CIRCULAR_ARROW_KEY" val="POWER_USER_DIAGRAM_CIRCULAR_ARROW_VALUE_13"/>
</p:tagLst>
</file>

<file path=ppt/tags/tag4204.xml><?xml version="1.0" encoding="utf-8"?>
<p:tagLst xmlns:p="http://schemas.openxmlformats.org/presentationml/2006/main">
  <p:tag name="POWER_USER_DIAGRAM_CIRCULAR_ARROW_KEY" val="POWER_USER_DIAGRAM_CIRCULAR_ARROW_VALUE_14"/>
</p:tagLst>
</file>

<file path=ppt/tags/tag4205.xml><?xml version="1.0" encoding="utf-8"?>
<p:tagLst xmlns:p="http://schemas.openxmlformats.org/presentationml/2006/main">
  <p:tag name="POWER_USER_DIAGRAM_CIRCULAR_ARROW_KEY" val="POWER_USER_DIAGRAM_CIRCULAR_ARROW_VALUE_15"/>
</p:tagLst>
</file>

<file path=ppt/tags/tag4206.xml><?xml version="1.0" encoding="utf-8"?>
<p:tagLst xmlns:p="http://schemas.openxmlformats.org/presentationml/2006/main">
  <p:tag name="POWER_USER_DIAGRAM_CIRCULAR_ARROW_KEY" val="POWER_USER_DIAGRAM_CIRCULAR_ARROW_VALUE_16"/>
</p:tagLst>
</file>

<file path=ppt/tags/tag4207.xml><?xml version="1.0" encoding="utf-8"?>
<p:tagLst xmlns:p="http://schemas.openxmlformats.org/presentationml/2006/main">
  <p:tag name="POWER_USER_DIAGRAM_CIRCULAR_ARROW_KEY" val="POWER_USER_DIAGRAM_CIRCULAR_ARROW_VALUE_17"/>
</p:tagLst>
</file>

<file path=ppt/tags/tag4208.xml><?xml version="1.0" encoding="utf-8"?>
<p:tagLst xmlns:p="http://schemas.openxmlformats.org/presentationml/2006/main">
  <p:tag name="POWER_USER_DIAGRAM_CIRCULAR_ARROW_KEY" val="POWER_USER_DIAGRAM_CIRCULAR_ARROW_VALUE_18"/>
</p:tagLst>
</file>

<file path=ppt/tags/tag4209.xml><?xml version="1.0" encoding="utf-8"?>
<p:tagLst xmlns:p="http://schemas.openxmlformats.org/presentationml/2006/main">
  <p:tag name="POWER_USER_DIAGRAM_CIRCULAR_ARROW_KEY" val="POWER_USER_DIAGRAM_CIRCULAR_ARROW_VALUE_19"/>
</p:tagLst>
</file>

<file path=ppt/tags/tag421.xml><?xml version="1.0" encoding="utf-8"?>
<p:tagLst xmlns:p="http://schemas.openxmlformats.org/presentationml/2006/main">
  <p:tag name="POWER_USER_DIAGRAM_CIRCULAR_ARROW_KEY" val="POWER_USER_DIAGRAM_CIRCULAR_ARROW_VALUE_5"/>
</p:tagLst>
</file>

<file path=ppt/tags/tag4210.xml><?xml version="1.0" encoding="utf-8"?>
<p:tagLst xmlns:p="http://schemas.openxmlformats.org/presentationml/2006/main">
  <p:tag name="POWER_USER_DIAGRAM_CIRCULAR_ARROW_KEY" val="POWER_USER_DIAGRAM_CIRCULAR_ARROW_VALUE_20"/>
</p:tagLst>
</file>

<file path=ppt/tags/tag4211.xml><?xml version="1.0" encoding="utf-8"?>
<p:tagLst xmlns:p="http://schemas.openxmlformats.org/presentationml/2006/main">
  <p:tag name="POWER_USER_DIAGRAM_CIRCULAR_ARROW_KEY" val="POWER_USER_DIAGRAM_CIRCULAR_ARROW_VALUE_21"/>
</p:tagLst>
</file>

<file path=ppt/tags/tag4212.xml><?xml version="1.0" encoding="utf-8"?>
<p:tagLst xmlns:p="http://schemas.openxmlformats.org/presentationml/2006/main">
  <p:tag name="POWER_USER_DIAGRAM_CIRCULAR_ARROW_KEY" val="POWER_USER_DIAGRAM_CIRCULAR_ARROW_VALUE_22"/>
</p:tagLst>
</file>

<file path=ppt/tags/tag4213.xml><?xml version="1.0" encoding="utf-8"?>
<p:tagLst xmlns:p="http://schemas.openxmlformats.org/presentationml/2006/main">
  <p:tag name="POWER_USER_DIAGRAM_CIRCULAR_ARROW_KEY" val="POWER_USER_DIAGRAM_CIRCULAR_ARROW_VALUE_23"/>
</p:tagLst>
</file>

<file path=ppt/tags/tag4214.xml><?xml version="1.0" encoding="utf-8"?>
<p:tagLst xmlns:p="http://schemas.openxmlformats.org/presentationml/2006/main">
  <p:tag name="POWER_USER_DIAGRAM_CIRCULAR_ARROW_KEY" val="POWER_USER_DIAGRAM_CIRCULAR_ARROW_VALUE_24"/>
</p:tagLst>
</file>

<file path=ppt/tags/tag4215.xml><?xml version="1.0" encoding="utf-8"?>
<p:tagLst xmlns:p="http://schemas.openxmlformats.org/presentationml/2006/main">
  <p:tag name="POWER_USER_DIAGRAM_CIRCULAR_ARROW_KEY" val="POWER_USER_DIAGRAM_CIRCULAR_ARROW_VALUE_25"/>
</p:tagLst>
</file>

<file path=ppt/tags/tag4216.xml><?xml version="1.0" encoding="utf-8"?>
<p:tagLst xmlns:p="http://schemas.openxmlformats.org/presentationml/2006/main">
  <p:tag name="POWER_USER_DIAGRAM_CIRCULAR_ARROW_KEY" val="POWER_USER_DIAGRAM_CIRCULAR_ARROW_VALUE_26"/>
</p:tagLst>
</file>

<file path=ppt/tags/tag4217.xml><?xml version="1.0" encoding="utf-8"?>
<p:tagLst xmlns:p="http://schemas.openxmlformats.org/presentationml/2006/main">
  <p:tag name="POWER_USER_DIAGRAM_CIRCULAR_ARROW_KEY" val="POWER_USER_DIAGRAM_CIRCULAR_ARROW_VALUE_27"/>
</p:tagLst>
</file>

<file path=ppt/tags/tag4218.xml><?xml version="1.0" encoding="utf-8"?>
<p:tagLst xmlns:p="http://schemas.openxmlformats.org/presentationml/2006/main">
  <p:tag name="POWER_USER_DIAGRAM_CIRCULAR_ARROW_KEY" val="POWER_USER_DIAGRAM_CIRCULAR_ARROW_VALUE_28"/>
</p:tagLst>
</file>

<file path=ppt/tags/tag4219.xml><?xml version="1.0" encoding="utf-8"?>
<p:tagLst xmlns:p="http://schemas.openxmlformats.org/presentationml/2006/main">
  <p:tag name="POWER_USER_DIAGRAM_CIRCULAR_ARROW_KEY" val="POWER_USER_DIAGRAM_CIRCULAR_ARROW_VALUE_29"/>
</p:tagLst>
</file>

<file path=ppt/tags/tag422.xml><?xml version="1.0" encoding="utf-8"?>
<p:tagLst xmlns:p="http://schemas.openxmlformats.org/presentationml/2006/main">
  <p:tag name="POWER_USER_DIAGRAM_CIRCULAR_ARROW_KEY" val="POWER_USER_DIAGRAM_CIRCULAR_ARROW_VALUE_6"/>
</p:tagLst>
</file>

<file path=ppt/tags/tag4220.xml><?xml version="1.0" encoding="utf-8"?>
<p:tagLst xmlns:p="http://schemas.openxmlformats.org/presentationml/2006/main">
  <p:tag name="POWER_USER_DIAGRAM_CIRCULAR_ARROW_KEY" val="POWER_USER_DIAGRAM_CIRCULAR_ARROW_VALUE_30"/>
</p:tagLst>
</file>

<file path=ppt/tags/tag4221.xml><?xml version="1.0" encoding="utf-8"?>
<p:tagLst xmlns:p="http://schemas.openxmlformats.org/presentationml/2006/main">
  <p:tag name="POWER_USER_DIAGRAM_CIRCULAR_ARROW_KEY" val="POWER_USER_DIAGRAM_CIRCULAR_ARROW_VALUE_31"/>
</p:tagLst>
</file>

<file path=ppt/tags/tag4222.xml><?xml version="1.0" encoding="utf-8"?>
<p:tagLst xmlns:p="http://schemas.openxmlformats.org/presentationml/2006/main">
  <p:tag name="POWER_USER_DIAGRAM_CIRCULAR_ARROW_KEY" val="POWER_USER_DIAGRAM_CIRCULAR_ARROW_VALUE_32"/>
</p:tagLst>
</file>

<file path=ppt/tags/tag4223.xml><?xml version="1.0" encoding="utf-8"?>
<p:tagLst xmlns:p="http://schemas.openxmlformats.org/presentationml/2006/main">
  <p:tag name="POWER_USER_DIAGRAM_CIRCULAR_ARROW_KEY" val="POWER_USER_DIAGRAM_CIRCULAR_ARROW_VALUE_33"/>
</p:tagLst>
</file>

<file path=ppt/tags/tag4224.xml><?xml version="1.0" encoding="utf-8"?>
<p:tagLst xmlns:p="http://schemas.openxmlformats.org/presentationml/2006/main">
  <p:tag name="POWER_USER_DIAGRAM_CIRCULAR_ARROW_KEY" val="POWER_USER_DIAGRAM_CIRCULAR_ARROW_VALUE_34"/>
</p:tagLst>
</file>

<file path=ppt/tags/tag4225.xml><?xml version="1.0" encoding="utf-8"?>
<p:tagLst xmlns:p="http://schemas.openxmlformats.org/presentationml/2006/main">
  <p:tag name="POWER_USER_DIAGRAM_CIRCULAR_ARROW_KEY" val="POWER_USER_DIAGRAM_CIRCULAR_ARROW_VALUE_35"/>
</p:tagLst>
</file>

<file path=ppt/tags/tag4226.xml><?xml version="1.0" encoding="utf-8"?>
<p:tagLst xmlns:p="http://schemas.openxmlformats.org/presentationml/2006/main">
  <p:tag name="POWER_USER_DIAGRAM_CIRCULAR_ARROW_KEY" val="POWER_USER_DIAGRAM_CIRCULAR_ARROW_VALUE_36"/>
</p:tagLst>
</file>

<file path=ppt/tags/tag4227.xml><?xml version="1.0" encoding="utf-8"?>
<p:tagLst xmlns:p="http://schemas.openxmlformats.org/presentationml/2006/main">
  <p:tag name="POWER_USER_DIAGRAM_CIRCULAR_ARROW_KEY" val="POWER_USER_DIAGRAM_CIRCULAR_ARROW_VALUE_37"/>
</p:tagLst>
</file>

<file path=ppt/tags/tag4228.xml><?xml version="1.0" encoding="utf-8"?>
<p:tagLst xmlns:p="http://schemas.openxmlformats.org/presentationml/2006/main">
  <p:tag name="POWER_USER_DIAGRAM_CIRCULAR_ARROW_KEY" val="POWER_USER_DIAGRAM_CIRCULAR_ARROW_VALUE_38"/>
</p:tagLst>
</file>

<file path=ppt/tags/tag4229.xml><?xml version="1.0" encoding="utf-8"?>
<p:tagLst xmlns:p="http://schemas.openxmlformats.org/presentationml/2006/main">
  <p:tag name="POWER_USER_DIAGRAM_CIRCULAR_ARROW_KEY" val="POWER_USER_DIAGRAM_CIRCULAR_ARROW_VALUE_39"/>
</p:tagLst>
</file>

<file path=ppt/tags/tag423.xml><?xml version="1.0" encoding="utf-8"?>
<p:tagLst xmlns:p="http://schemas.openxmlformats.org/presentationml/2006/main">
  <p:tag name="POWER_USER_DIAGRAM_CIRCULAR_ARROW_KEY" val="POWER_USER_DIAGRAM_CIRCULAR_ARROW_VALUE_7"/>
</p:tagLst>
</file>

<file path=ppt/tags/tag4230.xml><?xml version="1.0" encoding="utf-8"?>
<p:tagLst xmlns:p="http://schemas.openxmlformats.org/presentationml/2006/main">
  <p:tag name="POWER_USER_DIAGRAM_CIRCULAR_ARROW_KEY" val="POWER_USER_DIAGRAM_CIRCULAR_ARROW_VALUE_40"/>
</p:tagLst>
</file>

<file path=ppt/tags/tag4231.xml><?xml version="1.0" encoding="utf-8"?>
<p:tagLst xmlns:p="http://schemas.openxmlformats.org/presentationml/2006/main">
  <p:tag name="POWER_USER_DIAGRAM_CIRCULAR_ARROW_KEY" val="POWER_USER_DIAGRAM_CIRCULAR_ARROW_VALUE_41"/>
</p:tagLst>
</file>

<file path=ppt/tags/tag4232.xml><?xml version="1.0" encoding="utf-8"?>
<p:tagLst xmlns:p="http://schemas.openxmlformats.org/presentationml/2006/main">
  <p:tag name="POWER_USER_DIAGRAM_CIRCULAR_ARROW_KEY" val="POWER_USER_DIAGRAM_CIRCULAR_ARROW_VALUE_42"/>
</p:tagLst>
</file>

<file path=ppt/tags/tag4233.xml><?xml version="1.0" encoding="utf-8"?>
<p:tagLst xmlns:p="http://schemas.openxmlformats.org/presentationml/2006/main">
  <p:tag name="POWER_USER_DIAGRAM_CIRCULAR_ARROW_KEY" val="POWER_USER_DIAGRAM_CIRCULAR_ARROW_VALUE_43"/>
</p:tagLst>
</file>

<file path=ppt/tags/tag4234.xml><?xml version="1.0" encoding="utf-8"?>
<p:tagLst xmlns:p="http://schemas.openxmlformats.org/presentationml/2006/main">
  <p:tag name="POWER_USER_DIAGRAM_CIRCULAR_ARROW_KEY" val="POWER_USER_DIAGRAM_CIRCULAR_ARROW_VALUE_44"/>
</p:tagLst>
</file>

<file path=ppt/tags/tag4235.xml><?xml version="1.0" encoding="utf-8"?>
<p:tagLst xmlns:p="http://schemas.openxmlformats.org/presentationml/2006/main">
  <p:tag name="POWER_USER_DIAGRAM_CIRCULAR_ARROW_KEY" val="POWER_USER_DIAGRAM_CIRCULAR_ARROW_VALUE_45"/>
</p:tagLst>
</file>

<file path=ppt/tags/tag4236.xml><?xml version="1.0" encoding="utf-8"?>
<p:tagLst xmlns:p="http://schemas.openxmlformats.org/presentationml/2006/main">
  <p:tag name="POWER_USER_DIAGRAM_CIRCULAR_ARROW_KEY" val="POWER_USER_DIAGRAM_CIRCULAR_ARROW_VALUE_46"/>
</p:tagLst>
</file>

<file path=ppt/tags/tag4237.xml><?xml version="1.0" encoding="utf-8"?>
<p:tagLst xmlns:p="http://schemas.openxmlformats.org/presentationml/2006/main">
  <p:tag name="POWER_USER_DIAGRAM_CIRCULAR_ARROW_KEY" val="POWER_USER_DIAGRAM_CIRCULAR_ARROW_VALUE_47"/>
</p:tagLst>
</file>

<file path=ppt/tags/tag4238.xml><?xml version="1.0" encoding="utf-8"?>
<p:tagLst xmlns:p="http://schemas.openxmlformats.org/presentationml/2006/main">
  <p:tag name="POWER_USER_DIAGRAM_CIRCULAR_ARROW_KEY" val="POWER_USER_DIAGRAM_CIRCULAR_ARROW_VALUE_48"/>
</p:tagLst>
</file>

<file path=ppt/tags/tag4239.xml><?xml version="1.0" encoding="utf-8"?>
<p:tagLst xmlns:p="http://schemas.openxmlformats.org/presentationml/2006/main">
  <p:tag name="POWER_USER_DIAGRAM_CIRCULAR_ARROW_KEY" val="POWER_USER_DIAGRAM_CIRCULAR_ARROW_VALUE_49"/>
</p:tagLst>
</file>

<file path=ppt/tags/tag424.xml><?xml version="1.0" encoding="utf-8"?>
<p:tagLst xmlns:p="http://schemas.openxmlformats.org/presentationml/2006/main">
  <p:tag name="POWER_USER_DIAGRAM_CIRCULAR_ARROW_KEY" val="POWER_USER_DIAGRAM_CIRCULAR_ARROW_VALUE_8"/>
</p:tagLst>
</file>

<file path=ppt/tags/tag4240.xml><?xml version="1.0" encoding="utf-8"?>
<p:tagLst xmlns:p="http://schemas.openxmlformats.org/presentationml/2006/main">
  <p:tag name="POWER_USER_DIAGRAM_CIRCULAR_ARROW_KEY" val="POWER_USER_DIAGRAM_CIRCULAR_ARROW_VALUE_50"/>
</p:tagLst>
</file>

<file path=ppt/tags/tag4241.xml><?xml version="1.0" encoding="utf-8"?>
<p:tagLst xmlns:p="http://schemas.openxmlformats.org/presentationml/2006/main">
  <p:tag name="KSO_WM_UNIT_ISCONTENTSTITLE" val="0"/>
  <p:tag name="KSO_WM_UNIT_PRESET_TEXT" val="点击输入大标题"/>
  <p:tag name="KSO_WM_UNIT_NOCLEAR" val="0"/>
  <p:tag name="KSO_WM_UNIT_SHOW_EDIT_AREA_INDICATION" val="1"/>
  <p:tag name="KSO_WM_UNIT_VALUE" val="52"/>
  <p:tag name="KSO_WM_UNIT_HIGHLIGHT" val="0"/>
  <p:tag name="KSO_WM_UNIT_COMPATIBLE" val="0"/>
  <p:tag name="KSO_WM_UNIT_DIAGRAM_ISNUMVISUAL" val="0"/>
  <p:tag name="KSO_WM_UNIT_DIAGRAM_ISREFERUNIT" val="0"/>
  <p:tag name="KSO_WM_UNIT_TYPE" val="a"/>
  <p:tag name="KSO_WM_UNIT_INDEX" val="1"/>
  <p:tag name="KSO_WM_UNIT_ID" val="diagram20200864_1*a*1"/>
  <p:tag name="KSO_WM_TEMPLATE_CATEGORY" val="diagram"/>
  <p:tag name="KSO_WM_TEMPLATE_INDEX" val="20200864"/>
  <p:tag name="KSO_WM_UNIT_LAYERLEVEL" val="1"/>
  <p:tag name="KSO_WM_TAG_VERSION" val="1.0"/>
  <p:tag name="KSO_WM_BEAUTIFY_FLAG" val="#wm#"/>
  <p:tag name="KSO_WM_UNIT_DEFAULT_FONT" val="32;36;4"/>
  <p:tag name="KSO_WM_UNIT_BLOCK" val="0"/>
  <p:tag name="KSO_WM_UNIT_ISNUMDGMTITLE" val="0"/>
  <p:tag name="KSO_WM_UNIT_PLACING_PICTURE_MD4" val="0"/>
</p:tagLst>
</file>

<file path=ppt/tags/tag4242.xml><?xml version="1.0" encoding="utf-8"?>
<p:tagLst xmlns:p="http://schemas.openxmlformats.org/presentationml/2006/main">
  <p:tag name="KSO_WM_SLIDE_ID" val="diagram20200864_1"/>
  <p:tag name="KSO_WM_TEMPLATE_SUBCATEGORY" val="11"/>
  <p:tag name="KSO_WM_SLIDE_TYPE" val="text"/>
  <p:tag name="KSO_WM_SLIDE_SUBTYPE" val="pureTxt"/>
  <p:tag name="KSO_WM_SLIDE_ITEM_CNT" val="0"/>
  <p:tag name="KSO_WM_SLIDE_INDEX" val="1"/>
  <p:tag name="KSO_WM_UNIT_SHOW_EDIT_AREA_INDICATION" val="1"/>
  <p:tag name="KSO_WM_SLIDE_SIZE" val="864*454"/>
  <p:tag name="KSO_WM_SLIDE_POSITION" val="47*37"/>
  <p:tag name="KSO_WM_TAG_VERSION" val="1.0"/>
  <p:tag name="KSO_WM_BEAUTIFY_FLAG" val="#wm#"/>
  <p:tag name="KSO_WM_TEMPLATE_CATEGORY" val="diagram"/>
  <p:tag name="KSO_WM_TEMPLATE_INDEX" val="20200864"/>
  <p:tag name="KSO_WM_SLIDE_LAYOUT" val="a_f"/>
  <p:tag name="KSO_WM_SLIDE_LAYOUT_CNT" val="1_1"/>
  <p:tag name="KSO_WM_SLIDE_LAYOUT_INFO" val="{&quot;direction&quot;:0,&quot;horizontalAlign&quot;:-1,&quot;verticalAlign&quot;:-1,&quot;type&quot;:0,&quot;diagramDirection&quot;:0,&quot;canSetOverLayout&quot;:0,&quot;isOverLayout&quot;:0,&quot;normalSize&quot;:{&quot;size1&quot;:26.0},&quot;minSize&quot;:{&quot;size1&quot;:26.0},&quot;maxSize&quot;:{&quot;size1&quot;:26.0},&quot;edge&quot;:{&quot;left&quot;:true,&quot;top&quot;:true,&quot;right&quot;:true,&quot;bottom&quot;:true},&quot;backgroundInfo&quot;:[{&quot;type&quot;:&quot;general&quot;,&quot;left&quot;:0.0,&quot;top&quot;:0.0,&quot;right&quot;:0.0,&quot;bottom&quot;:0.0},{&quot;type&quot;:&quot;frame&quot;,&quot;left&quot;:0.0,&quot;top&quot;:0.0,&quot;right&quot;:0.0,&quot;bottom&quot;:0.0}],&quot;subLayout&quot;:[{&quot;direction&quot;:0,&quot;horizontalAlign&quot;:0,&quot;verticalAlign&quot;:1,&quot;type&quot;:0,&quot;diagramDirection&quot;:0,&quot;canSetOverLayout&quot;:0,&quot;isOverLayout&quot;:0,&quot;margin&quot;:{&quot;left&quot;:1.69,&quot;top&quot;:1.319,&quot;right&quot;:1.69,&quot;bottom&quot;:0.163},&quot;edge&quot;:{&quot;left&quot;:true,&quot;top&quot;:true,&quot;right&quot;:true,&quot;bottom&quot;:false}},{&quot;direction&quot;:0,&quot;horizontalAlign&quot;:0,&quot;verticalAlign&quot;:1,&quot;type&quot;:0,&quot;diagramDirection&quot;:0,&quot;canSetOverLayout&quot;:0,&quot;isOverLayout&quot;:0,&quot;margin&quot;:{&quot;left&quot;:1.69,&quot;top&quot;:0.026,&quot;right&quot;:1.69,&quot;bottom&quot;:1.69},&quot;edge&quot;:{&quot;left&quot;:true,&quot;top&quot;:false,&quot;right&quot;:true,&quot;bottom&quot;:true}}]}"/>
  <p:tag name="KSO_WM_SLIDE_CAN_ADD_NAVIGATION" val="1"/>
  <p:tag name="KSO_WM_SLIDE_BACKGROUND" val="[&quot;general&quot;,&quot;frame&quot;]"/>
  <p:tag name="KSO_WM_SLIDE_RATIO" val="1.777778"/>
  <p:tag name="KSO_WM_TEMPLATE_MASTER_TYPE" val="0"/>
  <p:tag name="KSO_WM_TEMPLATE_COLOR_TYPE" val="1"/>
</p:tagLst>
</file>

<file path=ppt/tags/tag4243.xml><?xml version="1.0" encoding="utf-8"?>
<p:tagLst xmlns:p="http://schemas.openxmlformats.org/presentationml/2006/main">
  <p:tag name="POWER_USER_DIAGRAM_CIRCULAR_ARROW_KEY" val="POWER_USER_DIAGRAM_CIRCULAR_ARROW_VALUE_5"/>
</p:tagLst>
</file>

<file path=ppt/tags/tag4244.xml><?xml version="1.0" encoding="utf-8"?>
<p:tagLst xmlns:p="http://schemas.openxmlformats.org/presentationml/2006/main">
  <p:tag name="POWER_USER_DIAGRAM_CIRCULAR_ARROW_KEY" val="POWER_USER_DIAGRAM_CIRCULAR_ARROW_VALUE_6"/>
</p:tagLst>
</file>

<file path=ppt/tags/tag4245.xml><?xml version="1.0" encoding="utf-8"?>
<p:tagLst xmlns:p="http://schemas.openxmlformats.org/presentationml/2006/main">
  <p:tag name="POWER_USER_DIAGRAM_CIRCULAR_ARROW_KEY" val="POWER_USER_DIAGRAM_CIRCULAR_ARROW_VALUE_7"/>
</p:tagLst>
</file>

<file path=ppt/tags/tag4246.xml><?xml version="1.0" encoding="utf-8"?>
<p:tagLst xmlns:p="http://schemas.openxmlformats.org/presentationml/2006/main">
  <p:tag name="POWER_USER_DIAGRAM_CIRCULAR_ARROW_KEY" val="POWER_USER_DIAGRAM_CIRCULAR_ARROW_VALUE_8"/>
</p:tagLst>
</file>

<file path=ppt/tags/tag4247.xml><?xml version="1.0" encoding="utf-8"?>
<p:tagLst xmlns:p="http://schemas.openxmlformats.org/presentationml/2006/main">
  <p:tag name="POWER_USER_DIAGRAM_CIRCULAR_ARROW_KEY" val="POWER_USER_DIAGRAM_CIRCULAR_ARROW_VALUE_9"/>
</p:tagLst>
</file>

<file path=ppt/tags/tag4248.xml><?xml version="1.0" encoding="utf-8"?>
<p:tagLst xmlns:p="http://schemas.openxmlformats.org/presentationml/2006/main">
  <p:tag name="POWER_USER_DIAGRAM_CIRCULAR_ARROW_KEY" val="POWER_USER_DIAGRAM_CIRCULAR_ARROW_VALUE_10"/>
</p:tagLst>
</file>

<file path=ppt/tags/tag4249.xml><?xml version="1.0" encoding="utf-8"?>
<p:tagLst xmlns:p="http://schemas.openxmlformats.org/presentationml/2006/main">
  <p:tag name="POWER_USER_DIAGRAM_CIRCULAR_ARROW_KEY" val="POWER_USER_DIAGRAM_CIRCULAR_ARROW_VALUE_11"/>
</p:tagLst>
</file>

<file path=ppt/tags/tag425.xml><?xml version="1.0" encoding="utf-8"?>
<p:tagLst xmlns:p="http://schemas.openxmlformats.org/presentationml/2006/main">
  <p:tag name="POWER_USER_DIAGRAM_CIRCULAR_ARROW_KEY" val="POWER_USER_DIAGRAM_CIRCULAR_ARROW_VALUE_9"/>
</p:tagLst>
</file>

<file path=ppt/tags/tag4250.xml><?xml version="1.0" encoding="utf-8"?>
<p:tagLst xmlns:p="http://schemas.openxmlformats.org/presentationml/2006/main">
  <p:tag name="POWER_USER_DIAGRAM_CIRCULAR_ARROW_KEY" val="POWER_USER_DIAGRAM_CIRCULAR_ARROW_VALUE_12"/>
</p:tagLst>
</file>

<file path=ppt/tags/tag4251.xml><?xml version="1.0" encoding="utf-8"?>
<p:tagLst xmlns:p="http://schemas.openxmlformats.org/presentationml/2006/main">
  <p:tag name="POWER_USER_DIAGRAM_CIRCULAR_ARROW_KEY" val="POWER_USER_DIAGRAM_CIRCULAR_ARROW_VALUE_13"/>
</p:tagLst>
</file>

<file path=ppt/tags/tag4252.xml><?xml version="1.0" encoding="utf-8"?>
<p:tagLst xmlns:p="http://schemas.openxmlformats.org/presentationml/2006/main">
  <p:tag name="POWER_USER_DIAGRAM_CIRCULAR_ARROW_KEY" val="POWER_USER_DIAGRAM_CIRCULAR_ARROW_VALUE_14"/>
</p:tagLst>
</file>

<file path=ppt/tags/tag4253.xml><?xml version="1.0" encoding="utf-8"?>
<p:tagLst xmlns:p="http://schemas.openxmlformats.org/presentationml/2006/main">
  <p:tag name="POWER_USER_DIAGRAM_CIRCULAR_ARROW_KEY" val="POWER_USER_DIAGRAM_CIRCULAR_ARROW_VALUE_15"/>
</p:tagLst>
</file>

<file path=ppt/tags/tag4254.xml><?xml version="1.0" encoding="utf-8"?>
<p:tagLst xmlns:p="http://schemas.openxmlformats.org/presentationml/2006/main">
  <p:tag name="POWER_USER_DIAGRAM_CIRCULAR_ARROW_KEY" val="POWER_USER_DIAGRAM_CIRCULAR_ARROW_VALUE_16"/>
</p:tagLst>
</file>

<file path=ppt/tags/tag4255.xml><?xml version="1.0" encoding="utf-8"?>
<p:tagLst xmlns:p="http://schemas.openxmlformats.org/presentationml/2006/main">
  <p:tag name="POWER_USER_DIAGRAM_CIRCULAR_ARROW_KEY" val="POWER_USER_DIAGRAM_CIRCULAR_ARROW_VALUE_17"/>
</p:tagLst>
</file>

<file path=ppt/tags/tag4256.xml><?xml version="1.0" encoding="utf-8"?>
<p:tagLst xmlns:p="http://schemas.openxmlformats.org/presentationml/2006/main">
  <p:tag name="POWER_USER_DIAGRAM_CIRCULAR_ARROW_KEY" val="POWER_USER_DIAGRAM_CIRCULAR_ARROW_VALUE_18"/>
</p:tagLst>
</file>

<file path=ppt/tags/tag4257.xml><?xml version="1.0" encoding="utf-8"?>
<p:tagLst xmlns:p="http://schemas.openxmlformats.org/presentationml/2006/main">
  <p:tag name="POWER_USER_DIAGRAM_CIRCULAR_ARROW_KEY" val="POWER_USER_DIAGRAM_CIRCULAR_ARROW_VALUE_19"/>
</p:tagLst>
</file>

<file path=ppt/tags/tag4258.xml><?xml version="1.0" encoding="utf-8"?>
<p:tagLst xmlns:p="http://schemas.openxmlformats.org/presentationml/2006/main">
  <p:tag name="POWER_USER_DIAGRAM_CIRCULAR_ARROW_KEY" val="POWER_USER_DIAGRAM_CIRCULAR_ARROW_VALUE_20"/>
</p:tagLst>
</file>

<file path=ppt/tags/tag4259.xml><?xml version="1.0" encoding="utf-8"?>
<p:tagLst xmlns:p="http://schemas.openxmlformats.org/presentationml/2006/main">
  <p:tag name="POWER_USER_DIAGRAM_CIRCULAR_ARROW_KEY" val="POWER_USER_DIAGRAM_CIRCULAR_ARROW_VALUE_21"/>
</p:tagLst>
</file>

<file path=ppt/tags/tag426.xml><?xml version="1.0" encoding="utf-8"?>
<p:tagLst xmlns:p="http://schemas.openxmlformats.org/presentationml/2006/main">
  <p:tag name="POWER_USER_DIAGRAM_CIRCULAR_ARROW_KEY" val="POWER_USER_DIAGRAM_CIRCULAR_ARROW_VALUE_10"/>
</p:tagLst>
</file>

<file path=ppt/tags/tag4260.xml><?xml version="1.0" encoding="utf-8"?>
<p:tagLst xmlns:p="http://schemas.openxmlformats.org/presentationml/2006/main">
  <p:tag name="POWER_USER_DIAGRAM_CIRCULAR_ARROW_KEY" val="POWER_USER_DIAGRAM_CIRCULAR_ARROW_VALUE_22"/>
</p:tagLst>
</file>

<file path=ppt/tags/tag4261.xml><?xml version="1.0" encoding="utf-8"?>
<p:tagLst xmlns:p="http://schemas.openxmlformats.org/presentationml/2006/main">
  <p:tag name="POWER_USER_DIAGRAM_CIRCULAR_ARROW_KEY" val="POWER_USER_DIAGRAM_CIRCULAR_ARROW_VALUE_23"/>
</p:tagLst>
</file>

<file path=ppt/tags/tag4262.xml><?xml version="1.0" encoding="utf-8"?>
<p:tagLst xmlns:p="http://schemas.openxmlformats.org/presentationml/2006/main">
  <p:tag name="POWER_USER_DIAGRAM_CIRCULAR_ARROW_KEY" val="POWER_USER_DIAGRAM_CIRCULAR_ARROW_VALUE_24"/>
</p:tagLst>
</file>

<file path=ppt/tags/tag4263.xml><?xml version="1.0" encoding="utf-8"?>
<p:tagLst xmlns:p="http://schemas.openxmlformats.org/presentationml/2006/main">
  <p:tag name="POWER_USER_DIAGRAM_CIRCULAR_ARROW_KEY" val="POWER_USER_DIAGRAM_CIRCULAR_ARROW_VALUE_25"/>
</p:tagLst>
</file>

<file path=ppt/tags/tag4264.xml><?xml version="1.0" encoding="utf-8"?>
<p:tagLst xmlns:p="http://schemas.openxmlformats.org/presentationml/2006/main">
  <p:tag name="POWER_USER_DIAGRAM_CIRCULAR_ARROW_KEY" val="POWER_USER_DIAGRAM_CIRCULAR_ARROW_VALUE_26"/>
</p:tagLst>
</file>

<file path=ppt/tags/tag4265.xml><?xml version="1.0" encoding="utf-8"?>
<p:tagLst xmlns:p="http://schemas.openxmlformats.org/presentationml/2006/main">
  <p:tag name="POWER_USER_DIAGRAM_CIRCULAR_ARROW_KEY" val="POWER_USER_DIAGRAM_CIRCULAR_ARROW_VALUE_27"/>
</p:tagLst>
</file>

<file path=ppt/tags/tag4266.xml><?xml version="1.0" encoding="utf-8"?>
<p:tagLst xmlns:p="http://schemas.openxmlformats.org/presentationml/2006/main">
  <p:tag name="POWER_USER_DIAGRAM_CIRCULAR_ARROW_KEY" val="POWER_USER_DIAGRAM_CIRCULAR_ARROW_VALUE_28"/>
</p:tagLst>
</file>

<file path=ppt/tags/tag4267.xml><?xml version="1.0" encoding="utf-8"?>
<p:tagLst xmlns:p="http://schemas.openxmlformats.org/presentationml/2006/main">
  <p:tag name="POWER_USER_DIAGRAM_CIRCULAR_ARROW_KEY" val="POWER_USER_DIAGRAM_CIRCULAR_ARROW_VALUE_29"/>
</p:tagLst>
</file>

<file path=ppt/tags/tag4268.xml><?xml version="1.0" encoding="utf-8"?>
<p:tagLst xmlns:p="http://schemas.openxmlformats.org/presentationml/2006/main">
  <p:tag name="POWER_USER_DIAGRAM_CIRCULAR_ARROW_KEY" val="POWER_USER_DIAGRAM_CIRCULAR_ARROW_VALUE_30"/>
</p:tagLst>
</file>

<file path=ppt/tags/tag4269.xml><?xml version="1.0" encoding="utf-8"?>
<p:tagLst xmlns:p="http://schemas.openxmlformats.org/presentationml/2006/main">
  <p:tag name="POWER_USER_DIAGRAM_CIRCULAR_ARROW_KEY" val="POWER_USER_DIAGRAM_CIRCULAR_ARROW_VALUE_31"/>
</p:tagLst>
</file>

<file path=ppt/tags/tag427.xml><?xml version="1.0" encoding="utf-8"?>
<p:tagLst xmlns:p="http://schemas.openxmlformats.org/presentationml/2006/main">
  <p:tag name="POWER_USER_DIAGRAM_CIRCULAR_ARROW_KEY" val="POWER_USER_DIAGRAM_CIRCULAR_ARROW_VALUE_11"/>
</p:tagLst>
</file>

<file path=ppt/tags/tag4270.xml><?xml version="1.0" encoding="utf-8"?>
<p:tagLst xmlns:p="http://schemas.openxmlformats.org/presentationml/2006/main">
  <p:tag name="POWER_USER_DIAGRAM_CIRCULAR_ARROW_KEY" val="POWER_USER_DIAGRAM_CIRCULAR_ARROW_VALUE_32"/>
</p:tagLst>
</file>

<file path=ppt/tags/tag4271.xml><?xml version="1.0" encoding="utf-8"?>
<p:tagLst xmlns:p="http://schemas.openxmlformats.org/presentationml/2006/main">
  <p:tag name="POWER_USER_DIAGRAM_CIRCULAR_ARROW_KEY" val="POWER_USER_DIAGRAM_CIRCULAR_ARROW_VALUE_33"/>
</p:tagLst>
</file>

<file path=ppt/tags/tag4272.xml><?xml version="1.0" encoding="utf-8"?>
<p:tagLst xmlns:p="http://schemas.openxmlformats.org/presentationml/2006/main">
  <p:tag name="POWER_USER_DIAGRAM_CIRCULAR_ARROW_KEY" val="POWER_USER_DIAGRAM_CIRCULAR_ARROW_VALUE_34"/>
</p:tagLst>
</file>

<file path=ppt/tags/tag4273.xml><?xml version="1.0" encoding="utf-8"?>
<p:tagLst xmlns:p="http://schemas.openxmlformats.org/presentationml/2006/main">
  <p:tag name="POWER_USER_DIAGRAM_CIRCULAR_ARROW_KEY" val="POWER_USER_DIAGRAM_CIRCULAR_ARROW_VALUE_35"/>
</p:tagLst>
</file>

<file path=ppt/tags/tag4274.xml><?xml version="1.0" encoding="utf-8"?>
<p:tagLst xmlns:p="http://schemas.openxmlformats.org/presentationml/2006/main">
  <p:tag name="POWER_USER_DIAGRAM_CIRCULAR_ARROW_KEY" val="POWER_USER_DIAGRAM_CIRCULAR_ARROW_VALUE_36"/>
</p:tagLst>
</file>

<file path=ppt/tags/tag4275.xml><?xml version="1.0" encoding="utf-8"?>
<p:tagLst xmlns:p="http://schemas.openxmlformats.org/presentationml/2006/main">
  <p:tag name="POWER_USER_DIAGRAM_CIRCULAR_ARROW_KEY" val="POWER_USER_DIAGRAM_CIRCULAR_ARROW_VALUE_37"/>
</p:tagLst>
</file>

<file path=ppt/tags/tag4276.xml><?xml version="1.0" encoding="utf-8"?>
<p:tagLst xmlns:p="http://schemas.openxmlformats.org/presentationml/2006/main">
  <p:tag name="POWER_USER_DIAGRAM_CIRCULAR_ARROW_KEY" val="POWER_USER_DIAGRAM_CIRCULAR_ARROW_VALUE_38"/>
</p:tagLst>
</file>

<file path=ppt/tags/tag4277.xml><?xml version="1.0" encoding="utf-8"?>
<p:tagLst xmlns:p="http://schemas.openxmlformats.org/presentationml/2006/main">
  <p:tag name="POWER_USER_DIAGRAM_CIRCULAR_ARROW_KEY" val="POWER_USER_DIAGRAM_CIRCULAR_ARROW_VALUE_39"/>
</p:tagLst>
</file>

<file path=ppt/tags/tag4278.xml><?xml version="1.0" encoding="utf-8"?>
<p:tagLst xmlns:p="http://schemas.openxmlformats.org/presentationml/2006/main">
  <p:tag name="POWER_USER_DIAGRAM_CIRCULAR_ARROW_KEY" val="POWER_USER_DIAGRAM_CIRCULAR_ARROW_VALUE_40"/>
</p:tagLst>
</file>

<file path=ppt/tags/tag4279.xml><?xml version="1.0" encoding="utf-8"?>
<p:tagLst xmlns:p="http://schemas.openxmlformats.org/presentationml/2006/main">
  <p:tag name="POWER_USER_DIAGRAM_CIRCULAR_ARROW_KEY" val="POWER_USER_DIAGRAM_CIRCULAR_ARROW_VALUE_41"/>
</p:tagLst>
</file>

<file path=ppt/tags/tag428.xml><?xml version="1.0" encoding="utf-8"?>
<p:tagLst xmlns:p="http://schemas.openxmlformats.org/presentationml/2006/main">
  <p:tag name="POWER_USER_DIAGRAM_CIRCULAR_ARROW_KEY" val="POWER_USER_DIAGRAM_CIRCULAR_ARROW_VALUE_12"/>
</p:tagLst>
</file>

<file path=ppt/tags/tag4280.xml><?xml version="1.0" encoding="utf-8"?>
<p:tagLst xmlns:p="http://schemas.openxmlformats.org/presentationml/2006/main">
  <p:tag name="POWER_USER_DIAGRAM_CIRCULAR_ARROW_KEY" val="POWER_USER_DIAGRAM_CIRCULAR_ARROW_VALUE_42"/>
</p:tagLst>
</file>

<file path=ppt/tags/tag4281.xml><?xml version="1.0" encoding="utf-8"?>
<p:tagLst xmlns:p="http://schemas.openxmlformats.org/presentationml/2006/main">
  <p:tag name="POWER_USER_DIAGRAM_CIRCULAR_ARROW_KEY" val="POWER_USER_DIAGRAM_CIRCULAR_ARROW_VALUE_43"/>
</p:tagLst>
</file>

<file path=ppt/tags/tag4282.xml><?xml version="1.0" encoding="utf-8"?>
<p:tagLst xmlns:p="http://schemas.openxmlformats.org/presentationml/2006/main">
  <p:tag name="POWER_USER_DIAGRAM_CIRCULAR_ARROW_KEY" val="POWER_USER_DIAGRAM_CIRCULAR_ARROW_VALUE_44"/>
</p:tagLst>
</file>

<file path=ppt/tags/tag4283.xml><?xml version="1.0" encoding="utf-8"?>
<p:tagLst xmlns:p="http://schemas.openxmlformats.org/presentationml/2006/main">
  <p:tag name="POWER_USER_DIAGRAM_CIRCULAR_ARROW_KEY" val="POWER_USER_DIAGRAM_CIRCULAR_ARROW_VALUE_45"/>
</p:tagLst>
</file>

<file path=ppt/tags/tag4284.xml><?xml version="1.0" encoding="utf-8"?>
<p:tagLst xmlns:p="http://schemas.openxmlformats.org/presentationml/2006/main">
  <p:tag name="POWER_USER_DIAGRAM_CIRCULAR_ARROW_KEY" val="POWER_USER_DIAGRAM_CIRCULAR_ARROW_VALUE_46"/>
</p:tagLst>
</file>

<file path=ppt/tags/tag4285.xml><?xml version="1.0" encoding="utf-8"?>
<p:tagLst xmlns:p="http://schemas.openxmlformats.org/presentationml/2006/main">
  <p:tag name="POWER_USER_DIAGRAM_CIRCULAR_ARROW_KEY" val="POWER_USER_DIAGRAM_CIRCULAR_ARROW_VALUE_47"/>
</p:tagLst>
</file>

<file path=ppt/tags/tag4286.xml><?xml version="1.0" encoding="utf-8"?>
<p:tagLst xmlns:p="http://schemas.openxmlformats.org/presentationml/2006/main">
  <p:tag name="POWER_USER_DIAGRAM_CIRCULAR_ARROW_KEY" val="POWER_USER_DIAGRAM_CIRCULAR_ARROW_VALUE_48"/>
</p:tagLst>
</file>

<file path=ppt/tags/tag4287.xml><?xml version="1.0" encoding="utf-8"?>
<p:tagLst xmlns:p="http://schemas.openxmlformats.org/presentationml/2006/main">
  <p:tag name="POWER_USER_DIAGRAM_CIRCULAR_ARROW_KEY" val="POWER_USER_DIAGRAM_CIRCULAR_ARROW_VALUE_49"/>
</p:tagLst>
</file>

<file path=ppt/tags/tag4288.xml><?xml version="1.0" encoding="utf-8"?>
<p:tagLst xmlns:p="http://schemas.openxmlformats.org/presentationml/2006/main">
  <p:tag name="POWER_USER_DIAGRAM_CIRCULAR_ARROW_KEY" val="POWER_USER_DIAGRAM_CIRCULAR_ARROW_VALUE_50"/>
</p:tagLst>
</file>

<file path=ppt/tags/tag4289.xml><?xml version="1.0" encoding="utf-8"?>
<p:tagLst xmlns:p="http://schemas.openxmlformats.org/presentationml/2006/main">
  <p:tag name="POWER_USER_DIAGRAM_CIRCULAR_ARROW_KEY" val="POWER_USER_DIAGRAM_CIRCULAR_ARROW_VALUE_5"/>
</p:tagLst>
</file>

<file path=ppt/tags/tag429.xml><?xml version="1.0" encoding="utf-8"?>
<p:tagLst xmlns:p="http://schemas.openxmlformats.org/presentationml/2006/main">
  <p:tag name="POWER_USER_DIAGRAM_CIRCULAR_ARROW_KEY" val="POWER_USER_DIAGRAM_CIRCULAR_ARROW_VALUE_13"/>
</p:tagLst>
</file>

<file path=ppt/tags/tag4290.xml><?xml version="1.0" encoding="utf-8"?>
<p:tagLst xmlns:p="http://schemas.openxmlformats.org/presentationml/2006/main">
  <p:tag name="POWER_USER_DIAGRAM_CIRCULAR_ARROW_KEY" val="POWER_USER_DIAGRAM_CIRCULAR_ARROW_VALUE_6"/>
</p:tagLst>
</file>

<file path=ppt/tags/tag4291.xml><?xml version="1.0" encoding="utf-8"?>
<p:tagLst xmlns:p="http://schemas.openxmlformats.org/presentationml/2006/main">
  <p:tag name="POWER_USER_DIAGRAM_CIRCULAR_ARROW_KEY" val="POWER_USER_DIAGRAM_CIRCULAR_ARROW_VALUE_7"/>
</p:tagLst>
</file>

<file path=ppt/tags/tag4292.xml><?xml version="1.0" encoding="utf-8"?>
<p:tagLst xmlns:p="http://schemas.openxmlformats.org/presentationml/2006/main">
  <p:tag name="POWER_USER_DIAGRAM_CIRCULAR_ARROW_KEY" val="POWER_USER_DIAGRAM_CIRCULAR_ARROW_VALUE_8"/>
</p:tagLst>
</file>

<file path=ppt/tags/tag4293.xml><?xml version="1.0" encoding="utf-8"?>
<p:tagLst xmlns:p="http://schemas.openxmlformats.org/presentationml/2006/main">
  <p:tag name="POWER_USER_DIAGRAM_CIRCULAR_ARROW_KEY" val="POWER_USER_DIAGRAM_CIRCULAR_ARROW_VALUE_9"/>
</p:tagLst>
</file>

<file path=ppt/tags/tag4294.xml><?xml version="1.0" encoding="utf-8"?>
<p:tagLst xmlns:p="http://schemas.openxmlformats.org/presentationml/2006/main">
  <p:tag name="POWER_USER_DIAGRAM_CIRCULAR_ARROW_KEY" val="POWER_USER_DIAGRAM_CIRCULAR_ARROW_VALUE_10"/>
</p:tagLst>
</file>

<file path=ppt/tags/tag4295.xml><?xml version="1.0" encoding="utf-8"?>
<p:tagLst xmlns:p="http://schemas.openxmlformats.org/presentationml/2006/main">
  <p:tag name="POWER_USER_DIAGRAM_CIRCULAR_ARROW_KEY" val="POWER_USER_DIAGRAM_CIRCULAR_ARROW_VALUE_11"/>
</p:tagLst>
</file>

<file path=ppt/tags/tag4296.xml><?xml version="1.0" encoding="utf-8"?>
<p:tagLst xmlns:p="http://schemas.openxmlformats.org/presentationml/2006/main">
  <p:tag name="POWER_USER_DIAGRAM_CIRCULAR_ARROW_KEY" val="POWER_USER_DIAGRAM_CIRCULAR_ARROW_VALUE_12"/>
</p:tagLst>
</file>

<file path=ppt/tags/tag4297.xml><?xml version="1.0" encoding="utf-8"?>
<p:tagLst xmlns:p="http://schemas.openxmlformats.org/presentationml/2006/main">
  <p:tag name="POWER_USER_DIAGRAM_CIRCULAR_ARROW_KEY" val="POWER_USER_DIAGRAM_CIRCULAR_ARROW_VALUE_13"/>
</p:tagLst>
</file>

<file path=ppt/tags/tag4298.xml><?xml version="1.0" encoding="utf-8"?>
<p:tagLst xmlns:p="http://schemas.openxmlformats.org/presentationml/2006/main">
  <p:tag name="POWER_USER_DIAGRAM_CIRCULAR_ARROW_KEY" val="POWER_USER_DIAGRAM_CIRCULAR_ARROW_VALUE_14"/>
</p:tagLst>
</file>

<file path=ppt/tags/tag4299.xml><?xml version="1.0" encoding="utf-8"?>
<p:tagLst xmlns:p="http://schemas.openxmlformats.org/presentationml/2006/main">
  <p:tag name="POWER_USER_DIAGRAM_CIRCULAR_ARROW_KEY" val="POWER_USER_DIAGRAM_CIRCULAR_ARROW_VALUE_15"/>
</p:tagLst>
</file>

<file path=ppt/tags/tag43.xml><?xml version="1.0" encoding="utf-8"?>
<p:tagLst xmlns:p="http://schemas.openxmlformats.org/presentationml/2006/main">
  <p:tag name="POWER_USER_DIAGRAM_CIRCULAR_ARROW_KEY" val="POWER_USER_DIAGRAM_CIRCULAR_ARROW_VALUE_45"/>
</p:tagLst>
</file>

<file path=ppt/tags/tag430.xml><?xml version="1.0" encoding="utf-8"?>
<p:tagLst xmlns:p="http://schemas.openxmlformats.org/presentationml/2006/main">
  <p:tag name="POWER_USER_DIAGRAM_CIRCULAR_ARROW_KEY" val="POWER_USER_DIAGRAM_CIRCULAR_ARROW_VALUE_14"/>
</p:tagLst>
</file>

<file path=ppt/tags/tag4300.xml><?xml version="1.0" encoding="utf-8"?>
<p:tagLst xmlns:p="http://schemas.openxmlformats.org/presentationml/2006/main">
  <p:tag name="POWER_USER_DIAGRAM_CIRCULAR_ARROW_KEY" val="POWER_USER_DIAGRAM_CIRCULAR_ARROW_VALUE_16"/>
</p:tagLst>
</file>

<file path=ppt/tags/tag4301.xml><?xml version="1.0" encoding="utf-8"?>
<p:tagLst xmlns:p="http://schemas.openxmlformats.org/presentationml/2006/main">
  <p:tag name="POWER_USER_DIAGRAM_CIRCULAR_ARROW_KEY" val="POWER_USER_DIAGRAM_CIRCULAR_ARROW_VALUE_17"/>
</p:tagLst>
</file>

<file path=ppt/tags/tag4302.xml><?xml version="1.0" encoding="utf-8"?>
<p:tagLst xmlns:p="http://schemas.openxmlformats.org/presentationml/2006/main">
  <p:tag name="POWER_USER_DIAGRAM_CIRCULAR_ARROW_KEY" val="POWER_USER_DIAGRAM_CIRCULAR_ARROW_VALUE_18"/>
</p:tagLst>
</file>

<file path=ppt/tags/tag4303.xml><?xml version="1.0" encoding="utf-8"?>
<p:tagLst xmlns:p="http://schemas.openxmlformats.org/presentationml/2006/main">
  <p:tag name="POWER_USER_DIAGRAM_CIRCULAR_ARROW_KEY" val="POWER_USER_DIAGRAM_CIRCULAR_ARROW_VALUE_19"/>
</p:tagLst>
</file>

<file path=ppt/tags/tag4304.xml><?xml version="1.0" encoding="utf-8"?>
<p:tagLst xmlns:p="http://schemas.openxmlformats.org/presentationml/2006/main">
  <p:tag name="POWER_USER_DIAGRAM_CIRCULAR_ARROW_KEY" val="POWER_USER_DIAGRAM_CIRCULAR_ARROW_VALUE_20"/>
</p:tagLst>
</file>

<file path=ppt/tags/tag4305.xml><?xml version="1.0" encoding="utf-8"?>
<p:tagLst xmlns:p="http://schemas.openxmlformats.org/presentationml/2006/main">
  <p:tag name="POWER_USER_DIAGRAM_CIRCULAR_ARROW_KEY" val="POWER_USER_DIAGRAM_CIRCULAR_ARROW_VALUE_21"/>
</p:tagLst>
</file>

<file path=ppt/tags/tag4306.xml><?xml version="1.0" encoding="utf-8"?>
<p:tagLst xmlns:p="http://schemas.openxmlformats.org/presentationml/2006/main">
  <p:tag name="POWER_USER_DIAGRAM_CIRCULAR_ARROW_KEY" val="POWER_USER_DIAGRAM_CIRCULAR_ARROW_VALUE_22"/>
</p:tagLst>
</file>

<file path=ppt/tags/tag4307.xml><?xml version="1.0" encoding="utf-8"?>
<p:tagLst xmlns:p="http://schemas.openxmlformats.org/presentationml/2006/main">
  <p:tag name="POWER_USER_DIAGRAM_CIRCULAR_ARROW_KEY" val="POWER_USER_DIAGRAM_CIRCULAR_ARROW_VALUE_23"/>
</p:tagLst>
</file>

<file path=ppt/tags/tag4308.xml><?xml version="1.0" encoding="utf-8"?>
<p:tagLst xmlns:p="http://schemas.openxmlformats.org/presentationml/2006/main">
  <p:tag name="POWER_USER_DIAGRAM_CIRCULAR_ARROW_KEY" val="POWER_USER_DIAGRAM_CIRCULAR_ARROW_VALUE_24"/>
</p:tagLst>
</file>

<file path=ppt/tags/tag4309.xml><?xml version="1.0" encoding="utf-8"?>
<p:tagLst xmlns:p="http://schemas.openxmlformats.org/presentationml/2006/main">
  <p:tag name="POWER_USER_DIAGRAM_CIRCULAR_ARROW_KEY" val="POWER_USER_DIAGRAM_CIRCULAR_ARROW_VALUE_25"/>
</p:tagLst>
</file>

<file path=ppt/tags/tag431.xml><?xml version="1.0" encoding="utf-8"?>
<p:tagLst xmlns:p="http://schemas.openxmlformats.org/presentationml/2006/main">
  <p:tag name="POWER_USER_DIAGRAM_CIRCULAR_ARROW_KEY" val="POWER_USER_DIAGRAM_CIRCULAR_ARROW_VALUE_15"/>
</p:tagLst>
</file>

<file path=ppt/tags/tag4310.xml><?xml version="1.0" encoding="utf-8"?>
<p:tagLst xmlns:p="http://schemas.openxmlformats.org/presentationml/2006/main">
  <p:tag name="POWER_USER_DIAGRAM_CIRCULAR_ARROW_KEY" val="POWER_USER_DIAGRAM_CIRCULAR_ARROW_VALUE_26"/>
</p:tagLst>
</file>

<file path=ppt/tags/tag4311.xml><?xml version="1.0" encoding="utf-8"?>
<p:tagLst xmlns:p="http://schemas.openxmlformats.org/presentationml/2006/main">
  <p:tag name="POWER_USER_DIAGRAM_CIRCULAR_ARROW_KEY" val="POWER_USER_DIAGRAM_CIRCULAR_ARROW_VALUE_27"/>
</p:tagLst>
</file>

<file path=ppt/tags/tag4312.xml><?xml version="1.0" encoding="utf-8"?>
<p:tagLst xmlns:p="http://schemas.openxmlformats.org/presentationml/2006/main">
  <p:tag name="POWER_USER_DIAGRAM_CIRCULAR_ARROW_KEY" val="POWER_USER_DIAGRAM_CIRCULAR_ARROW_VALUE_28"/>
</p:tagLst>
</file>

<file path=ppt/tags/tag4313.xml><?xml version="1.0" encoding="utf-8"?>
<p:tagLst xmlns:p="http://schemas.openxmlformats.org/presentationml/2006/main">
  <p:tag name="POWER_USER_DIAGRAM_CIRCULAR_ARROW_KEY" val="POWER_USER_DIAGRAM_CIRCULAR_ARROW_VALUE_29"/>
</p:tagLst>
</file>

<file path=ppt/tags/tag4314.xml><?xml version="1.0" encoding="utf-8"?>
<p:tagLst xmlns:p="http://schemas.openxmlformats.org/presentationml/2006/main">
  <p:tag name="POWER_USER_DIAGRAM_CIRCULAR_ARROW_KEY" val="POWER_USER_DIAGRAM_CIRCULAR_ARROW_VALUE_30"/>
</p:tagLst>
</file>

<file path=ppt/tags/tag4315.xml><?xml version="1.0" encoding="utf-8"?>
<p:tagLst xmlns:p="http://schemas.openxmlformats.org/presentationml/2006/main">
  <p:tag name="POWER_USER_DIAGRAM_CIRCULAR_ARROW_KEY" val="POWER_USER_DIAGRAM_CIRCULAR_ARROW_VALUE_31"/>
</p:tagLst>
</file>

<file path=ppt/tags/tag4316.xml><?xml version="1.0" encoding="utf-8"?>
<p:tagLst xmlns:p="http://schemas.openxmlformats.org/presentationml/2006/main">
  <p:tag name="POWER_USER_DIAGRAM_CIRCULAR_ARROW_KEY" val="POWER_USER_DIAGRAM_CIRCULAR_ARROW_VALUE_32"/>
</p:tagLst>
</file>

<file path=ppt/tags/tag4317.xml><?xml version="1.0" encoding="utf-8"?>
<p:tagLst xmlns:p="http://schemas.openxmlformats.org/presentationml/2006/main">
  <p:tag name="POWER_USER_DIAGRAM_CIRCULAR_ARROW_KEY" val="POWER_USER_DIAGRAM_CIRCULAR_ARROW_VALUE_33"/>
</p:tagLst>
</file>

<file path=ppt/tags/tag4318.xml><?xml version="1.0" encoding="utf-8"?>
<p:tagLst xmlns:p="http://schemas.openxmlformats.org/presentationml/2006/main">
  <p:tag name="POWER_USER_DIAGRAM_CIRCULAR_ARROW_KEY" val="POWER_USER_DIAGRAM_CIRCULAR_ARROW_VALUE_34"/>
</p:tagLst>
</file>

<file path=ppt/tags/tag4319.xml><?xml version="1.0" encoding="utf-8"?>
<p:tagLst xmlns:p="http://schemas.openxmlformats.org/presentationml/2006/main">
  <p:tag name="POWER_USER_DIAGRAM_CIRCULAR_ARROW_KEY" val="POWER_USER_DIAGRAM_CIRCULAR_ARROW_VALUE_35"/>
</p:tagLst>
</file>

<file path=ppt/tags/tag432.xml><?xml version="1.0" encoding="utf-8"?>
<p:tagLst xmlns:p="http://schemas.openxmlformats.org/presentationml/2006/main">
  <p:tag name="POWER_USER_DIAGRAM_CIRCULAR_ARROW_KEY" val="POWER_USER_DIAGRAM_CIRCULAR_ARROW_VALUE_16"/>
</p:tagLst>
</file>

<file path=ppt/tags/tag4320.xml><?xml version="1.0" encoding="utf-8"?>
<p:tagLst xmlns:p="http://schemas.openxmlformats.org/presentationml/2006/main">
  <p:tag name="POWER_USER_DIAGRAM_CIRCULAR_ARROW_KEY" val="POWER_USER_DIAGRAM_CIRCULAR_ARROW_VALUE_36"/>
</p:tagLst>
</file>

<file path=ppt/tags/tag4321.xml><?xml version="1.0" encoding="utf-8"?>
<p:tagLst xmlns:p="http://schemas.openxmlformats.org/presentationml/2006/main">
  <p:tag name="POWER_USER_DIAGRAM_CIRCULAR_ARROW_KEY" val="POWER_USER_DIAGRAM_CIRCULAR_ARROW_VALUE_37"/>
</p:tagLst>
</file>

<file path=ppt/tags/tag4322.xml><?xml version="1.0" encoding="utf-8"?>
<p:tagLst xmlns:p="http://schemas.openxmlformats.org/presentationml/2006/main">
  <p:tag name="POWER_USER_DIAGRAM_CIRCULAR_ARROW_KEY" val="POWER_USER_DIAGRAM_CIRCULAR_ARROW_VALUE_38"/>
</p:tagLst>
</file>

<file path=ppt/tags/tag4323.xml><?xml version="1.0" encoding="utf-8"?>
<p:tagLst xmlns:p="http://schemas.openxmlformats.org/presentationml/2006/main">
  <p:tag name="POWER_USER_DIAGRAM_CIRCULAR_ARROW_KEY" val="POWER_USER_DIAGRAM_CIRCULAR_ARROW_VALUE_39"/>
</p:tagLst>
</file>

<file path=ppt/tags/tag4324.xml><?xml version="1.0" encoding="utf-8"?>
<p:tagLst xmlns:p="http://schemas.openxmlformats.org/presentationml/2006/main">
  <p:tag name="POWER_USER_DIAGRAM_CIRCULAR_ARROW_KEY" val="POWER_USER_DIAGRAM_CIRCULAR_ARROW_VALUE_40"/>
</p:tagLst>
</file>

<file path=ppt/tags/tag4325.xml><?xml version="1.0" encoding="utf-8"?>
<p:tagLst xmlns:p="http://schemas.openxmlformats.org/presentationml/2006/main">
  <p:tag name="POWER_USER_DIAGRAM_CIRCULAR_ARROW_KEY" val="POWER_USER_DIAGRAM_CIRCULAR_ARROW_VALUE_41"/>
</p:tagLst>
</file>

<file path=ppt/tags/tag4326.xml><?xml version="1.0" encoding="utf-8"?>
<p:tagLst xmlns:p="http://schemas.openxmlformats.org/presentationml/2006/main">
  <p:tag name="POWER_USER_DIAGRAM_CIRCULAR_ARROW_KEY" val="POWER_USER_DIAGRAM_CIRCULAR_ARROW_VALUE_42"/>
</p:tagLst>
</file>

<file path=ppt/tags/tag4327.xml><?xml version="1.0" encoding="utf-8"?>
<p:tagLst xmlns:p="http://schemas.openxmlformats.org/presentationml/2006/main">
  <p:tag name="POWER_USER_DIAGRAM_CIRCULAR_ARROW_KEY" val="POWER_USER_DIAGRAM_CIRCULAR_ARROW_VALUE_43"/>
</p:tagLst>
</file>

<file path=ppt/tags/tag4328.xml><?xml version="1.0" encoding="utf-8"?>
<p:tagLst xmlns:p="http://schemas.openxmlformats.org/presentationml/2006/main">
  <p:tag name="POWER_USER_DIAGRAM_CIRCULAR_ARROW_KEY" val="POWER_USER_DIAGRAM_CIRCULAR_ARROW_VALUE_44"/>
</p:tagLst>
</file>

<file path=ppt/tags/tag4329.xml><?xml version="1.0" encoding="utf-8"?>
<p:tagLst xmlns:p="http://schemas.openxmlformats.org/presentationml/2006/main">
  <p:tag name="POWER_USER_DIAGRAM_CIRCULAR_ARROW_KEY" val="POWER_USER_DIAGRAM_CIRCULAR_ARROW_VALUE_45"/>
</p:tagLst>
</file>

<file path=ppt/tags/tag433.xml><?xml version="1.0" encoding="utf-8"?>
<p:tagLst xmlns:p="http://schemas.openxmlformats.org/presentationml/2006/main">
  <p:tag name="POWER_USER_DIAGRAM_CIRCULAR_ARROW_KEY" val="POWER_USER_DIAGRAM_CIRCULAR_ARROW_VALUE_17"/>
</p:tagLst>
</file>

<file path=ppt/tags/tag4330.xml><?xml version="1.0" encoding="utf-8"?>
<p:tagLst xmlns:p="http://schemas.openxmlformats.org/presentationml/2006/main">
  <p:tag name="POWER_USER_DIAGRAM_CIRCULAR_ARROW_KEY" val="POWER_USER_DIAGRAM_CIRCULAR_ARROW_VALUE_46"/>
</p:tagLst>
</file>

<file path=ppt/tags/tag4331.xml><?xml version="1.0" encoding="utf-8"?>
<p:tagLst xmlns:p="http://schemas.openxmlformats.org/presentationml/2006/main">
  <p:tag name="POWER_USER_DIAGRAM_CIRCULAR_ARROW_KEY" val="POWER_USER_DIAGRAM_CIRCULAR_ARROW_VALUE_47"/>
</p:tagLst>
</file>

<file path=ppt/tags/tag4332.xml><?xml version="1.0" encoding="utf-8"?>
<p:tagLst xmlns:p="http://schemas.openxmlformats.org/presentationml/2006/main">
  <p:tag name="POWER_USER_DIAGRAM_CIRCULAR_ARROW_KEY" val="POWER_USER_DIAGRAM_CIRCULAR_ARROW_VALUE_48"/>
</p:tagLst>
</file>

<file path=ppt/tags/tag4333.xml><?xml version="1.0" encoding="utf-8"?>
<p:tagLst xmlns:p="http://schemas.openxmlformats.org/presentationml/2006/main">
  <p:tag name="POWER_USER_DIAGRAM_CIRCULAR_ARROW_KEY" val="POWER_USER_DIAGRAM_CIRCULAR_ARROW_VALUE_49"/>
</p:tagLst>
</file>

<file path=ppt/tags/tag4334.xml><?xml version="1.0" encoding="utf-8"?>
<p:tagLst xmlns:p="http://schemas.openxmlformats.org/presentationml/2006/main">
  <p:tag name="POWER_USER_DIAGRAM_CIRCULAR_ARROW_KEY" val="POWER_USER_DIAGRAM_CIRCULAR_ARROW_VALUE_50"/>
</p:tagLst>
</file>

<file path=ppt/tags/tag4335.xml><?xml version="1.0" encoding="utf-8"?>
<p:tagLst xmlns:p="http://schemas.openxmlformats.org/presentationml/2006/main">
  <p:tag name="POWER_USER_DIAGRAM_CIRCULAR_ARROW_KEY" val="POWER_USER_DIAGRAM_CIRCULAR_ARROW_VALUE_5"/>
</p:tagLst>
</file>

<file path=ppt/tags/tag4336.xml><?xml version="1.0" encoding="utf-8"?>
<p:tagLst xmlns:p="http://schemas.openxmlformats.org/presentationml/2006/main">
  <p:tag name="POWER_USER_DIAGRAM_CIRCULAR_ARROW_KEY" val="POWER_USER_DIAGRAM_CIRCULAR_ARROW_VALUE_6"/>
</p:tagLst>
</file>

<file path=ppt/tags/tag4337.xml><?xml version="1.0" encoding="utf-8"?>
<p:tagLst xmlns:p="http://schemas.openxmlformats.org/presentationml/2006/main">
  <p:tag name="POWER_USER_DIAGRAM_CIRCULAR_ARROW_KEY" val="POWER_USER_DIAGRAM_CIRCULAR_ARROW_VALUE_7"/>
</p:tagLst>
</file>

<file path=ppt/tags/tag4338.xml><?xml version="1.0" encoding="utf-8"?>
<p:tagLst xmlns:p="http://schemas.openxmlformats.org/presentationml/2006/main">
  <p:tag name="POWER_USER_DIAGRAM_CIRCULAR_ARROW_KEY" val="POWER_USER_DIAGRAM_CIRCULAR_ARROW_VALUE_8"/>
</p:tagLst>
</file>

<file path=ppt/tags/tag4339.xml><?xml version="1.0" encoding="utf-8"?>
<p:tagLst xmlns:p="http://schemas.openxmlformats.org/presentationml/2006/main">
  <p:tag name="POWER_USER_DIAGRAM_CIRCULAR_ARROW_KEY" val="POWER_USER_DIAGRAM_CIRCULAR_ARROW_VALUE_9"/>
</p:tagLst>
</file>

<file path=ppt/tags/tag434.xml><?xml version="1.0" encoding="utf-8"?>
<p:tagLst xmlns:p="http://schemas.openxmlformats.org/presentationml/2006/main">
  <p:tag name="POWER_USER_DIAGRAM_CIRCULAR_ARROW_KEY" val="POWER_USER_DIAGRAM_CIRCULAR_ARROW_VALUE_18"/>
</p:tagLst>
</file>

<file path=ppt/tags/tag4340.xml><?xml version="1.0" encoding="utf-8"?>
<p:tagLst xmlns:p="http://schemas.openxmlformats.org/presentationml/2006/main">
  <p:tag name="POWER_USER_DIAGRAM_CIRCULAR_ARROW_KEY" val="POWER_USER_DIAGRAM_CIRCULAR_ARROW_VALUE_10"/>
</p:tagLst>
</file>

<file path=ppt/tags/tag4341.xml><?xml version="1.0" encoding="utf-8"?>
<p:tagLst xmlns:p="http://schemas.openxmlformats.org/presentationml/2006/main">
  <p:tag name="POWER_USER_DIAGRAM_CIRCULAR_ARROW_KEY" val="POWER_USER_DIAGRAM_CIRCULAR_ARROW_VALUE_11"/>
</p:tagLst>
</file>

<file path=ppt/tags/tag4342.xml><?xml version="1.0" encoding="utf-8"?>
<p:tagLst xmlns:p="http://schemas.openxmlformats.org/presentationml/2006/main">
  <p:tag name="POWER_USER_DIAGRAM_CIRCULAR_ARROW_KEY" val="POWER_USER_DIAGRAM_CIRCULAR_ARROW_VALUE_12"/>
</p:tagLst>
</file>

<file path=ppt/tags/tag4343.xml><?xml version="1.0" encoding="utf-8"?>
<p:tagLst xmlns:p="http://schemas.openxmlformats.org/presentationml/2006/main">
  <p:tag name="POWER_USER_DIAGRAM_CIRCULAR_ARROW_KEY" val="POWER_USER_DIAGRAM_CIRCULAR_ARROW_VALUE_13"/>
</p:tagLst>
</file>

<file path=ppt/tags/tag4344.xml><?xml version="1.0" encoding="utf-8"?>
<p:tagLst xmlns:p="http://schemas.openxmlformats.org/presentationml/2006/main">
  <p:tag name="POWER_USER_DIAGRAM_CIRCULAR_ARROW_KEY" val="POWER_USER_DIAGRAM_CIRCULAR_ARROW_VALUE_14"/>
</p:tagLst>
</file>

<file path=ppt/tags/tag4345.xml><?xml version="1.0" encoding="utf-8"?>
<p:tagLst xmlns:p="http://schemas.openxmlformats.org/presentationml/2006/main">
  <p:tag name="POWER_USER_DIAGRAM_CIRCULAR_ARROW_KEY" val="POWER_USER_DIAGRAM_CIRCULAR_ARROW_VALUE_15"/>
</p:tagLst>
</file>

<file path=ppt/tags/tag4346.xml><?xml version="1.0" encoding="utf-8"?>
<p:tagLst xmlns:p="http://schemas.openxmlformats.org/presentationml/2006/main">
  <p:tag name="POWER_USER_DIAGRAM_CIRCULAR_ARROW_KEY" val="POWER_USER_DIAGRAM_CIRCULAR_ARROW_VALUE_16"/>
</p:tagLst>
</file>

<file path=ppt/tags/tag4347.xml><?xml version="1.0" encoding="utf-8"?>
<p:tagLst xmlns:p="http://schemas.openxmlformats.org/presentationml/2006/main">
  <p:tag name="POWER_USER_DIAGRAM_CIRCULAR_ARROW_KEY" val="POWER_USER_DIAGRAM_CIRCULAR_ARROW_VALUE_17"/>
</p:tagLst>
</file>

<file path=ppt/tags/tag4348.xml><?xml version="1.0" encoding="utf-8"?>
<p:tagLst xmlns:p="http://schemas.openxmlformats.org/presentationml/2006/main">
  <p:tag name="POWER_USER_DIAGRAM_CIRCULAR_ARROW_KEY" val="POWER_USER_DIAGRAM_CIRCULAR_ARROW_VALUE_18"/>
</p:tagLst>
</file>

<file path=ppt/tags/tag4349.xml><?xml version="1.0" encoding="utf-8"?>
<p:tagLst xmlns:p="http://schemas.openxmlformats.org/presentationml/2006/main">
  <p:tag name="POWER_USER_DIAGRAM_CIRCULAR_ARROW_KEY" val="POWER_USER_DIAGRAM_CIRCULAR_ARROW_VALUE_19"/>
</p:tagLst>
</file>

<file path=ppt/tags/tag435.xml><?xml version="1.0" encoding="utf-8"?>
<p:tagLst xmlns:p="http://schemas.openxmlformats.org/presentationml/2006/main">
  <p:tag name="POWER_USER_DIAGRAM_CIRCULAR_ARROW_KEY" val="POWER_USER_DIAGRAM_CIRCULAR_ARROW_VALUE_19"/>
</p:tagLst>
</file>

<file path=ppt/tags/tag4350.xml><?xml version="1.0" encoding="utf-8"?>
<p:tagLst xmlns:p="http://schemas.openxmlformats.org/presentationml/2006/main">
  <p:tag name="POWER_USER_DIAGRAM_CIRCULAR_ARROW_KEY" val="POWER_USER_DIAGRAM_CIRCULAR_ARROW_VALUE_20"/>
</p:tagLst>
</file>

<file path=ppt/tags/tag4351.xml><?xml version="1.0" encoding="utf-8"?>
<p:tagLst xmlns:p="http://schemas.openxmlformats.org/presentationml/2006/main">
  <p:tag name="POWER_USER_DIAGRAM_CIRCULAR_ARROW_KEY" val="POWER_USER_DIAGRAM_CIRCULAR_ARROW_VALUE_21"/>
</p:tagLst>
</file>

<file path=ppt/tags/tag4352.xml><?xml version="1.0" encoding="utf-8"?>
<p:tagLst xmlns:p="http://schemas.openxmlformats.org/presentationml/2006/main">
  <p:tag name="POWER_USER_DIAGRAM_CIRCULAR_ARROW_KEY" val="POWER_USER_DIAGRAM_CIRCULAR_ARROW_VALUE_22"/>
</p:tagLst>
</file>

<file path=ppt/tags/tag4353.xml><?xml version="1.0" encoding="utf-8"?>
<p:tagLst xmlns:p="http://schemas.openxmlformats.org/presentationml/2006/main">
  <p:tag name="POWER_USER_DIAGRAM_CIRCULAR_ARROW_KEY" val="POWER_USER_DIAGRAM_CIRCULAR_ARROW_VALUE_23"/>
</p:tagLst>
</file>

<file path=ppt/tags/tag4354.xml><?xml version="1.0" encoding="utf-8"?>
<p:tagLst xmlns:p="http://schemas.openxmlformats.org/presentationml/2006/main">
  <p:tag name="POWER_USER_DIAGRAM_CIRCULAR_ARROW_KEY" val="POWER_USER_DIAGRAM_CIRCULAR_ARROW_VALUE_24"/>
</p:tagLst>
</file>

<file path=ppt/tags/tag4355.xml><?xml version="1.0" encoding="utf-8"?>
<p:tagLst xmlns:p="http://schemas.openxmlformats.org/presentationml/2006/main">
  <p:tag name="POWER_USER_DIAGRAM_CIRCULAR_ARROW_KEY" val="POWER_USER_DIAGRAM_CIRCULAR_ARROW_VALUE_25"/>
</p:tagLst>
</file>

<file path=ppt/tags/tag4356.xml><?xml version="1.0" encoding="utf-8"?>
<p:tagLst xmlns:p="http://schemas.openxmlformats.org/presentationml/2006/main">
  <p:tag name="POWER_USER_DIAGRAM_CIRCULAR_ARROW_KEY" val="POWER_USER_DIAGRAM_CIRCULAR_ARROW_VALUE_26"/>
</p:tagLst>
</file>

<file path=ppt/tags/tag4357.xml><?xml version="1.0" encoding="utf-8"?>
<p:tagLst xmlns:p="http://schemas.openxmlformats.org/presentationml/2006/main">
  <p:tag name="POWER_USER_DIAGRAM_CIRCULAR_ARROW_KEY" val="POWER_USER_DIAGRAM_CIRCULAR_ARROW_VALUE_27"/>
</p:tagLst>
</file>

<file path=ppt/tags/tag4358.xml><?xml version="1.0" encoding="utf-8"?>
<p:tagLst xmlns:p="http://schemas.openxmlformats.org/presentationml/2006/main">
  <p:tag name="POWER_USER_DIAGRAM_CIRCULAR_ARROW_KEY" val="POWER_USER_DIAGRAM_CIRCULAR_ARROW_VALUE_28"/>
</p:tagLst>
</file>

<file path=ppt/tags/tag4359.xml><?xml version="1.0" encoding="utf-8"?>
<p:tagLst xmlns:p="http://schemas.openxmlformats.org/presentationml/2006/main">
  <p:tag name="POWER_USER_DIAGRAM_CIRCULAR_ARROW_KEY" val="POWER_USER_DIAGRAM_CIRCULAR_ARROW_VALUE_29"/>
</p:tagLst>
</file>

<file path=ppt/tags/tag436.xml><?xml version="1.0" encoding="utf-8"?>
<p:tagLst xmlns:p="http://schemas.openxmlformats.org/presentationml/2006/main">
  <p:tag name="POWER_USER_DIAGRAM_CIRCULAR_ARROW_KEY" val="POWER_USER_DIAGRAM_CIRCULAR_ARROW_VALUE_20"/>
</p:tagLst>
</file>

<file path=ppt/tags/tag4360.xml><?xml version="1.0" encoding="utf-8"?>
<p:tagLst xmlns:p="http://schemas.openxmlformats.org/presentationml/2006/main">
  <p:tag name="POWER_USER_DIAGRAM_CIRCULAR_ARROW_KEY" val="POWER_USER_DIAGRAM_CIRCULAR_ARROW_VALUE_30"/>
</p:tagLst>
</file>

<file path=ppt/tags/tag4361.xml><?xml version="1.0" encoding="utf-8"?>
<p:tagLst xmlns:p="http://schemas.openxmlformats.org/presentationml/2006/main">
  <p:tag name="POWER_USER_DIAGRAM_CIRCULAR_ARROW_KEY" val="POWER_USER_DIAGRAM_CIRCULAR_ARROW_VALUE_31"/>
</p:tagLst>
</file>

<file path=ppt/tags/tag4362.xml><?xml version="1.0" encoding="utf-8"?>
<p:tagLst xmlns:p="http://schemas.openxmlformats.org/presentationml/2006/main">
  <p:tag name="POWER_USER_DIAGRAM_CIRCULAR_ARROW_KEY" val="POWER_USER_DIAGRAM_CIRCULAR_ARROW_VALUE_32"/>
</p:tagLst>
</file>

<file path=ppt/tags/tag4363.xml><?xml version="1.0" encoding="utf-8"?>
<p:tagLst xmlns:p="http://schemas.openxmlformats.org/presentationml/2006/main">
  <p:tag name="POWER_USER_DIAGRAM_CIRCULAR_ARROW_KEY" val="POWER_USER_DIAGRAM_CIRCULAR_ARROW_VALUE_33"/>
</p:tagLst>
</file>

<file path=ppt/tags/tag4364.xml><?xml version="1.0" encoding="utf-8"?>
<p:tagLst xmlns:p="http://schemas.openxmlformats.org/presentationml/2006/main">
  <p:tag name="POWER_USER_DIAGRAM_CIRCULAR_ARROW_KEY" val="POWER_USER_DIAGRAM_CIRCULAR_ARROW_VALUE_34"/>
</p:tagLst>
</file>

<file path=ppt/tags/tag4365.xml><?xml version="1.0" encoding="utf-8"?>
<p:tagLst xmlns:p="http://schemas.openxmlformats.org/presentationml/2006/main">
  <p:tag name="POWER_USER_DIAGRAM_CIRCULAR_ARROW_KEY" val="POWER_USER_DIAGRAM_CIRCULAR_ARROW_VALUE_35"/>
</p:tagLst>
</file>

<file path=ppt/tags/tag4366.xml><?xml version="1.0" encoding="utf-8"?>
<p:tagLst xmlns:p="http://schemas.openxmlformats.org/presentationml/2006/main">
  <p:tag name="POWER_USER_DIAGRAM_CIRCULAR_ARROW_KEY" val="POWER_USER_DIAGRAM_CIRCULAR_ARROW_VALUE_36"/>
</p:tagLst>
</file>

<file path=ppt/tags/tag4367.xml><?xml version="1.0" encoding="utf-8"?>
<p:tagLst xmlns:p="http://schemas.openxmlformats.org/presentationml/2006/main">
  <p:tag name="POWER_USER_DIAGRAM_CIRCULAR_ARROW_KEY" val="POWER_USER_DIAGRAM_CIRCULAR_ARROW_VALUE_37"/>
</p:tagLst>
</file>

<file path=ppt/tags/tag4368.xml><?xml version="1.0" encoding="utf-8"?>
<p:tagLst xmlns:p="http://schemas.openxmlformats.org/presentationml/2006/main">
  <p:tag name="POWER_USER_DIAGRAM_CIRCULAR_ARROW_KEY" val="POWER_USER_DIAGRAM_CIRCULAR_ARROW_VALUE_38"/>
</p:tagLst>
</file>

<file path=ppt/tags/tag4369.xml><?xml version="1.0" encoding="utf-8"?>
<p:tagLst xmlns:p="http://schemas.openxmlformats.org/presentationml/2006/main">
  <p:tag name="POWER_USER_DIAGRAM_CIRCULAR_ARROW_KEY" val="POWER_USER_DIAGRAM_CIRCULAR_ARROW_VALUE_39"/>
</p:tagLst>
</file>

<file path=ppt/tags/tag437.xml><?xml version="1.0" encoding="utf-8"?>
<p:tagLst xmlns:p="http://schemas.openxmlformats.org/presentationml/2006/main">
  <p:tag name="POWER_USER_DIAGRAM_CIRCULAR_ARROW_KEY" val="POWER_USER_DIAGRAM_CIRCULAR_ARROW_VALUE_21"/>
</p:tagLst>
</file>

<file path=ppt/tags/tag4370.xml><?xml version="1.0" encoding="utf-8"?>
<p:tagLst xmlns:p="http://schemas.openxmlformats.org/presentationml/2006/main">
  <p:tag name="POWER_USER_DIAGRAM_CIRCULAR_ARROW_KEY" val="POWER_USER_DIAGRAM_CIRCULAR_ARROW_VALUE_40"/>
</p:tagLst>
</file>

<file path=ppt/tags/tag4371.xml><?xml version="1.0" encoding="utf-8"?>
<p:tagLst xmlns:p="http://schemas.openxmlformats.org/presentationml/2006/main">
  <p:tag name="POWER_USER_DIAGRAM_CIRCULAR_ARROW_KEY" val="POWER_USER_DIAGRAM_CIRCULAR_ARROW_VALUE_41"/>
</p:tagLst>
</file>

<file path=ppt/tags/tag4372.xml><?xml version="1.0" encoding="utf-8"?>
<p:tagLst xmlns:p="http://schemas.openxmlformats.org/presentationml/2006/main">
  <p:tag name="POWER_USER_DIAGRAM_CIRCULAR_ARROW_KEY" val="POWER_USER_DIAGRAM_CIRCULAR_ARROW_VALUE_42"/>
</p:tagLst>
</file>

<file path=ppt/tags/tag4373.xml><?xml version="1.0" encoding="utf-8"?>
<p:tagLst xmlns:p="http://schemas.openxmlformats.org/presentationml/2006/main">
  <p:tag name="POWER_USER_DIAGRAM_CIRCULAR_ARROW_KEY" val="POWER_USER_DIAGRAM_CIRCULAR_ARROW_VALUE_43"/>
</p:tagLst>
</file>

<file path=ppt/tags/tag4374.xml><?xml version="1.0" encoding="utf-8"?>
<p:tagLst xmlns:p="http://schemas.openxmlformats.org/presentationml/2006/main">
  <p:tag name="POWER_USER_DIAGRAM_CIRCULAR_ARROW_KEY" val="POWER_USER_DIAGRAM_CIRCULAR_ARROW_VALUE_44"/>
</p:tagLst>
</file>

<file path=ppt/tags/tag4375.xml><?xml version="1.0" encoding="utf-8"?>
<p:tagLst xmlns:p="http://schemas.openxmlformats.org/presentationml/2006/main">
  <p:tag name="POWER_USER_DIAGRAM_CIRCULAR_ARROW_KEY" val="POWER_USER_DIAGRAM_CIRCULAR_ARROW_VALUE_45"/>
</p:tagLst>
</file>

<file path=ppt/tags/tag4376.xml><?xml version="1.0" encoding="utf-8"?>
<p:tagLst xmlns:p="http://schemas.openxmlformats.org/presentationml/2006/main">
  <p:tag name="POWER_USER_DIAGRAM_CIRCULAR_ARROW_KEY" val="POWER_USER_DIAGRAM_CIRCULAR_ARROW_VALUE_46"/>
</p:tagLst>
</file>

<file path=ppt/tags/tag4377.xml><?xml version="1.0" encoding="utf-8"?>
<p:tagLst xmlns:p="http://schemas.openxmlformats.org/presentationml/2006/main">
  <p:tag name="POWER_USER_DIAGRAM_CIRCULAR_ARROW_KEY" val="POWER_USER_DIAGRAM_CIRCULAR_ARROW_VALUE_47"/>
</p:tagLst>
</file>

<file path=ppt/tags/tag4378.xml><?xml version="1.0" encoding="utf-8"?>
<p:tagLst xmlns:p="http://schemas.openxmlformats.org/presentationml/2006/main">
  <p:tag name="POWER_USER_DIAGRAM_CIRCULAR_ARROW_KEY" val="POWER_USER_DIAGRAM_CIRCULAR_ARROW_VALUE_48"/>
</p:tagLst>
</file>

<file path=ppt/tags/tag4379.xml><?xml version="1.0" encoding="utf-8"?>
<p:tagLst xmlns:p="http://schemas.openxmlformats.org/presentationml/2006/main">
  <p:tag name="POWER_USER_DIAGRAM_CIRCULAR_ARROW_KEY" val="POWER_USER_DIAGRAM_CIRCULAR_ARROW_VALUE_49"/>
</p:tagLst>
</file>

<file path=ppt/tags/tag438.xml><?xml version="1.0" encoding="utf-8"?>
<p:tagLst xmlns:p="http://schemas.openxmlformats.org/presentationml/2006/main">
  <p:tag name="POWER_USER_DIAGRAM_CIRCULAR_ARROW_KEY" val="POWER_USER_DIAGRAM_CIRCULAR_ARROW_VALUE_22"/>
</p:tagLst>
</file>

<file path=ppt/tags/tag4380.xml><?xml version="1.0" encoding="utf-8"?>
<p:tagLst xmlns:p="http://schemas.openxmlformats.org/presentationml/2006/main">
  <p:tag name="POWER_USER_DIAGRAM_CIRCULAR_ARROW_KEY" val="POWER_USER_DIAGRAM_CIRCULAR_ARROW_VALUE_50"/>
</p:tagLst>
</file>

<file path=ppt/tags/tag4381.xml><?xml version="1.0" encoding="utf-8"?>
<p:tagLst xmlns:p="http://schemas.openxmlformats.org/presentationml/2006/main">
  <p:tag name="POWER_USER_DIAGRAM_CIRCULAR_ARROW_KEY" val="POWER_USER_DIAGRAM_CIRCULAR_ARROW_VALUE_5"/>
</p:tagLst>
</file>

<file path=ppt/tags/tag4382.xml><?xml version="1.0" encoding="utf-8"?>
<p:tagLst xmlns:p="http://schemas.openxmlformats.org/presentationml/2006/main">
  <p:tag name="POWER_USER_DIAGRAM_CIRCULAR_ARROW_KEY" val="POWER_USER_DIAGRAM_CIRCULAR_ARROW_VALUE_6"/>
</p:tagLst>
</file>

<file path=ppt/tags/tag4383.xml><?xml version="1.0" encoding="utf-8"?>
<p:tagLst xmlns:p="http://schemas.openxmlformats.org/presentationml/2006/main">
  <p:tag name="POWER_USER_DIAGRAM_CIRCULAR_ARROW_KEY" val="POWER_USER_DIAGRAM_CIRCULAR_ARROW_VALUE_7"/>
</p:tagLst>
</file>

<file path=ppt/tags/tag4384.xml><?xml version="1.0" encoding="utf-8"?>
<p:tagLst xmlns:p="http://schemas.openxmlformats.org/presentationml/2006/main">
  <p:tag name="POWER_USER_DIAGRAM_CIRCULAR_ARROW_KEY" val="POWER_USER_DIAGRAM_CIRCULAR_ARROW_VALUE_8"/>
</p:tagLst>
</file>

<file path=ppt/tags/tag4385.xml><?xml version="1.0" encoding="utf-8"?>
<p:tagLst xmlns:p="http://schemas.openxmlformats.org/presentationml/2006/main">
  <p:tag name="POWER_USER_DIAGRAM_CIRCULAR_ARROW_KEY" val="POWER_USER_DIAGRAM_CIRCULAR_ARROW_VALUE_9"/>
</p:tagLst>
</file>

<file path=ppt/tags/tag4386.xml><?xml version="1.0" encoding="utf-8"?>
<p:tagLst xmlns:p="http://schemas.openxmlformats.org/presentationml/2006/main">
  <p:tag name="POWER_USER_DIAGRAM_CIRCULAR_ARROW_KEY" val="POWER_USER_DIAGRAM_CIRCULAR_ARROW_VALUE_10"/>
</p:tagLst>
</file>

<file path=ppt/tags/tag4387.xml><?xml version="1.0" encoding="utf-8"?>
<p:tagLst xmlns:p="http://schemas.openxmlformats.org/presentationml/2006/main">
  <p:tag name="POWER_USER_DIAGRAM_CIRCULAR_ARROW_KEY" val="POWER_USER_DIAGRAM_CIRCULAR_ARROW_VALUE_11"/>
</p:tagLst>
</file>

<file path=ppt/tags/tag4388.xml><?xml version="1.0" encoding="utf-8"?>
<p:tagLst xmlns:p="http://schemas.openxmlformats.org/presentationml/2006/main">
  <p:tag name="POWER_USER_DIAGRAM_CIRCULAR_ARROW_KEY" val="POWER_USER_DIAGRAM_CIRCULAR_ARROW_VALUE_12"/>
</p:tagLst>
</file>

<file path=ppt/tags/tag4389.xml><?xml version="1.0" encoding="utf-8"?>
<p:tagLst xmlns:p="http://schemas.openxmlformats.org/presentationml/2006/main">
  <p:tag name="POWER_USER_DIAGRAM_CIRCULAR_ARROW_KEY" val="POWER_USER_DIAGRAM_CIRCULAR_ARROW_VALUE_13"/>
</p:tagLst>
</file>

<file path=ppt/tags/tag439.xml><?xml version="1.0" encoding="utf-8"?>
<p:tagLst xmlns:p="http://schemas.openxmlformats.org/presentationml/2006/main">
  <p:tag name="POWER_USER_DIAGRAM_CIRCULAR_ARROW_KEY" val="POWER_USER_DIAGRAM_CIRCULAR_ARROW_VALUE_23"/>
</p:tagLst>
</file>

<file path=ppt/tags/tag4390.xml><?xml version="1.0" encoding="utf-8"?>
<p:tagLst xmlns:p="http://schemas.openxmlformats.org/presentationml/2006/main">
  <p:tag name="POWER_USER_DIAGRAM_CIRCULAR_ARROW_KEY" val="POWER_USER_DIAGRAM_CIRCULAR_ARROW_VALUE_14"/>
</p:tagLst>
</file>

<file path=ppt/tags/tag4391.xml><?xml version="1.0" encoding="utf-8"?>
<p:tagLst xmlns:p="http://schemas.openxmlformats.org/presentationml/2006/main">
  <p:tag name="POWER_USER_DIAGRAM_CIRCULAR_ARROW_KEY" val="POWER_USER_DIAGRAM_CIRCULAR_ARROW_VALUE_15"/>
</p:tagLst>
</file>

<file path=ppt/tags/tag4392.xml><?xml version="1.0" encoding="utf-8"?>
<p:tagLst xmlns:p="http://schemas.openxmlformats.org/presentationml/2006/main">
  <p:tag name="POWER_USER_DIAGRAM_CIRCULAR_ARROW_KEY" val="POWER_USER_DIAGRAM_CIRCULAR_ARROW_VALUE_16"/>
</p:tagLst>
</file>

<file path=ppt/tags/tag4393.xml><?xml version="1.0" encoding="utf-8"?>
<p:tagLst xmlns:p="http://schemas.openxmlformats.org/presentationml/2006/main">
  <p:tag name="POWER_USER_DIAGRAM_CIRCULAR_ARROW_KEY" val="POWER_USER_DIAGRAM_CIRCULAR_ARROW_VALUE_17"/>
</p:tagLst>
</file>

<file path=ppt/tags/tag4394.xml><?xml version="1.0" encoding="utf-8"?>
<p:tagLst xmlns:p="http://schemas.openxmlformats.org/presentationml/2006/main">
  <p:tag name="POWER_USER_DIAGRAM_CIRCULAR_ARROW_KEY" val="POWER_USER_DIAGRAM_CIRCULAR_ARROW_VALUE_18"/>
</p:tagLst>
</file>

<file path=ppt/tags/tag4395.xml><?xml version="1.0" encoding="utf-8"?>
<p:tagLst xmlns:p="http://schemas.openxmlformats.org/presentationml/2006/main">
  <p:tag name="POWER_USER_DIAGRAM_CIRCULAR_ARROW_KEY" val="POWER_USER_DIAGRAM_CIRCULAR_ARROW_VALUE_19"/>
</p:tagLst>
</file>

<file path=ppt/tags/tag4396.xml><?xml version="1.0" encoding="utf-8"?>
<p:tagLst xmlns:p="http://schemas.openxmlformats.org/presentationml/2006/main">
  <p:tag name="POWER_USER_DIAGRAM_CIRCULAR_ARROW_KEY" val="POWER_USER_DIAGRAM_CIRCULAR_ARROW_VALUE_20"/>
</p:tagLst>
</file>

<file path=ppt/tags/tag4397.xml><?xml version="1.0" encoding="utf-8"?>
<p:tagLst xmlns:p="http://schemas.openxmlformats.org/presentationml/2006/main">
  <p:tag name="POWER_USER_DIAGRAM_CIRCULAR_ARROW_KEY" val="POWER_USER_DIAGRAM_CIRCULAR_ARROW_VALUE_21"/>
</p:tagLst>
</file>

<file path=ppt/tags/tag4398.xml><?xml version="1.0" encoding="utf-8"?>
<p:tagLst xmlns:p="http://schemas.openxmlformats.org/presentationml/2006/main">
  <p:tag name="POWER_USER_DIAGRAM_CIRCULAR_ARROW_KEY" val="POWER_USER_DIAGRAM_CIRCULAR_ARROW_VALUE_22"/>
</p:tagLst>
</file>

<file path=ppt/tags/tag4399.xml><?xml version="1.0" encoding="utf-8"?>
<p:tagLst xmlns:p="http://schemas.openxmlformats.org/presentationml/2006/main">
  <p:tag name="POWER_USER_DIAGRAM_CIRCULAR_ARROW_KEY" val="POWER_USER_DIAGRAM_CIRCULAR_ARROW_VALUE_23"/>
</p:tagLst>
</file>

<file path=ppt/tags/tag44.xml><?xml version="1.0" encoding="utf-8"?>
<p:tagLst xmlns:p="http://schemas.openxmlformats.org/presentationml/2006/main">
  <p:tag name="POWER_USER_DIAGRAM_CIRCULAR_ARROW_KEY" val="POWER_USER_DIAGRAM_CIRCULAR_ARROW_VALUE_46"/>
</p:tagLst>
</file>

<file path=ppt/tags/tag440.xml><?xml version="1.0" encoding="utf-8"?>
<p:tagLst xmlns:p="http://schemas.openxmlformats.org/presentationml/2006/main">
  <p:tag name="POWER_USER_DIAGRAM_CIRCULAR_ARROW_KEY" val="POWER_USER_DIAGRAM_CIRCULAR_ARROW_VALUE_24"/>
</p:tagLst>
</file>

<file path=ppt/tags/tag4400.xml><?xml version="1.0" encoding="utf-8"?>
<p:tagLst xmlns:p="http://schemas.openxmlformats.org/presentationml/2006/main">
  <p:tag name="POWER_USER_DIAGRAM_CIRCULAR_ARROW_KEY" val="POWER_USER_DIAGRAM_CIRCULAR_ARROW_VALUE_24"/>
</p:tagLst>
</file>

<file path=ppt/tags/tag4401.xml><?xml version="1.0" encoding="utf-8"?>
<p:tagLst xmlns:p="http://schemas.openxmlformats.org/presentationml/2006/main">
  <p:tag name="POWER_USER_DIAGRAM_CIRCULAR_ARROW_KEY" val="POWER_USER_DIAGRAM_CIRCULAR_ARROW_VALUE_25"/>
</p:tagLst>
</file>

<file path=ppt/tags/tag4402.xml><?xml version="1.0" encoding="utf-8"?>
<p:tagLst xmlns:p="http://schemas.openxmlformats.org/presentationml/2006/main">
  <p:tag name="POWER_USER_DIAGRAM_CIRCULAR_ARROW_KEY" val="POWER_USER_DIAGRAM_CIRCULAR_ARROW_VALUE_26"/>
</p:tagLst>
</file>

<file path=ppt/tags/tag4403.xml><?xml version="1.0" encoding="utf-8"?>
<p:tagLst xmlns:p="http://schemas.openxmlformats.org/presentationml/2006/main">
  <p:tag name="POWER_USER_DIAGRAM_CIRCULAR_ARROW_KEY" val="POWER_USER_DIAGRAM_CIRCULAR_ARROW_VALUE_27"/>
</p:tagLst>
</file>

<file path=ppt/tags/tag4404.xml><?xml version="1.0" encoding="utf-8"?>
<p:tagLst xmlns:p="http://schemas.openxmlformats.org/presentationml/2006/main">
  <p:tag name="POWER_USER_DIAGRAM_CIRCULAR_ARROW_KEY" val="POWER_USER_DIAGRAM_CIRCULAR_ARROW_VALUE_28"/>
</p:tagLst>
</file>

<file path=ppt/tags/tag4405.xml><?xml version="1.0" encoding="utf-8"?>
<p:tagLst xmlns:p="http://schemas.openxmlformats.org/presentationml/2006/main">
  <p:tag name="POWER_USER_DIAGRAM_CIRCULAR_ARROW_KEY" val="POWER_USER_DIAGRAM_CIRCULAR_ARROW_VALUE_29"/>
</p:tagLst>
</file>

<file path=ppt/tags/tag4406.xml><?xml version="1.0" encoding="utf-8"?>
<p:tagLst xmlns:p="http://schemas.openxmlformats.org/presentationml/2006/main">
  <p:tag name="POWER_USER_DIAGRAM_CIRCULAR_ARROW_KEY" val="POWER_USER_DIAGRAM_CIRCULAR_ARROW_VALUE_30"/>
</p:tagLst>
</file>

<file path=ppt/tags/tag4407.xml><?xml version="1.0" encoding="utf-8"?>
<p:tagLst xmlns:p="http://schemas.openxmlformats.org/presentationml/2006/main">
  <p:tag name="POWER_USER_DIAGRAM_CIRCULAR_ARROW_KEY" val="POWER_USER_DIAGRAM_CIRCULAR_ARROW_VALUE_31"/>
</p:tagLst>
</file>

<file path=ppt/tags/tag4408.xml><?xml version="1.0" encoding="utf-8"?>
<p:tagLst xmlns:p="http://schemas.openxmlformats.org/presentationml/2006/main">
  <p:tag name="POWER_USER_DIAGRAM_CIRCULAR_ARROW_KEY" val="POWER_USER_DIAGRAM_CIRCULAR_ARROW_VALUE_32"/>
</p:tagLst>
</file>

<file path=ppt/tags/tag4409.xml><?xml version="1.0" encoding="utf-8"?>
<p:tagLst xmlns:p="http://schemas.openxmlformats.org/presentationml/2006/main">
  <p:tag name="POWER_USER_DIAGRAM_CIRCULAR_ARROW_KEY" val="POWER_USER_DIAGRAM_CIRCULAR_ARROW_VALUE_33"/>
</p:tagLst>
</file>

<file path=ppt/tags/tag441.xml><?xml version="1.0" encoding="utf-8"?>
<p:tagLst xmlns:p="http://schemas.openxmlformats.org/presentationml/2006/main">
  <p:tag name="POWER_USER_DIAGRAM_CIRCULAR_ARROW_KEY" val="POWER_USER_DIAGRAM_CIRCULAR_ARROW_VALUE_25"/>
</p:tagLst>
</file>

<file path=ppt/tags/tag4410.xml><?xml version="1.0" encoding="utf-8"?>
<p:tagLst xmlns:p="http://schemas.openxmlformats.org/presentationml/2006/main">
  <p:tag name="POWER_USER_DIAGRAM_CIRCULAR_ARROW_KEY" val="POWER_USER_DIAGRAM_CIRCULAR_ARROW_VALUE_34"/>
</p:tagLst>
</file>

<file path=ppt/tags/tag4411.xml><?xml version="1.0" encoding="utf-8"?>
<p:tagLst xmlns:p="http://schemas.openxmlformats.org/presentationml/2006/main">
  <p:tag name="POWER_USER_DIAGRAM_CIRCULAR_ARROW_KEY" val="POWER_USER_DIAGRAM_CIRCULAR_ARROW_VALUE_35"/>
</p:tagLst>
</file>

<file path=ppt/tags/tag4412.xml><?xml version="1.0" encoding="utf-8"?>
<p:tagLst xmlns:p="http://schemas.openxmlformats.org/presentationml/2006/main">
  <p:tag name="POWER_USER_DIAGRAM_CIRCULAR_ARROW_KEY" val="POWER_USER_DIAGRAM_CIRCULAR_ARROW_VALUE_36"/>
</p:tagLst>
</file>

<file path=ppt/tags/tag4413.xml><?xml version="1.0" encoding="utf-8"?>
<p:tagLst xmlns:p="http://schemas.openxmlformats.org/presentationml/2006/main">
  <p:tag name="POWER_USER_DIAGRAM_CIRCULAR_ARROW_KEY" val="POWER_USER_DIAGRAM_CIRCULAR_ARROW_VALUE_37"/>
</p:tagLst>
</file>

<file path=ppt/tags/tag4414.xml><?xml version="1.0" encoding="utf-8"?>
<p:tagLst xmlns:p="http://schemas.openxmlformats.org/presentationml/2006/main">
  <p:tag name="POWER_USER_DIAGRAM_CIRCULAR_ARROW_KEY" val="POWER_USER_DIAGRAM_CIRCULAR_ARROW_VALUE_38"/>
</p:tagLst>
</file>

<file path=ppt/tags/tag4415.xml><?xml version="1.0" encoding="utf-8"?>
<p:tagLst xmlns:p="http://schemas.openxmlformats.org/presentationml/2006/main">
  <p:tag name="POWER_USER_DIAGRAM_CIRCULAR_ARROW_KEY" val="POWER_USER_DIAGRAM_CIRCULAR_ARROW_VALUE_39"/>
</p:tagLst>
</file>

<file path=ppt/tags/tag4416.xml><?xml version="1.0" encoding="utf-8"?>
<p:tagLst xmlns:p="http://schemas.openxmlformats.org/presentationml/2006/main">
  <p:tag name="POWER_USER_DIAGRAM_CIRCULAR_ARROW_KEY" val="POWER_USER_DIAGRAM_CIRCULAR_ARROW_VALUE_40"/>
</p:tagLst>
</file>

<file path=ppt/tags/tag4417.xml><?xml version="1.0" encoding="utf-8"?>
<p:tagLst xmlns:p="http://schemas.openxmlformats.org/presentationml/2006/main">
  <p:tag name="POWER_USER_DIAGRAM_CIRCULAR_ARROW_KEY" val="POWER_USER_DIAGRAM_CIRCULAR_ARROW_VALUE_41"/>
</p:tagLst>
</file>

<file path=ppt/tags/tag4418.xml><?xml version="1.0" encoding="utf-8"?>
<p:tagLst xmlns:p="http://schemas.openxmlformats.org/presentationml/2006/main">
  <p:tag name="POWER_USER_DIAGRAM_CIRCULAR_ARROW_KEY" val="POWER_USER_DIAGRAM_CIRCULAR_ARROW_VALUE_42"/>
</p:tagLst>
</file>

<file path=ppt/tags/tag4419.xml><?xml version="1.0" encoding="utf-8"?>
<p:tagLst xmlns:p="http://schemas.openxmlformats.org/presentationml/2006/main">
  <p:tag name="POWER_USER_DIAGRAM_CIRCULAR_ARROW_KEY" val="POWER_USER_DIAGRAM_CIRCULAR_ARROW_VALUE_43"/>
</p:tagLst>
</file>

<file path=ppt/tags/tag442.xml><?xml version="1.0" encoding="utf-8"?>
<p:tagLst xmlns:p="http://schemas.openxmlformats.org/presentationml/2006/main">
  <p:tag name="POWER_USER_DIAGRAM_CIRCULAR_ARROW_KEY" val="POWER_USER_DIAGRAM_CIRCULAR_ARROW_VALUE_26"/>
</p:tagLst>
</file>

<file path=ppt/tags/tag4420.xml><?xml version="1.0" encoding="utf-8"?>
<p:tagLst xmlns:p="http://schemas.openxmlformats.org/presentationml/2006/main">
  <p:tag name="POWER_USER_DIAGRAM_CIRCULAR_ARROW_KEY" val="POWER_USER_DIAGRAM_CIRCULAR_ARROW_VALUE_44"/>
</p:tagLst>
</file>

<file path=ppt/tags/tag4421.xml><?xml version="1.0" encoding="utf-8"?>
<p:tagLst xmlns:p="http://schemas.openxmlformats.org/presentationml/2006/main">
  <p:tag name="POWER_USER_DIAGRAM_CIRCULAR_ARROW_KEY" val="POWER_USER_DIAGRAM_CIRCULAR_ARROW_VALUE_45"/>
</p:tagLst>
</file>

<file path=ppt/tags/tag4422.xml><?xml version="1.0" encoding="utf-8"?>
<p:tagLst xmlns:p="http://schemas.openxmlformats.org/presentationml/2006/main">
  <p:tag name="POWER_USER_DIAGRAM_CIRCULAR_ARROW_KEY" val="POWER_USER_DIAGRAM_CIRCULAR_ARROW_VALUE_46"/>
</p:tagLst>
</file>

<file path=ppt/tags/tag4423.xml><?xml version="1.0" encoding="utf-8"?>
<p:tagLst xmlns:p="http://schemas.openxmlformats.org/presentationml/2006/main">
  <p:tag name="POWER_USER_DIAGRAM_CIRCULAR_ARROW_KEY" val="POWER_USER_DIAGRAM_CIRCULAR_ARROW_VALUE_47"/>
</p:tagLst>
</file>

<file path=ppt/tags/tag4424.xml><?xml version="1.0" encoding="utf-8"?>
<p:tagLst xmlns:p="http://schemas.openxmlformats.org/presentationml/2006/main">
  <p:tag name="POWER_USER_DIAGRAM_CIRCULAR_ARROW_KEY" val="POWER_USER_DIAGRAM_CIRCULAR_ARROW_VALUE_48"/>
</p:tagLst>
</file>

<file path=ppt/tags/tag4425.xml><?xml version="1.0" encoding="utf-8"?>
<p:tagLst xmlns:p="http://schemas.openxmlformats.org/presentationml/2006/main">
  <p:tag name="POWER_USER_DIAGRAM_CIRCULAR_ARROW_KEY" val="POWER_USER_DIAGRAM_CIRCULAR_ARROW_VALUE_49"/>
</p:tagLst>
</file>

<file path=ppt/tags/tag4426.xml><?xml version="1.0" encoding="utf-8"?>
<p:tagLst xmlns:p="http://schemas.openxmlformats.org/presentationml/2006/main">
  <p:tag name="POWER_USER_DIAGRAM_CIRCULAR_ARROW_KEY" val="POWER_USER_DIAGRAM_CIRCULAR_ARROW_VALUE_50"/>
</p:tagLst>
</file>

<file path=ppt/tags/tag4427.xml><?xml version="1.0" encoding="utf-8"?>
<p:tagLst xmlns:p="http://schemas.openxmlformats.org/presentationml/2006/main">
  <p:tag name="POWER_USER_DIAGRAM_CIRCULAR_ARROW_KEY" val="POWER_USER_DIAGRAM_CIRCULAR_ARROW_VALUE_5"/>
</p:tagLst>
</file>

<file path=ppt/tags/tag4428.xml><?xml version="1.0" encoding="utf-8"?>
<p:tagLst xmlns:p="http://schemas.openxmlformats.org/presentationml/2006/main">
  <p:tag name="POWER_USER_DIAGRAM_CIRCULAR_ARROW_KEY" val="POWER_USER_DIAGRAM_CIRCULAR_ARROW_VALUE_6"/>
</p:tagLst>
</file>

<file path=ppt/tags/tag4429.xml><?xml version="1.0" encoding="utf-8"?>
<p:tagLst xmlns:p="http://schemas.openxmlformats.org/presentationml/2006/main">
  <p:tag name="POWER_USER_DIAGRAM_CIRCULAR_ARROW_KEY" val="POWER_USER_DIAGRAM_CIRCULAR_ARROW_VALUE_7"/>
</p:tagLst>
</file>

<file path=ppt/tags/tag443.xml><?xml version="1.0" encoding="utf-8"?>
<p:tagLst xmlns:p="http://schemas.openxmlformats.org/presentationml/2006/main">
  <p:tag name="POWER_USER_DIAGRAM_CIRCULAR_ARROW_KEY" val="POWER_USER_DIAGRAM_CIRCULAR_ARROW_VALUE_27"/>
</p:tagLst>
</file>

<file path=ppt/tags/tag4430.xml><?xml version="1.0" encoding="utf-8"?>
<p:tagLst xmlns:p="http://schemas.openxmlformats.org/presentationml/2006/main">
  <p:tag name="POWER_USER_DIAGRAM_CIRCULAR_ARROW_KEY" val="POWER_USER_DIAGRAM_CIRCULAR_ARROW_VALUE_8"/>
</p:tagLst>
</file>

<file path=ppt/tags/tag4431.xml><?xml version="1.0" encoding="utf-8"?>
<p:tagLst xmlns:p="http://schemas.openxmlformats.org/presentationml/2006/main">
  <p:tag name="POWER_USER_DIAGRAM_CIRCULAR_ARROW_KEY" val="POWER_USER_DIAGRAM_CIRCULAR_ARROW_VALUE_9"/>
</p:tagLst>
</file>

<file path=ppt/tags/tag4432.xml><?xml version="1.0" encoding="utf-8"?>
<p:tagLst xmlns:p="http://schemas.openxmlformats.org/presentationml/2006/main">
  <p:tag name="POWER_USER_DIAGRAM_CIRCULAR_ARROW_KEY" val="POWER_USER_DIAGRAM_CIRCULAR_ARROW_VALUE_10"/>
</p:tagLst>
</file>

<file path=ppt/tags/tag4433.xml><?xml version="1.0" encoding="utf-8"?>
<p:tagLst xmlns:p="http://schemas.openxmlformats.org/presentationml/2006/main">
  <p:tag name="POWER_USER_DIAGRAM_CIRCULAR_ARROW_KEY" val="POWER_USER_DIAGRAM_CIRCULAR_ARROW_VALUE_11"/>
</p:tagLst>
</file>

<file path=ppt/tags/tag4434.xml><?xml version="1.0" encoding="utf-8"?>
<p:tagLst xmlns:p="http://schemas.openxmlformats.org/presentationml/2006/main">
  <p:tag name="POWER_USER_DIAGRAM_CIRCULAR_ARROW_KEY" val="POWER_USER_DIAGRAM_CIRCULAR_ARROW_VALUE_12"/>
</p:tagLst>
</file>

<file path=ppt/tags/tag4435.xml><?xml version="1.0" encoding="utf-8"?>
<p:tagLst xmlns:p="http://schemas.openxmlformats.org/presentationml/2006/main">
  <p:tag name="POWER_USER_DIAGRAM_CIRCULAR_ARROW_KEY" val="POWER_USER_DIAGRAM_CIRCULAR_ARROW_VALUE_13"/>
</p:tagLst>
</file>

<file path=ppt/tags/tag4436.xml><?xml version="1.0" encoding="utf-8"?>
<p:tagLst xmlns:p="http://schemas.openxmlformats.org/presentationml/2006/main">
  <p:tag name="POWER_USER_DIAGRAM_CIRCULAR_ARROW_KEY" val="POWER_USER_DIAGRAM_CIRCULAR_ARROW_VALUE_14"/>
</p:tagLst>
</file>

<file path=ppt/tags/tag4437.xml><?xml version="1.0" encoding="utf-8"?>
<p:tagLst xmlns:p="http://schemas.openxmlformats.org/presentationml/2006/main">
  <p:tag name="POWER_USER_DIAGRAM_CIRCULAR_ARROW_KEY" val="POWER_USER_DIAGRAM_CIRCULAR_ARROW_VALUE_15"/>
</p:tagLst>
</file>

<file path=ppt/tags/tag4438.xml><?xml version="1.0" encoding="utf-8"?>
<p:tagLst xmlns:p="http://schemas.openxmlformats.org/presentationml/2006/main">
  <p:tag name="POWER_USER_DIAGRAM_CIRCULAR_ARROW_KEY" val="POWER_USER_DIAGRAM_CIRCULAR_ARROW_VALUE_16"/>
</p:tagLst>
</file>

<file path=ppt/tags/tag4439.xml><?xml version="1.0" encoding="utf-8"?>
<p:tagLst xmlns:p="http://schemas.openxmlformats.org/presentationml/2006/main">
  <p:tag name="POWER_USER_DIAGRAM_CIRCULAR_ARROW_KEY" val="POWER_USER_DIAGRAM_CIRCULAR_ARROW_VALUE_17"/>
</p:tagLst>
</file>

<file path=ppt/tags/tag444.xml><?xml version="1.0" encoding="utf-8"?>
<p:tagLst xmlns:p="http://schemas.openxmlformats.org/presentationml/2006/main">
  <p:tag name="POWER_USER_DIAGRAM_CIRCULAR_ARROW_KEY" val="POWER_USER_DIAGRAM_CIRCULAR_ARROW_VALUE_28"/>
</p:tagLst>
</file>

<file path=ppt/tags/tag4440.xml><?xml version="1.0" encoding="utf-8"?>
<p:tagLst xmlns:p="http://schemas.openxmlformats.org/presentationml/2006/main">
  <p:tag name="POWER_USER_DIAGRAM_CIRCULAR_ARROW_KEY" val="POWER_USER_DIAGRAM_CIRCULAR_ARROW_VALUE_18"/>
</p:tagLst>
</file>

<file path=ppt/tags/tag4441.xml><?xml version="1.0" encoding="utf-8"?>
<p:tagLst xmlns:p="http://schemas.openxmlformats.org/presentationml/2006/main">
  <p:tag name="POWER_USER_DIAGRAM_CIRCULAR_ARROW_KEY" val="POWER_USER_DIAGRAM_CIRCULAR_ARROW_VALUE_19"/>
</p:tagLst>
</file>

<file path=ppt/tags/tag4442.xml><?xml version="1.0" encoding="utf-8"?>
<p:tagLst xmlns:p="http://schemas.openxmlformats.org/presentationml/2006/main">
  <p:tag name="POWER_USER_DIAGRAM_CIRCULAR_ARROW_KEY" val="POWER_USER_DIAGRAM_CIRCULAR_ARROW_VALUE_20"/>
</p:tagLst>
</file>

<file path=ppt/tags/tag4443.xml><?xml version="1.0" encoding="utf-8"?>
<p:tagLst xmlns:p="http://schemas.openxmlformats.org/presentationml/2006/main">
  <p:tag name="POWER_USER_DIAGRAM_CIRCULAR_ARROW_KEY" val="POWER_USER_DIAGRAM_CIRCULAR_ARROW_VALUE_21"/>
</p:tagLst>
</file>

<file path=ppt/tags/tag4444.xml><?xml version="1.0" encoding="utf-8"?>
<p:tagLst xmlns:p="http://schemas.openxmlformats.org/presentationml/2006/main">
  <p:tag name="POWER_USER_DIAGRAM_CIRCULAR_ARROW_KEY" val="POWER_USER_DIAGRAM_CIRCULAR_ARROW_VALUE_22"/>
</p:tagLst>
</file>

<file path=ppt/tags/tag4445.xml><?xml version="1.0" encoding="utf-8"?>
<p:tagLst xmlns:p="http://schemas.openxmlformats.org/presentationml/2006/main">
  <p:tag name="POWER_USER_DIAGRAM_CIRCULAR_ARROW_KEY" val="POWER_USER_DIAGRAM_CIRCULAR_ARROW_VALUE_23"/>
</p:tagLst>
</file>

<file path=ppt/tags/tag4446.xml><?xml version="1.0" encoding="utf-8"?>
<p:tagLst xmlns:p="http://schemas.openxmlformats.org/presentationml/2006/main">
  <p:tag name="POWER_USER_DIAGRAM_CIRCULAR_ARROW_KEY" val="POWER_USER_DIAGRAM_CIRCULAR_ARROW_VALUE_24"/>
</p:tagLst>
</file>

<file path=ppt/tags/tag4447.xml><?xml version="1.0" encoding="utf-8"?>
<p:tagLst xmlns:p="http://schemas.openxmlformats.org/presentationml/2006/main">
  <p:tag name="POWER_USER_DIAGRAM_CIRCULAR_ARROW_KEY" val="POWER_USER_DIAGRAM_CIRCULAR_ARROW_VALUE_25"/>
</p:tagLst>
</file>

<file path=ppt/tags/tag4448.xml><?xml version="1.0" encoding="utf-8"?>
<p:tagLst xmlns:p="http://schemas.openxmlformats.org/presentationml/2006/main">
  <p:tag name="POWER_USER_DIAGRAM_CIRCULAR_ARROW_KEY" val="POWER_USER_DIAGRAM_CIRCULAR_ARROW_VALUE_26"/>
</p:tagLst>
</file>

<file path=ppt/tags/tag4449.xml><?xml version="1.0" encoding="utf-8"?>
<p:tagLst xmlns:p="http://schemas.openxmlformats.org/presentationml/2006/main">
  <p:tag name="POWER_USER_DIAGRAM_CIRCULAR_ARROW_KEY" val="POWER_USER_DIAGRAM_CIRCULAR_ARROW_VALUE_27"/>
</p:tagLst>
</file>

<file path=ppt/tags/tag445.xml><?xml version="1.0" encoding="utf-8"?>
<p:tagLst xmlns:p="http://schemas.openxmlformats.org/presentationml/2006/main">
  <p:tag name="POWER_USER_DIAGRAM_CIRCULAR_ARROW_KEY" val="POWER_USER_DIAGRAM_CIRCULAR_ARROW_VALUE_29"/>
</p:tagLst>
</file>

<file path=ppt/tags/tag4450.xml><?xml version="1.0" encoding="utf-8"?>
<p:tagLst xmlns:p="http://schemas.openxmlformats.org/presentationml/2006/main">
  <p:tag name="POWER_USER_DIAGRAM_CIRCULAR_ARROW_KEY" val="POWER_USER_DIAGRAM_CIRCULAR_ARROW_VALUE_28"/>
</p:tagLst>
</file>

<file path=ppt/tags/tag4451.xml><?xml version="1.0" encoding="utf-8"?>
<p:tagLst xmlns:p="http://schemas.openxmlformats.org/presentationml/2006/main">
  <p:tag name="POWER_USER_DIAGRAM_CIRCULAR_ARROW_KEY" val="POWER_USER_DIAGRAM_CIRCULAR_ARROW_VALUE_29"/>
</p:tagLst>
</file>

<file path=ppt/tags/tag4452.xml><?xml version="1.0" encoding="utf-8"?>
<p:tagLst xmlns:p="http://schemas.openxmlformats.org/presentationml/2006/main">
  <p:tag name="POWER_USER_DIAGRAM_CIRCULAR_ARROW_KEY" val="POWER_USER_DIAGRAM_CIRCULAR_ARROW_VALUE_30"/>
</p:tagLst>
</file>

<file path=ppt/tags/tag4453.xml><?xml version="1.0" encoding="utf-8"?>
<p:tagLst xmlns:p="http://schemas.openxmlformats.org/presentationml/2006/main">
  <p:tag name="POWER_USER_DIAGRAM_CIRCULAR_ARROW_KEY" val="POWER_USER_DIAGRAM_CIRCULAR_ARROW_VALUE_31"/>
</p:tagLst>
</file>

<file path=ppt/tags/tag4454.xml><?xml version="1.0" encoding="utf-8"?>
<p:tagLst xmlns:p="http://schemas.openxmlformats.org/presentationml/2006/main">
  <p:tag name="POWER_USER_DIAGRAM_CIRCULAR_ARROW_KEY" val="POWER_USER_DIAGRAM_CIRCULAR_ARROW_VALUE_32"/>
</p:tagLst>
</file>

<file path=ppt/tags/tag4455.xml><?xml version="1.0" encoding="utf-8"?>
<p:tagLst xmlns:p="http://schemas.openxmlformats.org/presentationml/2006/main">
  <p:tag name="POWER_USER_DIAGRAM_CIRCULAR_ARROW_KEY" val="POWER_USER_DIAGRAM_CIRCULAR_ARROW_VALUE_33"/>
</p:tagLst>
</file>

<file path=ppt/tags/tag4456.xml><?xml version="1.0" encoding="utf-8"?>
<p:tagLst xmlns:p="http://schemas.openxmlformats.org/presentationml/2006/main">
  <p:tag name="POWER_USER_DIAGRAM_CIRCULAR_ARROW_KEY" val="POWER_USER_DIAGRAM_CIRCULAR_ARROW_VALUE_34"/>
</p:tagLst>
</file>

<file path=ppt/tags/tag4457.xml><?xml version="1.0" encoding="utf-8"?>
<p:tagLst xmlns:p="http://schemas.openxmlformats.org/presentationml/2006/main">
  <p:tag name="POWER_USER_DIAGRAM_CIRCULAR_ARROW_KEY" val="POWER_USER_DIAGRAM_CIRCULAR_ARROW_VALUE_35"/>
</p:tagLst>
</file>

<file path=ppt/tags/tag4458.xml><?xml version="1.0" encoding="utf-8"?>
<p:tagLst xmlns:p="http://schemas.openxmlformats.org/presentationml/2006/main">
  <p:tag name="POWER_USER_DIAGRAM_CIRCULAR_ARROW_KEY" val="POWER_USER_DIAGRAM_CIRCULAR_ARROW_VALUE_36"/>
</p:tagLst>
</file>

<file path=ppt/tags/tag4459.xml><?xml version="1.0" encoding="utf-8"?>
<p:tagLst xmlns:p="http://schemas.openxmlformats.org/presentationml/2006/main">
  <p:tag name="POWER_USER_DIAGRAM_CIRCULAR_ARROW_KEY" val="POWER_USER_DIAGRAM_CIRCULAR_ARROW_VALUE_37"/>
</p:tagLst>
</file>

<file path=ppt/tags/tag446.xml><?xml version="1.0" encoding="utf-8"?>
<p:tagLst xmlns:p="http://schemas.openxmlformats.org/presentationml/2006/main">
  <p:tag name="POWER_USER_DIAGRAM_CIRCULAR_ARROW_KEY" val="POWER_USER_DIAGRAM_CIRCULAR_ARROW_VALUE_30"/>
</p:tagLst>
</file>

<file path=ppt/tags/tag4460.xml><?xml version="1.0" encoding="utf-8"?>
<p:tagLst xmlns:p="http://schemas.openxmlformats.org/presentationml/2006/main">
  <p:tag name="POWER_USER_DIAGRAM_CIRCULAR_ARROW_KEY" val="POWER_USER_DIAGRAM_CIRCULAR_ARROW_VALUE_38"/>
</p:tagLst>
</file>

<file path=ppt/tags/tag4461.xml><?xml version="1.0" encoding="utf-8"?>
<p:tagLst xmlns:p="http://schemas.openxmlformats.org/presentationml/2006/main">
  <p:tag name="POWER_USER_DIAGRAM_CIRCULAR_ARROW_KEY" val="POWER_USER_DIAGRAM_CIRCULAR_ARROW_VALUE_39"/>
</p:tagLst>
</file>

<file path=ppt/tags/tag4462.xml><?xml version="1.0" encoding="utf-8"?>
<p:tagLst xmlns:p="http://schemas.openxmlformats.org/presentationml/2006/main">
  <p:tag name="POWER_USER_DIAGRAM_CIRCULAR_ARROW_KEY" val="POWER_USER_DIAGRAM_CIRCULAR_ARROW_VALUE_40"/>
</p:tagLst>
</file>

<file path=ppt/tags/tag4463.xml><?xml version="1.0" encoding="utf-8"?>
<p:tagLst xmlns:p="http://schemas.openxmlformats.org/presentationml/2006/main">
  <p:tag name="POWER_USER_DIAGRAM_CIRCULAR_ARROW_KEY" val="POWER_USER_DIAGRAM_CIRCULAR_ARROW_VALUE_41"/>
</p:tagLst>
</file>

<file path=ppt/tags/tag4464.xml><?xml version="1.0" encoding="utf-8"?>
<p:tagLst xmlns:p="http://schemas.openxmlformats.org/presentationml/2006/main">
  <p:tag name="POWER_USER_DIAGRAM_CIRCULAR_ARROW_KEY" val="POWER_USER_DIAGRAM_CIRCULAR_ARROW_VALUE_42"/>
</p:tagLst>
</file>

<file path=ppt/tags/tag4465.xml><?xml version="1.0" encoding="utf-8"?>
<p:tagLst xmlns:p="http://schemas.openxmlformats.org/presentationml/2006/main">
  <p:tag name="POWER_USER_DIAGRAM_CIRCULAR_ARROW_KEY" val="POWER_USER_DIAGRAM_CIRCULAR_ARROW_VALUE_43"/>
</p:tagLst>
</file>

<file path=ppt/tags/tag4466.xml><?xml version="1.0" encoding="utf-8"?>
<p:tagLst xmlns:p="http://schemas.openxmlformats.org/presentationml/2006/main">
  <p:tag name="POWER_USER_DIAGRAM_CIRCULAR_ARROW_KEY" val="POWER_USER_DIAGRAM_CIRCULAR_ARROW_VALUE_44"/>
</p:tagLst>
</file>

<file path=ppt/tags/tag4467.xml><?xml version="1.0" encoding="utf-8"?>
<p:tagLst xmlns:p="http://schemas.openxmlformats.org/presentationml/2006/main">
  <p:tag name="POWER_USER_DIAGRAM_CIRCULAR_ARROW_KEY" val="POWER_USER_DIAGRAM_CIRCULAR_ARROW_VALUE_45"/>
</p:tagLst>
</file>

<file path=ppt/tags/tag4468.xml><?xml version="1.0" encoding="utf-8"?>
<p:tagLst xmlns:p="http://schemas.openxmlformats.org/presentationml/2006/main">
  <p:tag name="POWER_USER_DIAGRAM_CIRCULAR_ARROW_KEY" val="POWER_USER_DIAGRAM_CIRCULAR_ARROW_VALUE_46"/>
</p:tagLst>
</file>

<file path=ppt/tags/tag4469.xml><?xml version="1.0" encoding="utf-8"?>
<p:tagLst xmlns:p="http://schemas.openxmlformats.org/presentationml/2006/main">
  <p:tag name="POWER_USER_DIAGRAM_CIRCULAR_ARROW_KEY" val="POWER_USER_DIAGRAM_CIRCULAR_ARROW_VALUE_47"/>
</p:tagLst>
</file>

<file path=ppt/tags/tag447.xml><?xml version="1.0" encoding="utf-8"?>
<p:tagLst xmlns:p="http://schemas.openxmlformats.org/presentationml/2006/main">
  <p:tag name="POWER_USER_DIAGRAM_CIRCULAR_ARROW_KEY" val="POWER_USER_DIAGRAM_CIRCULAR_ARROW_VALUE_31"/>
</p:tagLst>
</file>

<file path=ppt/tags/tag4470.xml><?xml version="1.0" encoding="utf-8"?>
<p:tagLst xmlns:p="http://schemas.openxmlformats.org/presentationml/2006/main">
  <p:tag name="POWER_USER_DIAGRAM_CIRCULAR_ARROW_KEY" val="POWER_USER_DIAGRAM_CIRCULAR_ARROW_VALUE_48"/>
</p:tagLst>
</file>

<file path=ppt/tags/tag4471.xml><?xml version="1.0" encoding="utf-8"?>
<p:tagLst xmlns:p="http://schemas.openxmlformats.org/presentationml/2006/main">
  <p:tag name="POWER_USER_DIAGRAM_CIRCULAR_ARROW_KEY" val="POWER_USER_DIAGRAM_CIRCULAR_ARROW_VALUE_49"/>
</p:tagLst>
</file>

<file path=ppt/tags/tag4472.xml><?xml version="1.0" encoding="utf-8"?>
<p:tagLst xmlns:p="http://schemas.openxmlformats.org/presentationml/2006/main">
  <p:tag name="POWER_USER_DIAGRAM_CIRCULAR_ARROW_KEY" val="POWER_USER_DIAGRAM_CIRCULAR_ARROW_VALUE_50"/>
</p:tagLst>
</file>

<file path=ppt/tags/tag4473.xml><?xml version="1.0" encoding="utf-8"?>
<p:tagLst xmlns:p="http://schemas.openxmlformats.org/presentationml/2006/main">
  <p:tag name="POWER_USER_DIAGRAM_CIRCULAR_ARROW_KEY" val="POWER_USER_DIAGRAM_CIRCULAR_ARROW_VALUE_5"/>
</p:tagLst>
</file>

<file path=ppt/tags/tag4474.xml><?xml version="1.0" encoding="utf-8"?>
<p:tagLst xmlns:p="http://schemas.openxmlformats.org/presentationml/2006/main">
  <p:tag name="POWER_USER_DIAGRAM_CIRCULAR_ARROW_KEY" val="POWER_USER_DIAGRAM_CIRCULAR_ARROW_VALUE_6"/>
</p:tagLst>
</file>

<file path=ppt/tags/tag4475.xml><?xml version="1.0" encoding="utf-8"?>
<p:tagLst xmlns:p="http://schemas.openxmlformats.org/presentationml/2006/main">
  <p:tag name="POWER_USER_DIAGRAM_CIRCULAR_ARROW_KEY" val="POWER_USER_DIAGRAM_CIRCULAR_ARROW_VALUE_7"/>
</p:tagLst>
</file>

<file path=ppt/tags/tag4476.xml><?xml version="1.0" encoding="utf-8"?>
<p:tagLst xmlns:p="http://schemas.openxmlformats.org/presentationml/2006/main">
  <p:tag name="POWER_USER_DIAGRAM_CIRCULAR_ARROW_KEY" val="POWER_USER_DIAGRAM_CIRCULAR_ARROW_VALUE_8"/>
</p:tagLst>
</file>

<file path=ppt/tags/tag4477.xml><?xml version="1.0" encoding="utf-8"?>
<p:tagLst xmlns:p="http://schemas.openxmlformats.org/presentationml/2006/main">
  <p:tag name="POWER_USER_DIAGRAM_CIRCULAR_ARROW_KEY" val="POWER_USER_DIAGRAM_CIRCULAR_ARROW_VALUE_9"/>
</p:tagLst>
</file>

<file path=ppt/tags/tag4478.xml><?xml version="1.0" encoding="utf-8"?>
<p:tagLst xmlns:p="http://schemas.openxmlformats.org/presentationml/2006/main">
  <p:tag name="POWER_USER_DIAGRAM_CIRCULAR_ARROW_KEY" val="POWER_USER_DIAGRAM_CIRCULAR_ARROW_VALUE_10"/>
</p:tagLst>
</file>

<file path=ppt/tags/tag4479.xml><?xml version="1.0" encoding="utf-8"?>
<p:tagLst xmlns:p="http://schemas.openxmlformats.org/presentationml/2006/main">
  <p:tag name="POWER_USER_DIAGRAM_CIRCULAR_ARROW_KEY" val="POWER_USER_DIAGRAM_CIRCULAR_ARROW_VALUE_11"/>
</p:tagLst>
</file>

<file path=ppt/tags/tag448.xml><?xml version="1.0" encoding="utf-8"?>
<p:tagLst xmlns:p="http://schemas.openxmlformats.org/presentationml/2006/main">
  <p:tag name="POWER_USER_DIAGRAM_CIRCULAR_ARROW_KEY" val="POWER_USER_DIAGRAM_CIRCULAR_ARROW_VALUE_32"/>
</p:tagLst>
</file>

<file path=ppt/tags/tag4480.xml><?xml version="1.0" encoding="utf-8"?>
<p:tagLst xmlns:p="http://schemas.openxmlformats.org/presentationml/2006/main">
  <p:tag name="POWER_USER_DIAGRAM_CIRCULAR_ARROW_KEY" val="POWER_USER_DIAGRAM_CIRCULAR_ARROW_VALUE_12"/>
</p:tagLst>
</file>

<file path=ppt/tags/tag4481.xml><?xml version="1.0" encoding="utf-8"?>
<p:tagLst xmlns:p="http://schemas.openxmlformats.org/presentationml/2006/main">
  <p:tag name="POWER_USER_DIAGRAM_CIRCULAR_ARROW_KEY" val="POWER_USER_DIAGRAM_CIRCULAR_ARROW_VALUE_13"/>
</p:tagLst>
</file>

<file path=ppt/tags/tag4482.xml><?xml version="1.0" encoding="utf-8"?>
<p:tagLst xmlns:p="http://schemas.openxmlformats.org/presentationml/2006/main">
  <p:tag name="POWER_USER_DIAGRAM_CIRCULAR_ARROW_KEY" val="POWER_USER_DIAGRAM_CIRCULAR_ARROW_VALUE_14"/>
</p:tagLst>
</file>

<file path=ppt/tags/tag4483.xml><?xml version="1.0" encoding="utf-8"?>
<p:tagLst xmlns:p="http://schemas.openxmlformats.org/presentationml/2006/main">
  <p:tag name="POWER_USER_DIAGRAM_CIRCULAR_ARROW_KEY" val="POWER_USER_DIAGRAM_CIRCULAR_ARROW_VALUE_15"/>
</p:tagLst>
</file>

<file path=ppt/tags/tag4484.xml><?xml version="1.0" encoding="utf-8"?>
<p:tagLst xmlns:p="http://schemas.openxmlformats.org/presentationml/2006/main">
  <p:tag name="POWER_USER_DIAGRAM_CIRCULAR_ARROW_KEY" val="POWER_USER_DIAGRAM_CIRCULAR_ARROW_VALUE_16"/>
</p:tagLst>
</file>

<file path=ppt/tags/tag4485.xml><?xml version="1.0" encoding="utf-8"?>
<p:tagLst xmlns:p="http://schemas.openxmlformats.org/presentationml/2006/main">
  <p:tag name="POWER_USER_DIAGRAM_CIRCULAR_ARROW_KEY" val="POWER_USER_DIAGRAM_CIRCULAR_ARROW_VALUE_17"/>
</p:tagLst>
</file>

<file path=ppt/tags/tag4486.xml><?xml version="1.0" encoding="utf-8"?>
<p:tagLst xmlns:p="http://schemas.openxmlformats.org/presentationml/2006/main">
  <p:tag name="POWER_USER_DIAGRAM_CIRCULAR_ARROW_KEY" val="POWER_USER_DIAGRAM_CIRCULAR_ARROW_VALUE_18"/>
</p:tagLst>
</file>

<file path=ppt/tags/tag4487.xml><?xml version="1.0" encoding="utf-8"?>
<p:tagLst xmlns:p="http://schemas.openxmlformats.org/presentationml/2006/main">
  <p:tag name="POWER_USER_DIAGRAM_CIRCULAR_ARROW_KEY" val="POWER_USER_DIAGRAM_CIRCULAR_ARROW_VALUE_19"/>
</p:tagLst>
</file>

<file path=ppt/tags/tag4488.xml><?xml version="1.0" encoding="utf-8"?>
<p:tagLst xmlns:p="http://schemas.openxmlformats.org/presentationml/2006/main">
  <p:tag name="POWER_USER_DIAGRAM_CIRCULAR_ARROW_KEY" val="POWER_USER_DIAGRAM_CIRCULAR_ARROW_VALUE_20"/>
</p:tagLst>
</file>

<file path=ppt/tags/tag4489.xml><?xml version="1.0" encoding="utf-8"?>
<p:tagLst xmlns:p="http://schemas.openxmlformats.org/presentationml/2006/main">
  <p:tag name="POWER_USER_DIAGRAM_CIRCULAR_ARROW_KEY" val="POWER_USER_DIAGRAM_CIRCULAR_ARROW_VALUE_21"/>
</p:tagLst>
</file>

<file path=ppt/tags/tag449.xml><?xml version="1.0" encoding="utf-8"?>
<p:tagLst xmlns:p="http://schemas.openxmlformats.org/presentationml/2006/main">
  <p:tag name="POWER_USER_DIAGRAM_CIRCULAR_ARROW_KEY" val="POWER_USER_DIAGRAM_CIRCULAR_ARROW_VALUE_33"/>
</p:tagLst>
</file>

<file path=ppt/tags/tag4490.xml><?xml version="1.0" encoding="utf-8"?>
<p:tagLst xmlns:p="http://schemas.openxmlformats.org/presentationml/2006/main">
  <p:tag name="POWER_USER_DIAGRAM_CIRCULAR_ARROW_KEY" val="POWER_USER_DIAGRAM_CIRCULAR_ARROW_VALUE_22"/>
</p:tagLst>
</file>

<file path=ppt/tags/tag4491.xml><?xml version="1.0" encoding="utf-8"?>
<p:tagLst xmlns:p="http://schemas.openxmlformats.org/presentationml/2006/main">
  <p:tag name="POWER_USER_DIAGRAM_CIRCULAR_ARROW_KEY" val="POWER_USER_DIAGRAM_CIRCULAR_ARROW_VALUE_23"/>
</p:tagLst>
</file>

<file path=ppt/tags/tag4492.xml><?xml version="1.0" encoding="utf-8"?>
<p:tagLst xmlns:p="http://schemas.openxmlformats.org/presentationml/2006/main">
  <p:tag name="POWER_USER_DIAGRAM_CIRCULAR_ARROW_KEY" val="POWER_USER_DIAGRAM_CIRCULAR_ARROW_VALUE_24"/>
</p:tagLst>
</file>

<file path=ppt/tags/tag4493.xml><?xml version="1.0" encoding="utf-8"?>
<p:tagLst xmlns:p="http://schemas.openxmlformats.org/presentationml/2006/main">
  <p:tag name="POWER_USER_DIAGRAM_CIRCULAR_ARROW_KEY" val="POWER_USER_DIAGRAM_CIRCULAR_ARROW_VALUE_25"/>
</p:tagLst>
</file>

<file path=ppt/tags/tag4494.xml><?xml version="1.0" encoding="utf-8"?>
<p:tagLst xmlns:p="http://schemas.openxmlformats.org/presentationml/2006/main">
  <p:tag name="POWER_USER_DIAGRAM_CIRCULAR_ARROW_KEY" val="POWER_USER_DIAGRAM_CIRCULAR_ARROW_VALUE_26"/>
</p:tagLst>
</file>

<file path=ppt/tags/tag4495.xml><?xml version="1.0" encoding="utf-8"?>
<p:tagLst xmlns:p="http://schemas.openxmlformats.org/presentationml/2006/main">
  <p:tag name="POWER_USER_DIAGRAM_CIRCULAR_ARROW_KEY" val="POWER_USER_DIAGRAM_CIRCULAR_ARROW_VALUE_27"/>
</p:tagLst>
</file>

<file path=ppt/tags/tag4496.xml><?xml version="1.0" encoding="utf-8"?>
<p:tagLst xmlns:p="http://schemas.openxmlformats.org/presentationml/2006/main">
  <p:tag name="POWER_USER_DIAGRAM_CIRCULAR_ARROW_KEY" val="POWER_USER_DIAGRAM_CIRCULAR_ARROW_VALUE_28"/>
</p:tagLst>
</file>

<file path=ppt/tags/tag4497.xml><?xml version="1.0" encoding="utf-8"?>
<p:tagLst xmlns:p="http://schemas.openxmlformats.org/presentationml/2006/main">
  <p:tag name="POWER_USER_DIAGRAM_CIRCULAR_ARROW_KEY" val="POWER_USER_DIAGRAM_CIRCULAR_ARROW_VALUE_29"/>
</p:tagLst>
</file>

<file path=ppt/tags/tag4498.xml><?xml version="1.0" encoding="utf-8"?>
<p:tagLst xmlns:p="http://schemas.openxmlformats.org/presentationml/2006/main">
  <p:tag name="POWER_USER_DIAGRAM_CIRCULAR_ARROW_KEY" val="POWER_USER_DIAGRAM_CIRCULAR_ARROW_VALUE_30"/>
</p:tagLst>
</file>

<file path=ppt/tags/tag4499.xml><?xml version="1.0" encoding="utf-8"?>
<p:tagLst xmlns:p="http://schemas.openxmlformats.org/presentationml/2006/main">
  <p:tag name="POWER_USER_DIAGRAM_CIRCULAR_ARROW_KEY" val="POWER_USER_DIAGRAM_CIRCULAR_ARROW_VALUE_31"/>
</p:tagLst>
</file>

<file path=ppt/tags/tag45.xml><?xml version="1.0" encoding="utf-8"?>
<p:tagLst xmlns:p="http://schemas.openxmlformats.org/presentationml/2006/main">
  <p:tag name="POWER_USER_DIAGRAM_CIRCULAR_ARROW_KEY" val="POWER_USER_DIAGRAM_CIRCULAR_ARROW_VALUE_47"/>
</p:tagLst>
</file>

<file path=ppt/tags/tag450.xml><?xml version="1.0" encoding="utf-8"?>
<p:tagLst xmlns:p="http://schemas.openxmlformats.org/presentationml/2006/main">
  <p:tag name="POWER_USER_DIAGRAM_CIRCULAR_ARROW_KEY" val="POWER_USER_DIAGRAM_CIRCULAR_ARROW_VALUE_34"/>
</p:tagLst>
</file>

<file path=ppt/tags/tag4500.xml><?xml version="1.0" encoding="utf-8"?>
<p:tagLst xmlns:p="http://schemas.openxmlformats.org/presentationml/2006/main">
  <p:tag name="POWER_USER_DIAGRAM_CIRCULAR_ARROW_KEY" val="POWER_USER_DIAGRAM_CIRCULAR_ARROW_VALUE_32"/>
</p:tagLst>
</file>

<file path=ppt/tags/tag4501.xml><?xml version="1.0" encoding="utf-8"?>
<p:tagLst xmlns:p="http://schemas.openxmlformats.org/presentationml/2006/main">
  <p:tag name="POWER_USER_DIAGRAM_CIRCULAR_ARROW_KEY" val="POWER_USER_DIAGRAM_CIRCULAR_ARROW_VALUE_33"/>
</p:tagLst>
</file>

<file path=ppt/tags/tag4502.xml><?xml version="1.0" encoding="utf-8"?>
<p:tagLst xmlns:p="http://schemas.openxmlformats.org/presentationml/2006/main">
  <p:tag name="POWER_USER_DIAGRAM_CIRCULAR_ARROW_KEY" val="POWER_USER_DIAGRAM_CIRCULAR_ARROW_VALUE_34"/>
</p:tagLst>
</file>

<file path=ppt/tags/tag4503.xml><?xml version="1.0" encoding="utf-8"?>
<p:tagLst xmlns:p="http://schemas.openxmlformats.org/presentationml/2006/main">
  <p:tag name="POWER_USER_DIAGRAM_CIRCULAR_ARROW_KEY" val="POWER_USER_DIAGRAM_CIRCULAR_ARROW_VALUE_35"/>
</p:tagLst>
</file>

<file path=ppt/tags/tag4504.xml><?xml version="1.0" encoding="utf-8"?>
<p:tagLst xmlns:p="http://schemas.openxmlformats.org/presentationml/2006/main">
  <p:tag name="POWER_USER_DIAGRAM_CIRCULAR_ARROW_KEY" val="POWER_USER_DIAGRAM_CIRCULAR_ARROW_VALUE_36"/>
</p:tagLst>
</file>

<file path=ppt/tags/tag4505.xml><?xml version="1.0" encoding="utf-8"?>
<p:tagLst xmlns:p="http://schemas.openxmlformats.org/presentationml/2006/main">
  <p:tag name="POWER_USER_DIAGRAM_CIRCULAR_ARROW_KEY" val="POWER_USER_DIAGRAM_CIRCULAR_ARROW_VALUE_37"/>
</p:tagLst>
</file>

<file path=ppt/tags/tag4506.xml><?xml version="1.0" encoding="utf-8"?>
<p:tagLst xmlns:p="http://schemas.openxmlformats.org/presentationml/2006/main">
  <p:tag name="POWER_USER_DIAGRAM_CIRCULAR_ARROW_KEY" val="POWER_USER_DIAGRAM_CIRCULAR_ARROW_VALUE_38"/>
</p:tagLst>
</file>

<file path=ppt/tags/tag4507.xml><?xml version="1.0" encoding="utf-8"?>
<p:tagLst xmlns:p="http://schemas.openxmlformats.org/presentationml/2006/main">
  <p:tag name="POWER_USER_DIAGRAM_CIRCULAR_ARROW_KEY" val="POWER_USER_DIAGRAM_CIRCULAR_ARROW_VALUE_39"/>
</p:tagLst>
</file>

<file path=ppt/tags/tag4508.xml><?xml version="1.0" encoding="utf-8"?>
<p:tagLst xmlns:p="http://schemas.openxmlformats.org/presentationml/2006/main">
  <p:tag name="POWER_USER_DIAGRAM_CIRCULAR_ARROW_KEY" val="POWER_USER_DIAGRAM_CIRCULAR_ARROW_VALUE_40"/>
</p:tagLst>
</file>

<file path=ppt/tags/tag4509.xml><?xml version="1.0" encoding="utf-8"?>
<p:tagLst xmlns:p="http://schemas.openxmlformats.org/presentationml/2006/main">
  <p:tag name="POWER_USER_DIAGRAM_CIRCULAR_ARROW_KEY" val="POWER_USER_DIAGRAM_CIRCULAR_ARROW_VALUE_41"/>
</p:tagLst>
</file>

<file path=ppt/tags/tag451.xml><?xml version="1.0" encoding="utf-8"?>
<p:tagLst xmlns:p="http://schemas.openxmlformats.org/presentationml/2006/main">
  <p:tag name="POWER_USER_DIAGRAM_CIRCULAR_ARROW_KEY" val="POWER_USER_DIAGRAM_CIRCULAR_ARROW_VALUE_35"/>
</p:tagLst>
</file>

<file path=ppt/tags/tag4510.xml><?xml version="1.0" encoding="utf-8"?>
<p:tagLst xmlns:p="http://schemas.openxmlformats.org/presentationml/2006/main">
  <p:tag name="POWER_USER_DIAGRAM_CIRCULAR_ARROW_KEY" val="POWER_USER_DIAGRAM_CIRCULAR_ARROW_VALUE_42"/>
</p:tagLst>
</file>

<file path=ppt/tags/tag4511.xml><?xml version="1.0" encoding="utf-8"?>
<p:tagLst xmlns:p="http://schemas.openxmlformats.org/presentationml/2006/main">
  <p:tag name="POWER_USER_DIAGRAM_CIRCULAR_ARROW_KEY" val="POWER_USER_DIAGRAM_CIRCULAR_ARROW_VALUE_43"/>
</p:tagLst>
</file>

<file path=ppt/tags/tag4512.xml><?xml version="1.0" encoding="utf-8"?>
<p:tagLst xmlns:p="http://schemas.openxmlformats.org/presentationml/2006/main">
  <p:tag name="POWER_USER_DIAGRAM_CIRCULAR_ARROW_KEY" val="POWER_USER_DIAGRAM_CIRCULAR_ARROW_VALUE_44"/>
</p:tagLst>
</file>

<file path=ppt/tags/tag4513.xml><?xml version="1.0" encoding="utf-8"?>
<p:tagLst xmlns:p="http://schemas.openxmlformats.org/presentationml/2006/main">
  <p:tag name="POWER_USER_DIAGRAM_CIRCULAR_ARROW_KEY" val="POWER_USER_DIAGRAM_CIRCULAR_ARROW_VALUE_45"/>
</p:tagLst>
</file>

<file path=ppt/tags/tag4514.xml><?xml version="1.0" encoding="utf-8"?>
<p:tagLst xmlns:p="http://schemas.openxmlformats.org/presentationml/2006/main">
  <p:tag name="POWER_USER_DIAGRAM_CIRCULAR_ARROW_KEY" val="POWER_USER_DIAGRAM_CIRCULAR_ARROW_VALUE_46"/>
</p:tagLst>
</file>

<file path=ppt/tags/tag4515.xml><?xml version="1.0" encoding="utf-8"?>
<p:tagLst xmlns:p="http://schemas.openxmlformats.org/presentationml/2006/main">
  <p:tag name="POWER_USER_DIAGRAM_CIRCULAR_ARROW_KEY" val="POWER_USER_DIAGRAM_CIRCULAR_ARROW_VALUE_47"/>
</p:tagLst>
</file>

<file path=ppt/tags/tag4516.xml><?xml version="1.0" encoding="utf-8"?>
<p:tagLst xmlns:p="http://schemas.openxmlformats.org/presentationml/2006/main">
  <p:tag name="POWER_USER_DIAGRAM_CIRCULAR_ARROW_KEY" val="POWER_USER_DIAGRAM_CIRCULAR_ARROW_VALUE_48"/>
</p:tagLst>
</file>

<file path=ppt/tags/tag4517.xml><?xml version="1.0" encoding="utf-8"?>
<p:tagLst xmlns:p="http://schemas.openxmlformats.org/presentationml/2006/main">
  <p:tag name="POWER_USER_DIAGRAM_CIRCULAR_ARROW_KEY" val="POWER_USER_DIAGRAM_CIRCULAR_ARROW_VALUE_49"/>
</p:tagLst>
</file>

<file path=ppt/tags/tag4518.xml><?xml version="1.0" encoding="utf-8"?>
<p:tagLst xmlns:p="http://schemas.openxmlformats.org/presentationml/2006/main">
  <p:tag name="POWER_USER_DIAGRAM_CIRCULAR_ARROW_KEY" val="POWER_USER_DIAGRAM_CIRCULAR_ARROW_VALUE_50"/>
</p:tagLst>
</file>

<file path=ppt/tags/tag4519.xml><?xml version="1.0" encoding="utf-8"?>
<p:tagLst xmlns:p="http://schemas.openxmlformats.org/presentationml/2006/main">
  <p:tag name="POWER_USER_DIAGRAM_CIRCULAR_ARROW_KEY" val="POWER_USER_DIAGRAM_CIRCULAR_ARROW_VALUE_5"/>
</p:tagLst>
</file>

<file path=ppt/tags/tag452.xml><?xml version="1.0" encoding="utf-8"?>
<p:tagLst xmlns:p="http://schemas.openxmlformats.org/presentationml/2006/main">
  <p:tag name="POWER_USER_DIAGRAM_CIRCULAR_ARROW_KEY" val="POWER_USER_DIAGRAM_CIRCULAR_ARROW_VALUE_36"/>
</p:tagLst>
</file>

<file path=ppt/tags/tag4520.xml><?xml version="1.0" encoding="utf-8"?>
<p:tagLst xmlns:p="http://schemas.openxmlformats.org/presentationml/2006/main">
  <p:tag name="POWER_USER_DIAGRAM_CIRCULAR_ARROW_KEY" val="POWER_USER_DIAGRAM_CIRCULAR_ARROW_VALUE_6"/>
</p:tagLst>
</file>

<file path=ppt/tags/tag4521.xml><?xml version="1.0" encoding="utf-8"?>
<p:tagLst xmlns:p="http://schemas.openxmlformats.org/presentationml/2006/main">
  <p:tag name="POWER_USER_DIAGRAM_CIRCULAR_ARROW_KEY" val="POWER_USER_DIAGRAM_CIRCULAR_ARROW_VALUE_7"/>
</p:tagLst>
</file>

<file path=ppt/tags/tag4522.xml><?xml version="1.0" encoding="utf-8"?>
<p:tagLst xmlns:p="http://schemas.openxmlformats.org/presentationml/2006/main">
  <p:tag name="POWER_USER_DIAGRAM_CIRCULAR_ARROW_KEY" val="POWER_USER_DIAGRAM_CIRCULAR_ARROW_VALUE_8"/>
</p:tagLst>
</file>

<file path=ppt/tags/tag4523.xml><?xml version="1.0" encoding="utf-8"?>
<p:tagLst xmlns:p="http://schemas.openxmlformats.org/presentationml/2006/main">
  <p:tag name="POWER_USER_DIAGRAM_CIRCULAR_ARROW_KEY" val="POWER_USER_DIAGRAM_CIRCULAR_ARROW_VALUE_9"/>
</p:tagLst>
</file>

<file path=ppt/tags/tag4524.xml><?xml version="1.0" encoding="utf-8"?>
<p:tagLst xmlns:p="http://schemas.openxmlformats.org/presentationml/2006/main">
  <p:tag name="POWER_USER_DIAGRAM_CIRCULAR_ARROW_KEY" val="POWER_USER_DIAGRAM_CIRCULAR_ARROW_VALUE_10"/>
</p:tagLst>
</file>

<file path=ppt/tags/tag4525.xml><?xml version="1.0" encoding="utf-8"?>
<p:tagLst xmlns:p="http://schemas.openxmlformats.org/presentationml/2006/main">
  <p:tag name="POWER_USER_DIAGRAM_CIRCULAR_ARROW_KEY" val="POWER_USER_DIAGRAM_CIRCULAR_ARROW_VALUE_11"/>
</p:tagLst>
</file>

<file path=ppt/tags/tag4526.xml><?xml version="1.0" encoding="utf-8"?>
<p:tagLst xmlns:p="http://schemas.openxmlformats.org/presentationml/2006/main">
  <p:tag name="POWER_USER_DIAGRAM_CIRCULAR_ARROW_KEY" val="POWER_USER_DIAGRAM_CIRCULAR_ARROW_VALUE_12"/>
</p:tagLst>
</file>

<file path=ppt/tags/tag4527.xml><?xml version="1.0" encoding="utf-8"?>
<p:tagLst xmlns:p="http://schemas.openxmlformats.org/presentationml/2006/main">
  <p:tag name="POWER_USER_DIAGRAM_CIRCULAR_ARROW_KEY" val="POWER_USER_DIAGRAM_CIRCULAR_ARROW_VALUE_13"/>
</p:tagLst>
</file>

<file path=ppt/tags/tag4528.xml><?xml version="1.0" encoding="utf-8"?>
<p:tagLst xmlns:p="http://schemas.openxmlformats.org/presentationml/2006/main">
  <p:tag name="POWER_USER_DIAGRAM_CIRCULAR_ARROW_KEY" val="POWER_USER_DIAGRAM_CIRCULAR_ARROW_VALUE_14"/>
</p:tagLst>
</file>

<file path=ppt/tags/tag4529.xml><?xml version="1.0" encoding="utf-8"?>
<p:tagLst xmlns:p="http://schemas.openxmlformats.org/presentationml/2006/main">
  <p:tag name="POWER_USER_DIAGRAM_CIRCULAR_ARROW_KEY" val="POWER_USER_DIAGRAM_CIRCULAR_ARROW_VALUE_15"/>
</p:tagLst>
</file>

<file path=ppt/tags/tag453.xml><?xml version="1.0" encoding="utf-8"?>
<p:tagLst xmlns:p="http://schemas.openxmlformats.org/presentationml/2006/main">
  <p:tag name="POWER_USER_DIAGRAM_CIRCULAR_ARROW_KEY" val="POWER_USER_DIAGRAM_CIRCULAR_ARROW_VALUE_37"/>
</p:tagLst>
</file>

<file path=ppt/tags/tag4530.xml><?xml version="1.0" encoding="utf-8"?>
<p:tagLst xmlns:p="http://schemas.openxmlformats.org/presentationml/2006/main">
  <p:tag name="POWER_USER_DIAGRAM_CIRCULAR_ARROW_KEY" val="POWER_USER_DIAGRAM_CIRCULAR_ARROW_VALUE_16"/>
</p:tagLst>
</file>

<file path=ppt/tags/tag4531.xml><?xml version="1.0" encoding="utf-8"?>
<p:tagLst xmlns:p="http://schemas.openxmlformats.org/presentationml/2006/main">
  <p:tag name="POWER_USER_DIAGRAM_CIRCULAR_ARROW_KEY" val="POWER_USER_DIAGRAM_CIRCULAR_ARROW_VALUE_17"/>
</p:tagLst>
</file>

<file path=ppt/tags/tag4532.xml><?xml version="1.0" encoding="utf-8"?>
<p:tagLst xmlns:p="http://schemas.openxmlformats.org/presentationml/2006/main">
  <p:tag name="POWER_USER_DIAGRAM_CIRCULAR_ARROW_KEY" val="POWER_USER_DIAGRAM_CIRCULAR_ARROW_VALUE_18"/>
</p:tagLst>
</file>

<file path=ppt/tags/tag4533.xml><?xml version="1.0" encoding="utf-8"?>
<p:tagLst xmlns:p="http://schemas.openxmlformats.org/presentationml/2006/main">
  <p:tag name="POWER_USER_DIAGRAM_CIRCULAR_ARROW_KEY" val="POWER_USER_DIAGRAM_CIRCULAR_ARROW_VALUE_19"/>
</p:tagLst>
</file>

<file path=ppt/tags/tag4534.xml><?xml version="1.0" encoding="utf-8"?>
<p:tagLst xmlns:p="http://schemas.openxmlformats.org/presentationml/2006/main">
  <p:tag name="POWER_USER_DIAGRAM_CIRCULAR_ARROW_KEY" val="POWER_USER_DIAGRAM_CIRCULAR_ARROW_VALUE_20"/>
</p:tagLst>
</file>

<file path=ppt/tags/tag4535.xml><?xml version="1.0" encoding="utf-8"?>
<p:tagLst xmlns:p="http://schemas.openxmlformats.org/presentationml/2006/main">
  <p:tag name="POWER_USER_DIAGRAM_CIRCULAR_ARROW_KEY" val="POWER_USER_DIAGRAM_CIRCULAR_ARROW_VALUE_21"/>
</p:tagLst>
</file>

<file path=ppt/tags/tag4536.xml><?xml version="1.0" encoding="utf-8"?>
<p:tagLst xmlns:p="http://schemas.openxmlformats.org/presentationml/2006/main">
  <p:tag name="POWER_USER_DIAGRAM_CIRCULAR_ARROW_KEY" val="POWER_USER_DIAGRAM_CIRCULAR_ARROW_VALUE_22"/>
</p:tagLst>
</file>

<file path=ppt/tags/tag4537.xml><?xml version="1.0" encoding="utf-8"?>
<p:tagLst xmlns:p="http://schemas.openxmlformats.org/presentationml/2006/main">
  <p:tag name="POWER_USER_DIAGRAM_CIRCULAR_ARROW_KEY" val="POWER_USER_DIAGRAM_CIRCULAR_ARROW_VALUE_23"/>
</p:tagLst>
</file>

<file path=ppt/tags/tag4538.xml><?xml version="1.0" encoding="utf-8"?>
<p:tagLst xmlns:p="http://schemas.openxmlformats.org/presentationml/2006/main">
  <p:tag name="POWER_USER_DIAGRAM_CIRCULAR_ARROW_KEY" val="POWER_USER_DIAGRAM_CIRCULAR_ARROW_VALUE_24"/>
</p:tagLst>
</file>

<file path=ppt/tags/tag4539.xml><?xml version="1.0" encoding="utf-8"?>
<p:tagLst xmlns:p="http://schemas.openxmlformats.org/presentationml/2006/main">
  <p:tag name="POWER_USER_DIAGRAM_CIRCULAR_ARROW_KEY" val="POWER_USER_DIAGRAM_CIRCULAR_ARROW_VALUE_25"/>
</p:tagLst>
</file>

<file path=ppt/tags/tag454.xml><?xml version="1.0" encoding="utf-8"?>
<p:tagLst xmlns:p="http://schemas.openxmlformats.org/presentationml/2006/main">
  <p:tag name="POWER_USER_DIAGRAM_CIRCULAR_ARROW_KEY" val="POWER_USER_DIAGRAM_CIRCULAR_ARROW_VALUE_38"/>
</p:tagLst>
</file>

<file path=ppt/tags/tag4540.xml><?xml version="1.0" encoding="utf-8"?>
<p:tagLst xmlns:p="http://schemas.openxmlformats.org/presentationml/2006/main">
  <p:tag name="POWER_USER_DIAGRAM_CIRCULAR_ARROW_KEY" val="POWER_USER_DIAGRAM_CIRCULAR_ARROW_VALUE_26"/>
</p:tagLst>
</file>

<file path=ppt/tags/tag4541.xml><?xml version="1.0" encoding="utf-8"?>
<p:tagLst xmlns:p="http://schemas.openxmlformats.org/presentationml/2006/main">
  <p:tag name="POWER_USER_DIAGRAM_CIRCULAR_ARROW_KEY" val="POWER_USER_DIAGRAM_CIRCULAR_ARROW_VALUE_27"/>
</p:tagLst>
</file>

<file path=ppt/tags/tag4542.xml><?xml version="1.0" encoding="utf-8"?>
<p:tagLst xmlns:p="http://schemas.openxmlformats.org/presentationml/2006/main">
  <p:tag name="POWER_USER_DIAGRAM_CIRCULAR_ARROW_KEY" val="POWER_USER_DIAGRAM_CIRCULAR_ARROW_VALUE_28"/>
</p:tagLst>
</file>

<file path=ppt/tags/tag4543.xml><?xml version="1.0" encoding="utf-8"?>
<p:tagLst xmlns:p="http://schemas.openxmlformats.org/presentationml/2006/main">
  <p:tag name="POWER_USER_DIAGRAM_CIRCULAR_ARROW_KEY" val="POWER_USER_DIAGRAM_CIRCULAR_ARROW_VALUE_29"/>
</p:tagLst>
</file>

<file path=ppt/tags/tag4544.xml><?xml version="1.0" encoding="utf-8"?>
<p:tagLst xmlns:p="http://schemas.openxmlformats.org/presentationml/2006/main">
  <p:tag name="POWER_USER_DIAGRAM_CIRCULAR_ARROW_KEY" val="POWER_USER_DIAGRAM_CIRCULAR_ARROW_VALUE_30"/>
</p:tagLst>
</file>

<file path=ppt/tags/tag4545.xml><?xml version="1.0" encoding="utf-8"?>
<p:tagLst xmlns:p="http://schemas.openxmlformats.org/presentationml/2006/main">
  <p:tag name="POWER_USER_DIAGRAM_CIRCULAR_ARROW_KEY" val="POWER_USER_DIAGRAM_CIRCULAR_ARROW_VALUE_31"/>
</p:tagLst>
</file>

<file path=ppt/tags/tag4546.xml><?xml version="1.0" encoding="utf-8"?>
<p:tagLst xmlns:p="http://schemas.openxmlformats.org/presentationml/2006/main">
  <p:tag name="POWER_USER_DIAGRAM_CIRCULAR_ARROW_KEY" val="POWER_USER_DIAGRAM_CIRCULAR_ARROW_VALUE_32"/>
</p:tagLst>
</file>

<file path=ppt/tags/tag4547.xml><?xml version="1.0" encoding="utf-8"?>
<p:tagLst xmlns:p="http://schemas.openxmlformats.org/presentationml/2006/main">
  <p:tag name="POWER_USER_DIAGRAM_CIRCULAR_ARROW_KEY" val="POWER_USER_DIAGRAM_CIRCULAR_ARROW_VALUE_33"/>
</p:tagLst>
</file>

<file path=ppt/tags/tag4548.xml><?xml version="1.0" encoding="utf-8"?>
<p:tagLst xmlns:p="http://schemas.openxmlformats.org/presentationml/2006/main">
  <p:tag name="POWER_USER_DIAGRAM_CIRCULAR_ARROW_KEY" val="POWER_USER_DIAGRAM_CIRCULAR_ARROW_VALUE_34"/>
</p:tagLst>
</file>

<file path=ppt/tags/tag4549.xml><?xml version="1.0" encoding="utf-8"?>
<p:tagLst xmlns:p="http://schemas.openxmlformats.org/presentationml/2006/main">
  <p:tag name="POWER_USER_DIAGRAM_CIRCULAR_ARROW_KEY" val="POWER_USER_DIAGRAM_CIRCULAR_ARROW_VALUE_35"/>
</p:tagLst>
</file>

<file path=ppt/tags/tag455.xml><?xml version="1.0" encoding="utf-8"?>
<p:tagLst xmlns:p="http://schemas.openxmlformats.org/presentationml/2006/main">
  <p:tag name="POWER_USER_DIAGRAM_CIRCULAR_ARROW_KEY" val="POWER_USER_DIAGRAM_CIRCULAR_ARROW_VALUE_39"/>
</p:tagLst>
</file>

<file path=ppt/tags/tag4550.xml><?xml version="1.0" encoding="utf-8"?>
<p:tagLst xmlns:p="http://schemas.openxmlformats.org/presentationml/2006/main">
  <p:tag name="POWER_USER_DIAGRAM_CIRCULAR_ARROW_KEY" val="POWER_USER_DIAGRAM_CIRCULAR_ARROW_VALUE_36"/>
</p:tagLst>
</file>

<file path=ppt/tags/tag4551.xml><?xml version="1.0" encoding="utf-8"?>
<p:tagLst xmlns:p="http://schemas.openxmlformats.org/presentationml/2006/main">
  <p:tag name="POWER_USER_DIAGRAM_CIRCULAR_ARROW_KEY" val="POWER_USER_DIAGRAM_CIRCULAR_ARROW_VALUE_37"/>
</p:tagLst>
</file>

<file path=ppt/tags/tag4552.xml><?xml version="1.0" encoding="utf-8"?>
<p:tagLst xmlns:p="http://schemas.openxmlformats.org/presentationml/2006/main">
  <p:tag name="POWER_USER_DIAGRAM_CIRCULAR_ARROW_KEY" val="POWER_USER_DIAGRAM_CIRCULAR_ARROW_VALUE_38"/>
</p:tagLst>
</file>

<file path=ppt/tags/tag4553.xml><?xml version="1.0" encoding="utf-8"?>
<p:tagLst xmlns:p="http://schemas.openxmlformats.org/presentationml/2006/main">
  <p:tag name="POWER_USER_DIAGRAM_CIRCULAR_ARROW_KEY" val="POWER_USER_DIAGRAM_CIRCULAR_ARROW_VALUE_39"/>
</p:tagLst>
</file>

<file path=ppt/tags/tag4554.xml><?xml version="1.0" encoding="utf-8"?>
<p:tagLst xmlns:p="http://schemas.openxmlformats.org/presentationml/2006/main">
  <p:tag name="POWER_USER_DIAGRAM_CIRCULAR_ARROW_KEY" val="POWER_USER_DIAGRAM_CIRCULAR_ARROW_VALUE_40"/>
</p:tagLst>
</file>

<file path=ppt/tags/tag4555.xml><?xml version="1.0" encoding="utf-8"?>
<p:tagLst xmlns:p="http://schemas.openxmlformats.org/presentationml/2006/main">
  <p:tag name="POWER_USER_DIAGRAM_CIRCULAR_ARROW_KEY" val="POWER_USER_DIAGRAM_CIRCULAR_ARROW_VALUE_41"/>
</p:tagLst>
</file>

<file path=ppt/tags/tag4556.xml><?xml version="1.0" encoding="utf-8"?>
<p:tagLst xmlns:p="http://schemas.openxmlformats.org/presentationml/2006/main">
  <p:tag name="POWER_USER_DIAGRAM_CIRCULAR_ARROW_KEY" val="POWER_USER_DIAGRAM_CIRCULAR_ARROW_VALUE_42"/>
</p:tagLst>
</file>

<file path=ppt/tags/tag4557.xml><?xml version="1.0" encoding="utf-8"?>
<p:tagLst xmlns:p="http://schemas.openxmlformats.org/presentationml/2006/main">
  <p:tag name="POWER_USER_DIAGRAM_CIRCULAR_ARROW_KEY" val="POWER_USER_DIAGRAM_CIRCULAR_ARROW_VALUE_43"/>
</p:tagLst>
</file>

<file path=ppt/tags/tag4558.xml><?xml version="1.0" encoding="utf-8"?>
<p:tagLst xmlns:p="http://schemas.openxmlformats.org/presentationml/2006/main">
  <p:tag name="POWER_USER_DIAGRAM_CIRCULAR_ARROW_KEY" val="POWER_USER_DIAGRAM_CIRCULAR_ARROW_VALUE_44"/>
</p:tagLst>
</file>

<file path=ppt/tags/tag4559.xml><?xml version="1.0" encoding="utf-8"?>
<p:tagLst xmlns:p="http://schemas.openxmlformats.org/presentationml/2006/main">
  <p:tag name="POWER_USER_DIAGRAM_CIRCULAR_ARROW_KEY" val="POWER_USER_DIAGRAM_CIRCULAR_ARROW_VALUE_45"/>
</p:tagLst>
</file>

<file path=ppt/tags/tag456.xml><?xml version="1.0" encoding="utf-8"?>
<p:tagLst xmlns:p="http://schemas.openxmlformats.org/presentationml/2006/main">
  <p:tag name="POWER_USER_DIAGRAM_CIRCULAR_ARROW_KEY" val="POWER_USER_DIAGRAM_CIRCULAR_ARROW_VALUE_40"/>
</p:tagLst>
</file>

<file path=ppt/tags/tag4560.xml><?xml version="1.0" encoding="utf-8"?>
<p:tagLst xmlns:p="http://schemas.openxmlformats.org/presentationml/2006/main">
  <p:tag name="POWER_USER_DIAGRAM_CIRCULAR_ARROW_KEY" val="POWER_USER_DIAGRAM_CIRCULAR_ARROW_VALUE_46"/>
</p:tagLst>
</file>

<file path=ppt/tags/tag4561.xml><?xml version="1.0" encoding="utf-8"?>
<p:tagLst xmlns:p="http://schemas.openxmlformats.org/presentationml/2006/main">
  <p:tag name="POWER_USER_DIAGRAM_CIRCULAR_ARROW_KEY" val="POWER_USER_DIAGRAM_CIRCULAR_ARROW_VALUE_47"/>
</p:tagLst>
</file>

<file path=ppt/tags/tag4562.xml><?xml version="1.0" encoding="utf-8"?>
<p:tagLst xmlns:p="http://schemas.openxmlformats.org/presentationml/2006/main">
  <p:tag name="POWER_USER_DIAGRAM_CIRCULAR_ARROW_KEY" val="POWER_USER_DIAGRAM_CIRCULAR_ARROW_VALUE_48"/>
</p:tagLst>
</file>

<file path=ppt/tags/tag4563.xml><?xml version="1.0" encoding="utf-8"?>
<p:tagLst xmlns:p="http://schemas.openxmlformats.org/presentationml/2006/main">
  <p:tag name="POWER_USER_DIAGRAM_CIRCULAR_ARROW_KEY" val="POWER_USER_DIAGRAM_CIRCULAR_ARROW_VALUE_49"/>
</p:tagLst>
</file>

<file path=ppt/tags/tag4564.xml><?xml version="1.0" encoding="utf-8"?>
<p:tagLst xmlns:p="http://schemas.openxmlformats.org/presentationml/2006/main">
  <p:tag name="POWER_USER_DIAGRAM_CIRCULAR_ARROW_KEY" val="POWER_USER_DIAGRAM_CIRCULAR_ARROW_VALUE_50"/>
</p:tagLst>
</file>

<file path=ppt/tags/tag4565.xml><?xml version="1.0" encoding="utf-8"?>
<p:tagLst xmlns:p="http://schemas.openxmlformats.org/presentationml/2006/main">
  <p:tag name="POWER_USER_DIAGRAM_CIRCULAR_ARROW_KEY" val="POWER_USER_DIAGRAM_CIRCULAR_ARROW_VALUE_5"/>
</p:tagLst>
</file>

<file path=ppt/tags/tag4566.xml><?xml version="1.0" encoding="utf-8"?>
<p:tagLst xmlns:p="http://schemas.openxmlformats.org/presentationml/2006/main">
  <p:tag name="POWER_USER_DIAGRAM_CIRCULAR_ARROW_KEY" val="POWER_USER_DIAGRAM_CIRCULAR_ARROW_VALUE_6"/>
</p:tagLst>
</file>

<file path=ppt/tags/tag4567.xml><?xml version="1.0" encoding="utf-8"?>
<p:tagLst xmlns:p="http://schemas.openxmlformats.org/presentationml/2006/main">
  <p:tag name="POWER_USER_DIAGRAM_CIRCULAR_ARROW_KEY" val="POWER_USER_DIAGRAM_CIRCULAR_ARROW_VALUE_7"/>
</p:tagLst>
</file>

<file path=ppt/tags/tag4568.xml><?xml version="1.0" encoding="utf-8"?>
<p:tagLst xmlns:p="http://schemas.openxmlformats.org/presentationml/2006/main">
  <p:tag name="POWER_USER_DIAGRAM_CIRCULAR_ARROW_KEY" val="POWER_USER_DIAGRAM_CIRCULAR_ARROW_VALUE_8"/>
</p:tagLst>
</file>

<file path=ppt/tags/tag4569.xml><?xml version="1.0" encoding="utf-8"?>
<p:tagLst xmlns:p="http://schemas.openxmlformats.org/presentationml/2006/main">
  <p:tag name="POWER_USER_DIAGRAM_CIRCULAR_ARROW_KEY" val="POWER_USER_DIAGRAM_CIRCULAR_ARROW_VALUE_9"/>
</p:tagLst>
</file>

<file path=ppt/tags/tag457.xml><?xml version="1.0" encoding="utf-8"?>
<p:tagLst xmlns:p="http://schemas.openxmlformats.org/presentationml/2006/main">
  <p:tag name="POWER_USER_DIAGRAM_CIRCULAR_ARROW_KEY" val="POWER_USER_DIAGRAM_CIRCULAR_ARROW_VALUE_41"/>
</p:tagLst>
</file>

<file path=ppt/tags/tag4570.xml><?xml version="1.0" encoding="utf-8"?>
<p:tagLst xmlns:p="http://schemas.openxmlformats.org/presentationml/2006/main">
  <p:tag name="POWER_USER_DIAGRAM_CIRCULAR_ARROW_KEY" val="POWER_USER_DIAGRAM_CIRCULAR_ARROW_VALUE_10"/>
</p:tagLst>
</file>

<file path=ppt/tags/tag4571.xml><?xml version="1.0" encoding="utf-8"?>
<p:tagLst xmlns:p="http://schemas.openxmlformats.org/presentationml/2006/main">
  <p:tag name="POWER_USER_DIAGRAM_CIRCULAR_ARROW_KEY" val="POWER_USER_DIAGRAM_CIRCULAR_ARROW_VALUE_11"/>
</p:tagLst>
</file>

<file path=ppt/tags/tag4572.xml><?xml version="1.0" encoding="utf-8"?>
<p:tagLst xmlns:p="http://schemas.openxmlformats.org/presentationml/2006/main">
  <p:tag name="POWER_USER_DIAGRAM_CIRCULAR_ARROW_KEY" val="POWER_USER_DIAGRAM_CIRCULAR_ARROW_VALUE_12"/>
</p:tagLst>
</file>

<file path=ppt/tags/tag4573.xml><?xml version="1.0" encoding="utf-8"?>
<p:tagLst xmlns:p="http://schemas.openxmlformats.org/presentationml/2006/main">
  <p:tag name="POWER_USER_DIAGRAM_CIRCULAR_ARROW_KEY" val="POWER_USER_DIAGRAM_CIRCULAR_ARROW_VALUE_13"/>
</p:tagLst>
</file>

<file path=ppt/tags/tag4574.xml><?xml version="1.0" encoding="utf-8"?>
<p:tagLst xmlns:p="http://schemas.openxmlformats.org/presentationml/2006/main">
  <p:tag name="POWER_USER_DIAGRAM_CIRCULAR_ARROW_KEY" val="POWER_USER_DIAGRAM_CIRCULAR_ARROW_VALUE_14"/>
</p:tagLst>
</file>

<file path=ppt/tags/tag4575.xml><?xml version="1.0" encoding="utf-8"?>
<p:tagLst xmlns:p="http://schemas.openxmlformats.org/presentationml/2006/main">
  <p:tag name="POWER_USER_DIAGRAM_CIRCULAR_ARROW_KEY" val="POWER_USER_DIAGRAM_CIRCULAR_ARROW_VALUE_15"/>
</p:tagLst>
</file>

<file path=ppt/tags/tag4576.xml><?xml version="1.0" encoding="utf-8"?>
<p:tagLst xmlns:p="http://schemas.openxmlformats.org/presentationml/2006/main">
  <p:tag name="POWER_USER_DIAGRAM_CIRCULAR_ARROW_KEY" val="POWER_USER_DIAGRAM_CIRCULAR_ARROW_VALUE_16"/>
</p:tagLst>
</file>

<file path=ppt/tags/tag4577.xml><?xml version="1.0" encoding="utf-8"?>
<p:tagLst xmlns:p="http://schemas.openxmlformats.org/presentationml/2006/main">
  <p:tag name="POWER_USER_DIAGRAM_CIRCULAR_ARROW_KEY" val="POWER_USER_DIAGRAM_CIRCULAR_ARROW_VALUE_17"/>
</p:tagLst>
</file>

<file path=ppt/tags/tag4578.xml><?xml version="1.0" encoding="utf-8"?>
<p:tagLst xmlns:p="http://schemas.openxmlformats.org/presentationml/2006/main">
  <p:tag name="POWER_USER_DIAGRAM_CIRCULAR_ARROW_KEY" val="POWER_USER_DIAGRAM_CIRCULAR_ARROW_VALUE_18"/>
</p:tagLst>
</file>

<file path=ppt/tags/tag4579.xml><?xml version="1.0" encoding="utf-8"?>
<p:tagLst xmlns:p="http://schemas.openxmlformats.org/presentationml/2006/main">
  <p:tag name="POWER_USER_DIAGRAM_CIRCULAR_ARROW_KEY" val="POWER_USER_DIAGRAM_CIRCULAR_ARROW_VALUE_19"/>
</p:tagLst>
</file>

<file path=ppt/tags/tag458.xml><?xml version="1.0" encoding="utf-8"?>
<p:tagLst xmlns:p="http://schemas.openxmlformats.org/presentationml/2006/main">
  <p:tag name="POWER_USER_DIAGRAM_CIRCULAR_ARROW_KEY" val="POWER_USER_DIAGRAM_CIRCULAR_ARROW_VALUE_42"/>
</p:tagLst>
</file>

<file path=ppt/tags/tag4580.xml><?xml version="1.0" encoding="utf-8"?>
<p:tagLst xmlns:p="http://schemas.openxmlformats.org/presentationml/2006/main">
  <p:tag name="POWER_USER_DIAGRAM_CIRCULAR_ARROW_KEY" val="POWER_USER_DIAGRAM_CIRCULAR_ARROW_VALUE_20"/>
</p:tagLst>
</file>

<file path=ppt/tags/tag4581.xml><?xml version="1.0" encoding="utf-8"?>
<p:tagLst xmlns:p="http://schemas.openxmlformats.org/presentationml/2006/main">
  <p:tag name="POWER_USER_DIAGRAM_CIRCULAR_ARROW_KEY" val="POWER_USER_DIAGRAM_CIRCULAR_ARROW_VALUE_21"/>
</p:tagLst>
</file>

<file path=ppt/tags/tag4582.xml><?xml version="1.0" encoding="utf-8"?>
<p:tagLst xmlns:p="http://schemas.openxmlformats.org/presentationml/2006/main">
  <p:tag name="POWER_USER_DIAGRAM_CIRCULAR_ARROW_KEY" val="POWER_USER_DIAGRAM_CIRCULAR_ARROW_VALUE_22"/>
</p:tagLst>
</file>

<file path=ppt/tags/tag4583.xml><?xml version="1.0" encoding="utf-8"?>
<p:tagLst xmlns:p="http://schemas.openxmlformats.org/presentationml/2006/main">
  <p:tag name="POWER_USER_DIAGRAM_CIRCULAR_ARROW_KEY" val="POWER_USER_DIAGRAM_CIRCULAR_ARROW_VALUE_23"/>
</p:tagLst>
</file>

<file path=ppt/tags/tag4584.xml><?xml version="1.0" encoding="utf-8"?>
<p:tagLst xmlns:p="http://schemas.openxmlformats.org/presentationml/2006/main">
  <p:tag name="POWER_USER_DIAGRAM_CIRCULAR_ARROW_KEY" val="POWER_USER_DIAGRAM_CIRCULAR_ARROW_VALUE_24"/>
</p:tagLst>
</file>

<file path=ppt/tags/tag4585.xml><?xml version="1.0" encoding="utf-8"?>
<p:tagLst xmlns:p="http://schemas.openxmlformats.org/presentationml/2006/main">
  <p:tag name="POWER_USER_DIAGRAM_CIRCULAR_ARROW_KEY" val="POWER_USER_DIAGRAM_CIRCULAR_ARROW_VALUE_25"/>
</p:tagLst>
</file>

<file path=ppt/tags/tag4586.xml><?xml version="1.0" encoding="utf-8"?>
<p:tagLst xmlns:p="http://schemas.openxmlformats.org/presentationml/2006/main">
  <p:tag name="POWER_USER_DIAGRAM_CIRCULAR_ARROW_KEY" val="POWER_USER_DIAGRAM_CIRCULAR_ARROW_VALUE_26"/>
</p:tagLst>
</file>

<file path=ppt/tags/tag4587.xml><?xml version="1.0" encoding="utf-8"?>
<p:tagLst xmlns:p="http://schemas.openxmlformats.org/presentationml/2006/main">
  <p:tag name="POWER_USER_DIAGRAM_CIRCULAR_ARROW_KEY" val="POWER_USER_DIAGRAM_CIRCULAR_ARROW_VALUE_27"/>
</p:tagLst>
</file>

<file path=ppt/tags/tag4588.xml><?xml version="1.0" encoding="utf-8"?>
<p:tagLst xmlns:p="http://schemas.openxmlformats.org/presentationml/2006/main">
  <p:tag name="POWER_USER_DIAGRAM_CIRCULAR_ARROW_KEY" val="POWER_USER_DIAGRAM_CIRCULAR_ARROW_VALUE_28"/>
</p:tagLst>
</file>

<file path=ppt/tags/tag4589.xml><?xml version="1.0" encoding="utf-8"?>
<p:tagLst xmlns:p="http://schemas.openxmlformats.org/presentationml/2006/main">
  <p:tag name="POWER_USER_DIAGRAM_CIRCULAR_ARROW_KEY" val="POWER_USER_DIAGRAM_CIRCULAR_ARROW_VALUE_29"/>
</p:tagLst>
</file>

<file path=ppt/tags/tag459.xml><?xml version="1.0" encoding="utf-8"?>
<p:tagLst xmlns:p="http://schemas.openxmlformats.org/presentationml/2006/main">
  <p:tag name="POWER_USER_DIAGRAM_CIRCULAR_ARROW_KEY" val="POWER_USER_DIAGRAM_CIRCULAR_ARROW_VALUE_43"/>
</p:tagLst>
</file>

<file path=ppt/tags/tag4590.xml><?xml version="1.0" encoding="utf-8"?>
<p:tagLst xmlns:p="http://schemas.openxmlformats.org/presentationml/2006/main">
  <p:tag name="POWER_USER_DIAGRAM_CIRCULAR_ARROW_KEY" val="POWER_USER_DIAGRAM_CIRCULAR_ARROW_VALUE_30"/>
</p:tagLst>
</file>

<file path=ppt/tags/tag4591.xml><?xml version="1.0" encoding="utf-8"?>
<p:tagLst xmlns:p="http://schemas.openxmlformats.org/presentationml/2006/main">
  <p:tag name="POWER_USER_DIAGRAM_CIRCULAR_ARROW_KEY" val="POWER_USER_DIAGRAM_CIRCULAR_ARROW_VALUE_31"/>
</p:tagLst>
</file>

<file path=ppt/tags/tag4592.xml><?xml version="1.0" encoding="utf-8"?>
<p:tagLst xmlns:p="http://schemas.openxmlformats.org/presentationml/2006/main">
  <p:tag name="POWER_USER_DIAGRAM_CIRCULAR_ARROW_KEY" val="POWER_USER_DIAGRAM_CIRCULAR_ARROW_VALUE_32"/>
</p:tagLst>
</file>

<file path=ppt/tags/tag4593.xml><?xml version="1.0" encoding="utf-8"?>
<p:tagLst xmlns:p="http://schemas.openxmlformats.org/presentationml/2006/main">
  <p:tag name="POWER_USER_DIAGRAM_CIRCULAR_ARROW_KEY" val="POWER_USER_DIAGRAM_CIRCULAR_ARROW_VALUE_33"/>
</p:tagLst>
</file>

<file path=ppt/tags/tag4594.xml><?xml version="1.0" encoding="utf-8"?>
<p:tagLst xmlns:p="http://schemas.openxmlformats.org/presentationml/2006/main">
  <p:tag name="POWER_USER_DIAGRAM_CIRCULAR_ARROW_KEY" val="POWER_USER_DIAGRAM_CIRCULAR_ARROW_VALUE_34"/>
</p:tagLst>
</file>

<file path=ppt/tags/tag4595.xml><?xml version="1.0" encoding="utf-8"?>
<p:tagLst xmlns:p="http://schemas.openxmlformats.org/presentationml/2006/main">
  <p:tag name="POWER_USER_DIAGRAM_CIRCULAR_ARROW_KEY" val="POWER_USER_DIAGRAM_CIRCULAR_ARROW_VALUE_35"/>
</p:tagLst>
</file>

<file path=ppt/tags/tag4596.xml><?xml version="1.0" encoding="utf-8"?>
<p:tagLst xmlns:p="http://schemas.openxmlformats.org/presentationml/2006/main">
  <p:tag name="POWER_USER_DIAGRAM_CIRCULAR_ARROW_KEY" val="POWER_USER_DIAGRAM_CIRCULAR_ARROW_VALUE_36"/>
</p:tagLst>
</file>

<file path=ppt/tags/tag4597.xml><?xml version="1.0" encoding="utf-8"?>
<p:tagLst xmlns:p="http://schemas.openxmlformats.org/presentationml/2006/main">
  <p:tag name="POWER_USER_DIAGRAM_CIRCULAR_ARROW_KEY" val="POWER_USER_DIAGRAM_CIRCULAR_ARROW_VALUE_37"/>
</p:tagLst>
</file>

<file path=ppt/tags/tag4598.xml><?xml version="1.0" encoding="utf-8"?>
<p:tagLst xmlns:p="http://schemas.openxmlformats.org/presentationml/2006/main">
  <p:tag name="POWER_USER_DIAGRAM_CIRCULAR_ARROW_KEY" val="POWER_USER_DIAGRAM_CIRCULAR_ARROW_VALUE_38"/>
</p:tagLst>
</file>

<file path=ppt/tags/tag4599.xml><?xml version="1.0" encoding="utf-8"?>
<p:tagLst xmlns:p="http://schemas.openxmlformats.org/presentationml/2006/main">
  <p:tag name="POWER_USER_DIAGRAM_CIRCULAR_ARROW_KEY" val="POWER_USER_DIAGRAM_CIRCULAR_ARROW_VALUE_39"/>
</p:tagLst>
</file>

<file path=ppt/tags/tag46.xml><?xml version="1.0" encoding="utf-8"?>
<p:tagLst xmlns:p="http://schemas.openxmlformats.org/presentationml/2006/main">
  <p:tag name="POWER_USER_DIAGRAM_CIRCULAR_ARROW_KEY" val="POWER_USER_DIAGRAM_CIRCULAR_ARROW_VALUE_48"/>
</p:tagLst>
</file>

<file path=ppt/tags/tag460.xml><?xml version="1.0" encoding="utf-8"?>
<p:tagLst xmlns:p="http://schemas.openxmlformats.org/presentationml/2006/main">
  <p:tag name="POWER_USER_DIAGRAM_CIRCULAR_ARROW_KEY" val="POWER_USER_DIAGRAM_CIRCULAR_ARROW_VALUE_44"/>
</p:tagLst>
</file>

<file path=ppt/tags/tag4600.xml><?xml version="1.0" encoding="utf-8"?>
<p:tagLst xmlns:p="http://schemas.openxmlformats.org/presentationml/2006/main">
  <p:tag name="POWER_USER_DIAGRAM_CIRCULAR_ARROW_KEY" val="POWER_USER_DIAGRAM_CIRCULAR_ARROW_VALUE_40"/>
</p:tagLst>
</file>

<file path=ppt/tags/tag4601.xml><?xml version="1.0" encoding="utf-8"?>
<p:tagLst xmlns:p="http://schemas.openxmlformats.org/presentationml/2006/main">
  <p:tag name="POWER_USER_DIAGRAM_CIRCULAR_ARROW_KEY" val="POWER_USER_DIAGRAM_CIRCULAR_ARROW_VALUE_41"/>
</p:tagLst>
</file>

<file path=ppt/tags/tag4602.xml><?xml version="1.0" encoding="utf-8"?>
<p:tagLst xmlns:p="http://schemas.openxmlformats.org/presentationml/2006/main">
  <p:tag name="POWER_USER_DIAGRAM_CIRCULAR_ARROW_KEY" val="POWER_USER_DIAGRAM_CIRCULAR_ARROW_VALUE_42"/>
</p:tagLst>
</file>

<file path=ppt/tags/tag4603.xml><?xml version="1.0" encoding="utf-8"?>
<p:tagLst xmlns:p="http://schemas.openxmlformats.org/presentationml/2006/main">
  <p:tag name="POWER_USER_DIAGRAM_CIRCULAR_ARROW_KEY" val="POWER_USER_DIAGRAM_CIRCULAR_ARROW_VALUE_43"/>
</p:tagLst>
</file>

<file path=ppt/tags/tag4604.xml><?xml version="1.0" encoding="utf-8"?>
<p:tagLst xmlns:p="http://schemas.openxmlformats.org/presentationml/2006/main">
  <p:tag name="POWER_USER_DIAGRAM_CIRCULAR_ARROW_KEY" val="POWER_USER_DIAGRAM_CIRCULAR_ARROW_VALUE_44"/>
</p:tagLst>
</file>

<file path=ppt/tags/tag4605.xml><?xml version="1.0" encoding="utf-8"?>
<p:tagLst xmlns:p="http://schemas.openxmlformats.org/presentationml/2006/main">
  <p:tag name="POWER_USER_DIAGRAM_CIRCULAR_ARROW_KEY" val="POWER_USER_DIAGRAM_CIRCULAR_ARROW_VALUE_45"/>
</p:tagLst>
</file>

<file path=ppt/tags/tag4606.xml><?xml version="1.0" encoding="utf-8"?>
<p:tagLst xmlns:p="http://schemas.openxmlformats.org/presentationml/2006/main">
  <p:tag name="POWER_USER_DIAGRAM_CIRCULAR_ARROW_KEY" val="POWER_USER_DIAGRAM_CIRCULAR_ARROW_VALUE_46"/>
</p:tagLst>
</file>

<file path=ppt/tags/tag4607.xml><?xml version="1.0" encoding="utf-8"?>
<p:tagLst xmlns:p="http://schemas.openxmlformats.org/presentationml/2006/main">
  <p:tag name="POWER_USER_DIAGRAM_CIRCULAR_ARROW_KEY" val="POWER_USER_DIAGRAM_CIRCULAR_ARROW_VALUE_47"/>
</p:tagLst>
</file>

<file path=ppt/tags/tag4608.xml><?xml version="1.0" encoding="utf-8"?>
<p:tagLst xmlns:p="http://schemas.openxmlformats.org/presentationml/2006/main">
  <p:tag name="POWER_USER_DIAGRAM_CIRCULAR_ARROW_KEY" val="POWER_USER_DIAGRAM_CIRCULAR_ARROW_VALUE_48"/>
</p:tagLst>
</file>

<file path=ppt/tags/tag4609.xml><?xml version="1.0" encoding="utf-8"?>
<p:tagLst xmlns:p="http://schemas.openxmlformats.org/presentationml/2006/main">
  <p:tag name="POWER_USER_DIAGRAM_CIRCULAR_ARROW_KEY" val="POWER_USER_DIAGRAM_CIRCULAR_ARROW_VALUE_49"/>
</p:tagLst>
</file>

<file path=ppt/tags/tag461.xml><?xml version="1.0" encoding="utf-8"?>
<p:tagLst xmlns:p="http://schemas.openxmlformats.org/presentationml/2006/main">
  <p:tag name="POWER_USER_DIAGRAM_CIRCULAR_ARROW_KEY" val="POWER_USER_DIAGRAM_CIRCULAR_ARROW_VALUE_45"/>
</p:tagLst>
</file>

<file path=ppt/tags/tag4610.xml><?xml version="1.0" encoding="utf-8"?>
<p:tagLst xmlns:p="http://schemas.openxmlformats.org/presentationml/2006/main">
  <p:tag name="POWER_USER_DIAGRAM_CIRCULAR_ARROW_KEY" val="POWER_USER_DIAGRAM_CIRCULAR_ARROW_VALUE_50"/>
</p:tagLst>
</file>

<file path=ppt/tags/tag4611.xml><?xml version="1.0" encoding="utf-8"?>
<p:tagLst xmlns:p="http://schemas.openxmlformats.org/presentationml/2006/main">
  <p:tag name="POWER_USER_DIAGRAM_CIRCULAR_ARROW_KEY" val="POWER_USER_DIAGRAM_CIRCULAR_ARROW_VALUE_5"/>
</p:tagLst>
</file>

<file path=ppt/tags/tag4612.xml><?xml version="1.0" encoding="utf-8"?>
<p:tagLst xmlns:p="http://schemas.openxmlformats.org/presentationml/2006/main">
  <p:tag name="POWER_USER_DIAGRAM_CIRCULAR_ARROW_KEY" val="POWER_USER_DIAGRAM_CIRCULAR_ARROW_VALUE_6"/>
</p:tagLst>
</file>

<file path=ppt/tags/tag4613.xml><?xml version="1.0" encoding="utf-8"?>
<p:tagLst xmlns:p="http://schemas.openxmlformats.org/presentationml/2006/main">
  <p:tag name="POWER_USER_DIAGRAM_CIRCULAR_ARROW_KEY" val="POWER_USER_DIAGRAM_CIRCULAR_ARROW_VALUE_7"/>
</p:tagLst>
</file>

<file path=ppt/tags/tag4614.xml><?xml version="1.0" encoding="utf-8"?>
<p:tagLst xmlns:p="http://schemas.openxmlformats.org/presentationml/2006/main">
  <p:tag name="POWER_USER_DIAGRAM_CIRCULAR_ARROW_KEY" val="POWER_USER_DIAGRAM_CIRCULAR_ARROW_VALUE_8"/>
</p:tagLst>
</file>

<file path=ppt/tags/tag4615.xml><?xml version="1.0" encoding="utf-8"?>
<p:tagLst xmlns:p="http://schemas.openxmlformats.org/presentationml/2006/main">
  <p:tag name="POWER_USER_DIAGRAM_CIRCULAR_ARROW_KEY" val="POWER_USER_DIAGRAM_CIRCULAR_ARROW_VALUE_9"/>
</p:tagLst>
</file>

<file path=ppt/tags/tag4616.xml><?xml version="1.0" encoding="utf-8"?>
<p:tagLst xmlns:p="http://schemas.openxmlformats.org/presentationml/2006/main">
  <p:tag name="POWER_USER_DIAGRAM_CIRCULAR_ARROW_KEY" val="POWER_USER_DIAGRAM_CIRCULAR_ARROW_VALUE_10"/>
</p:tagLst>
</file>

<file path=ppt/tags/tag4617.xml><?xml version="1.0" encoding="utf-8"?>
<p:tagLst xmlns:p="http://schemas.openxmlformats.org/presentationml/2006/main">
  <p:tag name="POWER_USER_DIAGRAM_CIRCULAR_ARROW_KEY" val="POWER_USER_DIAGRAM_CIRCULAR_ARROW_VALUE_11"/>
</p:tagLst>
</file>

<file path=ppt/tags/tag4618.xml><?xml version="1.0" encoding="utf-8"?>
<p:tagLst xmlns:p="http://schemas.openxmlformats.org/presentationml/2006/main">
  <p:tag name="POWER_USER_DIAGRAM_CIRCULAR_ARROW_KEY" val="POWER_USER_DIAGRAM_CIRCULAR_ARROW_VALUE_12"/>
</p:tagLst>
</file>

<file path=ppt/tags/tag4619.xml><?xml version="1.0" encoding="utf-8"?>
<p:tagLst xmlns:p="http://schemas.openxmlformats.org/presentationml/2006/main">
  <p:tag name="POWER_USER_DIAGRAM_CIRCULAR_ARROW_KEY" val="POWER_USER_DIAGRAM_CIRCULAR_ARROW_VALUE_13"/>
</p:tagLst>
</file>

<file path=ppt/tags/tag462.xml><?xml version="1.0" encoding="utf-8"?>
<p:tagLst xmlns:p="http://schemas.openxmlformats.org/presentationml/2006/main">
  <p:tag name="POWER_USER_DIAGRAM_CIRCULAR_ARROW_KEY" val="POWER_USER_DIAGRAM_CIRCULAR_ARROW_VALUE_46"/>
</p:tagLst>
</file>

<file path=ppt/tags/tag4620.xml><?xml version="1.0" encoding="utf-8"?>
<p:tagLst xmlns:p="http://schemas.openxmlformats.org/presentationml/2006/main">
  <p:tag name="POWER_USER_DIAGRAM_CIRCULAR_ARROW_KEY" val="POWER_USER_DIAGRAM_CIRCULAR_ARROW_VALUE_14"/>
</p:tagLst>
</file>

<file path=ppt/tags/tag4621.xml><?xml version="1.0" encoding="utf-8"?>
<p:tagLst xmlns:p="http://schemas.openxmlformats.org/presentationml/2006/main">
  <p:tag name="POWER_USER_DIAGRAM_CIRCULAR_ARROW_KEY" val="POWER_USER_DIAGRAM_CIRCULAR_ARROW_VALUE_15"/>
</p:tagLst>
</file>

<file path=ppt/tags/tag4622.xml><?xml version="1.0" encoding="utf-8"?>
<p:tagLst xmlns:p="http://schemas.openxmlformats.org/presentationml/2006/main">
  <p:tag name="POWER_USER_DIAGRAM_CIRCULAR_ARROW_KEY" val="POWER_USER_DIAGRAM_CIRCULAR_ARROW_VALUE_16"/>
</p:tagLst>
</file>

<file path=ppt/tags/tag4623.xml><?xml version="1.0" encoding="utf-8"?>
<p:tagLst xmlns:p="http://schemas.openxmlformats.org/presentationml/2006/main">
  <p:tag name="POWER_USER_DIAGRAM_CIRCULAR_ARROW_KEY" val="POWER_USER_DIAGRAM_CIRCULAR_ARROW_VALUE_17"/>
</p:tagLst>
</file>

<file path=ppt/tags/tag4624.xml><?xml version="1.0" encoding="utf-8"?>
<p:tagLst xmlns:p="http://schemas.openxmlformats.org/presentationml/2006/main">
  <p:tag name="POWER_USER_DIAGRAM_CIRCULAR_ARROW_KEY" val="POWER_USER_DIAGRAM_CIRCULAR_ARROW_VALUE_18"/>
</p:tagLst>
</file>

<file path=ppt/tags/tag4625.xml><?xml version="1.0" encoding="utf-8"?>
<p:tagLst xmlns:p="http://schemas.openxmlformats.org/presentationml/2006/main">
  <p:tag name="POWER_USER_DIAGRAM_CIRCULAR_ARROW_KEY" val="POWER_USER_DIAGRAM_CIRCULAR_ARROW_VALUE_19"/>
</p:tagLst>
</file>

<file path=ppt/tags/tag4626.xml><?xml version="1.0" encoding="utf-8"?>
<p:tagLst xmlns:p="http://schemas.openxmlformats.org/presentationml/2006/main">
  <p:tag name="POWER_USER_DIAGRAM_CIRCULAR_ARROW_KEY" val="POWER_USER_DIAGRAM_CIRCULAR_ARROW_VALUE_20"/>
</p:tagLst>
</file>

<file path=ppt/tags/tag4627.xml><?xml version="1.0" encoding="utf-8"?>
<p:tagLst xmlns:p="http://schemas.openxmlformats.org/presentationml/2006/main">
  <p:tag name="POWER_USER_DIAGRAM_CIRCULAR_ARROW_KEY" val="POWER_USER_DIAGRAM_CIRCULAR_ARROW_VALUE_21"/>
</p:tagLst>
</file>

<file path=ppt/tags/tag4628.xml><?xml version="1.0" encoding="utf-8"?>
<p:tagLst xmlns:p="http://schemas.openxmlformats.org/presentationml/2006/main">
  <p:tag name="POWER_USER_DIAGRAM_CIRCULAR_ARROW_KEY" val="POWER_USER_DIAGRAM_CIRCULAR_ARROW_VALUE_22"/>
</p:tagLst>
</file>

<file path=ppt/tags/tag4629.xml><?xml version="1.0" encoding="utf-8"?>
<p:tagLst xmlns:p="http://schemas.openxmlformats.org/presentationml/2006/main">
  <p:tag name="POWER_USER_DIAGRAM_CIRCULAR_ARROW_KEY" val="POWER_USER_DIAGRAM_CIRCULAR_ARROW_VALUE_23"/>
</p:tagLst>
</file>

<file path=ppt/tags/tag463.xml><?xml version="1.0" encoding="utf-8"?>
<p:tagLst xmlns:p="http://schemas.openxmlformats.org/presentationml/2006/main">
  <p:tag name="POWER_USER_DIAGRAM_CIRCULAR_ARROW_KEY" val="POWER_USER_DIAGRAM_CIRCULAR_ARROW_VALUE_47"/>
</p:tagLst>
</file>

<file path=ppt/tags/tag4630.xml><?xml version="1.0" encoding="utf-8"?>
<p:tagLst xmlns:p="http://schemas.openxmlformats.org/presentationml/2006/main">
  <p:tag name="POWER_USER_DIAGRAM_CIRCULAR_ARROW_KEY" val="POWER_USER_DIAGRAM_CIRCULAR_ARROW_VALUE_24"/>
</p:tagLst>
</file>

<file path=ppt/tags/tag4631.xml><?xml version="1.0" encoding="utf-8"?>
<p:tagLst xmlns:p="http://schemas.openxmlformats.org/presentationml/2006/main">
  <p:tag name="POWER_USER_DIAGRAM_CIRCULAR_ARROW_KEY" val="POWER_USER_DIAGRAM_CIRCULAR_ARROW_VALUE_25"/>
</p:tagLst>
</file>

<file path=ppt/tags/tag4632.xml><?xml version="1.0" encoding="utf-8"?>
<p:tagLst xmlns:p="http://schemas.openxmlformats.org/presentationml/2006/main">
  <p:tag name="POWER_USER_DIAGRAM_CIRCULAR_ARROW_KEY" val="POWER_USER_DIAGRAM_CIRCULAR_ARROW_VALUE_26"/>
</p:tagLst>
</file>

<file path=ppt/tags/tag4633.xml><?xml version="1.0" encoding="utf-8"?>
<p:tagLst xmlns:p="http://schemas.openxmlformats.org/presentationml/2006/main">
  <p:tag name="POWER_USER_DIAGRAM_CIRCULAR_ARROW_KEY" val="POWER_USER_DIAGRAM_CIRCULAR_ARROW_VALUE_27"/>
</p:tagLst>
</file>

<file path=ppt/tags/tag4634.xml><?xml version="1.0" encoding="utf-8"?>
<p:tagLst xmlns:p="http://schemas.openxmlformats.org/presentationml/2006/main">
  <p:tag name="POWER_USER_DIAGRAM_CIRCULAR_ARROW_KEY" val="POWER_USER_DIAGRAM_CIRCULAR_ARROW_VALUE_28"/>
</p:tagLst>
</file>

<file path=ppt/tags/tag4635.xml><?xml version="1.0" encoding="utf-8"?>
<p:tagLst xmlns:p="http://schemas.openxmlformats.org/presentationml/2006/main">
  <p:tag name="POWER_USER_DIAGRAM_CIRCULAR_ARROW_KEY" val="POWER_USER_DIAGRAM_CIRCULAR_ARROW_VALUE_29"/>
</p:tagLst>
</file>

<file path=ppt/tags/tag4636.xml><?xml version="1.0" encoding="utf-8"?>
<p:tagLst xmlns:p="http://schemas.openxmlformats.org/presentationml/2006/main">
  <p:tag name="POWER_USER_DIAGRAM_CIRCULAR_ARROW_KEY" val="POWER_USER_DIAGRAM_CIRCULAR_ARROW_VALUE_30"/>
</p:tagLst>
</file>

<file path=ppt/tags/tag4637.xml><?xml version="1.0" encoding="utf-8"?>
<p:tagLst xmlns:p="http://schemas.openxmlformats.org/presentationml/2006/main">
  <p:tag name="POWER_USER_DIAGRAM_CIRCULAR_ARROW_KEY" val="POWER_USER_DIAGRAM_CIRCULAR_ARROW_VALUE_31"/>
</p:tagLst>
</file>

<file path=ppt/tags/tag4638.xml><?xml version="1.0" encoding="utf-8"?>
<p:tagLst xmlns:p="http://schemas.openxmlformats.org/presentationml/2006/main">
  <p:tag name="POWER_USER_DIAGRAM_CIRCULAR_ARROW_KEY" val="POWER_USER_DIAGRAM_CIRCULAR_ARROW_VALUE_32"/>
</p:tagLst>
</file>

<file path=ppt/tags/tag4639.xml><?xml version="1.0" encoding="utf-8"?>
<p:tagLst xmlns:p="http://schemas.openxmlformats.org/presentationml/2006/main">
  <p:tag name="POWER_USER_DIAGRAM_CIRCULAR_ARROW_KEY" val="POWER_USER_DIAGRAM_CIRCULAR_ARROW_VALUE_33"/>
</p:tagLst>
</file>

<file path=ppt/tags/tag464.xml><?xml version="1.0" encoding="utf-8"?>
<p:tagLst xmlns:p="http://schemas.openxmlformats.org/presentationml/2006/main">
  <p:tag name="POWER_USER_DIAGRAM_CIRCULAR_ARROW_KEY" val="POWER_USER_DIAGRAM_CIRCULAR_ARROW_VALUE_48"/>
</p:tagLst>
</file>

<file path=ppt/tags/tag4640.xml><?xml version="1.0" encoding="utf-8"?>
<p:tagLst xmlns:p="http://schemas.openxmlformats.org/presentationml/2006/main">
  <p:tag name="POWER_USER_DIAGRAM_CIRCULAR_ARROW_KEY" val="POWER_USER_DIAGRAM_CIRCULAR_ARROW_VALUE_34"/>
</p:tagLst>
</file>

<file path=ppt/tags/tag4641.xml><?xml version="1.0" encoding="utf-8"?>
<p:tagLst xmlns:p="http://schemas.openxmlformats.org/presentationml/2006/main">
  <p:tag name="POWER_USER_DIAGRAM_CIRCULAR_ARROW_KEY" val="POWER_USER_DIAGRAM_CIRCULAR_ARROW_VALUE_35"/>
</p:tagLst>
</file>

<file path=ppt/tags/tag4642.xml><?xml version="1.0" encoding="utf-8"?>
<p:tagLst xmlns:p="http://schemas.openxmlformats.org/presentationml/2006/main">
  <p:tag name="POWER_USER_DIAGRAM_CIRCULAR_ARROW_KEY" val="POWER_USER_DIAGRAM_CIRCULAR_ARROW_VALUE_36"/>
</p:tagLst>
</file>

<file path=ppt/tags/tag4643.xml><?xml version="1.0" encoding="utf-8"?>
<p:tagLst xmlns:p="http://schemas.openxmlformats.org/presentationml/2006/main">
  <p:tag name="POWER_USER_DIAGRAM_CIRCULAR_ARROW_KEY" val="POWER_USER_DIAGRAM_CIRCULAR_ARROW_VALUE_37"/>
</p:tagLst>
</file>

<file path=ppt/tags/tag4644.xml><?xml version="1.0" encoding="utf-8"?>
<p:tagLst xmlns:p="http://schemas.openxmlformats.org/presentationml/2006/main">
  <p:tag name="POWER_USER_DIAGRAM_CIRCULAR_ARROW_KEY" val="POWER_USER_DIAGRAM_CIRCULAR_ARROW_VALUE_38"/>
</p:tagLst>
</file>

<file path=ppt/tags/tag4645.xml><?xml version="1.0" encoding="utf-8"?>
<p:tagLst xmlns:p="http://schemas.openxmlformats.org/presentationml/2006/main">
  <p:tag name="POWER_USER_DIAGRAM_CIRCULAR_ARROW_KEY" val="POWER_USER_DIAGRAM_CIRCULAR_ARROW_VALUE_39"/>
</p:tagLst>
</file>

<file path=ppt/tags/tag4646.xml><?xml version="1.0" encoding="utf-8"?>
<p:tagLst xmlns:p="http://schemas.openxmlformats.org/presentationml/2006/main">
  <p:tag name="POWER_USER_DIAGRAM_CIRCULAR_ARROW_KEY" val="POWER_USER_DIAGRAM_CIRCULAR_ARROW_VALUE_40"/>
</p:tagLst>
</file>

<file path=ppt/tags/tag4647.xml><?xml version="1.0" encoding="utf-8"?>
<p:tagLst xmlns:p="http://schemas.openxmlformats.org/presentationml/2006/main">
  <p:tag name="POWER_USER_DIAGRAM_CIRCULAR_ARROW_KEY" val="POWER_USER_DIAGRAM_CIRCULAR_ARROW_VALUE_41"/>
</p:tagLst>
</file>

<file path=ppt/tags/tag4648.xml><?xml version="1.0" encoding="utf-8"?>
<p:tagLst xmlns:p="http://schemas.openxmlformats.org/presentationml/2006/main">
  <p:tag name="POWER_USER_DIAGRAM_CIRCULAR_ARROW_KEY" val="POWER_USER_DIAGRAM_CIRCULAR_ARROW_VALUE_42"/>
</p:tagLst>
</file>

<file path=ppt/tags/tag4649.xml><?xml version="1.0" encoding="utf-8"?>
<p:tagLst xmlns:p="http://schemas.openxmlformats.org/presentationml/2006/main">
  <p:tag name="POWER_USER_DIAGRAM_CIRCULAR_ARROW_KEY" val="POWER_USER_DIAGRAM_CIRCULAR_ARROW_VALUE_43"/>
</p:tagLst>
</file>

<file path=ppt/tags/tag465.xml><?xml version="1.0" encoding="utf-8"?>
<p:tagLst xmlns:p="http://schemas.openxmlformats.org/presentationml/2006/main">
  <p:tag name="POWER_USER_DIAGRAM_CIRCULAR_ARROW_KEY" val="POWER_USER_DIAGRAM_CIRCULAR_ARROW_VALUE_49"/>
</p:tagLst>
</file>

<file path=ppt/tags/tag4650.xml><?xml version="1.0" encoding="utf-8"?>
<p:tagLst xmlns:p="http://schemas.openxmlformats.org/presentationml/2006/main">
  <p:tag name="POWER_USER_DIAGRAM_CIRCULAR_ARROW_KEY" val="POWER_USER_DIAGRAM_CIRCULAR_ARROW_VALUE_44"/>
</p:tagLst>
</file>

<file path=ppt/tags/tag4651.xml><?xml version="1.0" encoding="utf-8"?>
<p:tagLst xmlns:p="http://schemas.openxmlformats.org/presentationml/2006/main">
  <p:tag name="POWER_USER_DIAGRAM_CIRCULAR_ARROW_KEY" val="POWER_USER_DIAGRAM_CIRCULAR_ARROW_VALUE_45"/>
</p:tagLst>
</file>

<file path=ppt/tags/tag4652.xml><?xml version="1.0" encoding="utf-8"?>
<p:tagLst xmlns:p="http://schemas.openxmlformats.org/presentationml/2006/main">
  <p:tag name="POWER_USER_DIAGRAM_CIRCULAR_ARROW_KEY" val="POWER_USER_DIAGRAM_CIRCULAR_ARROW_VALUE_46"/>
</p:tagLst>
</file>

<file path=ppt/tags/tag4653.xml><?xml version="1.0" encoding="utf-8"?>
<p:tagLst xmlns:p="http://schemas.openxmlformats.org/presentationml/2006/main">
  <p:tag name="POWER_USER_DIAGRAM_CIRCULAR_ARROW_KEY" val="POWER_USER_DIAGRAM_CIRCULAR_ARROW_VALUE_47"/>
</p:tagLst>
</file>

<file path=ppt/tags/tag4654.xml><?xml version="1.0" encoding="utf-8"?>
<p:tagLst xmlns:p="http://schemas.openxmlformats.org/presentationml/2006/main">
  <p:tag name="POWER_USER_DIAGRAM_CIRCULAR_ARROW_KEY" val="POWER_USER_DIAGRAM_CIRCULAR_ARROW_VALUE_48"/>
</p:tagLst>
</file>

<file path=ppt/tags/tag4655.xml><?xml version="1.0" encoding="utf-8"?>
<p:tagLst xmlns:p="http://schemas.openxmlformats.org/presentationml/2006/main">
  <p:tag name="POWER_USER_DIAGRAM_CIRCULAR_ARROW_KEY" val="POWER_USER_DIAGRAM_CIRCULAR_ARROW_VALUE_49"/>
</p:tagLst>
</file>

<file path=ppt/tags/tag4656.xml><?xml version="1.0" encoding="utf-8"?>
<p:tagLst xmlns:p="http://schemas.openxmlformats.org/presentationml/2006/main">
  <p:tag name="POWER_USER_DIAGRAM_CIRCULAR_ARROW_KEY" val="POWER_USER_DIAGRAM_CIRCULAR_ARROW_VALUE_50"/>
</p:tagLst>
</file>

<file path=ppt/tags/tag4657.xml><?xml version="1.0" encoding="utf-8"?>
<p:tagLst xmlns:p="http://schemas.openxmlformats.org/presentationml/2006/main">
  <p:tag name="POWER_USER_DIAGRAM_CIRCULAR_ARROW_KEY" val="POWER_USER_DIAGRAM_CIRCULAR_ARROW_VALUE_5"/>
</p:tagLst>
</file>

<file path=ppt/tags/tag4658.xml><?xml version="1.0" encoding="utf-8"?>
<p:tagLst xmlns:p="http://schemas.openxmlformats.org/presentationml/2006/main">
  <p:tag name="POWER_USER_DIAGRAM_CIRCULAR_ARROW_KEY" val="POWER_USER_DIAGRAM_CIRCULAR_ARROW_VALUE_6"/>
</p:tagLst>
</file>

<file path=ppt/tags/tag4659.xml><?xml version="1.0" encoding="utf-8"?>
<p:tagLst xmlns:p="http://schemas.openxmlformats.org/presentationml/2006/main">
  <p:tag name="POWER_USER_DIAGRAM_CIRCULAR_ARROW_KEY" val="POWER_USER_DIAGRAM_CIRCULAR_ARROW_VALUE_7"/>
</p:tagLst>
</file>

<file path=ppt/tags/tag466.xml><?xml version="1.0" encoding="utf-8"?>
<p:tagLst xmlns:p="http://schemas.openxmlformats.org/presentationml/2006/main">
  <p:tag name="POWER_USER_DIAGRAM_CIRCULAR_ARROW_KEY" val="POWER_USER_DIAGRAM_CIRCULAR_ARROW_VALUE_50"/>
</p:tagLst>
</file>

<file path=ppt/tags/tag4660.xml><?xml version="1.0" encoding="utf-8"?>
<p:tagLst xmlns:p="http://schemas.openxmlformats.org/presentationml/2006/main">
  <p:tag name="POWER_USER_DIAGRAM_CIRCULAR_ARROW_KEY" val="POWER_USER_DIAGRAM_CIRCULAR_ARROW_VALUE_8"/>
</p:tagLst>
</file>

<file path=ppt/tags/tag4661.xml><?xml version="1.0" encoding="utf-8"?>
<p:tagLst xmlns:p="http://schemas.openxmlformats.org/presentationml/2006/main">
  <p:tag name="POWER_USER_DIAGRAM_CIRCULAR_ARROW_KEY" val="POWER_USER_DIAGRAM_CIRCULAR_ARROW_VALUE_9"/>
</p:tagLst>
</file>

<file path=ppt/tags/tag4662.xml><?xml version="1.0" encoding="utf-8"?>
<p:tagLst xmlns:p="http://schemas.openxmlformats.org/presentationml/2006/main">
  <p:tag name="POWER_USER_DIAGRAM_CIRCULAR_ARROW_KEY" val="POWER_USER_DIAGRAM_CIRCULAR_ARROW_VALUE_10"/>
</p:tagLst>
</file>

<file path=ppt/tags/tag4663.xml><?xml version="1.0" encoding="utf-8"?>
<p:tagLst xmlns:p="http://schemas.openxmlformats.org/presentationml/2006/main">
  <p:tag name="POWER_USER_DIAGRAM_CIRCULAR_ARROW_KEY" val="POWER_USER_DIAGRAM_CIRCULAR_ARROW_VALUE_11"/>
</p:tagLst>
</file>

<file path=ppt/tags/tag4664.xml><?xml version="1.0" encoding="utf-8"?>
<p:tagLst xmlns:p="http://schemas.openxmlformats.org/presentationml/2006/main">
  <p:tag name="POWER_USER_DIAGRAM_CIRCULAR_ARROW_KEY" val="POWER_USER_DIAGRAM_CIRCULAR_ARROW_VALUE_12"/>
</p:tagLst>
</file>

<file path=ppt/tags/tag4665.xml><?xml version="1.0" encoding="utf-8"?>
<p:tagLst xmlns:p="http://schemas.openxmlformats.org/presentationml/2006/main">
  <p:tag name="POWER_USER_DIAGRAM_CIRCULAR_ARROW_KEY" val="POWER_USER_DIAGRAM_CIRCULAR_ARROW_VALUE_13"/>
</p:tagLst>
</file>

<file path=ppt/tags/tag4666.xml><?xml version="1.0" encoding="utf-8"?>
<p:tagLst xmlns:p="http://schemas.openxmlformats.org/presentationml/2006/main">
  <p:tag name="POWER_USER_DIAGRAM_CIRCULAR_ARROW_KEY" val="POWER_USER_DIAGRAM_CIRCULAR_ARROW_VALUE_14"/>
</p:tagLst>
</file>

<file path=ppt/tags/tag4667.xml><?xml version="1.0" encoding="utf-8"?>
<p:tagLst xmlns:p="http://schemas.openxmlformats.org/presentationml/2006/main">
  <p:tag name="POWER_USER_DIAGRAM_CIRCULAR_ARROW_KEY" val="POWER_USER_DIAGRAM_CIRCULAR_ARROW_VALUE_15"/>
</p:tagLst>
</file>

<file path=ppt/tags/tag4668.xml><?xml version="1.0" encoding="utf-8"?>
<p:tagLst xmlns:p="http://schemas.openxmlformats.org/presentationml/2006/main">
  <p:tag name="POWER_USER_DIAGRAM_CIRCULAR_ARROW_KEY" val="POWER_USER_DIAGRAM_CIRCULAR_ARROW_VALUE_16"/>
</p:tagLst>
</file>

<file path=ppt/tags/tag4669.xml><?xml version="1.0" encoding="utf-8"?>
<p:tagLst xmlns:p="http://schemas.openxmlformats.org/presentationml/2006/main">
  <p:tag name="POWER_USER_DIAGRAM_CIRCULAR_ARROW_KEY" val="POWER_USER_DIAGRAM_CIRCULAR_ARROW_VALUE_17"/>
</p:tagLst>
</file>

<file path=ppt/tags/tag467.xml><?xml version="1.0" encoding="utf-8"?>
<p:tagLst xmlns:p="http://schemas.openxmlformats.org/presentationml/2006/main">
  <p:tag name="POWER_USER_DIAGRAM_CIRCULAR_ARROW_KEY" val="POWER_USER_DIAGRAM_CIRCULAR_ARROW_VALUE_5"/>
</p:tagLst>
</file>

<file path=ppt/tags/tag4670.xml><?xml version="1.0" encoding="utf-8"?>
<p:tagLst xmlns:p="http://schemas.openxmlformats.org/presentationml/2006/main">
  <p:tag name="POWER_USER_DIAGRAM_CIRCULAR_ARROW_KEY" val="POWER_USER_DIAGRAM_CIRCULAR_ARROW_VALUE_18"/>
</p:tagLst>
</file>

<file path=ppt/tags/tag4671.xml><?xml version="1.0" encoding="utf-8"?>
<p:tagLst xmlns:p="http://schemas.openxmlformats.org/presentationml/2006/main">
  <p:tag name="POWER_USER_DIAGRAM_CIRCULAR_ARROW_KEY" val="POWER_USER_DIAGRAM_CIRCULAR_ARROW_VALUE_19"/>
</p:tagLst>
</file>

<file path=ppt/tags/tag4672.xml><?xml version="1.0" encoding="utf-8"?>
<p:tagLst xmlns:p="http://schemas.openxmlformats.org/presentationml/2006/main">
  <p:tag name="POWER_USER_DIAGRAM_CIRCULAR_ARROW_KEY" val="POWER_USER_DIAGRAM_CIRCULAR_ARROW_VALUE_20"/>
</p:tagLst>
</file>

<file path=ppt/tags/tag4673.xml><?xml version="1.0" encoding="utf-8"?>
<p:tagLst xmlns:p="http://schemas.openxmlformats.org/presentationml/2006/main">
  <p:tag name="POWER_USER_DIAGRAM_CIRCULAR_ARROW_KEY" val="POWER_USER_DIAGRAM_CIRCULAR_ARROW_VALUE_21"/>
</p:tagLst>
</file>

<file path=ppt/tags/tag4674.xml><?xml version="1.0" encoding="utf-8"?>
<p:tagLst xmlns:p="http://schemas.openxmlformats.org/presentationml/2006/main">
  <p:tag name="POWER_USER_DIAGRAM_CIRCULAR_ARROW_KEY" val="POWER_USER_DIAGRAM_CIRCULAR_ARROW_VALUE_22"/>
</p:tagLst>
</file>

<file path=ppt/tags/tag4675.xml><?xml version="1.0" encoding="utf-8"?>
<p:tagLst xmlns:p="http://schemas.openxmlformats.org/presentationml/2006/main">
  <p:tag name="POWER_USER_DIAGRAM_CIRCULAR_ARROW_KEY" val="POWER_USER_DIAGRAM_CIRCULAR_ARROW_VALUE_23"/>
</p:tagLst>
</file>

<file path=ppt/tags/tag4676.xml><?xml version="1.0" encoding="utf-8"?>
<p:tagLst xmlns:p="http://schemas.openxmlformats.org/presentationml/2006/main">
  <p:tag name="POWER_USER_DIAGRAM_CIRCULAR_ARROW_KEY" val="POWER_USER_DIAGRAM_CIRCULAR_ARROW_VALUE_24"/>
</p:tagLst>
</file>

<file path=ppt/tags/tag4677.xml><?xml version="1.0" encoding="utf-8"?>
<p:tagLst xmlns:p="http://schemas.openxmlformats.org/presentationml/2006/main">
  <p:tag name="POWER_USER_DIAGRAM_CIRCULAR_ARROW_KEY" val="POWER_USER_DIAGRAM_CIRCULAR_ARROW_VALUE_25"/>
</p:tagLst>
</file>

<file path=ppt/tags/tag4678.xml><?xml version="1.0" encoding="utf-8"?>
<p:tagLst xmlns:p="http://schemas.openxmlformats.org/presentationml/2006/main">
  <p:tag name="POWER_USER_DIAGRAM_CIRCULAR_ARROW_KEY" val="POWER_USER_DIAGRAM_CIRCULAR_ARROW_VALUE_26"/>
</p:tagLst>
</file>

<file path=ppt/tags/tag4679.xml><?xml version="1.0" encoding="utf-8"?>
<p:tagLst xmlns:p="http://schemas.openxmlformats.org/presentationml/2006/main">
  <p:tag name="POWER_USER_DIAGRAM_CIRCULAR_ARROW_KEY" val="POWER_USER_DIAGRAM_CIRCULAR_ARROW_VALUE_27"/>
</p:tagLst>
</file>

<file path=ppt/tags/tag468.xml><?xml version="1.0" encoding="utf-8"?>
<p:tagLst xmlns:p="http://schemas.openxmlformats.org/presentationml/2006/main">
  <p:tag name="POWER_USER_DIAGRAM_CIRCULAR_ARROW_KEY" val="POWER_USER_DIAGRAM_CIRCULAR_ARROW_VALUE_6"/>
</p:tagLst>
</file>

<file path=ppt/tags/tag4680.xml><?xml version="1.0" encoding="utf-8"?>
<p:tagLst xmlns:p="http://schemas.openxmlformats.org/presentationml/2006/main">
  <p:tag name="POWER_USER_DIAGRAM_CIRCULAR_ARROW_KEY" val="POWER_USER_DIAGRAM_CIRCULAR_ARROW_VALUE_28"/>
</p:tagLst>
</file>

<file path=ppt/tags/tag4681.xml><?xml version="1.0" encoding="utf-8"?>
<p:tagLst xmlns:p="http://schemas.openxmlformats.org/presentationml/2006/main">
  <p:tag name="POWER_USER_DIAGRAM_CIRCULAR_ARROW_KEY" val="POWER_USER_DIAGRAM_CIRCULAR_ARROW_VALUE_29"/>
</p:tagLst>
</file>

<file path=ppt/tags/tag4682.xml><?xml version="1.0" encoding="utf-8"?>
<p:tagLst xmlns:p="http://schemas.openxmlformats.org/presentationml/2006/main">
  <p:tag name="POWER_USER_DIAGRAM_CIRCULAR_ARROW_KEY" val="POWER_USER_DIAGRAM_CIRCULAR_ARROW_VALUE_30"/>
</p:tagLst>
</file>

<file path=ppt/tags/tag4683.xml><?xml version="1.0" encoding="utf-8"?>
<p:tagLst xmlns:p="http://schemas.openxmlformats.org/presentationml/2006/main">
  <p:tag name="POWER_USER_DIAGRAM_CIRCULAR_ARROW_KEY" val="POWER_USER_DIAGRAM_CIRCULAR_ARROW_VALUE_31"/>
</p:tagLst>
</file>

<file path=ppt/tags/tag4684.xml><?xml version="1.0" encoding="utf-8"?>
<p:tagLst xmlns:p="http://schemas.openxmlformats.org/presentationml/2006/main">
  <p:tag name="POWER_USER_DIAGRAM_CIRCULAR_ARROW_KEY" val="POWER_USER_DIAGRAM_CIRCULAR_ARROW_VALUE_32"/>
</p:tagLst>
</file>

<file path=ppt/tags/tag4685.xml><?xml version="1.0" encoding="utf-8"?>
<p:tagLst xmlns:p="http://schemas.openxmlformats.org/presentationml/2006/main">
  <p:tag name="POWER_USER_DIAGRAM_CIRCULAR_ARROW_KEY" val="POWER_USER_DIAGRAM_CIRCULAR_ARROW_VALUE_33"/>
</p:tagLst>
</file>

<file path=ppt/tags/tag4686.xml><?xml version="1.0" encoding="utf-8"?>
<p:tagLst xmlns:p="http://schemas.openxmlformats.org/presentationml/2006/main">
  <p:tag name="POWER_USER_DIAGRAM_CIRCULAR_ARROW_KEY" val="POWER_USER_DIAGRAM_CIRCULAR_ARROW_VALUE_34"/>
</p:tagLst>
</file>

<file path=ppt/tags/tag4687.xml><?xml version="1.0" encoding="utf-8"?>
<p:tagLst xmlns:p="http://schemas.openxmlformats.org/presentationml/2006/main">
  <p:tag name="POWER_USER_DIAGRAM_CIRCULAR_ARROW_KEY" val="POWER_USER_DIAGRAM_CIRCULAR_ARROW_VALUE_35"/>
</p:tagLst>
</file>

<file path=ppt/tags/tag4688.xml><?xml version="1.0" encoding="utf-8"?>
<p:tagLst xmlns:p="http://schemas.openxmlformats.org/presentationml/2006/main">
  <p:tag name="POWER_USER_DIAGRAM_CIRCULAR_ARROW_KEY" val="POWER_USER_DIAGRAM_CIRCULAR_ARROW_VALUE_36"/>
</p:tagLst>
</file>

<file path=ppt/tags/tag4689.xml><?xml version="1.0" encoding="utf-8"?>
<p:tagLst xmlns:p="http://schemas.openxmlformats.org/presentationml/2006/main">
  <p:tag name="POWER_USER_DIAGRAM_CIRCULAR_ARROW_KEY" val="POWER_USER_DIAGRAM_CIRCULAR_ARROW_VALUE_37"/>
</p:tagLst>
</file>

<file path=ppt/tags/tag469.xml><?xml version="1.0" encoding="utf-8"?>
<p:tagLst xmlns:p="http://schemas.openxmlformats.org/presentationml/2006/main">
  <p:tag name="POWER_USER_DIAGRAM_CIRCULAR_ARROW_KEY" val="POWER_USER_DIAGRAM_CIRCULAR_ARROW_VALUE_7"/>
</p:tagLst>
</file>

<file path=ppt/tags/tag4690.xml><?xml version="1.0" encoding="utf-8"?>
<p:tagLst xmlns:p="http://schemas.openxmlformats.org/presentationml/2006/main">
  <p:tag name="POWER_USER_DIAGRAM_CIRCULAR_ARROW_KEY" val="POWER_USER_DIAGRAM_CIRCULAR_ARROW_VALUE_38"/>
</p:tagLst>
</file>

<file path=ppt/tags/tag4691.xml><?xml version="1.0" encoding="utf-8"?>
<p:tagLst xmlns:p="http://schemas.openxmlformats.org/presentationml/2006/main">
  <p:tag name="POWER_USER_DIAGRAM_CIRCULAR_ARROW_KEY" val="POWER_USER_DIAGRAM_CIRCULAR_ARROW_VALUE_39"/>
</p:tagLst>
</file>

<file path=ppt/tags/tag4692.xml><?xml version="1.0" encoding="utf-8"?>
<p:tagLst xmlns:p="http://schemas.openxmlformats.org/presentationml/2006/main">
  <p:tag name="POWER_USER_DIAGRAM_CIRCULAR_ARROW_KEY" val="POWER_USER_DIAGRAM_CIRCULAR_ARROW_VALUE_40"/>
</p:tagLst>
</file>

<file path=ppt/tags/tag4693.xml><?xml version="1.0" encoding="utf-8"?>
<p:tagLst xmlns:p="http://schemas.openxmlformats.org/presentationml/2006/main">
  <p:tag name="POWER_USER_DIAGRAM_CIRCULAR_ARROW_KEY" val="POWER_USER_DIAGRAM_CIRCULAR_ARROW_VALUE_41"/>
</p:tagLst>
</file>

<file path=ppt/tags/tag4694.xml><?xml version="1.0" encoding="utf-8"?>
<p:tagLst xmlns:p="http://schemas.openxmlformats.org/presentationml/2006/main">
  <p:tag name="POWER_USER_DIAGRAM_CIRCULAR_ARROW_KEY" val="POWER_USER_DIAGRAM_CIRCULAR_ARROW_VALUE_42"/>
</p:tagLst>
</file>

<file path=ppt/tags/tag4695.xml><?xml version="1.0" encoding="utf-8"?>
<p:tagLst xmlns:p="http://schemas.openxmlformats.org/presentationml/2006/main">
  <p:tag name="POWER_USER_DIAGRAM_CIRCULAR_ARROW_KEY" val="POWER_USER_DIAGRAM_CIRCULAR_ARROW_VALUE_43"/>
</p:tagLst>
</file>

<file path=ppt/tags/tag4696.xml><?xml version="1.0" encoding="utf-8"?>
<p:tagLst xmlns:p="http://schemas.openxmlformats.org/presentationml/2006/main">
  <p:tag name="POWER_USER_DIAGRAM_CIRCULAR_ARROW_KEY" val="POWER_USER_DIAGRAM_CIRCULAR_ARROW_VALUE_44"/>
</p:tagLst>
</file>

<file path=ppt/tags/tag4697.xml><?xml version="1.0" encoding="utf-8"?>
<p:tagLst xmlns:p="http://schemas.openxmlformats.org/presentationml/2006/main">
  <p:tag name="POWER_USER_DIAGRAM_CIRCULAR_ARROW_KEY" val="POWER_USER_DIAGRAM_CIRCULAR_ARROW_VALUE_45"/>
</p:tagLst>
</file>

<file path=ppt/tags/tag4698.xml><?xml version="1.0" encoding="utf-8"?>
<p:tagLst xmlns:p="http://schemas.openxmlformats.org/presentationml/2006/main">
  <p:tag name="POWER_USER_DIAGRAM_CIRCULAR_ARROW_KEY" val="POWER_USER_DIAGRAM_CIRCULAR_ARROW_VALUE_46"/>
</p:tagLst>
</file>

<file path=ppt/tags/tag4699.xml><?xml version="1.0" encoding="utf-8"?>
<p:tagLst xmlns:p="http://schemas.openxmlformats.org/presentationml/2006/main">
  <p:tag name="POWER_USER_DIAGRAM_CIRCULAR_ARROW_KEY" val="POWER_USER_DIAGRAM_CIRCULAR_ARROW_VALUE_47"/>
</p:tagLst>
</file>

<file path=ppt/tags/tag47.xml><?xml version="1.0" encoding="utf-8"?>
<p:tagLst xmlns:p="http://schemas.openxmlformats.org/presentationml/2006/main">
  <p:tag name="POWER_USER_DIAGRAM_CIRCULAR_ARROW_KEY" val="POWER_USER_DIAGRAM_CIRCULAR_ARROW_VALUE_49"/>
</p:tagLst>
</file>

<file path=ppt/tags/tag470.xml><?xml version="1.0" encoding="utf-8"?>
<p:tagLst xmlns:p="http://schemas.openxmlformats.org/presentationml/2006/main">
  <p:tag name="POWER_USER_DIAGRAM_CIRCULAR_ARROW_KEY" val="POWER_USER_DIAGRAM_CIRCULAR_ARROW_VALUE_8"/>
</p:tagLst>
</file>

<file path=ppt/tags/tag4700.xml><?xml version="1.0" encoding="utf-8"?>
<p:tagLst xmlns:p="http://schemas.openxmlformats.org/presentationml/2006/main">
  <p:tag name="POWER_USER_DIAGRAM_CIRCULAR_ARROW_KEY" val="POWER_USER_DIAGRAM_CIRCULAR_ARROW_VALUE_48"/>
</p:tagLst>
</file>

<file path=ppt/tags/tag4701.xml><?xml version="1.0" encoding="utf-8"?>
<p:tagLst xmlns:p="http://schemas.openxmlformats.org/presentationml/2006/main">
  <p:tag name="POWER_USER_DIAGRAM_CIRCULAR_ARROW_KEY" val="POWER_USER_DIAGRAM_CIRCULAR_ARROW_VALUE_49"/>
</p:tagLst>
</file>

<file path=ppt/tags/tag4702.xml><?xml version="1.0" encoding="utf-8"?>
<p:tagLst xmlns:p="http://schemas.openxmlformats.org/presentationml/2006/main">
  <p:tag name="POWER_USER_DIAGRAM_CIRCULAR_ARROW_KEY" val="POWER_USER_DIAGRAM_CIRCULAR_ARROW_VALUE_50"/>
</p:tagLst>
</file>

<file path=ppt/tags/tag4703.xml><?xml version="1.0" encoding="utf-8"?>
<p:tagLst xmlns:p="http://schemas.openxmlformats.org/presentationml/2006/main">
  <p:tag name="POWER_USER_DIAGRAM_CIRCULAR_ARROW_KEY" val="POWER_USER_DIAGRAM_CIRCULAR_ARROW_VALUE_5"/>
</p:tagLst>
</file>

<file path=ppt/tags/tag4704.xml><?xml version="1.0" encoding="utf-8"?>
<p:tagLst xmlns:p="http://schemas.openxmlformats.org/presentationml/2006/main">
  <p:tag name="POWER_USER_DIAGRAM_CIRCULAR_ARROW_KEY" val="POWER_USER_DIAGRAM_CIRCULAR_ARROW_VALUE_6"/>
</p:tagLst>
</file>

<file path=ppt/tags/tag4705.xml><?xml version="1.0" encoding="utf-8"?>
<p:tagLst xmlns:p="http://schemas.openxmlformats.org/presentationml/2006/main">
  <p:tag name="POWER_USER_DIAGRAM_CIRCULAR_ARROW_KEY" val="POWER_USER_DIAGRAM_CIRCULAR_ARROW_VALUE_7"/>
</p:tagLst>
</file>

<file path=ppt/tags/tag4706.xml><?xml version="1.0" encoding="utf-8"?>
<p:tagLst xmlns:p="http://schemas.openxmlformats.org/presentationml/2006/main">
  <p:tag name="POWER_USER_DIAGRAM_CIRCULAR_ARROW_KEY" val="POWER_USER_DIAGRAM_CIRCULAR_ARROW_VALUE_8"/>
</p:tagLst>
</file>

<file path=ppt/tags/tag4707.xml><?xml version="1.0" encoding="utf-8"?>
<p:tagLst xmlns:p="http://schemas.openxmlformats.org/presentationml/2006/main">
  <p:tag name="POWER_USER_DIAGRAM_CIRCULAR_ARROW_KEY" val="POWER_USER_DIAGRAM_CIRCULAR_ARROW_VALUE_9"/>
</p:tagLst>
</file>

<file path=ppt/tags/tag4708.xml><?xml version="1.0" encoding="utf-8"?>
<p:tagLst xmlns:p="http://schemas.openxmlformats.org/presentationml/2006/main">
  <p:tag name="POWER_USER_DIAGRAM_CIRCULAR_ARROW_KEY" val="POWER_USER_DIAGRAM_CIRCULAR_ARROW_VALUE_10"/>
</p:tagLst>
</file>

<file path=ppt/tags/tag4709.xml><?xml version="1.0" encoding="utf-8"?>
<p:tagLst xmlns:p="http://schemas.openxmlformats.org/presentationml/2006/main">
  <p:tag name="POWER_USER_DIAGRAM_CIRCULAR_ARROW_KEY" val="POWER_USER_DIAGRAM_CIRCULAR_ARROW_VALUE_11"/>
</p:tagLst>
</file>

<file path=ppt/tags/tag471.xml><?xml version="1.0" encoding="utf-8"?>
<p:tagLst xmlns:p="http://schemas.openxmlformats.org/presentationml/2006/main">
  <p:tag name="POWER_USER_DIAGRAM_CIRCULAR_ARROW_KEY" val="POWER_USER_DIAGRAM_CIRCULAR_ARROW_VALUE_9"/>
</p:tagLst>
</file>

<file path=ppt/tags/tag4710.xml><?xml version="1.0" encoding="utf-8"?>
<p:tagLst xmlns:p="http://schemas.openxmlformats.org/presentationml/2006/main">
  <p:tag name="POWER_USER_DIAGRAM_CIRCULAR_ARROW_KEY" val="POWER_USER_DIAGRAM_CIRCULAR_ARROW_VALUE_12"/>
</p:tagLst>
</file>

<file path=ppt/tags/tag4711.xml><?xml version="1.0" encoding="utf-8"?>
<p:tagLst xmlns:p="http://schemas.openxmlformats.org/presentationml/2006/main">
  <p:tag name="POWER_USER_DIAGRAM_CIRCULAR_ARROW_KEY" val="POWER_USER_DIAGRAM_CIRCULAR_ARROW_VALUE_13"/>
</p:tagLst>
</file>

<file path=ppt/tags/tag4712.xml><?xml version="1.0" encoding="utf-8"?>
<p:tagLst xmlns:p="http://schemas.openxmlformats.org/presentationml/2006/main">
  <p:tag name="POWER_USER_DIAGRAM_CIRCULAR_ARROW_KEY" val="POWER_USER_DIAGRAM_CIRCULAR_ARROW_VALUE_14"/>
</p:tagLst>
</file>

<file path=ppt/tags/tag4713.xml><?xml version="1.0" encoding="utf-8"?>
<p:tagLst xmlns:p="http://schemas.openxmlformats.org/presentationml/2006/main">
  <p:tag name="POWER_USER_DIAGRAM_CIRCULAR_ARROW_KEY" val="POWER_USER_DIAGRAM_CIRCULAR_ARROW_VALUE_15"/>
</p:tagLst>
</file>

<file path=ppt/tags/tag4714.xml><?xml version="1.0" encoding="utf-8"?>
<p:tagLst xmlns:p="http://schemas.openxmlformats.org/presentationml/2006/main">
  <p:tag name="POWER_USER_DIAGRAM_CIRCULAR_ARROW_KEY" val="POWER_USER_DIAGRAM_CIRCULAR_ARROW_VALUE_16"/>
</p:tagLst>
</file>

<file path=ppt/tags/tag4715.xml><?xml version="1.0" encoding="utf-8"?>
<p:tagLst xmlns:p="http://schemas.openxmlformats.org/presentationml/2006/main">
  <p:tag name="POWER_USER_DIAGRAM_CIRCULAR_ARROW_KEY" val="POWER_USER_DIAGRAM_CIRCULAR_ARROW_VALUE_17"/>
</p:tagLst>
</file>

<file path=ppt/tags/tag4716.xml><?xml version="1.0" encoding="utf-8"?>
<p:tagLst xmlns:p="http://schemas.openxmlformats.org/presentationml/2006/main">
  <p:tag name="POWER_USER_DIAGRAM_CIRCULAR_ARROW_KEY" val="POWER_USER_DIAGRAM_CIRCULAR_ARROW_VALUE_18"/>
</p:tagLst>
</file>

<file path=ppt/tags/tag4717.xml><?xml version="1.0" encoding="utf-8"?>
<p:tagLst xmlns:p="http://schemas.openxmlformats.org/presentationml/2006/main">
  <p:tag name="POWER_USER_DIAGRAM_CIRCULAR_ARROW_KEY" val="POWER_USER_DIAGRAM_CIRCULAR_ARROW_VALUE_19"/>
</p:tagLst>
</file>

<file path=ppt/tags/tag4718.xml><?xml version="1.0" encoding="utf-8"?>
<p:tagLst xmlns:p="http://schemas.openxmlformats.org/presentationml/2006/main">
  <p:tag name="POWER_USER_DIAGRAM_CIRCULAR_ARROW_KEY" val="POWER_USER_DIAGRAM_CIRCULAR_ARROW_VALUE_20"/>
</p:tagLst>
</file>

<file path=ppt/tags/tag4719.xml><?xml version="1.0" encoding="utf-8"?>
<p:tagLst xmlns:p="http://schemas.openxmlformats.org/presentationml/2006/main">
  <p:tag name="POWER_USER_DIAGRAM_CIRCULAR_ARROW_KEY" val="POWER_USER_DIAGRAM_CIRCULAR_ARROW_VALUE_21"/>
</p:tagLst>
</file>

<file path=ppt/tags/tag472.xml><?xml version="1.0" encoding="utf-8"?>
<p:tagLst xmlns:p="http://schemas.openxmlformats.org/presentationml/2006/main">
  <p:tag name="POWER_USER_DIAGRAM_CIRCULAR_ARROW_KEY" val="POWER_USER_DIAGRAM_CIRCULAR_ARROW_VALUE_10"/>
</p:tagLst>
</file>

<file path=ppt/tags/tag4720.xml><?xml version="1.0" encoding="utf-8"?>
<p:tagLst xmlns:p="http://schemas.openxmlformats.org/presentationml/2006/main">
  <p:tag name="POWER_USER_DIAGRAM_CIRCULAR_ARROW_KEY" val="POWER_USER_DIAGRAM_CIRCULAR_ARROW_VALUE_22"/>
</p:tagLst>
</file>

<file path=ppt/tags/tag4721.xml><?xml version="1.0" encoding="utf-8"?>
<p:tagLst xmlns:p="http://schemas.openxmlformats.org/presentationml/2006/main">
  <p:tag name="POWER_USER_DIAGRAM_CIRCULAR_ARROW_KEY" val="POWER_USER_DIAGRAM_CIRCULAR_ARROW_VALUE_23"/>
</p:tagLst>
</file>

<file path=ppt/tags/tag4722.xml><?xml version="1.0" encoding="utf-8"?>
<p:tagLst xmlns:p="http://schemas.openxmlformats.org/presentationml/2006/main">
  <p:tag name="POWER_USER_DIAGRAM_CIRCULAR_ARROW_KEY" val="POWER_USER_DIAGRAM_CIRCULAR_ARROW_VALUE_24"/>
</p:tagLst>
</file>

<file path=ppt/tags/tag4723.xml><?xml version="1.0" encoding="utf-8"?>
<p:tagLst xmlns:p="http://schemas.openxmlformats.org/presentationml/2006/main">
  <p:tag name="POWER_USER_DIAGRAM_CIRCULAR_ARROW_KEY" val="POWER_USER_DIAGRAM_CIRCULAR_ARROW_VALUE_25"/>
</p:tagLst>
</file>

<file path=ppt/tags/tag4724.xml><?xml version="1.0" encoding="utf-8"?>
<p:tagLst xmlns:p="http://schemas.openxmlformats.org/presentationml/2006/main">
  <p:tag name="POWER_USER_DIAGRAM_CIRCULAR_ARROW_KEY" val="POWER_USER_DIAGRAM_CIRCULAR_ARROW_VALUE_26"/>
</p:tagLst>
</file>

<file path=ppt/tags/tag4725.xml><?xml version="1.0" encoding="utf-8"?>
<p:tagLst xmlns:p="http://schemas.openxmlformats.org/presentationml/2006/main">
  <p:tag name="POWER_USER_DIAGRAM_CIRCULAR_ARROW_KEY" val="POWER_USER_DIAGRAM_CIRCULAR_ARROW_VALUE_27"/>
</p:tagLst>
</file>

<file path=ppt/tags/tag4726.xml><?xml version="1.0" encoding="utf-8"?>
<p:tagLst xmlns:p="http://schemas.openxmlformats.org/presentationml/2006/main">
  <p:tag name="POWER_USER_DIAGRAM_CIRCULAR_ARROW_KEY" val="POWER_USER_DIAGRAM_CIRCULAR_ARROW_VALUE_28"/>
</p:tagLst>
</file>

<file path=ppt/tags/tag4727.xml><?xml version="1.0" encoding="utf-8"?>
<p:tagLst xmlns:p="http://schemas.openxmlformats.org/presentationml/2006/main">
  <p:tag name="POWER_USER_DIAGRAM_CIRCULAR_ARROW_KEY" val="POWER_USER_DIAGRAM_CIRCULAR_ARROW_VALUE_29"/>
</p:tagLst>
</file>

<file path=ppt/tags/tag4728.xml><?xml version="1.0" encoding="utf-8"?>
<p:tagLst xmlns:p="http://schemas.openxmlformats.org/presentationml/2006/main">
  <p:tag name="POWER_USER_DIAGRAM_CIRCULAR_ARROW_KEY" val="POWER_USER_DIAGRAM_CIRCULAR_ARROW_VALUE_30"/>
</p:tagLst>
</file>

<file path=ppt/tags/tag4729.xml><?xml version="1.0" encoding="utf-8"?>
<p:tagLst xmlns:p="http://schemas.openxmlformats.org/presentationml/2006/main">
  <p:tag name="POWER_USER_DIAGRAM_CIRCULAR_ARROW_KEY" val="POWER_USER_DIAGRAM_CIRCULAR_ARROW_VALUE_31"/>
</p:tagLst>
</file>

<file path=ppt/tags/tag473.xml><?xml version="1.0" encoding="utf-8"?>
<p:tagLst xmlns:p="http://schemas.openxmlformats.org/presentationml/2006/main">
  <p:tag name="POWER_USER_DIAGRAM_CIRCULAR_ARROW_KEY" val="POWER_USER_DIAGRAM_CIRCULAR_ARROW_VALUE_11"/>
</p:tagLst>
</file>

<file path=ppt/tags/tag4730.xml><?xml version="1.0" encoding="utf-8"?>
<p:tagLst xmlns:p="http://schemas.openxmlformats.org/presentationml/2006/main">
  <p:tag name="POWER_USER_DIAGRAM_CIRCULAR_ARROW_KEY" val="POWER_USER_DIAGRAM_CIRCULAR_ARROW_VALUE_32"/>
</p:tagLst>
</file>

<file path=ppt/tags/tag4731.xml><?xml version="1.0" encoding="utf-8"?>
<p:tagLst xmlns:p="http://schemas.openxmlformats.org/presentationml/2006/main">
  <p:tag name="POWER_USER_DIAGRAM_CIRCULAR_ARROW_KEY" val="POWER_USER_DIAGRAM_CIRCULAR_ARROW_VALUE_33"/>
</p:tagLst>
</file>

<file path=ppt/tags/tag4732.xml><?xml version="1.0" encoding="utf-8"?>
<p:tagLst xmlns:p="http://schemas.openxmlformats.org/presentationml/2006/main">
  <p:tag name="POWER_USER_DIAGRAM_CIRCULAR_ARROW_KEY" val="POWER_USER_DIAGRAM_CIRCULAR_ARROW_VALUE_34"/>
</p:tagLst>
</file>

<file path=ppt/tags/tag4733.xml><?xml version="1.0" encoding="utf-8"?>
<p:tagLst xmlns:p="http://schemas.openxmlformats.org/presentationml/2006/main">
  <p:tag name="POWER_USER_DIAGRAM_CIRCULAR_ARROW_KEY" val="POWER_USER_DIAGRAM_CIRCULAR_ARROW_VALUE_35"/>
</p:tagLst>
</file>

<file path=ppt/tags/tag4734.xml><?xml version="1.0" encoding="utf-8"?>
<p:tagLst xmlns:p="http://schemas.openxmlformats.org/presentationml/2006/main">
  <p:tag name="POWER_USER_DIAGRAM_CIRCULAR_ARROW_KEY" val="POWER_USER_DIAGRAM_CIRCULAR_ARROW_VALUE_36"/>
</p:tagLst>
</file>

<file path=ppt/tags/tag4735.xml><?xml version="1.0" encoding="utf-8"?>
<p:tagLst xmlns:p="http://schemas.openxmlformats.org/presentationml/2006/main">
  <p:tag name="POWER_USER_DIAGRAM_CIRCULAR_ARROW_KEY" val="POWER_USER_DIAGRAM_CIRCULAR_ARROW_VALUE_37"/>
</p:tagLst>
</file>

<file path=ppt/tags/tag4736.xml><?xml version="1.0" encoding="utf-8"?>
<p:tagLst xmlns:p="http://schemas.openxmlformats.org/presentationml/2006/main">
  <p:tag name="POWER_USER_DIAGRAM_CIRCULAR_ARROW_KEY" val="POWER_USER_DIAGRAM_CIRCULAR_ARROW_VALUE_38"/>
</p:tagLst>
</file>

<file path=ppt/tags/tag4737.xml><?xml version="1.0" encoding="utf-8"?>
<p:tagLst xmlns:p="http://schemas.openxmlformats.org/presentationml/2006/main">
  <p:tag name="POWER_USER_DIAGRAM_CIRCULAR_ARROW_KEY" val="POWER_USER_DIAGRAM_CIRCULAR_ARROW_VALUE_39"/>
</p:tagLst>
</file>

<file path=ppt/tags/tag4738.xml><?xml version="1.0" encoding="utf-8"?>
<p:tagLst xmlns:p="http://schemas.openxmlformats.org/presentationml/2006/main">
  <p:tag name="POWER_USER_DIAGRAM_CIRCULAR_ARROW_KEY" val="POWER_USER_DIAGRAM_CIRCULAR_ARROW_VALUE_40"/>
</p:tagLst>
</file>

<file path=ppt/tags/tag4739.xml><?xml version="1.0" encoding="utf-8"?>
<p:tagLst xmlns:p="http://schemas.openxmlformats.org/presentationml/2006/main">
  <p:tag name="POWER_USER_DIAGRAM_CIRCULAR_ARROW_KEY" val="POWER_USER_DIAGRAM_CIRCULAR_ARROW_VALUE_41"/>
</p:tagLst>
</file>

<file path=ppt/tags/tag474.xml><?xml version="1.0" encoding="utf-8"?>
<p:tagLst xmlns:p="http://schemas.openxmlformats.org/presentationml/2006/main">
  <p:tag name="POWER_USER_DIAGRAM_CIRCULAR_ARROW_KEY" val="POWER_USER_DIAGRAM_CIRCULAR_ARROW_VALUE_12"/>
</p:tagLst>
</file>

<file path=ppt/tags/tag4740.xml><?xml version="1.0" encoding="utf-8"?>
<p:tagLst xmlns:p="http://schemas.openxmlformats.org/presentationml/2006/main">
  <p:tag name="POWER_USER_DIAGRAM_CIRCULAR_ARROW_KEY" val="POWER_USER_DIAGRAM_CIRCULAR_ARROW_VALUE_42"/>
</p:tagLst>
</file>

<file path=ppt/tags/tag4741.xml><?xml version="1.0" encoding="utf-8"?>
<p:tagLst xmlns:p="http://schemas.openxmlformats.org/presentationml/2006/main">
  <p:tag name="POWER_USER_DIAGRAM_CIRCULAR_ARROW_KEY" val="POWER_USER_DIAGRAM_CIRCULAR_ARROW_VALUE_43"/>
</p:tagLst>
</file>

<file path=ppt/tags/tag4742.xml><?xml version="1.0" encoding="utf-8"?>
<p:tagLst xmlns:p="http://schemas.openxmlformats.org/presentationml/2006/main">
  <p:tag name="POWER_USER_DIAGRAM_CIRCULAR_ARROW_KEY" val="POWER_USER_DIAGRAM_CIRCULAR_ARROW_VALUE_44"/>
</p:tagLst>
</file>

<file path=ppt/tags/tag4743.xml><?xml version="1.0" encoding="utf-8"?>
<p:tagLst xmlns:p="http://schemas.openxmlformats.org/presentationml/2006/main">
  <p:tag name="POWER_USER_DIAGRAM_CIRCULAR_ARROW_KEY" val="POWER_USER_DIAGRAM_CIRCULAR_ARROW_VALUE_45"/>
</p:tagLst>
</file>

<file path=ppt/tags/tag4744.xml><?xml version="1.0" encoding="utf-8"?>
<p:tagLst xmlns:p="http://schemas.openxmlformats.org/presentationml/2006/main">
  <p:tag name="POWER_USER_DIAGRAM_CIRCULAR_ARROW_KEY" val="POWER_USER_DIAGRAM_CIRCULAR_ARROW_VALUE_46"/>
</p:tagLst>
</file>

<file path=ppt/tags/tag4745.xml><?xml version="1.0" encoding="utf-8"?>
<p:tagLst xmlns:p="http://schemas.openxmlformats.org/presentationml/2006/main">
  <p:tag name="POWER_USER_DIAGRAM_CIRCULAR_ARROW_KEY" val="POWER_USER_DIAGRAM_CIRCULAR_ARROW_VALUE_47"/>
</p:tagLst>
</file>

<file path=ppt/tags/tag4746.xml><?xml version="1.0" encoding="utf-8"?>
<p:tagLst xmlns:p="http://schemas.openxmlformats.org/presentationml/2006/main">
  <p:tag name="POWER_USER_DIAGRAM_CIRCULAR_ARROW_KEY" val="POWER_USER_DIAGRAM_CIRCULAR_ARROW_VALUE_48"/>
</p:tagLst>
</file>

<file path=ppt/tags/tag4747.xml><?xml version="1.0" encoding="utf-8"?>
<p:tagLst xmlns:p="http://schemas.openxmlformats.org/presentationml/2006/main">
  <p:tag name="POWER_USER_DIAGRAM_CIRCULAR_ARROW_KEY" val="POWER_USER_DIAGRAM_CIRCULAR_ARROW_VALUE_49"/>
</p:tagLst>
</file>

<file path=ppt/tags/tag4748.xml><?xml version="1.0" encoding="utf-8"?>
<p:tagLst xmlns:p="http://schemas.openxmlformats.org/presentationml/2006/main">
  <p:tag name="POWER_USER_DIAGRAM_CIRCULAR_ARROW_KEY" val="POWER_USER_DIAGRAM_CIRCULAR_ARROW_VALUE_50"/>
</p:tagLst>
</file>

<file path=ppt/tags/tag4749.xml><?xml version="1.0" encoding="utf-8"?>
<p:tagLst xmlns:p="http://schemas.openxmlformats.org/presentationml/2006/main">
  <p:tag name="POWER_USER_DIAGRAM_CIRCULAR_ARROW_KEY" val="POWER_USER_DIAGRAM_CIRCULAR_ARROW_VALUE_5"/>
</p:tagLst>
</file>

<file path=ppt/tags/tag475.xml><?xml version="1.0" encoding="utf-8"?>
<p:tagLst xmlns:p="http://schemas.openxmlformats.org/presentationml/2006/main">
  <p:tag name="POWER_USER_DIAGRAM_CIRCULAR_ARROW_KEY" val="POWER_USER_DIAGRAM_CIRCULAR_ARROW_VALUE_13"/>
</p:tagLst>
</file>

<file path=ppt/tags/tag4750.xml><?xml version="1.0" encoding="utf-8"?>
<p:tagLst xmlns:p="http://schemas.openxmlformats.org/presentationml/2006/main">
  <p:tag name="POWER_USER_DIAGRAM_CIRCULAR_ARROW_KEY" val="POWER_USER_DIAGRAM_CIRCULAR_ARROW_VALUE_6"/>
</p:tagLst>
</file>

<file path=ppt/tags/tag4751.xml><?xml version="1.0" encoding="utf-8"?>
<p:tagLst xmlns:p="http://schemas.openxmlformats.org/presentationml/2006/main">
  <p:tag name="POWER_USER_DIAGRAM_CIRCULAR_ARROW_KEY" val="POWER_USER_DIAGRAM_CIRCULAR_ARROW_VALUE_7"/>
</p:tagLst>
</file>

<file path=ppt/tags/tag4752.xml><?xml version="1.0" encoding="utf-8"?>
<p:tagLst xmlns:p="http://schemas.openxmlformats.org/presentationml/2006/main">
  <p:tag name="POWER_USER_DIAGRAM_CIRCULAR_ARROW_KEY" val="POWER_USER_DIAGRAM_CIRCULAR_ARROW_VALUE_8"/>
</p:tagLst>
</file>

<file path=ppt/tags/tag4753.xml><?xml version="1.0" encoding="utf-8"?>
<p:tagLst xmlns:p="http://schemas.openxmlformats.org/presentationml/2006/main">
  <p:tag name="POWER_USER_DIAGRAM_CIRCULAR_ARROW_KEY" val="POWER_USER_DIAGRAM_CIRCULAR_ARROW_VALUE_9"/>
</p:tagLst>
</file>

<file path=ppt/tags/tag4754.xml><?xml version="1.0" encoding="utf-8"?>
<p:tagLst xmlns:p="http://schemas.openxmlformats.org/presentationml/2006/main">
  <p:tag name="POWER_USER_DIAGRAM_CIRCULAR_ARROW_KEY" val="POWER_USER_DIAGRAM_CIRCULAR_ARROW_VALUE_10"/>
</p:tagLst>
</file>

<file path=ppt/tags/tag4755.xml><?xml version="1.0" encoding="utf-8"?>
<p:tagLst xmlns:p="http://schemas.openxmlformats.org/presentationml/2006/main">
  <p:tag name="POWER_USER_DIAGRAM_CIRCULAR_ARROW_KEY" val="POWER_USER_DIAGRAM_CIRCULAR_ARROW_VALUE_11"/>
</p:tagLst>
</file>

<file path=ppt/tags/tag4756.xml><?xml version="1.0" encoding="utf-8"?>
<p:tagLst xmlns:p="http://schemas.openxmlformats.org/presentationml/2006/main">
  <p:tag name="POWER_USER_DIAGRAM_CIRCULAR_ARROW_KEY" val="POWER_USER_DIAGRAM_CIRCULAR_ARROW_VALUE_12"/>
</p:tagLst>
</file>

<file path=ppt/tags/tag4757.xml><?xml version="1.0" encoding="utf-8"?>
<p:tagLst xmlns:p="http://schemas.openxmlformats.org/presentationml/2006/main">
  <p:tag name="POWER_USER_DIAGRAM_CIRCULAR_ARROW_KEY" val="POWER_USER_DIAGRAM_CIRCULAR_ARROW_VALUE_13"/>
</p:tagLst>
</file>

<file path=ppt/tags/tag4758.xml><?xml version="1.0" encoding="utf-8"?>
<p:tagLst xmlns:p="http://schemas.openxmlformats.org/presentationml/2006/main">
  <p:tag name="POWER_USER_DIAGRAM_CIRCULAR_ARROW_KEY" val="POWER_USER_DIAGRAM_CIRCULAR_ARROW_VALUE_14"/>
</p:tagLst>
</file>

<file path=ppt/tags/tag4759.xml><?xml version="1.0" encoding="utf-8"?>
<p:tagLst xmlns:p="http://schemas.openxmlformats.org/presentationml/2006/main">
  <p:tag name="POWER_USER_DIAGRAM_CIRCULAR_ARROW_KEY" val="POWER_USER_DIAGRAM_CIRCULAR_ARROW_VALUE_15"/>
</p:tagLst>
</file>

<file path=ppt/tags/tag476.xml><?xml version="1.0" encoding="utf-8"?>
<p:tagLst xmlns:p="http://schemas.openxmlformats.org/presentationml/2006/main">
  <p:tag name="POWER_USER_DIAGRAM_CIRCULAR_ARROW_KEY" val="POWER_USER_DIAGRAM_CIRCULAR_ARROW_VALUE_14"/>
</p:tagLst>
</file>

<file path=ppt/tags/tag4760.xml><?xml version="1.0" encoding="utf-8"?>
<p:tagLst xmlns:p="http://schemas.openxmlformats.org/presentationml/2006/main">
  <p:tag name="POWER_USER_DIAGRAM_CIRCULAR_ARROW_KEY" val="POWER_USER_DIAGRAM_CIRCULAR_ARROW_VALUE_16"/>
</p:tagLst>
</file>

<file path=ppt/tags/tag4761.xml><?xml version="1.0" encoding="utf-8"?>
<p:tagLst xmlns:p="http://schemas.openxmlformats.org/presentationml/2006/main">
  <p:tag name="POWER_USER_DIAGRAM_CIRCULAR_ARROW_KEY" val="POWER_USER_DIAGRAM_CIRCULAR_ARROW_VALUE_17"/>
</p:tagLst>
</file>

<file path=ppt/tags/tag4762.xml><?xml version="1.0" encoding="utf-8"?>
<p:tagLst xmlns:p="http://schemas.openxmlformats.org/presentationml/2006/main">
  <p:tag name="POWER_USER_DIAGRAM_CIRCULAR_ARROW_KEY" val="POWER_USER_DIAGRAM_CIRCULAR_ARROW_VALUE_18"/>
</p:tagLst>
</file>

<file path=ppt/tags/tag4763.xml><?xml version="1.0" encoding="utf-8"?>
<p:tagLst xmlns:p="http://schemas.openxmlformats.org/presentationml/2006/main">
  <p:tag name="POWER_USER_DIAGRAM_CIRCULAR_ARROW_KEY" val="POWER_USER_DIAGRAM_CIRCULAR_ARROW_VALUE_19"/>
</p:tagLst>
</file>

<file path=ppt/tags/tag4764.xml><?xml version="1.0" encoding="utf-8"?>
<p:tagLst xmlns:p="http://schemas.openxmlformats.org/presentationml/2006/main">
  <p:tag name="POWER_USER_DIAGRAM_CIRCULAR_ARROW_KEY" val="POWER_USER_DIAGRAM_CIRCULAR_ARROW_VALUE_20"/>
</p:tagLst>
</file>

<file path=ppt/tags/tag4765.xml><?xml version="1.0" encoding="utf-8"?>
<p:tagLst xmlns:p="http://schemas.openxmlformats.org/presentationml/2006/main">
  <p:tag name="POWER_USER_DIAGRAM_CIRCULAR_ARROW_KEY" val="POWER_USER_DIAGRAM_CIRCULAR_ARROW_VALUE_21"/>
</p:tagLst>
</file>

<file path=ppt/tags/tag4766.xml><?xml version="1.0" encoding="utf-8"?>
<p:tagLst xmlns:p="http://schemas.openxmlformats.org/presentationml/2006/main">
  <p:tag name="POWER_USER_DIAGRAM_CIRCULAR_ARROW_KEY" val="POWER_USER_DIAGRAM_CIRCULAR_ARROW_VALUE_22"/>
</p:tagLst>
</file>

<file path=ppt/tags/tag4767.xml><?xml version="1.0" encoding="utf-8"?>
<p:tagLst xmlns:p="http://schemas.openxmlformats.org/presentationml/2006/main">
  <p:tag name="POWER_USER_DIAGRAM_CIRCULAR_ARROW_KEY" val="POWER_USER_DIAGRAM_CIRCULAR_ARROW_VALUE_23"/>
</p:tagLst>
</file>

<file path=ppt/tags/tag4768.xml><?xml version="1.0" encoding="utf-8"?>
<p:tagLst xmlns:p="http://schemas.openxmlformats.org/presentationml/2006/main">
  <p:tag name="POWER_USER_DIAGRAM_CIRCULAR_ARROW_KEY" val="POWER_USER_DIAGRAM_CIRCULAR_ARROW_VALUE_24"/>
</p:tagLst>
</file>

<file path=ppt/tags/tag4769.xml><?xml version="1.0" encoding="utf-8"?>
<p:tagLst xmlns:p="http://schemas.openxmlformats.org/presentationml/2006/main">
  <p:tag name="POWER_USER_DIAGRAM_CIRCULAR_ARROW_KEY" val="POWER_USER_DIAGRAM_CIRCULAR_ARROW_VALUE_25"/>
</p:tagLst>
</file>

<file path=ppt/tags/tag477.xml><?xml version="1.0" encoding="utf-8"?>
<p:tagLst xmlns:p="http://schemas.openxmlformats.org/presentationml/2006/main">
  <p:tag name="POWER_USER_DIAGRAM_CIRCULAR_ARROW_KEY" val="POWER_USER_DIAGRAM_CIRCULAR_ARROW_VALUE_15"/>
</p:tagLst>
</file>

<file path=ppt/tags/tag4770.xml><?xml version="1.0" encoding="utf-8"?>
<p:tagLst xmlns:p="http://schemas.openxmlformats.org/presentationml/2006/main">
  <p:tag name="POWER_USER_DIAGRAM_CIRCULAR_ARROW_KEY" val="POWER_USER_DIAGRAM_CIRCULAR_ARROW_VALUE_26"/>
</p:tagLst>
</file>

<file path=ppt/tags/tag4771.xml><?xml version="1.0" encoding="utf-8"?>
<p:tagLst xmlns:p="http://schemas.openxmlformats.org/presentationml/2006/main">
  <p:tag name="POWER_USER_DIAGRAM_CIRCULAR_ARROW_KEY" val="POWER_USER_DIAGRAM_CIRCULAR_ARROW_VALUE_27"/>
</p:tagLst>
</file>

<file path=ppt/tags/tag4772.xml><?xml version="1.0" encoding="utf-8"?>
<p:tagLst xmlns:p="http://schemas.openxmlformats.org/presentationml/2006/main">
  <p:tag name="POWER_USER_DIAGRAM_CIRCULAR_ARROW_KEY" val="POWER_USER_DIAGRAM_CIRCULAR_ARROW_VALUE_28"/>
</p:tagLst>
</file>

<file path=ppt/tags/tag4773.xml><?xml version="1.0" encoding="utf-8"?>
<p:tagLst xmlns:p="http://schemas.openxmlformats.org/presentationml/2006/main">
  <p:tag name="POWER_USER_DIAGRAM_CIRCULAR_ARROW_KEY" val="POWER_USER_DIAGRAM_CIRCULAR_ARROW_VALUE_29"/>
</p:tagLst>
</file>

<file path=ppt/tags/tag4774.xml><?xml version="1.0" encoding="utf-8"?>
<p:tagLst xmlns:p="http://schemas.openxmlformats.org/presentationml/2006/main">
  <p:tag name="POWER_USER_DIAGRAM_CIRCULAR_ARROW_KEY" val="POWER_USER_DIAGRAM_CIRCULAR_ARROW_VALUE_30"/>
</p:tagLst>
</file>

<file path=ppt/tags/tag4775.xml><?xml version="1.0" encoding="utf-8"?>
<p:tagLst xmlns:p="http://schemas.openxmlformats.org/presentationml/2006/main">
  <p:tag name="POWER_USER_DIAGRAM_CIRCULAR_ARROW_KEY" val="POWER_USER_DIAGRAM_CIRCULAR_ARROW_VALUE_31"/>
</p:tagLst>
</file>

<file path=ppt/tags/tag4776.xml><?xml version="1.0" encoding="utf-8"?>
<p:tagLst xmlns:p="http://schemas.openxmlformats.org/presentationml/2006/main">
  <p:tag name="POWER_USER_DIAGRAM_CIRCULAR_ARROW_KEY" val="POWER_USER_DIAGRAM_CIRCULAR_ARROW_VALUE_32"/>
</p:tagLst>
</file>

<file path=ppt/tags/tag4777.xml><?xml version="1.0" encoding="utf-8"?>
<p:tagLst xmlns:p="http://schemas.openxmlformats.org/presentationml/2006/main">
  <p:tag name="POWER_USER_DIAGRAM_CIRCULAR_ARROW_KEY" val="POWER_USER_DIAGRAM_CIRCULAR_ARROW_VALUE_33"/>
</p:tagLst>
</file>

<file path=ppt/tags/tag4778.xml><?xml version="1.0" encoding="utf-8"?>
<p:tagLst xmlns:p="http://schemas.openxmlformats.org/presentationml/2006/main">
  <p:tag name="POWER_USER_DIAGRAM_CIRCULAR_ARROW_KEY" val="POWER_USER_DIAGRAM_CIRCULAR_ARROW_VALUE_34"/>
</p:tagLst>
</file>

<file path=ppt/tags/tag4779.xml><?xml version="1.0" encoding="utf-8"?>
<p:tagLst xmlns:p="http://schemas.openxmlformats.org/presentationml/2006/main">
  <p:tag name="POWER_USER_DIAGRAM_CIRCULAR_ARROW_KEY" val="POWER_USER_DIAGRAM_CIRCULAR_ARROW_VALUE_35"/>
</p:tagLst>
</file>

<file path=ppt/tags/tag478.xml><?xml version="1.0" encoding="utf-8"?>
<p:tagLst xmlns:p="http://schemas.openxmlformats.org/presentationml/2006/main">
  <p:tag name="POWER_USER_DIAGRAM_CIRCULAR_ARROW_KEY" val="POWER_USER_DIAGRAM_CIRCULAR_ARROW_VALUE_16"/>
</p:tagLst>
</file>

<file path=ppt/tags/tag4780.xml><?xml version="1.0" encoding="utf-8"?>
<p:tagLst xmlns:p="http://schemas.openxmlformats.org/presentationml/2006/main">
  <p:tag name="POWER_USER_DIAGRAM_CIRCULAR_ARROW_KEY" val="POWER_USER_DIAGRAM_CIRCULAR_ARROW_VALUE_36"/>
</p:tagLst>
</file>

<file path=ppt/tags/tag4781.xml><?xml version="1.0" encoding="utf-8"?>
<p:tagLst xmlns:p="http://schemas.openxmlformats.org/presentationml/2006/main">
  <p:tag name="POWER_USER_DIAGRAM_CIRCULAR_ARROW_KEY" val="POWER_USER_DIAGRAM_CIRCULAR_ARROW_VALUE_37"/>
</p:tagLst>
</file>

<file path=ppt/tags/tag4782.xml><?xml version="1.0" encoding="utf-8"?>
<p:tagLst xmlns:p="http://schemas.openxmlformats.org/presentationml/2006/main">
  <p:tag name="POWER_USER_DIAGRAM_CIRCULAR_ARROW_KEY" val="POWER_USER_DIAGRAM_CIRCULAR_ARROW_VALUE_38"/>
</p:tagLst>
</file>

<file path=ppt/tags/tag4783.xml><?xml version="1.0" encoding="utf-8"?>
<p:tagLst xmlns:p="http://schemas.openxmlformats.org/presentationml/2006/main">
  <p:tag name="POWER_USER_DIAGRAM_CIRCULAR_ARROW_KEY" val="POWER_USER_DIAGRAM_CIRCULAR_ARROW_VALUE_39"/>
</p:tagLst>
</file>

<file path=ppt/tags/tag4784.xml><?xml version="1.0" encoding="utf-8"?>
<p:tagLst xmlns:p="http://schemas.openxmlformats.org/presentationml/2006/main">
  <p:tag name="POWER_USER_DIAGRAM_CIRCULAR_ARROW_KEY" val="POWER_USER_DIAGRAM_CIRCULAR_ARROW_VALUE_40"/>
</p:tagLst>
</file>

<file path=ppt/tags/tag4785.xml><?xml version="1.0" encoding="utf-8"?>
<p:tagLst xmlns:p="http://schemas.openxmlformats.org/presentationml/2006/main">
  <p:tag name="POWER_USER_DIAGRAM_CIRCULAR_ARROW_KEY" val="POWER_USER_DIAGRAM_CIRCULAR_ARROW_VALUE_41"/>
</p:tagLst>
</file>

<file path=ppt/tags/tag4786.xml><?xml version="1.0" encoding="utf-8"?>
<p:tagLst xmlns:p="http://schemas.openxmlformats.org/presentationml/2006/main">
  <p:tag name="POWER_USER_DIAGRAM_CIRCULAR_ARROW_KEY" val="POWER_USER_DIAGRAM_CIRCULAR_ARROW_VALUE_42"/>
</p:tagLst>
</file>

<file path=ppt/tags/tag4787.xml><?xml version="1.0" encoding="utf-8"?>
<p:tagLst xmlns:p="http://schemas.openxmlformats.org/presentationml/2006/main">
  <p:tag name="POWER_USER_DIAGRAM_CIRCULAR_ARROW_KEY" val="POWER_USER_DIAGRAM_CIRCULAR_ARROW_VALUE_43"/>
</p:tagLst>
</file>

<file path=ppt/tags/tag4788.xml><?xml version="1.0" encoding="utf-8"?>
<p:tagLst xmlns:p="http://schemas.openxmlformats.org/presentationml/2006/main">
  <p:tag name="POWER_USER_DIAGRAM_CIRCULAR_ARROW_KEY" val="POWER_USER_DIAGRAM_CIRCULAR_ARROW_VALUE_44"/>
</p:tagLst>
</file>

<file path=ppt/tags/tag4789.xml><?xml version="1.0" encoding="utf-8"?>
<p:tagLst xmlns:p="http://schemas.openxmlformats.org/presentationml/2006/main">
  <p:tag name="POWER_USER_DIAGRAM_CIRCULAR_ARROW_KEY" val="POWER_USER_DIAGRAM_CIRCULAR_ARROW_VALUE_45"/>
</p:tagLst>
</file>

<file path=ppt/tags/tag479.xml><?xml version="1.0" encoding="utf-8"?>
<p:tagLst xmlns:p="http://schemas.openxmlformats.org/presentationml/2006/main">
  <p:tag name="POWER_USER_DIAGRAM_CIRCULAR_ARROW_KEY" val="POWER_USER_DIAGRAM_CIRCULAR_ARROW_VALUE_17"/>
</p:tagLst>
</file>

<file path=ppt/tags/tag4790.xml><?xml version="1.0" encoding="utf-8"?>
<p:tagLst xmlns:p="http://schemas.openxmlformats.org/presentationml/2006/main">
  <p:tag name="POWER_USER_DIAGRAM_CIRCULAR_ARROW_KEY" val="POWER_USER_DIAGRAM_CIRCULAR_ARROW_VALUE_46"/>
</p:tagLst>
</file>

<file path=ppt/tags/tag4791.xml><?xml version="1.0" encoding="utf-8"?>
<p:tagLst xmlns:p="http://schemas.openxmlformats.org/presentationml/2006/main">
  <p:tag name="POWER_USER_DIAGRAM_CIRCULAR_ARROW_KEY" val="POWER_USER_DIAGRAM_CIRCULAR_ARROW_VALUE_47"/>
</p:tagLst>
</file>

<file path=ppt/tags/tag4792.xml><?xml version="1.0" encoding="utf-8"?>
<p:tagLst xmlns:p="http://schemas.openxmlformats.org/presentationml/2006/main">
  <p:tag name="POWER_USER_DIAGRAM_CIRCULAR_ARROW_KEY" val="POWER_USER_DIAGRAM_CIRCULAR_ARROW_VALUE_48"/>
</p:tagLst>
</file>

<file path=ppt/tags/tag4793.xml><?xml version="1.0" encoding="utf-8"?>
<p:tagLst xmlns:p="http://schemas.openxmlformats.org/presentationml/2006/main">
  <p:tag name="POWER_USER_DIAGRAM_CIRCULAR_ARROW_KEY" val="POWER_USER_DIAGRAM_CIRCULAR_ARROW_VALUE_49"/>
</p:tagLst>
</file>

<file path=ppt/tags/tag4794.xml><?xml version="1.0" encoding="utf-8"?>
<p:tagLst xmlns:p="http://schemas.openxmlformats.org/presentationml/2006/main">
  <p:tag name="POWER_USER_DIAGRAM_CIRCULAR_ARROW_KEY" val="POWER_USER_DIAGRAM_CIRCULAR_ARROW_VALUE_50"/>
</p:tagLst>
</file>

<file path=ppt/tags/tag4795.xml><?xml version="1.0" encoding="utf-8"?>
<p:tagLst xmlns:p="http://schemas.openxmlformats.org/presentationml/2006/main">
  <p:tag name="POWER_USER_DIAGRAM_CIRCULAR_ARROW_KEY" val="POWER_USER_DIAGRAM_CIRCULAR_ARROW_VALUE_5"/>
</p:tagLst>
</file>

<file path=ppt/tags/tag4796.xml><?xml version="1.0" encoding="utf-8"?>
<p:tagLst xmlns:p="http://schemas.openxmlformats.org/presentationml/2006/main">
  <p:tag name="POWER_USER_DIAGRAM_CIRCULAR_ARROW_KEY" val="POWER_USER_DIAGRAM_CIRCULAR_ARROW_VALUE_6"/>
</p:tagLst>
</file>

<file path=ppt/tags/tag4797.xml><?xml version="1.0" encoding="utf-8"?>
<p:tagLst xmlns:p="http://schemas.openxmlformats.org/presentationml/2006/main">
  <p:tag name="POWER_USER_DIAGRAM_CIRCULAR_ARROW_KEY" val="POWER_USER_DIAGRAM_CIRCULAR_ARROW_VALUE_7"/>
</p:tagLst>
</file>

<file path=ppt/tags/tag4798.xml><?xml version="1.0" encoding="utf-8"?>
<p:tagLst xmlns:p="http://schemas.openxmlformats.org/presentationml/2006/main">
  <p:tag name="POWER_USER_DIAGRAM_CIRCULAR_ARROW_KEY" val="POWER_USER_DIAGRAM_CIRCULAR_ARROW_VALUE_8"/>
</p:tagLst>
</file>

<file path=ppt/tags/tag4799.xml><?xml version="1.0" encoding="utf-8"?>
<p:tagLst xmlns:p="http://schemas.openxmlformats.org/presentationml/2006/main">
  <p:tag name="POWER_USER_DIAGRAM_CIRCULAR_ARROW_KEY" val="POWER_USER_DIAGRAM_CIRCULAR_ARROW_VALUE_9"/>
</p:tagLst>
</file>

<file path=ppt/tags/tag48.xml><?xml version="1.0" encoding="utf-8"?>
<p:tagLst xmlns:p="http://schemas.openxmlformats.org/presentationml/2006/main">
  <p:tag name="POWER_USER_DIAGRAM_CIRCULAR_ARROW_KEY" val="POWER_USER_DIAGRAM_CIRCULAR_ARROW_VALUE_50"/>
</p:tagLst>
</file>

<file path=ppt/tags/tag480.xml><?xml version="1.0" encoding="utf-8"?>
<p:tagLst xmlns:p="http://schemas.openxmlformats.org/presentationml/2006/main">
  <p:tag name="POWER_USER_DIAGRAM_CIRCULAR_ARROW_KEY" val="POWER_USER_DIAGRAM_CIRCULAR_ARROW_VALUE_18"/>
</p:tagLst>
</file>

<file path=ppt/tags/tag4800.xml><?xml version="1.0" encoding="utf-8"?>
<p:tagLst xmlns:p="http://schemas.openxmlformats.org/presentationml/2006/main">
  <p:tag name="POWER_USER_DIAGRAM_CIRCULAR_ARROW_KEY" val="POWER_USER_DIAGRAM_CIRCULAR_ARROW_VALUE_10"/>
</p:tagLst>
</file>

<file path=ppt/tags/tag4801.xml><?xml version="1.0" encoding="utf-8"?>
<p:tagLst xmlns:p="http://schemas.openxmlformats.org/presentationml/2006/main">
  <p:tag name="POWER_USER_DIAGRAM_CIRCULAR_ARROW_KEY" val="POWER_USER_DIAGRAM_CIRCULAR_ARROW_VALUE_11"/>
</p:tagLst>
</file>

<file path=ppt/tags/tag4802.xml><?xml version="1.0" encoding="utf-8"?>
<p:tagLst xmlns:p="http://schemas.openxmlformats.org/presentationml/2006/main">
  <p:tag name="POWER_USER_DIAGRAM_CIRCULAR_ARROW_KEY" val="POWER_USER_DIAGRAM_CIRCULAR_ARROW_VALUE_12"/>
</p:tagLst>
</file>

<file path=ppt/tags/tag4803.xml><?xml version="1.0" encoding="utf-8"?>
<p:tagLst xmlns:p="http://schemas.openxmlformats.org/presentationml/2006/main">
  <p:tag name="POWER_USER_DIAGRAM_CIRCULAR_ARROW_KEY" val="POWER_USER_DIAGRAM_CIRCULAR_ARROW_VALUE_13"/>
</p:tagLst>
</file>

<file path=ppt/tags/tag4804.xml><?xml version="1.0" encoding="utf-8"?>
<p:tagLst xmlns:p="http://schemas.openxmlformats.org/presentationml/2006/main">
  <p:tag name="POWER_USER_DIAGRAM_CIRCULAR_ARROW_KEY" val="POWER_USER_DIAGRAM_CIRCULAR_ARROW_VALUE_14"/>
</p:tagLst>
</file>

<file path=ppt/tags/tag4805.xml><?xml version="1.0" encoding="utf-8"?>
<p:tagLst xmlns:p="http://schemas.openxmlformats.org/presentationml/2006/main">
  <p:tag name="POWER_USER_DIAGRAM_CIRCULAR_ARROW_KEY" val="POWER_USER_DIAGRAM_CIRCULAR_ARROW_VALUE_15"/>
</p:tagLst>
</file>

<file path=ppt/tags/tag4806.xml><?xml version="1.0" encoding="utf-8"?>
<p:tagLst xmlns:p="http://schemas.openxmlformats.org/presentationml/2006/main">
  <p:tag name="POWER_USER_DIAGRAM_CIRCULAR_ARROW_KEY" val="POWER_USER_DIAGRAM_CIRCULAR_ARROW_VALUE_16"/>
</p:tagLst>
</file>

<file path=ppt/tags/tag4807.xml><?xml version="1.0" encoding="utf-8"?>
<p:tagLst xmlns:p="http://schemas.openxmlformats.org/presentationml/2006/main">
  <p:tag name="POWER_USER_DIAGRAM_CIRCULAR_ARROW_KEY" val="POWER_USER_DIAGRAM_CIRCULAR_ARROW_VALUE_17"/>
</p:tagLst>
</file>

<file path=ppt/tags/tag4808.xml><?xml version="1.0" encoding="utf-8"?>
<p:tagLst xmlns:p="http://schemas.openxmlformats.org/presentationml/2006/main">
  <p:tag name="POWER_USER_DIAGRAM_CIRCULAR_ARROW_KEY" val="POWER_USER_DIAGRAM_CIRCULAR_ARROW_VALUE_18"/>
</p:tagLst>
</file>

<file path=ppt/tags/tag4809.xml><?xml version="1.0" encoding="utf-8"?>
<p:tagLst xmlns:p="http://schemas.openxmlformats.org/presentationml/2006/main">
  <p:tag name="POWER_USER_DIAGRAM_CIRCULAR_ARROW_KEY" val="POWER_USER_DIAGRAM_CIRCULAR_ARROW_VALUE_19"/>
</p:tagLst>
</file>

<file path=ppt/tags/tag481.xml><?xml version="1.0" encoding="utf-8"?>
<p:tagLst xmlns:p="http://schemas.openxmlformats.org/presentationml/2006/main">
  <p:tag name="POWER_USER_DIAGRAM_CIRCULAR_ARROW_KEY" val="POWER_USER_DIAGRAM_CIRCULAR_ARROW_VALUE_19"/>
</p:tagLst>
</file>

<file path=ppt/tags/tag4810.xml><?xml version="1.0" encoding="utf-8"?>
<p:tagLst xmlns:p="http://schemas.openxmlformats.org/presentationml/2006/main">
  <p:tag name="POWER_USER_DIAGRAM_CIRCULAR_ARROW_KEY" val="POWER_USER_DIAGRAM_CIRCULAR_ARROW_VALUE_20"/>
</p:tagLst>
</file>

<file path=ppt/tags/tag4811.xml><?xml version="1.0" encoding="utf-8"?>
<p:tagLst xmlns:p="http://schemas.openxmlformats.org/presentationml/2006/main">
  <p:tag name="POWER_USER_DIAGRAM_CIRCULAR_ARROW_KEY" val="POWER_USER_DIAGRAM_CIRCULAR_ARROW_VALUE_21"/>
</p:tagLst>
</file>

<file path=ppt/tags/tag4812.xml><?xml version="1.0" encoding="utf-8"?>
<p:tagLst xmlns:p="http://schemas.openxmlformats.org/presentationml/2006/main">
  <p:tag name="POWER_USER_DIAGRAM_CIRCULAR_ARROW_KEY" val="POWER_USER_DIAGRAM_CIRCULAR_ARROW_VALUE_22"/>
</p:tagLst>
</file>

<file path=ppt/tags/tag4813.xml><?xml version="1.0" encoding="utf-8"?>
<p:tagLst xmlns:p="http://schemas.openxmlformats.org/presentationml/2006/main">
  <p:tag name="POWER_USER_DIAGRAM_CIRCULAR_ARROW_KEY" val="POWER_USER_DIAGRAM_CIRCULAR_ARROW_VALUE_23"/>
</p:tagLst>
</file>

<file path=ppt/tags/tag4814.xml><?xml version="1.0" encoding="utf-8"?>
<p:tagLst xmlns:p="http://schemas.openxmlformats.org/presentationml/2006/main">
  <p:tag name="POWER_USER_DIAGRAM_CIRCULAR_ARROW_KEY" val="POWER_USER_DIAGRAM_CIRCULAR_ARROW_VALUE_24"/>
</p:tagLst>
</file>

<file path=ppt/tags/tag4815.xml><?xml version="1.0" encoding="utf-8"?>
<p:tagLst xmlns:p="http://schemas.openxmlformats.org/presentationml/2006/main">
  <p:tag name="POWER_USER_DIAGRAM_CIRCULAR_ARROW_KEY" val="POWER_USER_DIAGRAM_CIRCULAR_ARROW_VALUE_25"/>
</p:tagLst>
</file>

<file path=ppt/tags/tag4816.xml><?xml version="1.0" encoding="utf-8"?>
<p:tagLst xmlns:p="http://schemas.openxmlformats.org/presentationml/2006/main">
  <p:tag name="POWER_USER_DIAGRAM_CIRCULAR_ARROW_KEY" val="POWER_USER_DIAGRAM_CIRCULAR_ARROW_VALUE_26"/>
</p:tagLst>
</file>

<file path=ppt/tags/tag4817.xml><?xml version="1.0" encoding="utf-8"?>
<p:tagLst xmlns:p="http://schemas.openxmlformats.org/presentationml/2006/main">
  <p:tag name="POWER_USER_DIAGRAM_CIRCULAR_ARROW_KEY" val="POWER_USER_DIAGRAM_CIRCULAR_ARROW_VALUE_27"/>
</p:tagLst>
</file>

<file path=ppt/tags/tag4818.xml><?xml version="1.0" encoding="utf-8"?>
<p:tagLst xmlns:p="http://schemas.openxmlformats.org/presentationml/2006/main">
  <p:tag name="POWER_USER_DIAGRAM_CIRCULAR_ARROW_KEY" val="POWER_USER_DIAGRAM_CIRCULAR_ARROW_VALUE_28"/>
</p:tagLst>
</file>

<file path=ppt/tags/tag4819.xml><?xml version="1.0" encoding="utf-8"?>
<p:tagLst xmlns:p="http://schemas.openxmlformats.org/presentationml/2006/main">
  <p:tag name="POWER_USER_DIAGRAM_CIRCULAR_ARROW_KEY" val="POWER_USER_DIAGRAM_CIRCULAR_ARROW_VALUE_29"/>
</p:tagLst>
</file>

<file path=ppt/tags/tag482.xml><?xml version="1.0" encoding="utf-8"?>
<p:tagLst xmlns:p="http://schemas.openxmlformats.org/presentationml/2006/main">
  <p:tag name="POWER_USER_DIAGRAM_CIRCULAR_ARROW_KEY" val="POWER_USER_DIAGRAM_CIRCULAR_ARROW_VALUE_20"/>
</p:tagLst>
</file>

<file path=ppt/tags/tag4820.xml><?xml version="1.0" encoding="utf-8"?>
<p:tagLst xmlns:p="http://schemas.openxmlformats.org/presentationml/2006/main">
  <p:tag name="POWER_USER_DIAGRAM_CIRCULAR_ARROW_KEY" val="POWER_USER_DIAGRAM_CIRCULAR_ARROW_VALUE_30"/>
</p:tagLst>
</file>

<file path=ppt/tags/tag4821.xml><?xml version="1.0" encoding="utf-8"?>
<p:tagLst xmlns:p="http://schemas.openxmlformats.org/presentationml/2006/main">
  <p:tag name="POWER_USER_DIAGRAM_CIRCULAR_ARROW_KEY" val="POWER_USER_DIAGRAM_CIRCULAR_ARROW_VALUE_31"/>
</p:tagLst>
</file>

<file path=ppt/tags/tag4822.xml><?xml version="1.0" encoding="utf-8"?>
<p:tagLst xmlns:p="http://schemas.openxmlformats.org/presentationml/2006/main">
  <p:tag name="POWER_USER_DIAGRAM_CIRCULAR_ARROW_KEY" val="POWER_USER_DIAGRAM_CIRCULAR_ARROW_VALUE_32"/>
</p:tagLst>
</file>

<file path=ppt/tags/tag4823.xml><?xml version="1.0" encoding="utf-8"?>
<p:tagLst xmlns:p="http://schemas.openxmlformats.org/presentationml/2006/main">
  <p:tag name="POWER_USER_DIAGRAM_CIRCULAR_ARROW_KEY" val="POWER_USER_DIAGRAM_CIRCULAR_ARROW_VALUE_33"/>
</p:tagLst>
</file>

<file path=ppt/tags/tag4824.xml><?xml version="1.0" encoding="utf-8"?>
<p:tagLst xmlns:p="http://schemas.openxmlformats.org/presentationml/2006/main">
  <p:tag name="POWER_USER_DIAGRAM_CIRCULAR_ARROW_KEY" val="POWER_USER_DIAGRAM_CIRCULAR_ARROW_VALUE_34"/>
</p:tagLst>
</file>

<file path=ppt/tags/tag4825.xml><?xml version="1.0" encoding="utf-8"?>
<p:tagLst xmlns:p="http://schemas.openxmlformats.org/presentationml/2006/main">
  <p:tag name="POWER_USER_DIAGRAM_CIRCULAR_ARROW_KEY" val="POWER_USER_DIAGRAM_CIRCULAR_ARROW_VALUE_35"/>
</p:tagLst>
</file>

<file path=ppt/tags/tag4826.xml><?xml version="1.0" encoding="utf-8"?>
<p:tagLst xmlns:p="http://schemas.openxmlformats.org/presentationml/2006/main">
  <p:tag name="POWER_USER_DIAGRAM_CIRCULAR_ARROW_KEY" val="POWER_USER_DIAGRAM_CIRCULAR_ARROW_VALUE_36"/>
</p:tagLst>
</file>

<file path=ppt/tags/tag4827.xml><?xml version="1.0" encoding="utf-8"?>
<p:tagLst xmlns:p="http://schemas.openxmlformats.org/presentationml/2006/main">
  <p:tag name="POWER_USER_DIAGRAM_CIRCULAR_ARROW_KEY" val="POWER_USER_DIAGRAM_CIRCULAR_ARROW_VALUE_37"/>
</p:tagLst>
</file>

<file path=ppt/tags/tag4828.xml><?xml version="1.0" encoding="utf-8"?>
<p:tagLst xmlns:p="http://schemas.openxmlformats.org/presentationml/2006/main">
  <p:tag name="POWER_USER_DIAGRAM_CIRCULAR_ARROW_KEY" val="POWER_USER_DIAGRAM_CIRCULAR_ARROW_VALUE_38"/>
</p:tagLst>
</file>

<file path=ppt/tags/tag4829.xml><?xml version="1.0" encoding="utf-8"?>
<p:tagLst xmlns:p="http://schemas.openxmlformats.org/presentationml/2006/main">
  <p:tag name="POWER_USER_DIAGRAM_CIRCULAR_ARROW_KEY" val="POWER_USER_DIAGRAM_CIRCULAR_ARROW_VALUE_39"/>
</p:tagLst>
</file>

<file path=ppt/tags/tag483.xml><?xml version="1.0" encoding="utf-8"?>
<p:tagLst xmlns:p="http://schemas.openxmlformats.org/presentationml/2006/main">
  <p:tag name="POWER_USER_DIAGRAM_CIRCULAR_ARROW_KEY" val="POWER_USER_DIAGRAM_CIRCULAR_ARROW_VALUE_21"/>
</p:tagLst>
</file>

<file path=ppt/tags/tag4830.xml><?xml version="1.0" encoding="utf-8"?>
<p:tagLst xmlns:p="http://schemas.openxmlformats.org/presentationml/2006/main">
  <p:tag name="POWER_USER_DIAGRAM_CIRCULAR_ARROW_KEY" val="POWER_USER_DIAGRAM_CIRCULAR_ARROW_VALUE_40"/>
</p:tagLst>
</file>

<file path=ppt/tags/tag4831.xml><?xml version="1.0" encoding="utf-8"?>
<p:tagLst xmlns:p="http://schemas.openxmlformats.org/presentationml/2006/main">
  <p:tag name="POWER_USER_DIAGRAM_CIRCULAR_ARROW_KEY" val="POWER_USER_DIAGRAM_CIRCULAR_ARROW_VALUE_41"/>
</p:tagLst>
</file>

<file path=ppt/tags/tag4832.xml><?xml version="1.0" encoding="utf-8"?>
<p:tagLst xmlns:p="http://schemas.openxmlformats.org/presentationml/2006/main">
  <p:tag name="POWER_USER_DIAGRAM_CIRCULAR_ARROW_KEY" val="POWER_USER_DIAGRAM_CIRCULAR_ARROW_VALUE_42"/>
</p:tagLst>
</file>

<file path=ppt/tags/tag4833.xml><?xml version="1.0" encoding="utf-8"?>
<p:tagLst xmlns:p="http://schemas.openxmlformats.org/presentationml/2006/main">
  <p:tag name="POWER_USER_DIAGRAM_CIRCULAR_ARROW_KEY" val="POWER_USER_DIAGRAM_CIRCULAR_ARROW_VALUE_43"/>
</p:tagLst>
</file>

<file path=ppt/tags/tag4834.xml><?xml version="1.0" encoding="utf-8"?>
<p:tagLst xmlns:p="http://schemas.openxmlformats.org/presentationml/2006/main">
  <p:tag name="POWER_USER_DIAGRAM_CIRCULAR_ARROW_KEY" val="POWER_USER_DIAGRAM_CIRCULAR_ARROW_VALUE_44"/>
</p:tagLst>
</file>

<file path=ppt/tags/tag4835.xml><?xml version="1.0" encoding="utf-8"?>
<p:tagLst xmlns:p="http://schemas.openxmlformats.org/presentationml/2006/main">
  <p:tag name="POWER_USER_DIAGRAM_CIRCULAR_ARROW_KEY" val="POWER_USER_DIAGRAM_CIRCULAR_ARROW_VALUE_45"/>
</p:tagLst>
</file>

<file path=ppt/tags/tag4836.xml><?xml version="1.0" encoding="utf-8"?>
<p:tagLst xmlns:p="http://schemas.openxmlformats.org/presentationml/2006/main">
  <p:tag name="POWER_USER_DIAGRAM_CIRCULAR_ARROW_KEY" val="POWER_USER_DIAGRAM_CIRCULAR_ARROW_VALUE_46"/>
</p:tagLst>
</file>

<file path=ppt/tags/tag4837.xml><?xml version="1.0" encoding="utf-8"?>
<p:tagLst xmlns:p="http://schemas.openxmlformats.org/presentationml/2006/main">
  <p:tag name="POWER_USER_DIAGRAM_CIRCULAR_ARROW_KEY" val="POWER_USER_DIAGRAM_CIRCULAR_ARROW_VALUE_47"/>
</p:tagLst>
</file>

<file path=ppt/tags/tag4838.xml><?xml version="1.0" encoding="utf-8"?>
<p:tagLst xmlns:p="http://schemas.openxmlformats.org/presentationml/2006/main">
  <p:tag name="POWER_USER_DIAGRAM_CIRCULAR_ARROW_KEY" val="POWER_USER_DIAGRAM_CIRCULAR_ARROW_VALUE_48"/>
</p:tagLst>
</file>

<file path=ppt/tags/tag4839.xml><?xml version="1.0" encoding="utf-8"?>
<p:tagLst xmlns:p="http://schemas.openxmlformats.org/presentationml/2006/main">
  <p:tag name="POWER_USER_DIAGRAM_CIRCULAR_ARROW_KEY" val="POWER_USER_DIAGRAM_CIRCULAR_ARROW_VALUE_49"/>
</p:tagLst>
</file>

<file path=ppt/tags/tag484.xml><?xml version="1.0" encoding="utf-8"?>
<p:tagLst xmlns:p="http://schemas.openxmlformats.org/presentationml/2006/main">
  <p:tag name="POWER_USER_DIAGRAM_CIRCULAR_ARROW_KEY" val="POWER_USER_DIAGRAM_CIRCULAR_ARROW_VALUE_22"/>
</p:tagLst>
</file>

<file path=ppt/tags/tag4840.xml><?xml version="1.0" encoding="utf-8"?>
<p:tagLst xmlns:p="http://schemas.openxmlformats.org/presentationml/2006/main">
  <p:tag name="POWER_USER_DIAGRAM_CIRCULAR_ARROW_KEY" val="POWER_USER_DIAGRAM_CIRCULAR_ARROW_VALUE_50"/>
</p:tagLst>
</file>

<file path=ppt/tags/tag4841.xml><?xml version="1.0" encoding="utf-8"?>
<p:tagLst xmlns:p="http://schemas.openxmlformats.org/presentationml/2006/main">
  <p:tag name="POWER_USER_DIAGRAM_CIRCULAR_ARROW_KEY" val="POWER_USER_DIAGRAM_CIRCULAR_ARROW_VALUE_5"/>
</p:tagLst>
</file>

<file path=ppt/tags/tag4842.xml><?xml version="1.0" encoding="utf-8"?>
<p:tagLst xmlns:p="http://schemas.openxmlformats.org/presentationml/2006/main">
  <p:tag name="POWER_USER_DIAGRAM_CIRCULAR_ARROW_KEY" val="POWER_USER_DIAGRAM_CIRCULAR_ARROW_VALUE_6"/>
</p:tagLst>
</file>

<file path=ppt/tags/tag4843.xml><?xml version="1.0" encoding="utf-8"?>
<p:tagLst xmlns:p="http://schemas.openxmlformats.org/presentationml/2006/main">
  <p:tag name="POWER_USER_DIAGRAM_CIRCULAR_ARROW_KEY" val="POWER_USER_DIAGRAM_CIRCULAR_ARROW_VALUE_7"/>
</p:tagLst>
</file>

<file path=ppt/tags/tag4844.xml><?xml version="1.0" encoding="utf-8"?>
<p:tagLst xmlns:p="http://schemas.openxmlformats.org/presentationml/2006/main">
  <p:tag name="POWER_USER_DIAGRAM_CIRCULAR_ARROW_KEY" val="POWER_USER_DIAGRAM_CIRCULAR_ARROW_VALUE_8"/>
</p:tagLst>
</file>

<file path=ppt/tags/tag4845.xml><?xml version="1.0" encoding="utf-8"?>
<p:tagLst xmlns:p="http://schemas.openxmlformats.org/presentationml/2006/main">
  <p:tag name="POWER_USER_DIAGRAM_CIRCULAR_ARROW_KEY" val="POWER_USER_DIAGRAM_CIRCULAR_ARROW_VALUE_9"/>
</p:tagLst>
</file>

<file path=ppt/tags/tag4846.xml><?xml version="1.0" encoding="utf-8"?>
<p:tagLst xmlns:p="http://schemas.openxmlformats.org/presentationml/2006/main">
  <p:tag name="POWER_USER_DIAGRAM_CIRCULAR_ARROW_KEY" val="POWER_USER_DIAGRAM_CIRCULAR_ARROW_VALUE_10"/>
</p:tagLst>
</file>

<file path=ppt/tags/tag4847.xml><?xml version="1.0" encoding="utf-8"?>
<p:tagLst xmlns:p="http://schemas.openxmlformats.org/presentationml/2006/main">
  <p:tag name="POWER_USER_DIAGRAM_CIRCULAR_ARROW_KEY" val="POWER_USER_DIAGRAM_CIRCULAR_ARROW_VALUE_11"/>
</p:tagLst>
</file>

<file path=ppt/tags/tag4848.xml><?xml version="1.0" encoding="utf-8"?>
<p:tagLst xmlns:p="http://schemas.openxmlformats.org/presentationml/2006/main">
  <p:tag name="POWER_USER_DIAGRAM_CIRCULAR_ARROW_KEY" val="POWER_USER_DIAGRAM_CIRCULAR_ARROW_VALUE_12"/>
</p:tagLst>
</file>

<file path=ppt/tags/tag4849.xml><?xml version="1.0" encoding="utf-8"?>
<p:tagLst xmlns:p="http://schemas.openxmlformats.org/presentationml/2006/main">
  <p:tag name="POWER_USER_DIAGRAM_CIRCULAR_ARROW_KEY" val="POWER_USER_DIAGRAM_CIRCULAR_ARROW_VALUE_13"/>
</p:tagLst>
</file>

<file path=ppt/tags/tag485.xml><?xml version="1.0" encoding="utf-8"?>
<p:tagLst xmlns:p="http://schemas.openxmlformats.org/presentationml/2006/main">
  <p:tag name="POWER_USER_DIAGRAM_CIRCULAR_ARROW_KEY" val="POWER_USER_DIAGRAM_CIRCULAR_ARROW_VALUE_23"/>
</p:tagLst>
</file>

<file path=ppt/tags/tag4850.xml><?xml version="1.0" encoding="utf-8"?>
<p:tagLst xmlns:p="http://schemas.openxmlformats.org/presentationml/2006/main">
  <p:tag name="POWER_USER_DIAGRAM_CIRCULAR_ARROW_KEY" val="POWER_USER_DIAGRAM_CIRCULAR_ARROW_VALUE_14"/>
</p:tagLst>
</file>

<file path=ppt/tags/tag4851.xml><?xml version="1.0" encoding="utf-8"?>
<p:tagLst xmlns:p="http://schemas.openxmlformats.org/presentationml/2006/main">
  <p:tag name="POWER_USER_DIAGRAM_CIRCULAR_ARROW_KEY" val="POWER_USER_DIAGRAM_CIRCULAR_ARROW_VALUE_15"/>
</p:tagLst>
</file>

<file path=ppt/tags/tag4852.xml><?xml version="1.0" encoding="utf-8"?>
<p:tagLst xmlns:p="http://schemas.openxmlformats.org/presentationml/2006/main">
  <p:tag name="POWER_USER_DIAGRAM_CIRCULAR_ARROW_KEY" val="POWER_USER_DIAGRAM_CIRCULAR_ARROW_VALUE_16"/>
</p:tagLst>
</file>

<file path=ppt/tags/tag4853.xml><?xml version="1.0" encoding="utf-8"?>
<p:tagLst xmlns:p="http://schemas.openxmlformats.org/presentationml/2006/main">
  <p:tag name="POWER_USER_DIAGRAM_CIRCULAR_ARROW_KEY" val="POWER_USER_DIAGRAM_CIRCULAR_ARROW_VALUE_17"/>
</p:tagLst>
</file>

<file path=ppt/tags/tag4854.xml><?xml version="1.0" encoding="utf-8"?>
<p:tagLst xmlns:p="http://schemas.openxmlformats.org/presentationml/2006/main">
  <p:tag name="POWER_USER_DIAGRAM_CIRCULAR_ARROW_KEY" val="POWER_USER_DIAGRAM_CIRCULAR_ARROW_VALUE_18"/>
</p:tagLst>
</file>

<file path=ppt/tags/tag4855.xml><?xml version="1.0" encoding="utf-8"?>
<p:tagLst xmlns:p="http://schemas.openxmlformats.org/presentationml/2006/main">
  <p:tag name="POWER_USER_DIAGRAM_CIRCULAR_ARROW_KEY" val="POWER_USER_DIAGRAM_CIRCULAR_ARROW_VALUE_19"/>
</p:tagLst>
</file>

<file path=ppt/tags/tag4856.xml><?xml version="1.0" encoding="utf-8"?>
<p:tagLst xmlns:p="http://schemas.openxmlformats.org/presentationml/2006/main">
  <p:tag name="POWER_USER_DIAGRAM_CIRCULAR_ARROW_KEY" val="POWER_USER_DIAGRAM_CIRCULAR_ARROW_VALUE_20"/>
</p:tagLst>
</file>

<file path=ppt/tags/tag4857.xml><?xml version="1.0" encoding="utf-8"?>
<p:tagLst xmlns:p="http://schemas.openxmlformats.org/presentationml/2006/main">
  <p:tag name="POWER_USER_DIAGRAM_CIRCULAR_ARROW_KEY" val="POWER_USER_DIAGRAM_CIRCULAR_ARROW_VALUE_21"/>
</p:tagLst>
</file>

<file path=ppt/tags/tag4858.xml><?xml version="1.0" encoding="utf-8"?>
<p:tagLst xmlns:p="http://schemas.openxmlformats.org/presentationml/2006/main">
  <p:tag name="POWER_USER_DIAGRAM_CIRCULAR_ARROW_KEY" val="POWER_USER_DIAGRAM_CIRCULAR_ARROW_VALUE_22"/>
</p:tagLst>
</file>

<file path=ppt/tags/tag4859.xml><?xml version="1.0" encoding="utf-8"?>
<p:tagLst xmlns:p="http://schemas.openxmlformats.org/presentationml/2006/main">
  <p:tag name="POWER_USER_DIAGRAM_CIRCULAR_ARROW_KEY" val="POWER_USER_DIAGRAM_CIRCULAR_ARROW_VALUE_23"/>
</p:tagLst>
</file>

<file path=ppt/tags/tag486.xml><?xml version="1.0" encoding="utf-8"?>
<p:tagLst xmlns:p="http://schemas.openxmlformats.org/presentationml/2006/main">
  <p:tag name="POWER_USER_DIAGRAM_CIRCULAR_ARROW_KEY" val="POWER_USER_DIAGRAM_CIRCULAR_ARROW_VALUE_24"/>
</p:tagLst>
</file>

<file path=ppt/tags/tag4860.xml><?xml version="1.0" encoding="utf-8"?>
<p:tagLst xmlns:p="http://schemas.openxmlformats.org/presentationml/2006/main">
  <p:tag name="POWER_USER_DIAGRAM_CIRCULAR_ARROW_KEY" val="POWER_USER_DIAGRAM_CIRCULAR_ARROW_VALUE_24"/>
</p:tagLst>
</file>

<file path=ppt/tags/tag4861.xml><?xml version="1.0" encoding="utf-8"?>
<p:tagLst xmlns:p="http://schemas.openxmlformats.org/presentationml/2006/main">
  <p:tag name="POWER_USER_DIAGRAM_CIRCULAR_ARROW_KEY" val="POWER_USER_DIAGRAM_CIRCULAR_ARROW_VALUE_25"/>
</p:tagLst>
</file>

<file path=ppt/tags/tag4862.xml><?xml version="1.0" encoding="utf-8"?>
<p:tagLst xmlns:p="http://schemas.openxmlformats.org/presentationml/2006/main">
  <p:tag name="POWER_USER_DIAGRAM_CIRCULAR_ARROW_KEY" val="POWER_USER_DIAGRAM_CIRCULAR_ARROW_VALUE_26"/>
</p:tagLst>
</file>

<file path=ppt/tags/tag4863.xml><?xml version="1.0" encoding="utf-8"?>
<p:tagLst xmlns:p="http://schemas.openxmlformats.org/presentationml/2006/main">
  <p:tag name="POWER_USER_DIAGRAM_CIRCULAR_ARROW_KEY" val="POWER_USER_DIAGRAM_CIRCULAR_ARROW_VALUE_27"/>
</p:tagLst>
</file>

<file path=ppt/tags/tag4864.xml><?xml version="1.0" encoding="utf-8"?>
<p:tagLst xmlns:p="http://schemas.openxmlformats.org/presentationml/2006/main">
  <p:tag name="POWER_USER_DIAGRAM_CIRCULAR_ARROW_KEY" val="POWER_USER_DIAGRAM_CIRCULAR_ARROW_VALUE_28"/>
</p:tagLst>
</file>

<file path=ppt/tags/tag4865.xml><?xml version="1.0" encoding="utf-8"?>
<p:tagLst xmlns:p="http://schemas.openxmlformats.org/presentationml/2006/main">
  <p:tag name="POWER_USER_DIAGRAM_CIRCULAR_ARROW_KEY" val="POWER_USER_DIAGRAM_CIRCULAR_ARROW_VALUE_29"/>
</p:tagLst>
</file>

<file path=ppt/tags/tag4866.xml><?xml version="1.0" encoding="utf-8"?>
<p:tagLst xmlns:p="http://schemas.openxmlformats.org/presentationml/2006/main">
  <p:tag name="POWER_USER_DIAGRAM_CIRCULAR_ARROW_KEY" val="POWER_USER_DIAGRAM_CIRCULAR_ARROW_VALUE_30"/>
</p:tagLst>
</file>

<file path=ppt/tags/tag4867.xml><?xml version="1.0" encoding="utf-8"?>
<p:tagLst xmlns:p="http://schemas.openxmlformats.org/presentationml/2006/main">
  <p:tag name="POWER_USER_DIAGRAM_CIRCULAR_ARROW_KEY" val="POWER_USER_DIAGRAM_CIRCULAR_ARROW_VALUE_31"/>
</p:tagLst>
</file>

<file path=ppt/tags/tag4868.xml><?xml version="1.0" encoding="utf-8"?>
<p:tagLst xmlns:p="http://schemas.openxmlformats.org/presentationml/2006/main">
  <p:tag name="POWER_USER_DIAGRAM_CIRCULAR_ARROW_KEY" val="POWER_USER_DIAGRAM_CIRCULAR_ARROW_VALUE_32"/>
</p:tagLst>
</file>

<file path=ppt/tags/tag4869.xml><?xml version="1.0" encoding="utf-8"?>
<p:tagLst xmlns:p="http://schemas.openxmlformats.org/presentationml/2006/main">
  <p:tag name="POWER_USER_DIAGRAM_CIRCULAR_ARROW_KEY" val="POWER_USER_DIAGRAM_CIRCULAR_ARROW_VALUE_33"/>
</p:tagLst>
</file>

<file path=ppt/tags/tag487.xml><?xml version="1.0" encoding="utf-8"?>
<p:tagLst xmlns:p="http://schemas.openxmlformats.org/presentationml/2006/main">
  <p:tag name="POWER_USER_DIAGRAM_CIRCULAR_ARROW_KEY" val="POWER_USER_DIAGRAM_CIRCULAR_ARROW_VALUE_25"/>
</p:tagLst>
</file>

<file path=ppt/tags/tag4870.xml><?xml version="1.0" encoding="utf-8"?>
<p:tagLst xmlns:p="http://schemas.openxmlformats.org/presentationml/2006/main">
  <p:tag name="POWER_USER_DIAGRAM_CIRCULAR_ARROW_KEY" val="POWER_USER_DIAGRAM_CIRCULAR_ARROW_VALUE_34"/>
</p:tagLst>
</file>

<file path=ppt/tags/tag4871.xml><?xml version="1.0" encoding="utf-8"?>
<p:tagLst xmlns:p="http://schemas.openxmlformats.org/presentationml/2006/main">
  <p:tag name="POWER_USER_DIAGRAM_CIRCULAR_ARROW_KEY" val="POWER_USER_DIAGRAM_CIRCULAR_ARROW_VALUE_35"/>
</p:tagLst>
</file>

<file path=ppt/tags/tag4872.xml><?xml version="1.0" encoding="utf-8"?>
<p:tagLst xmlns:p="http://schemas.openxmlformats.org/presentationml/2006/main">
  <p:tag name="POWER_USER_DIAGRAM_CIRCULAR_ARROW_KEY" val="POWER_USER_DIAGRAM_CIRCULAR_ARROW_VALUE_36"/>
</p:tagLst>
</file>

<file path=ppt/tags/tag4873.xml><?xml version="1.0" encoding="utf-8"?>
<p:tagLst xmlns:p="http://schemas.openxmlformats.org/presentationml/2006/main">
  <p:tag name="POWER_USER_DIAGRAM_CIRCULAR_ARROW_KEY" val="POWER_USER_DIAGRAM_CIRCULAR_ARROW_VALUE_37"/>
</p:tagLst>
</file>

<file path=ppt/tags/tag4874.xml><?xml version="1.0" encoding="utf-8"?>
<p:tagLst xmlns:p="http://schemas.openxmlformats.org/presentationml/2006/main">
  <p:tag name="POWER_USER_DIAGRAM_CIRCULAR_ARROW_KEY" val="POWER_USER_DIAGRAM_CIRCULAR_ARROW_VALUE_38"/>
</p:tagLst>
</file>

<file path=ppt/tags/tag4875.xml><?xml version="1.0" encoding="utf-8"?>
<p:tagLst xmlns:p="http://schemas.openxmlformats.org/presentationml/2006/main">
  <p:tag name="POWER_USER_DIAGRAM_CIRCULAR_ARROW_KEY" val="POWER_USER_DIAGRAM_CIRCULAR_ARROW_VALUE_39"/>
</p:tagLst>
</file>

<file path=ppt/tags/tag4876.xml><?xml version="1.0" encoding="utf-8"?>
<p:tagLst xmlns:p="http://schemas.openxmlformats.org/presentationml/2006/main">
  <p:tag name="POWER_USER_DIAGRAM_CIRCULAR_ARROW_KEY" val="POWER_USER_DIAGRAM_CIRCULAR_ARROW_VALUE_40"/>
</p:tagLst>
</file>

<file path=ppt/tags/tag4877.xml><?xml version="1.0" encoding="utf-8"?>
<p:tagLst xmlns:p="http://schemas.openxmlformats.org/presentationml/2006/main">
  <p:tag name="POWER_USER_DIAGRAM_CIRCULAR_ARROW_KEY" val="POWER_USER_DIAGRAM_CIRCULAR_ARROW_VALUE_41"/>
</p:tagLst>
</file>

<file path=ppt/tags/tag4878.xml><?xml version="1.0" encoding="utf-8"?>
<p:tagLst xmlns:p="http://schemas.openxmlformats.org/presentationml/2006/main">
  <p:tag name="POWER_USER_DIAGRAM_CIRCULAR_ARROW_KEY" val="POWER_USER_DIAGRAM_CIRCULAR_ARROW_VALUE_42"/>
</p:tagLst>
</file>

<file path=ppt/tags/tag4879.xml><?xml version="1.0" encoding="utf-8"?>
<p:tagLst xmlns:p="http://schemas.openxmlformats.org/presentationml/2006/main">
  <p:tag name="POWER_USER_DIAGRAM_CIRCULAR_ARROW_KEY" val="POWER_USER_DIAGRAM_CIRCULAR_ARROW_VALUE_43"/>
</p:tagLst>
</file>

<file path=ppt/tags/tag488.xml><?xml version="1.0" encoding="utf-8"?>
<p:tagLst xmlns:p="http://schemas.openxmlformats.org/presentationml/2006/main">
  <p:tag name="POWER_USER_DIAGRAM_CIRCULAR_ARROW_KEY" val="POWER_USER_DIAGRAM_CIRCULAR_ARROW_VALUE_26"/>
</p:tagLst>
</file>

<file path=ppt/tags/tag4880.xml><?xml version="1.0" encoding="utf-8"?>
<p:tagLst xmlns:p="http://schemas.openxmlformats.org/presentationml/2006/main">
  <p:tag name="POWER_USER_DIAGRAM_CIRCULAR_ARROW_KEY" val="POWER_USER_DIAGRAM_CIRCULAR_ARROW_VALUE_44"/>
</p:tagLst>
</file>

<file path=ppt/tags/tag4881.xml><?xml version="1.0" encoding="utf-8"?>
<p:tagLst xmlns:p="http://schemas.openxmlformats.org/presentationml/2006/main">
  <p:tag name="POWER_USER_DIAGRAM_CIRCULAR_ARROW_KEY" val="POWER_USER_DIAGRAM_CIRCULAR_ARROW_VALUE_45"/>
</p:tagLst>
</file>

<file path=ppt/tags/tag4882.xml><?xml version="1.0" encoding="utf-8"?>
<p:tagLst xmlns:p="http://schemas.openxmlformats.org/presentationml/2006/main">
  <p:tag name="POWER_USER_DIAGRAM_CIRCULAR_ARROW_KEY" val="POWER_USER_DIAGRAM_CIRCULAR_ARROW_VALUE_46"/>
</p:tagLst>
</file>

<file path=ppt/tags/tag4883.xml><?xml version="1.0" encoding="utf-8"?>
<p:tagLst xmlns:p="http://schemas.openxmlformats.org/presentationml/2006/main">
  <p:tag name="POWER_USER_DIAGRAM_CIRCULAR_ARROW_KEY" val="POWER_USER_DIAGRAM_CIRCULAR_ARROW_VALUE_47"/>
</p:tagLst>
</file>

<file path=ppt/tags/tag4884.xml><?xml version="1.0" encoding="utf-8"?>
<p:tagLst xmlns:p="http://schemas.openxmlformats.org/presentationml/2006/main">
  <p:tag name="POWER_USER_DIAGRAM_CIRCULAR_ARROW_KEY" val="POWER_USER_DIAGRAM_CIRCULAR_ARROW_VALUE_48"/>
</p:tagLst>
</file>

<file path=ppt/tags/tag4885.xml><?xml version="1.0" encoding="utf-8"?>
<p:tagLst xmlns:p="http://schemas.openxmlformats.org/presentationml/2006/main">
  <p:tag name="POWER_USER_DIAGRAM_CIRCULAR_ARROW_KEY" val="POWER_USER_DIAGRAM_CIRCULAR_ARROW_VALUE_49"/>
</p:tagLst>
</file>

<file path=ppt/tags/tag4886.xml><?xml version="1.0" encoding="utf-8"?>
<p:tagLst xmlns:p="http://schemas.openxmlformats.org/presentationml/2006/main">
  <p:tag name="POWER_USER_DIAGRAM_CIRCULAR_ARROW_KEY" val="POWER_USER_DIAGRAM_CIRCULAR_ARROW_VALUE_50"/>
</p:tagLst>
</file>

<file path=ppt/tags/tag4887.xml><?xml version="1.0" encoding="utf-8"?>
<p:tagLst xmlns:p="http://schemas.openxmlformats.org/presentationml/2006/main">
  <p:tag name="POWER_USER_DIAGRAM_CIRCULAR_ARROW_KEY" val="POWER_USER_DIAGRAM_CIRCULAR_ARROW_VALUE_5"/>
</p:tagLst>
</file>

<file path=ppt/tags/tag4888.xml><?xml version="1.0" encoding="utf-8"?>
<p:tagLst xmlns:p="http://schemas.openxmlformats.org/presentationml/2006/main">
  <p:tag name="POWER_USER_DIAGRAM_CIRCULAR_ARROW_KEY" val="POWER_USER_DIAGRAM_CIRCULAR_ARROW_VALUE_6"/>
</p:tagLst>
</file>

<file path=ppt/tags/tag4889.xml><?xml version="1.0" encoding="utf-8"?>
<p:tagLst xmlns:p="http://schemas.openxmlformats.org/presentationml/2006/main">
  <p:tag name="POWER_USER_DIAGRAM_CIRCULAR_ARROW_KEY" val="POWER_USER_DIAGRAM_CIRCULAR_ARROW_VALUE_7"/>
</p:tagLst>
</file>

<file path=ppt/tags/tag489.xml><?xml version="1.0" encoding="utf-8"?>
<p:tagLst xmlns:p="http://schemas.openxmlformats.org/presentationml/2006/main">
  <p:tag name="POWER_USER_DIAGRAM_CIRCULAR_ARROW_KEY" val="POWER_USER_DIAGRAM_CIRCULAR_ARROW_VALUE_27"/>
</p:tagLst>
</file>

<file path=ppt/tags/tag4890.xml><?xml version="1.0" encoding="utf-8"?>
<p:tagLst xmlns:p="http://schemas.openxmlformats.org/presentationml/2006/main">
  <p:tag name="POWER_USER_DIAGRAM_CIRCULAR_ARROW_KEY" val="POWER_USER_DIAGRAM_CIRCULAR_ARROW_VALUE_8"/>
</p:tagLst>
</file>

<file path=ppt/tags/tag4891.xml><?xml version="1.0" encoding="utf-8"?>
<p:tagLst xmlns:p="http://schemas.openxmlformats.org/presentationml/2006/main">
  <p:tag name="POWER_USER_DIAGRAM_CIRCULAR_ARROW_KEY" val="POWER_USER_DIAGRAM_CIRCULAR_ARROW_VALUE_9"/>
</p:tagLst>
</file>

<file path=ppt/tags/tag4892.xml><?xml version="1.0" encoding="utf-8"?>
<p:tagLst xmlns:p="http://schemas.openxmlformats.org/presentationml/2006/main">
  <p:tag name="POWER_USER_DIAGRAM_CIRCULAR_ARROW_KEY" val="POWER_USER_DIAGRAM_CIRCULAR_ARROW_VALUE_10"/>
</p:tagLst>
</file>

<file path=ppt/tags/tag4893.xml><?xml version="1.0" encoding="utf-8"?>
<p:tagLst xmlns:p="http://schemas.openxmlformats.org/presentationml/2006/main">
  <p:tag name="POWER_USER_DIAGRAM_CIRCULAR_ARROW_KEY" val="POWER_USER_DIAGRAM_CIRCULAR_ARROW_VALUE_11"/>
</p:tagLst>
</file>

<file path=ppt/tags/tag4894.xml><?xml version="1.0" encoding="utf-8"?>
<p:tagLst xmlns:p="http://schemas.openxmlformats.org/presentationml/2006/main">
  <p:tag name="POWER_USER_DIAGRAM_CIRCULAR_ARROW_KEY" val="POWER_USER_DIAGRAM_CIRCULAR_ARROW_VALUE_12"/>
</p:tagLst>
</file>

<file path=ppt/tags/tag4895.xml><?xml version="1.0" encoding="utf-8"?>
<p:tagLst xmlns:p="http://schemas.openxmlformats.org/presentationml/2006/main">
  <p:tag name="POWER_USER_DIAGRAM_CIRCULAR_ARROW_KEY" val="POWER_USER_DIAGRAM_CIRCULAR_ARROW_VALUE_13"/>
</p:tagLst>
</file>

<file path=ppt/tags/tag4896.xml><?xml version="1.0" encoding="utf-8"?>
<p:tagLst xmlns:p="http://schemas.openxmlformats.org/presentationml/2006/main">
  <p:tag name="POWER_USER_DIAGRAM_CIRCULAR_ARROW_KEY" val="POWER_USER_DIAGRAM_CIRCULAR_ARROW_VALUE_14"/>
</p:tagLst>
</file>

<file path=ppt/tags/tag4897.xml><?xml version="1.0" encoding="utf-8"?>
<p:tagLst xmlns:p="http://schemas.openxmlformats.org/presentationml/2006/main">
  <p:tag name="POWER_USER_DIAGRAM_CIRCULAR_ARROW_KEY" val="POWER_USER_DIAGRAM_CIRCULAR_ARROW_VALUE_15"/>
</p:tagLst>
</file>

<file path=ppt/tags/tag4898.xml><?xml version="1.0" encoding="utf-8"?>
<p:tagLst xmlns:p="http://schemas.openxmlformats.org/presentationml/2006/main">
  <p:tag name="POWER_USER_DIAGRAM_CIRCULAR_ARROW_KEY" val="POWER_USER_DIAGRAM_CIRCULAR_ARROW_VALUE_16"/>
</p:tagLst>
</file>

<file path=ppt/tags/tag4899.xml><?xml version="1.0" encoding="utf-8"?>
<p:tagLst xmlns:p="http://schemas.openxmlformats.org/presentationml/2006/main">
  <p:tag name="POWER_USER_DIAGRAM_CIRCULAR_ARROW_KEY" val="POWER_USER_DIAGRAM_CIRCULAR_ARROW_VALUE_17"/>
</p:tagLst>
</file>

<file path=ppt/tags/tag49.xml><?xml version="1.0" encoding="utf-8"?>
<p:tagLst xmlns:p="http://schemas.openxmlformats.org/presentationml/2006/main">
  <p:tag name="POWER_USER_DIAGRAM_CIRCULAR_ARROW_KEY" val="POWER_USER_DIAGRAM_CIRCULAR_ARROW_VALUE_5"/>
</p:tagLst>
</file>

<file path=ppt/tags/tag490.xml><?xml version="1.0" encoding="utf-8"?>
<p:tagLst xmlns:p="http://schemas.openxmlformats.org/presentationml/2006/main">
  <p:tag name="POWER_USER_DIAGRAM_CIRCULAR_ARROW_KEY" val="POWER_USER_DIAGRAM_CIRCULAR_ARROW_VALUE_28"/>
</p:tagLst>
</file>

<file path=ppt/tags/tag4900.xml><?xml version="1.0" encoding="utf-8"?>
<p:tagLst xmlns:p="http://schemas.openxmlformats.org/presentationml/2006/main">
  <p:tag name="POWER_USER_DIAGRAM_CIRCULAR_ARROW_KEY" val="POWER_USER_DIAGRAM_CIRCULAR_ARROW_VALUE_18"/>
</p:tagLst>
</file>

<file path=ppt/tags/tag4901.xml><?xml version="1.0" encoding="utf-8"?>
<p:tagLst xmlns:p="http://schemas.openxmlformats.org/presentationml/2006/main">
  <p:tag name="POWER_USER_DIAGRAM_CIRCULAR_ARROW_KEY" val="POWER_USER_DIAGRAM_CIRCULAR_ARROW_VALUE_19"/>
</p:tagLst>
</file>

<file path=ppt/tags/tag4902.xml><?xml version="1.0" encoding="utf-8"?>
<p:tagLst xmlns:p="http://schemas.openxmlformats.org/presentationml/2006/main">
  <p:tag name="POWER_USER_DIAGRAM_CIRCULAR_ARROW_KEY" val="POWER_USER_DIAGRAM_CIRCULAR_ARROW_VALUE_20"/>
</p:tagLst>
</file>

<file path=ppt/tags/tag4903.xml><?xml version="1.0" encoding="utf-8"?>
<p:tagLst xmlns:p="http://schemas.openxmlformats.org/presentationml/2006/main">
  <p:tag name="POWER_USER_DIAGRAM_CIRCULAR_ARROW_KEY" val="POWER_USER_DIAGRAM_CIRCULAR_ARROW_VALUE_21"/>
</p:tagLst>
</file>

<file path=ppt/tags/tag4904.xml><?xml version="1.0" encoding="utf-8"?>
<p:tagLst xmlns:p="http://schemas.openxmlformats.org/presentationml/2006/main">
  <p:tag name="POWER_USER_DIAGRAM_CIRCULAR_ARROW_KEY" val="POWER_USER_DIAGRAM_CIRCULAR_ARROW_VALUE_22"/>
</p:tagLst>
</file>

<file path=ppt/tags/tag4905.xml><?xml version="1.0" encoding="utf-8"?>
<p:tagLst xmlns:p="http://schemas.openxmlformats.org/presentationml/2006/main">
  <p:tag name="POWER_USER_DIAGRAM_CIRCULAR_ARROW_KEY" val="POWER_USER_DIAGRAM_CIRCULAR_ARROW_VALUE_23"/>
</p:tagLst>
</file>

<file path=ppt/tags/tag4906.xml><?xml version="1.0" encoding="utf-8"?>
<p:tagLst xmlns:p="http://schemas.openxmlformats.org/presentationml/2006/main">
  <p:tag name="POWER_USER_DIAGRAM_CIRCULAR_ARROW_KEY" val="POWER_USER_DIAGRAM_CIRCULAR_ARROW_VALUE_24"/>
</p:tagLst>
</file>

<file path=ppt/tags/tag4907.xml><?xml version="1.0" encoding="utf-8"?>
<p:tagLst xmlns:p="http://schemas.openxmlformats.org/presentationml/2006/main">
  <p:tag name="POWER_USER_DIAGRAM_CIRCULAR_ARROW_KEY" val="POWER_USER_DIAGRAM_CIRCULAR_ARROW_VALUE_25"/>
</p:tagLst>
</file>

<file path=ppt/tags/tag4908.xml><?xml version="1.0" encoding="utf-8"?>
<p:tagLst xmlns:p="http://schemas.openxmlformats.org/presentationml/2006/main">
  <p:tag name="POWER_USER_DIAGRAM_CIRCULAR_ARROW_KEY" val="POWER_USER_DIAGRAM_CIRCULAR_ARROW_VALUE_26"/>
</p:tagLst>
</file>

<file path=ppt/tags/tag4909.xml><?xml version="1.0" encoding="utf-8"?>
<p:tagLst xmlns:p="http://schemas.openxmlformats.org/presentationml/2006/main">
  <p:tag name="POWER_USER_DIAGRAM_CIRCULAR_ARROW_KEY" val="POWER_USER_DIAGRAM_CIRCULAR_ARROW_VALUE_27"/>
</p:tagLst>
</file>

<file path=ppt/tags/tag491.xml><?xml version="1.0" encoding="utf-8"?>
<p:tagLst xmlns:p="http://schemas.openxmlformats.org/presentationml/2006/main">
  <p:tag name="POWER_USER_DIAGRAM_CIRCULAR_ARROW_KEY" val="POWER_USER_DIAGRAM_CIRCULAR_ARROW_VALUE_29"/>
</p:tagLst>
</file>

<file path=ppt/tags/tag4910.xml><?xml version="1.0" encoding="utf-8"?>
<p:tagLst xmlns:p="http://schemas.openxmlformats.org/presentationml/2006/main">
  <p:tag name="POWER_USER_DIAGRAM_CIRCULAR_ARROW_KEY" val="POWER_USER_DIAGRAM_CIRCULAR_ARROW_VALUE_28"/>
</p:tagLst>
</file>

<file path=ppt/tags/tag4911.xml><?xml version="1.0" encoding="utf-8"?>
<p:tagLst xmlns:p="http://schemas.openxmlformats.org/presentationml/2006/main">
  <p:tag name="POWER_USER_DIAGRAM_CIRCULAR_ARROW_KEY" val="POWER_USER_DIAGRAM_CIRCULAR_ARROW_VALUE_29"/>
</p:tagLst>
</file>

<file path=ppt/tags/tag4912.xml><?xml version="1.0" encoding="utf-8"?>
<p:tagLst xmlns:p="http://schemas.openxmlformats.org/presentationml/2006/main">
  <p:tag name="POWER_USER_DIAGRAM_CIRCULAR_ARROW_KEY" val="POWER_USER_DIAGRAM_CIRCULAR_ARROW_VALUE_30"/>
</p:tagLst>
</file>

<file path=ppt/tags/tag4913.xml><?xml version="1.0" encoding="utf-8"?>
<p:tagLst xmlns:p="http://schemas.openxmlformats.org/presentationml/2006/main">
  <p:tag name="POWER_USER_DIAGRAM_CIRCULAR_ARROW_KEY" val="POWER_USER_DIAGRAM_CIRCULAR_ARROW_VALUE_31"/>
</p:tagLst>
</file>

<file path=ppt/tags/tag4914.xml><?xml version="1.0" encoding="utf-8"?>
<p:tagLst xmlns:p="http://schemas.openxmlformats.org/presentationml/2006/main">
  <p:tag name="POWER_USER_DIAGRAM_CIRCULAR_ARROW_KEY" val="POWER_USER_DIAGRAM_CIRCULAR_ARROW_VALUE_32"/>
</p:tagLst>
</file>

<file path=ppt/tags/tag4915.xml><?xml version="1.0" encoding="utf-8"?>
<p:tagLst xmlns:p="http://schemas.openxmlformats.org/presentationml/2006/main">
  <p:tag name="POWER_USER_DIAGRAM_CIRCULAR_ARROW_KEY" val="POWER_USER_DIAGRAM_CIRCULAR_ARROW_VALUE_33"/>
</p:tagLst>
</file>

<file path=ppt/tags/tag4916.xml><?xml version="1.0" encoding="utf-8"?>
<p:tagLst xmlns:p="http://schemas.openxmlformats.org/presentationml/2006/main">
  <p:tag name="POWER_USER_DIAGRAM_CIRCULAR_ARROW_KEY" val="POWER_USER_DIAGRAM_CIRCULAR_ARROW_VALUE_34"/>
</p:tagLst>
</file>

<file path=ppt/tags/tag4917.xml><?xml version="1.0" encoding="utf-8"?>
<p:tagLst xmlns:p="http://schemas.openxmlformats.org/presentationml/2006/main">
  <p:tag name="POWER_USER_DIAGRAM_CIRCULAR_ARROW_KEY" val="POWER_USER_DIAGRAM_CIRCULAR_ARROW_VALUE_35"/>
</p:tagLst>
</file>

<file path=ppt/tags/tag4918.xml><?xml version="1.0" encoding="utf-8"?>
<p:tagLst xmlns:p="http://schemas.openxmlformats.org/presentationml/2006/main">
  <p:tag name="POWER_USER_DIAGRAM_CIRCULAR_ARROW_KEY" val="POWER_USER_DIAGRAM_CIRCULAR_ARROW_VALUE_36"/>
</p:tagLst>
</file>

<file path=ppt/tags/tag4919.xml><?xml version="1.0" encoding="utf-8"?>
<p:tagLst xmlns:p="http://schemas.openxmlformats.org/presentationml/2006/main">
  <p:tag name="POWER_USER_DIAGRAM_CIRCULAR_ARROW_KEY" val="POWER_USER_DIAGRAM_CIRCULAR_ARROW_VALUE_37"/>
</p:tagLst>
</file>

<file path=ppt/tags/tag492.xml><?xml version="1.0" encoding="utf-8"?>
<p:tagLst xmlns:p="http://schemas.openxmlformats.org/presentationml/2006/main">
  <p:tag name="POWER_USER_DIAGRAM_CIRCULAR_ARROW_KEY" val="POWER_USER_DIAGRAM_CIRCULAR_ARROW_VALUE_30"/>
</p:tagLst>
</file>

<file path=ppt/tags/tag4920.xml><?xml version="1.0" encoding="utf-8"?>
<p:tagLst xmlns:p="http://schemas.openxmlformats.org/presentationml/2006/main">
  <p:tag name="POWER_USER_DIAGRAM_CIRCULAR_ARROW_KEY" val="POWER_USER_DIAGRAM_CIRCULAR_ARROW_VALUE_38"/>
</p:tagLst>
</file>

<file path=ppt/tags/tag4921.xml><?xml version="1.0" encoding="utf-8"?>
<p:tagLst xmlns:p="http://schemas.openxmlformats.org/presentationml/2006/main">
  <p:tag name="POWER_USER_DIAGRAM_CIRCULAR_ARROW_KEY" val="POWER_USER_DIAGRAM_CIRCULAR_ARROW_VALUE_39"/>
</p:tagLst>
</file>

<file path=ppt/tags/tag4922.xml><?xml version="1.0" encoding="utf-8"?>
<p:tagLst xmlns:p="http://schemas.openxmlformats.org/presentationml/2006/main">
  <p:tag name="POWER_USER_DIAGRAM_CIRCULAR_ARROW_KEY" val="POWER_USER_DIAGRAM_CIRCULAR_ARROW_VALUE_40"/>
</p:tagLst>
</file>

<file path=ppt/tags/tag4923.xml><?xml version="1.0" encoding="utf-8"?>
<p:tagLst xmlns:p="http://schemas.openxmlformats.org/presentationml/2006/main">
  <p:tag name="POWER_USER_DIAGRAM_CIRCULAR_ARROW_KEY" val="POWER_USER_DIAGRAM_CIRCULAR_ARROW_VALUE_41"/>
</p:tagLst>
</file>

<file path=ppt/tags/tag4924.xml><?xml version="1.0" encoding="utf-8"?>
<p:tagLst xmlns:p="http://schemas.openxmlformats.org/presentationml/2006/main">
  <p:tag name="POWER_USER_DIAGRAM_CIRCULAR_ARROW_KEY" val="POWER_USER_DIAGRAM_CIRCULAR_ARROW_VALUE_42"/>
</p:tagLst>
</file>

<file path=ppt/tags/tag4925.xml><?xml version="1.0" encoding="utf-8"?>
<p:tagLst xmlns:p="http://schemas.openxmlformats.org/presentationml/2006/main">
  <p:tag name="POWER_USER_DIAGRAM_CIRCULAR_ARROW_KEY" val="POWER_USER_DIAGRAM_CIRCULAR_ARROW_VALUE_43"/>
</p:tagLst>
</file>

<file path=ppt/tags/tag4926.xml><?xml version="1.0" encoding="utf-8"?>
<p:tagLst xmlns:p="http://schemas.openxmlformats.org/presentationml/2006/main">
  <p:tag name="POWER_USER_DIAGRAM_CIRCULAR_ARROW_KEY" val="POWER_USER_DIAGRAM_CIRCULAR_ARROW_VALUE_44"/>
</p:tagLst>
</file>

<file path=ppt/tags/tag4927.xml><?xml version="1.0" encoding="utf-8"?>
<p:tagLst xmlns:p="http://schemas.openxmlformats.org/presentationml/2006/main">
  <p:tag name="POWER_USER_DIAGRAM_CIRCULAR_ARROW_KEY" val="POWER_USER_DIAGRAM_CIRCULAR_ARROW_VALUE_45"/>
</p:tagLst>
</file>

<file path=ppt/tags/tag4928.xml><?xml version="1.0" encoding="utf-8"?>
<p:tagLst xmlns:p="http://schemas.openxmlformats.org/presentationml/2006/main">
  <p:tag name="POWER_USER_DIAGRAM_CIRCULAR_ARROW_KEY" val="POWER_USER_DIAGRAM_CIRCULAR_ARROW_VALUE_46"/>
</p:tagLst>
</file>

<file path=ppt/tags/tag4929.xml><?xml version="1.0" encoding="utf-8"?>
<p:tagLst xmlns:p="http://schemas.openxmlformats.org/presentationml/2006/main">
  <p:tag name="POWER_USER_DIAGRAM_CIRCULAR_ARROW_KEY" val="POWER_USER_DIAGRAM_CIRCULAR_ARROW_VALUE_47"/>
</p:tagLst>
</file>

<file path=ppt/tags/tag493.xml><?xml version="1.0" encoding="utf-8"?>
<p:tagLst xmlns:p="http://schemas.openxmlformats.org/presentationml/2006/main">
  <p:tag name="POWER_USER_DIAGRAM_CIRCULAR_ARROW_KEY" val="POWER_USER_DIAGRAM_CIRCULAR_ARROW_VALUE_31"/>
</p:tagLst>
</file>

<file path=ppt/tags/tag4930.xml><?xml version="1.0" encoding="utf-8"?>
<p:tagLst xmlns:p="http://schemas.openxmlformats.org/presentationml/2006/main">
  <p:tag name="POWER_USER_DIAGRAM_CIRCULAR_ARROW_KEY" val="POWER_USER_DIAGRAM_CIRCULAR_ARROW_VALUE_48"/>
</p:tagLst>
</file>

<file path=ppt/tags/tag4931.xml><?xml version="1.0" encoding="utf-8"?>
<p:tagLst xmlns:p="http://schemas.openxmlformats.org/presentationml/2006/main">
  <p:tag name="POWER_USER_DIAGRAM_CIRCULAR_ARROW_KEY" val="POWER_USER_DIAGRAM_CIRCULAR_ARROW_VALUE_49"/>
</p:tagLst>
</file>

<file path=ppt/tags/tag4932.xml><?xml version="1.0" encoding="utf-8"?>
<p:tagLst xmlns:p="http://schemas.openxmlformats.org/presentationml/2006/main">
  <p:tag name="POWER_USER_DIAGRAM_CIRCULAR_ARROW_KEY" val="POWER_USER_DIAGRAM_CIRCULAR_ARROW_VALUE_50"/>
</p:tagLst>
</file>

<file path=ppt/tags/tag4933.xml><?xml version="1.0" encoding="utf-8"?>
<p:tagLst xmlns:p="http://schemas.openxmlformats.org/presentationml/2006/main">
  <p:tag name="POWER_USER_DIAGRAM_CIRCULAR_ARROW_KEY" val="POWER_USER_DIAGRAM_CIRCULAR_ARROW_VALUE_5"/>
</p:tagLst>
</file>

<file path=ppt/tags/tag4934.xml><?xml version="1.0" encoding="utf-8"?>
<p:tagLst xmlns:p="http://schemas.openxmlformats.org/presentationml/2006/main">
  <p:tag name="POWER_USER_DIAGRAM_CIRCULAR_ARROW_KEY" val="POWER_USER_DIAGRAM_CIRCULAR_ARROW_VALUE_6"/>
</p:tagLst>
</file>

<file path=ppt/tags/tag4935.xml><?xml version="1.0" encoding="utf-8"?>
<p:tagLst xmlns:p="http://schemas.openxmlformats.org/presentationml/2006/main">
  <p:tag name="POWER_USER_DIAGRAM_CIRCULAR_ARROW_KEY" val="POWER_USER_DIAGRAM_CIRCULAR_ARROW_VALUE_7"/>
</p:tagLst>
</file>

<file path=ppt/tags/tag4936.xml><?xml version="1.0" encoding="utf-8"?>
<p:tagLst xmlns:p="http://schemas.openxmlformats.org/presentationml/2006/main">
  <p:tag name="POWER_USER_DIAGRAM_CIRCULAR_ARROW_KEY" val="POWER_USER_DIAGRAM_CIRCULAR_ARROW_VALUE_8"/>
</p:tagLst>
</file>

<file path=ppt/tags/tag4937.xml><?xml version="1.0" encoding="utf-8"?>
<p:tagLst xmlns:p="http://schemas.openxmlformats.org/presentationml/2006/main">
  <p:tag name="POWER_USER_DIAGRAM_CIRCULAR_ARROW_KEY" val="POWER_USER_DIAGRAM_CIRCULAR_ARROW_VALUE_9"/>
</p:tagLst>
</file>

<file path=ppt/tags/tag4938.xml><?xml version="1.0" encoding="utf-8"?>
<p:tagLst xmlns:p="http://schemas.openxmlformats.org/presentationml/2006/main">
  <p:tag name="POWER_USER_DIAGRAM_CIRCULAR_ARROW_KEY" val="POWER_USER_DIAGRAM_CIRCULAR_ARROW_VALUE_10"/>
</p:tagLst>
</file>

<file path=ppt/tags/tag4939.xml><?xml version="1.0" encoding="utf-8"?>
<p:tagLst xmlns:p="http://schemas.openxmlformats.org/presentationml/2006/main">
  <p:tag name="POWER_USER_DIAGRAM_CIRCULAR_ARROW_KEY" val="POWER_USER_DIAGRAM_CIRCULAR_ARROW_VALUE_11"/>
</p:tagLst>
</file>

<file path=ppt/tags/tag494.xml><?xml version="1.0" encoding="utf-8"?>
<p:tagLst xmlns:p="http://schemas.openxmlformats.org/presentationml/2006/main">
  <p:tag name="POWER_USER_DIAGRAM_CIRCULAR_ARROW_KEY" val="POWER_USER_DIAGRAM_CIRCULAR_ARROW_VALUE_32"/>
</p:tagLst>
</file>

<file path=ppt/tags/tag4940.xml><?xml version="1.0" encoding="utf-8"?>
<p:tagLst xmlns:p="http://schemas.openxmlformats.org/presentationml/2006/main">
  <p:tag name="POWER_USER_DIAGRAM_CIRCULAR_ARROW_KEY" val="POWER_USER_DIAGRAM_CIRCULAR_ARROW_VALUE_12"/>
</p:tagLst>
</file>

<file path=ppt/tags/tag4941.xml><?xml version="1.0" encoding="utf-8"?>
<p:tagLst xmlns:p="http://schemas.openxmlformats.org/presentationml/2006/main">
  <p:tag name="POWER_USER_DIAGRAM_CIRCULAR_ARROW_KEY" val="POWER_USER_DIAGRAM_CIRCULAR_ARROW_VALUE_13"/>
</p:tagLst>
</file>

<file path=ppt/tags/tag4942.xml><?xml version="1.0" encoding="utf-8"?>
<p:tagLst xmlns:p="http://schemas.openxmlformats.org/presentationml/2006/main">
  <p:tag name="POWER_USER_DIAGRAM_CIRCULAR_ARROW_KEY" val="POWER_USER_DIAGRAM_CIRCULAR_ARROW_VALUE_14"/>
</p:tagLst>
</file>

<file path=ppt/tags/tag4943.xml><?xml version="1.0" encoding="utf-8"?>
<p:tagLst xmlns:p="http://schemas.openxmlformats.org/presentationml/2006/main">
  <p:tag name="POWER_USER_DIAGRAM_CIRCULAR_ARROW_KEY" val="POWER_USER_DIAGRAM_CIRCULAR_ARROW_VALUE_15"/>
</p:tagLst>
</file>

<file path=ppt/tags/tag4944.xml><?xml version="1.0" encoding="utf-8"?>
<p:tagLst xmlns:p="http://schemas.openxmlformats.org/presentationml/2006/main">
  <p:tag name="POWER_USER_DIAGRAM_CIRCULAR_ARROW_KEY" val="POWER_USER_DIAGRAM_CIRCULAR_ARROW_VALUE_16"/>
</p:tagLst>
</file>

<file path=ppt/tags/tag4945.xml><?xml version="1.0" encoding="utf-8"?>
<p:tagLst xmlns:p="http://schemas.openxmlformats.org/presentationml/2006/main">
  <p:tag name="POWER_USER_DIAGRAM_CIRCULAR_ARROW_KEY" val="POWER_USER_DIAGRAM_CIRCULAR_ARROW_VALUE_17"/>
</p:tagLst>
</file>

<file path=ppt/tags/tag4946.xml><?xml version="1.0" encoding="utf-8"?>
<p:tagLst xmlns:p="http://schemas.openxmlformats.org/presentationml/2006/main">
  <p:tag name="POWER_USER_DIAGRAM_CIRCULAR_ARROW_KEY" val="POWER_USER_DIAGRAM_CIRCULAR_ARROW_VALUE_18"/>
</p:tagLst>
</file>

<file path=ppt/tags/tag4947.xml><?xml version="1.0" encoding="utf-8"?>
<p:tagLst xmlns:p="http://schemas.openxmlformats.org/presentationml/2006/main">
  <p:tag name="POWER_USER_DIAGRAM_CIRCULAR_ARROW_KEY" val="POWER_USER_DIAGRAM_CIRCULAR_ARROW_VALUE_19"/>
</p:tagLst>
</file>

<file path=ppt/tags/tag4948.xml><?xml version="1.0" encoding="utf-8"?>
<p:tagLst xmlns:p="http://schemas.openxmlformats.org/presentationml/2006/main">
  <p:tag name="POWER_USER_DIAGRAM_CIRCULAR_ARROW_KEY" val="POWER_USER_DIAGRAM_CIRCULAR_ARROW_VALUE_20"/>
</p:tagLst>
</file>

<file path=ppt/tags/tag4949.xml><?xml version="1.0" encoding="utf-8"?>
<p:tagLst xmlns:p="http://schemas.openxmlformats.org/presentationml/2006/main">
  <p:tag name="POWER_USER_DIAGRAM_CIRCULAR_ARROW_KEY" val="POWER_USER_DIAGRAM_CIRCULAR_ARROW_VALUE_21"/>
</p:tagLst>
</file>

<file path=ppt/tags/tag495.xml><?xml version="1.0" encoding="utf-8"?>
<p:tagLst xmlns:p="http://schemas.openxmlformats.org/presentationml/2006/main">
  <p:tag name="POWER_USER_DIAGRAM_CIRCULAR_ARROW_KEY" val="POWER_USER_DIAGRAM_CIRCULAR_ARROW_VALUE_33"/>
</p:tagLst>
</file>

<file path=ppt/tags/tag4950.xml><?xml version="1.0" encoding="utf-8"?>
<p:tagLst xmlns:p="http://schemas.openxmlformats.org/presentationml/2006/main">
  <p:tag name="POWER_USER_DIAGRAM_CIRCULAR_ARROW_KEY" val="POWER_USER_DIAGRAM_CIRCULAR_ARROW_VALUE_22"/>
</p:tagLst>
</file>

<file path=ppt/tags/tag4951.xml><?xml version="1.0" encoding="utf-8"?>
<p:tagLst xmlns:p="http://schemas.openxmlformats.org/presentationml/2006/main">
  <p:tag name="POWER_USER_DIAGRAM_CIRCULAR_ARROW_KEY" val="POWER_USER_DIAGRAM_CIRCULAR_ARROW_VALUE_23"/>
</p:tagLst>
</file>

<file path=ppt/tags/tag4952.xml><?xml version="1.0" encoding="utf-8"?>
<p:tagLst xmlns:p="http://schemas.openxmlformats.org/presentationml/2006/main">
  <p:tag name="POWER_USER_DIAGRAM_CIRCULAR_ARROW_KEY" val="POWER_USER_DIAGRAM_CIRCULAR_ARROW_VALUE_24"/>
</p:tagLst>
</file>

<file path=ppt/tags/tag4953.xml><?xml version="1.0" encoding="utf-8"?>
<p:tagLst xmlns:p="http://schemas.openxmlformats.org/presentationml/2006/main">
  <p:tag name="POWER_USER_DIAGRAM_CIRCULAR_ARROW_KEY" val="POWER_USER_DIAGRAM_CIRCULAR_ARROW_VALUE_25"/>
</p:tagLst>
</file>

<file path=ppt/tags/tag4954.xml><?xml version="1.0" encoding="utf-8"?>
<p:tagLst xmlns:p="http://schemas.openxmlformats.org/presentationml/2006/main">
  <p:tag name="POWER_USER_DIAGRAM_CIRCULAR_ARROW_KEY" val="POWER_USER_DIAGRAM_CIRCULAR_ARROW_VALUE_26"/>
</p:tagLst>
</file>

<file path=ppt/tags/tag4955.xml><?xml version="1.0" encoding="utf-8"?>
<p:tagLst xmlns:p="http://schemas.openxmlformats.org/presentationml/2006/main">
  <p:tag name="POWER_USER_DIAGRAM_CIRCULAR_ARROW_KEY" val="POWER_USER_DIAGRAM_CIRCULAR_ARROW_VALUE_27"/>
</p:tagLst>
</file>

<file path=ppt/tags/tag4956.xml><?xml version="1.0" encoding="utf-8"?>
<p:tagLst xmlns:p="http://schemas.openxmlformats.org/presentationml/2006/main">
  <p:tag name="POWER_USER_DIAGRAM_CIRCULAR_ARROW_KEY" val="POWER_USER_DIAGRAM_CIRCULAR_ARROW_VALUE_28"/>
</p:tagLst>
</file>

<file path=ppt/tags/tag4957.xml><?xml version="1.0" encoding="utf-8"?>
<p:tagLst xmlns:p="http://schemas.openxmlformats.org/presentationml/2006/main">
  <p:tag name="POWER_USER_DIAGRAM_CIRCULAR_ARROW_KEY" val="POWER_USER_DIAGRAM_CIRCULAR_ARROW_VALUE_29"/>
</p:tagLst>
</file>

<file path=ppt/tags/tag4958.xml><?xml version="1.0" encoding="utf-8"?>
<p:tagLst xmlns:p="http://schemas.openxmlformats.org/presentationml/2006/main">
  <p:tag name="POWER_USER_DIAGRAM_CIRCULAR_ARROW_KEY" val="POWER_USER_DIAGRAM_CIRCULAR_ARROW_VALUE_30"/>
</p:tagLst>
</file>

<file path=ppt/tags/tag4959.xml><?xml version="1.0" encoding="utf-8"?>
<p:tagLst xmlns:p="http://schemas.openxmlformats.org/presentationml/2006/main">
  <p:tag name="POWER_USER_DIAGRAM_CIRCULAR_ARROW_KEY" val="POWER_USER_DIAGRAM_CIRCULAR_ARROW_VALUE_31"/>
</p:tagLst>
</file>

<file path=ppt/tags/tag496.xml><?xml version="1.0" encoding="utf-8"?>
<p:tagLst xmlns:p="http://schemas.openxmlformats.org/presentationml/2006/main">
  <p:tag name="POWER_USER_DIAGRAM_CIRCULAR_ARROW_KEY" val="POWER_USER_DIAGRAM_CIRCULAR_ARROW_VALUE_34"/>
</p:tagLst>
</file>

<file path=ppt/tags/tag4960.xml><?xml version="1.0" encoding="utf-8"?>
<p:tagLst xmlns:p="http://schemas.openxmlformats.org/presentationml/2006/main">
  <p:tag name="POWER_USER_DIAGRAM_CIRCULAR_ARROW_KEY" val="POWER_USER_DIAGRAM_CIRCULAR_ARROW_VALUE_32"/>
</p:tagLst>
</file>

<file path=ppt/tags/tag4961.xml><?xml version="1.0" encoding="utf-8"?>
<p:tagLst xmlns:p="http://schemas.openxmlformats.org/presentationml/2006/main">
  <p:tag name="POWER_USER_DIAGRAM_CIRCULAR_ARROW_KEY" val="POWER_USER_DIAGRAM_CIRCULAR_ARROW_VALUE_33"/>
</p:tagLst>
</file>

<file path=ppt/tags/tag4962.xml><?xml version="1.0" encoding="utf-8"?>
<p:tagLst xmlns:p="http://schemas.openxmlformats.org/presentationml/2006/main">
  <p:tag name="POWER_USER_DIAGRAM_CIRCULAR_ARROW_KEY" val="POWER_USER_DIAGRAM_CIRCULAR_ARROW_VALUE_34"/>
</p:tagLst>
</file>

<file path=ppt/tags/tag4963.xml><?xml version="1.0" encoding="utf-8"?>
<p:tagLst xmlns:p="http://schemas.openxmlformats.org/presentationml/2006/main">
  <p:tag name="POWER_USER_DIAGRAM_CIRCULAR_ARROW_KEY" val="POWER_USER_DIAGRAM_CIRCULAR_ARROW_VALUE_35"/>
</p:tagLst>
</file>

<file path=ppt/tags/tag4964.xml><?xml version="1.0" encoding="utf-8"?>
<p:tagLst xmlns:p="http://schemas.openxmlformats.org/presentationml/2006/main">
  <p:tag name="POWER_USER_DIAGRAM_CIRCULAR_ARROW_KEY" val="POWER_USER_DIAGRAM_CIRCULAR_ARROW_VALUE_36"/>
</p:tagLst>
</file>

<file path=ppt/tags/tag4965.xml><?xml version="1.0" encoding="utf-8"?>
<p:tagLst xmlns:p="http://schemas.openxmlformats.org/presentationml/2006/main">
  <p:tag name="POWER_USER_DIAGRAM_CIRCULAR_ARROW_KEY" val="POWER_USER_DIAGRAM_CIRCULAR_ARROW_VALUE_37"/>
</p:tagLst>
</file>

<file path=ppt/tags/tag4966.xml><?xml version="1.0" encoding="utf-8"?>
<p:tagLst xmlns:p="http://schemas.openxmlformats.org/presentationml/2006/main">
  <p:tag name="POWER_USER_DIAGRAM_CIRCULAR_ARROW_KEY" val="POWER_USER_DIAGRAM_CIRCULAR_ARROW_VALUE_38"/>
</p:tagLst>
</file>

<file path=ppt/tags/tag4967.xml><?xml version="1.0" encoding="utf-8"?>
<p:tagLst xmlns:p="http://schemas.openxmlformats.org/presentationml/2006/main">
  <p:tag name="POWER_USER_DIAGRAM_CIRCULAR_ARROW_KEY" val="POWER_USER_DIAGRAM_CIRCULAR_ARROW_VALUE_39"/>
</p:tagLst>
</file>

<file path=ppt/tags/tag4968.xml><?xml version="1.0" encoding="utf-8"?>
<p:tagLst xmlns:p="http://schemas.openxmlformats.org/presentationml/2006/main">
  <p:tag name="POWER_USER_DIAGRAM_CIRCULAR_ARROW_KEY" val="POWER_USER_DIAGRAM_CIRCULAR_ARROW_VALUE_40"/>
</p:tagLst>
</file>

<file path=ppt/tags/tag4969.xml><?xml version="1.0" encoding="utf-8"?>
<p:tagLst xmlns:p="http://schemas.openxmlformats.org/presentationml/2006/main">
  <p:tag name="POWER_USER_DIAGRAM_CIRCULAR_ARROW_KEY" val="POWER_USER_DIAGRAM_CIRCULAR_ARROW_VALUE_41"/>
</p:tagLst>
</file>

<file path=ppt/tags/tag497.xml><?xml version="1.0" encoding="utf-8"?>
<p:tagLst xmlns:p="http://schemas.openxmlformats.org/presentationml/2006/main">
  <p:tag name="POWER_USER_DIAGRAM_CIRCULAR_ARROW_KEY" val="POWER_USER_DIAGRAM_CIRCULAR_ARROW_VALUE_35"/>
</p:tagLst>
</file>

<file path=ppt/tags/tag4970.xml><?xml version="1.0" encoding="utf-8"?>
<p:tagLst xmlns:p="http://schemas.openxmlformats.org/presentationml/2006/main">
  <p:tag name="POWER_USER_DIAGRAM_CIRCULAR_ARROW_KEY" val="POWER_USER_DIAGRAM_CIRCULAR_ARROW_VALUE_42"/>
</p:tagLst>
</file>

<file path=ppt/tags/tag4971.xml><?xml version="1.0" encoding="utf-8"?>
<p:tagLst xmlns:p="http://schemas.openxmlformats.org/presentationml/2006/main">
  <p:tag name="POWER_USER_DIAGRAM_CIRCULAR_ARROW_KEY" val="POWER_USER_DIAGRAM_CIRCULAR_ARROW_VALUE_43"/>
</p:tagLst>
</file>

<file path=ppt/tags/tag4972.xml><?xml version="1.0" encoding="utf-8"?>
<p:tagLst xmlns:p="http://schemas.openxmlformats.org/presentationml/2006/main">
  <p:tag name="POWER_USER_DIAGRAM_CIRCULAR_ARROW_KEY" val="POWER_USER_DIAGRAM_CIRCULAR_ARROW_VALUE_44"/>
</p:tagLst>
</file>

<file path=ppt/tags/tag4973.xml><?xml version="1.0" encoding="utf-8"?>
<p:tagLst xmlns:p="http://schemas.openxmlformats.org/presentationml/2006/main">
  <p:tag name="POWER_USER_DIAGRAM_CIRCULAR_ARROW_KEY" val="POWER_USER_DIAGRAM_CIRCULAR_ARROW_VALUE_45"/>
</p:tagLst>
</file>

<file path=ppt/tags/tag4974.xml><?xml version="1.0" encoding="utf-8"?>
<p:tagLst xmlns:p="http://schemas.openxmlformats.org/presentationml/2006/main">
  <p:tag name="POWER_USER_DIAGRAM_CIRCULAR_ARROW_KEY" val="POWER_USER_DIAGRAM_CIRCULAR_ARROW_VALUE_46"/>
</p:tagLst>
</file>

<file path=ppt/tags/tag4975.xml><?xml version="1.0" encoding="utf-8"?>
<p:tagLst xmlns:p="http://schemas.openxmlformats.org/presentationml/2006/main">
  <p:tag name="POWER_USER_DIAGRAM_CIRCULAR_ARROW_KEY" val="POWER_USER_DIAGRAM_CIRCULAR_ARROW_VALUE_47"/>
</p:tagLst>
</file>

<file path=ppt/tags/tag4976.xml><?xml version="1.0" encoding="utf-8"?>
<p:tagLst xmlns:p="http://schemas.openxmlformats.org/presentationml/2006/main">
  <p:tag name="POWER_USER_DIAGRAM_CIRCULAR_ARROW_KEY" val="POWER_USER_DIAGRAM_CIRCULAR_ARROW_VALUE_48"/>
</p:tagLst>
</file>

<file path=ppt/tags/tag4977.xml><?xml version="1.0" encoding="utf-8"?>
<p:tagLst xmlns:p="http://schemas.openxmlformats.org/presentationml/2006/main">
  <p:tag name="POWER_USER_DIAGRAM_CIRCULAR_ARROW_KEY" val="POWER_USER_DIAGRAM_CIRCULAR_ARROW_VALUE_49"/>
</p:tagLst>
</file>

<file path=ppt/tags/tag4978.xml><?xml version="1.0" encoding="utf-8"?>
<p:tagLst xmlns:p="http://schemas.openxmlformats.org/presentationml/2006/main">
  <p:tag name="POWER_USER_DIAGRAM_CIRCULAR_ARROW_KEY" val="POWER_USER_DIAGRAM_CIRCULAR_ARROW_VALUE_50"/>
</p:tagLst>
</file>

<file path=ppt/tags/tag4979.xml><?xml version="1.0" encoding="utf-8"?>
<p:tagLst xmlns:p="http://schemas.openxmlformats.org/presentationml/2006/main">
  <p:tag name="POWER_USER_DIAGRAM_CIRCULAR_ARROW_KEY" val="POWER_USER_DIAGRAM_CIRCULAR_ARROW_VALUE_5"/>
</p:tagLst>
</file>

<file path=ppt/tags/tag498.xml><?xml version="1.0" encoding="utf-8"?>
<p:tagLst xmlns:p="http://schemas.openxmlformats.org/presentationml/2006/main">
  <p:tag name="POWER_USER_DIAGRAM_CIRCULAR_ARROW_KEY" val="POWER_USER_DIAGRAM_CIRCULAR_ARROW_VALUE_36"/>
</p:tagLst>
</file>

<file path=ppt/tags/tag4980.xml><?xml version="1.0" encoding="utf-8"?>
<p:tagLst xmlns:p="http://schemas.openxmlformats.org/presentationml/2006/main">
  <p:tag name="POWER_USER_DIAGRAM_CIRCULAR_ARROW_KEY" val="POWER_USER_DIAGRAM_CIRCULAR_ARROW_VALUE_6"/>
</p:tagLst>
</file>

<file path=ppt/tags/tag4981.xml><?xml version="1.0" encoding="utf-8"?>
<p:tagLst xmlns:p="http://schemas.openxmlformats.org/presentationml/2006/main">
  <p:tag name="POWER_USER_DIAGRAM_CIRCULAR_ARROW_KEY" val="POWER_USER_DIAGRAM_CIRCULAR_ARROW_VALUE_7"/>
</p:tagLst>
</file>

<file path=ppt/tags/tag4982.xml><?xml version="1.0" encoding="utf-8"?>
<p:tagLst xmlns:p="http://schemas.openxmlformats.org/presentationml/2006/main">
  <p:tag name="POWER_USER_DIAGRAM_CIRCULAR_ARROW_KEY" val="POWER_USER_DIAGRAM_CIRCULAR_ARROW_VALUE_8"/>
</p:tagLst>
</file>

<file path=ppt/tags/tag4983.xml><?xml version="1.0" encoding="utf-8"?>
<p:tagLst xmlns:p="http://schemas.openxmlformats.org/presentationml/2006/main">
  <p:tag name="POWER_USER_DIAGRAM_CIRCULAR_ARROW_KEY" val="POWER_USER_DIAGRAM_CIRCULAR_ARROW_VALUE_9"/>
</p:tagLst>
</file>

<file path=ppt/tags/tag4984.xml><?xml version="1.0" encoding="utf-8"?>
<p:tagLst xmlns:p="http://schemas.openxmlformats.org/presentationml/2006/main">
  <p:tag name="POWER_USER_DIAGRAM_CIRCULAR_ARROW_KEY" val="POWER_USER_DIAGRAM_CIRCULAR_ARROW_VALUE_10"/>
</p:tagLst>
</file>

<file path=ppt/tags/tag4985.xml><?xml version="1.0" encoding="utf-8"?>
<p:tagLst xmlns:p="http://schemas.openxmlformats.org/presentationml/2006/main">
  <p:tag name="POWER_USER_DIAGRAM_CIRCULAR_ARROW_KEY" val="POWER_USER_DIAGRAM_CIRCULAR_ARROW_VALUE_11"/>
</p:tagLst>
</file>

<file path=ppt/tags/tag4986.xml><?xml version="1.0" encoding="utf-8"?>
<p:tagLst xmlns:p="http://schemas.openxmlformats.org/presentationml/2006/main">
  <p:tag name="POWER_USER_DIAGRAM_CIRCULAR_ARROW_KEY" val="POWER_USER_DIAGRAM_CIRCULAR_ARROW_VALUE_12"/>
</p:tagLst>
</file>

<file path=ppt/tags/tag4987.xml><?xml version="1.0" encoding="utf-8"?>
<p:tagLst xmlns:p="http://schemas.openxmlformats.org/presentationml/2006/main">
  <p:tag name="POWER_USER_DIAGRAM_CIRCULAR_ARROW_KEY" val="POWER_USER_DIAGRAM_CIRCULAR_ARROW_VALUE_13"/>
</p:tagLst>
</file>

<file path=ppt/tags/tag4988.xml><?xml version="1.0" encoding="utf-8"?>
<p:tagLst xmlns:p="http://schemas.openxmlformats.org/presentationml/2006/main">
  <p:tag name="POWER_USER_DIAGRAM_CIRCULAR_ARROW_KEY" val="POWER_USER_DIAGRAM_CIRCULAR_ARROW_VALUE_14"/>
</p:tagLst>
</file>

<file path=ppt/tags/tag4989.xml><?xml version="1.0" encoding="utf-8"?>
<p:tagLst xmlns:p="http://schemas.openxmlformats.org/presentationml/2006/main">
  <p:tag name="POWER_USER_DIAGRAM_CIRCULAR_ARROW_KEY" val="POWER_USER_DIAGRAM_CIRCULAR_ARROW_VALUE_15"/>
</p:tagLst>
</file>

<file path=ppt/tags/tag499.xml><?xml version="1.0" encoding="utf-8"?>
<p:tagLst xmlns:p="http://schemas.openxmlformats.org/presentationml/2006/main">
  <p:tag name="POWER_USER_DIAGRAM_CIRCULAR_ARROW_KEY" val="POWER_USER_DIAGRAM_CIRCULAR_ARROW_VALUE_37"/>
</p:tagLst>
</file>

<file path=ppt/tags/tag4990.xml><?xml version="1.0" encoding="utf-8"?>
<p:tagLst xmlns:p="http://schemas.openxmlformats.org/presentationml/2006/main">
  <p:tag name="POWER_USER_DIAGRAM_CIRCULAR_ARROW_KEY" val="POWER_USER_DIAGRAM_CIRCULAR_ARROW_VALUE_16"/>
</p:tagLst>
</file>

<file path=ppt/tags/tag4991.xml><?xml version="1.0" encoding="utf-8"?>
<p:tagLst xmlns:p="http://schemas.openxmlformats.org/presentationml/2006/main">
  <p:tag name="POWER_USER_DIAGRAM_CIRCULAR_ARROW_KEY" val="POWER_USER_DIAGRAM_CIRCULAR_ARROW_VALUE_17"/>
</p:tagLst>
</file>

<file path=ppt/tags/tag4992.xml><?xml version="1.0" encoding="utf-8"?>
<p:tagLst xmlns:p="http://schemas.openxmlformats.org/presentationml/2006/main">
  <p:tag name="POWER_USER_DIAGRAM_CIRCULAR_ARROW_KEY" val="POWER_USER_DIAGRAM_CIRCULAR_ARROW_VALUE_18"/>
</p:tagLst>
</file>

<file path=ppt/tags/tag4993.xml><?xml version="1.0" encoding="utf-8"?>
<p:tagLst xmlns:p="http://schemas.openxmlformats.org/presentationml/2006/main">
  <p:tag name="POWER_USER_DIAGRAM_CIRCULAR_ARROW_KEY" val="POWER_USER_DIAGRAM_CIRCULAR_ARROW_VALUE_19"/>
</p:tagLst>
</file>

<file path=ppt/tags/tag4994.xml><?xml version="1.0" encoding="utf-8"?>
<p:tagLst xmlns:p="http://schemas.openxmlformats.org/presentationml/2006/main">
  <p:tag name="POWER_USER_DIAGRAM_CIRCULAR_ARROW_KEY" val="POWER_USER_DIAGRAM_CIRCULAR_ARROW_VALUE_20"/>
</p:tagLst>
</file>

<file path=ppt/tags/tag4995.xml><?xml version="1.0" encoding="utf-8"?>
<p:tagLst xmlns:p="http://schemas.openxmlformats.org/presentationml/2006/main">
  <p:tag name="POWER_USER_DIAGRAM_CIRCULAR_ARROW_KEY" val="POWER_USER_DIAGRAM_CIRCULAR_ARROW_VALUE_21"/>
</p:tagLst>
</file>

<file path=ppt/tags/tag4996.xml><?xml version="1.0" encoding="utf-8"?>
<p:tagLst xmlns:p="http://schemas.openxmlformats.org/presentationml/2006/main">
  <p:tag name="POWER_USER_DIAGRAM_CIRCULAR_ARROW_KEY" val="POWER_USER_DIAGRAM_CIRCULAR_ARROW_VALUE_22"/>
</p:tagLst>
</file>

<file path=ppt/tags/tag4997.xml><?xml version="1.0" encoding="utf-8"?>
<p:tagLst xmlns:p="http://schemas.openxmlformats.org/presentationml/2006/main">
  <p:tag name="POWER_USER_DIAGRAM_CIRCULAR_ARROW_KEY" val="POWER_USER_DIAGRAM_CIRCULAR_ARROW_VALUE_23"/>
</p:tagLst>
</file>

<file path=ppt/tags/tag4998.xml><?xml version="1.0" encoding="utf-8"?>
<p:tagLst xmlns:p="http://schemas.openxmlformats.org/presentationml/2006/main">
  <p:tag name="POWER_USER_DIAGRAM_CIRCULAR_ARROW_KEY" val="POWER_USER_DIAGRAM_CIRCULAR_ARROW_VALUE_24"/>
</p:tagLst>
</file>

<file path=ppt/tags/tag4999.xml><?xml version="1.0" encoding="utf-8"?>
<p:tagLst xmlns:p="http://schemas.openxmlformats.org/presentationml/2006/main">
  <p:tag name="POWER_USER_DIAGRAM_CIRCULAR_ARROW_KEY" val="POWER_USER_DIAGRAM_CIRCULAR_ARROW_VALUE_25"/>
</p:tagLst>
</file>

<file path=ppt/tags/tag5.xml><?xml version="1.0" encoding="utf-8"?>
<p:tagLst xmlns:p="http://schemas.openxmlformats.org/presentationml/2006/main">
  <p:tag name="POWER_USER_DIAGRAM_CIRCULAR_ARROW_KEY" val="POWER_USER_DIAGRAM_CIRCULAR_ARROW_VALUE_7"/>
</p:tagLst>
</file>

<file path=ppt/tags/tag50.xml><?xml version="1.0" encoding="utf-8"?>
<p:tagLst xmlns:p="http://schemas.openxmlformats.org/presentationml/2006/main">
  <p:tag name="POWER_USER_DIAGRAM_CIRCULAR_ARROW_KEY" val="POWER_USER_DIAGRAM_CIRCULAR_ARROW_VALUE_6"/>
</p:tagLst>
</file>

<file path=ppt/tags/tag500.xml><?xml version="1.0" encoding="utf-8"?>
<p:tagLst xmlns:p="http://schemas.openxmlformats.org/presentationml/2006/main">
  <p:tag name="POWER_USER_DIAGRAM_CIRCULAR_ARROW_KEY" val="POWER_USER_DIAGRAM_CIRCULAR_ARROW_VALUE_38"/>
</p:tagLst>
</file>

<file path=ppt/tags/tag5000.xml><?xml version="1.0" encoding="utf-8"?>
<p:tagLst xmlns:p="http://schemas.openxmlformats.org/presentationml/2006/main">
  <p:tag name="POWER_USER_DIAGRAM_CIRCULAR_ARROW_KEY" val="POWER_USER_DIAGRAM_CIRCULAR_ARROW_VALUE_26"/>
</p:tagLst>
</file>

<file path=ppt/tags/tag5001.xml><?xml version="1.0" encoding="utf-8"?>
<p:tagLst xmlns:p="http://schemas.openxmlformats.org/presentationml/2006/main">
  <p:tag name="POWER_USER_DIAGRAM_CIRCULAR_ARROW_KEY" val="POWER_USER_DIAGRAM_CIRCULAR_ARROW_VALUE_27"/>
</p:tagLst>
</file>

<file path=ppt/tags/tag5002.xml><?xml version="1.0" encoding="utf-8"?>
<p:tagLst xmlns:p="http://schemas.openxmlformats.org/presentationml/2006/main">
  <p:tag name="POWER_USER_DIAGRAM_CIRCULAR_ARROW_KEY" val="POWER_USER_DIAGRAM_CIRCULAR_ARROW_VALUE_28"/>
</p:tagLst>
</file>

<file path=ppt/tags/tag5003.xml><?xml version="1.0" encoding="utf-8"?>
<p:tagLst xmlns:p="http://schemas.openxmlformats.org/presentationml/2006/main">
  <p:tag name="POWER_USER_DIAGRAM_CIRCULAR_ARROW_KEY" val="POWER_USER_DIAGRAM_CIRCULAR_ARROW_VALUE_29"/>
</p:tagLst>
</file>

<file path=ppt/tags/tag5004.xml><?xml version="1.0" encoding="utf-8"?>
<p:tagLst xmlns:p="http://schemas.openxmlformats.org/presentationml/2006/main">
  <p:tag name="POWER_USER_DIAGRAM_CIRCULAR_ARROW_KEY" val="POWER_USER_DIAGRAM_CIRCULAR_ARROW_VALUE_30"/>
</p:tagLst>
</file>

<file path=ppt/tags/tag5005.xml><?xml version="1.0" encoding="utf-8"?>
<p:tagLst xmlns:p="http://schemas.openxmlformats.org/presentationml/2006/main">
  <p:tag name="POWER_USER_DIAGRAM_CIRCULAR_ARROW_KEY" val="POWER_USER_DIAGRAM_CIRCULAR_ARROW_VALUE_31"/>
</p:tagLst>
</file>

<file path=ppt/tags/tag5006.xml><?xml version="1.0" encoding="utf-8"?>
<p:tagLst xmlns:p="http://schemas.openxmlformats.org/presentationml/2006/main">
  <p:tag name="POWER_USER_DIAGRAM_CIRCULAR_ARROW_KEY" val="POWER_USER_DIAGRAM_CIRCULAR_ARROW_VALUE_32"/>
</p:tagLst>
</file>

<file path=ppt/tags/tag5007.xml><?xml version="1.0" encoding="utf-8"?>
<p:tagLst xmlns:p="http://schemas.openxmlformats.org/presentationml/2006/main">
  <p:tag name="POWER_USER_DIAGRAM_CIRCULAR_ARROW_KEY" val="POWER_USER_DIAGRAM_CIRCULAR_ARROW_VALUE_33"/>
</p:tagLst>
</file>

<file path=ppt/tags/tag5008.xml><?xml version="1.0" encoding="utf-8"?>
<p:tagLst xmlns:p="http://schemas.openxmlformats.org/presentationml/2006/main">
  <p:tag name="POWER_USER_DIAGRAM_CIRCULAR_ARROW_KEY" val="POWER_USER_DIAGRAM_CIRCULAR_ARROW_VALUE_34"/>
</p:tagLst>
</file>

<file path=ppt/tags/tag5009.xml><?xml version="1.0" encoding="utf-8"?>
<p:tagLst xmlns:p="http://schemas.openxmlformats.org/presentationml/2006/main">
  <p:tag name="POWER_USER_DIAGRAM_CIRCULAR_ARROW_KEY" val="POWER_USER_DIAGRAM_CIRCULAR_ARROW_VALUE_35"/>
</p:tagLst>
</file>

<file path=ppt/tags/tag501.xml><?xml version="1.0" encoding="utf-8"?>
<p:tagLst xmlns:p="http://schemas.openxmlformats.org/presentationml/2006/main">
  <p:tag name="POWER_USER_DIAGRAM_CIRCULAR_ARROW_KEY" val="POWER_USER_DIAGRAM_CIRCULAR_ARROW_VALUE_39"/>
</p:tagLst>
</file>

<file path=ppt/tags/tag5010.xml><?xml version="1.0" encoding="utf-8"?>
<p:tagLst xmlns:p="http://schemas.openxmlformats.org/presentationml/2006/main">
  <p:tag name="POWER_USER_DIAGRAM_CIRCULAR_ARROW_KEY" val="POWER_USER_DIAGRAM_CIRCULAR_ARROW_VALUE_36"/>
</p:tagLst>
</file>

<file path=ppt/tags/tag5011.xml><?xml version="1.0" encoding="utf-8"?>
<p:tagLst xmlns:p="http://schemas.openxmlformats.org/presentationml/2006/main">
  <p:tag name="POWER_USER_DIAGRAM_CIRCULAR_ARROW_KEY" val="POWER_USER_DIAGRAM_CIRCULAR_ARROW_VALUE_37"/>
</p:tagLst>
</file>

<file path=ppt/tags/tag5012.xml><?xml version="1.0" encoding="utf-8"?>
<p:tagLst xmlns:p="http://schemas.openxmlformats.org/presentationml/2006/main">
  <p:tag name="POWER_USER_DIAGRAM_CIRCULAR_ARROW_KEY" val="POWER_USER_DIAGRAM_CIRCULAR_ARROW_VALUE_38"/>
</p:tagLst>
</file>

<file path=ppt/tags/tag5013.xml><?xml version="1.0" encoding="utf-8"?>
<p:tagLst xmlns:p="http://schemas.openxmlformats.org/presentationml/2006/main">
  <p:tag name="POWER_USER_DIAGRAM_CIRCULAR_ARROW_KEY" val="POWER_USER_DIAGRAM_CIRCULAR_ARROW_VALUE_39"/>
</p:tagLst>
</file>

<file path=ppt/tags/tag5014.xml><?xml version="1.0" encoding="utf-8"?>
<p:tagLst xmlns:p="http://schemas.openxmlformats.org/presentationml/2006/main">
  <p:tag name="POWER_USER_DIAGRAM_CIRCULAR_ARROW_KEY" val="POWER_USER_DIAGRAM_CIRCULAR_ARROW_VALUE_40"/>
</p:tagLst>
</file>

<file path=ppt/tags/tag5015.xml><?xml version="1.0" encoding="utf-8"?>
<p:tagLst xmlns:p="http://schemas.openxmlformats.org/presentationml/2006/main">
  <p:tag name="POWER_USER_DIAGRAM_CIRCULAR_ARROW_KEY" val="POWER_USER_DIAGRAM_CIRCULAR_ARROW_VALUE_41"/>
</p:tagLst>
</file>

<file path=ppt/tags/tag5016.xml><?xml version="1.0" encoding="utf-8"?>
<p:tagLst xmlns:p="http://schemas.openxmlformats.org/presentationml/2006/main">
  <p:tag name="POWER_USER_DIAGRAM_CIRCULAR_ARROW_KEY" val="POWER_USER_DIAGRAM_CIRCULAR_ARROW_VALUE_42"/>
</p:tagLst>
</file>

<file path=ppt/tags/tag5017.xml><?xml version="1.0" encoding="utf-8"?>
<p:tagLst xmlns:p="http://schemas.openxmlformats.org/presentationml/2006/main">
  <p:tag name="POWER_USER_DIAGRAM_CIRCULAR_ARROW_KEY" val="POWER_USER_DIAGRAM_CIRCULAR_ARROW_VALUE_43"/>
</p:tagLst>
</file>

<file path=ppt/tags/tag5018.xml><?xml version="1.0" encoding="utf-8"?>
<p:tagLst xmlns:p="http://schemas.openxmlformats.org/presentationml/2006/main">
  <p:tag name="POWER_USER_DIAGRAM_CIRCULAR_ARROW_KEY" val="POWER_USER_DIAGRAM_CIRCULAR_ARROW_VALUE_44"/>
</p:tagLst>
</file>

<file path=ppt/tags/tag5019.xml><?xml version="1.0" encoding="utf-8"?>
<p:tagLst xmlns:p="http://schemas.openxmlformats.org/presentationml/2006/main">
  <p:tag name="POWER_USER_DIAGRAM_CIRCULAR_ARROW_KEY" val="POWER_USER_DIAGRAM_CIRCULAR_ARROW_VALUE_45"/>
</p:tagLst>
</file>

<file path=ppt/tags/tag502.xml><?xml version="1.0" encoding="utf-8"?>
<p:tagLst xmlns:p="http://schemas.openxmlformats.org/presentationml/2006/main">
  <p:tag name="POWER_USER_DIAGRAM_CIRCULAR_ARROW_KEY" val="POWER_USER_DIAGRAM_CIRCULAR_ARROW_VALUE_40"/>
</p:tagLst>
</file>

<file path=ppt/tags/tag5020.xml><?xml version="1.0" encoding="utf-8"?>
<p:tagLst xmlns:p="http://schemas.openxmlformats.org/presentationml/2006/main">
  <p:tag name="POWER_USER_DIAGRAM_CIRCULAR_ARROW_KEY" val="POWER_USER_DIAGRAM_CIRCULAR_ARROW_VALUE_46"/>
</p:tagLst>
</file>

<file path=ppt/tags/tag5021.xml><?xml version="1.0" encoding="utf-8"?>
<p:tagLst xmlns:p="http://schemas.openxmlformats.org/presentationml/2006/main">
  <p:tag name="POWER_USER_DIAGRAM_CIRCULAR_ARROW_KEY" val="POWER_USER_DIAGRAM_CIRCULAR_ARROW_VALUE_47"/>
</p:tagLst>
</file>

<file path=ppt/tags/tag5022.xml><?xml version="1.0" encoding="utf-8"?>
<p:tagLst xmlns:p="http://schemas.openxmlformats.org/presentationml/2006/main">
  <p:tag name="POWER_USER_DIAGRAM_CIRCULAR_ARROW_KEY" val="POWER_USER_DIAGRAM_CIRCULAR_ARROW_VALUE_48"/>
</p:tagLst>
</file>

<file path=ppt/tags/tag5023.xml><?xml version="1.0" encoding="utf-8"?>
<p:tagLst xmlns:p="http://schemas.openxmlformats.org/presentationml/2006/main">
  <p:tag name="POWER_USER_DIAGRAM_CIRCULAR_ARROW_KEY" val="POWER_USER_DIAGRAM_CIRCULAR_ARROW_VALUE_49"/>
</p:tagLst>
</file>

<file path=ppt/tags/tag5024.xml><?xml version="1.0" encoding="utf-8"?>
<p:tagLst xmlns:p="http://schemas.openxmlformats.org/presentationml/2006/main">
  <p:tag name="POWER_USER_DIAGRAM_CIRCULAR_ARROW_KEY" val="POWER_USER_DIAGRAM_CIRCULAR_ARROW_VALUE_50"/>
</p:tagLst>
</file>

<file path=ppt/tags/tag5025.xml><?xml version="1.0" encoding="utf-8"?>
<p:tagLst xmlns:p="http://schemas.openxmlformats.org/presentationml/2006/main">
  <p:tag name="POWER_USER_DIAGRAM_CIRCULAR_ARROW_KEY" val="POWER_USER_DIAGRAM_CIRCULAR_ARROW_VALUE_5"/>
</p:tagLst>
</file>

<file path=ppt/tags/tag5026.xml><?xml version="1.0" encoding="utf-8"?>
<p:tagLst xmlns:p="http://schemas.openxmlformats.org/presentationml/2006/main">
  <p:tag name="POWER_USER_DIAGRAM_CIRCULAR_ARROW_KEY" val="POWER_USER_DIAGRAM_CIRCULAR_ARROW_VALUE_6"/>
</p:tagLst>
</file>

<file path=ppt/tags/tag5027.xml><?xml version="1.0" encoding="utf-8"?>
<p:tagLst xmlns:p="http://schemas.openxmlformats.org/presentationml/2006/main">
  <p:tag name="POWER_USER_DIAGRAM_CIRCULAR_ARROW_KEY" val="POWER_USER_DIAGRAM_CIRCULAR_ARROW_VALUE_7"/>
</p:tagLst>
</file>

<file path=ppt/tags/tag5028.xml><?xml version="1.0" encoding="utf-8"?>
<p:tagLst xmlns:p="http://schemas.openxmlformats.org/presentationml/2006/main">
  <p:tag name="POWER_USER_DIAGRAM_CIRCULAR_ARROW_KEY" val="POWER_USER_DIAGRAM_CIRCULAR_ARROW_VALUE_8"/>
</p:tagLst>
</file>

<file path=ppt/tags/tag5029.xml><?xml version="1.0" encoding="utf-8"?>
<p:tagLst xmlns:p="http://schemas.openxmlformats.org/presentationml/2006/main">
  <p:tag name="POWER_USER_DIAGRAM_CIRCULAR_ARROW_KEY" val="POWER_USER_DIAGRAM_CIRCULAR_ARROW_VALUE_9"/>
</p:tagLst>
</file>

<file path=ppt/tags/tag503.xml><?xml version="1.0" encoding="utf-8"?>
<p:tagLst xmlns:p="http://schemas.openxmlformats.org/presentationml/2006/main">
  <p:tag name="POWER_USER_DIAGRAM_CIRCULAR_ARROW_KEY" val="POWER_USER_DIAGRAM_CIRCULAR_ARROW_VALUE_41"/>
</p:tagLst>
</file>

<file path=ppt/tags/tag5030.xml><?xml version="1.0" encoding="utf-8"?>
<p:tagLst xmlns:p="http://schemas.openxmlformats.org/presentationml/2006/main">
  <p:tag name="POWER_USER_DIAGRAM_CIRCULAR_ARROW_KEY" val="POWER_USER_DIAGRAM_CIRCULAR_ARROW_VALUE_10"/>
</p:tagLst>
</file>

<file path=ppt/tags/tag5031.xml><?xml version="1.0" encoding="utf-8"?>
<p:tagLst xmlns:p="http://schemas.openxmlformats.org/presentationml/2006/main">
  <p:tag name="POWER_USER_DIAGRAM_CIRCULAR_ARROW_KEY" val="POWER_USER_DIAGRAM_CIRCULAR_ARROW_VALUE_11"/>
</p:tagLst>
</file>

<file path=ppt/tags/tag5032.xml><?xml version="1.0" encoding="utf-8"?>
<p:tagLst xmlns:p="http://schemas.openxmlformats.org/presentationml/2006/main">
  <p:tag name="POWER_USER_DIAGRAM_CIRCULAR_ARROW_KEY" val="POWER_USER_DIAGRAM_CIRCULAR_ARROW_VALUE_12"/>
</p:tagLst>
</file>

<file path=ppt/tags/tag5033.xml><?xml version="1.0" encoding="utf-8"?>
<p:tagLst xmlns:p="http://schemas.openxmlformats.org/presentationml/2006/main">
  <p:tag name="POWER_USER_DIAGRAM_CIRCULAR_ARROW_KEY" val="POWER_USER_DIAGRAM_CIRCULAR_ARROW_VALUE_13"/>
</p:tagLst>
</file>

<file path=ppt/tags/tag5034.xml><?xml version="1.0" encoding="utf-8"?>
<p:tagLst xmlns:p="http://schemas.openxmlformats.org/presentationml/2006/main">
  <p:tag name="POWER_USER_DIAGRAM_CIRCULAR_ARROW_KEY" val="POWER_USER_DIAGRAM_CIRCULAR_ARROW_VALUE_14"/>
</p:tagLst>
</file>

<file path=ppt/tags/tag5035.xml><?xml version="1.0" encoding="utf-8"?>
<p:tagLst xmlns:p="http://schemas.openxmlformats.org/presentationml/2006/main">
  <p:tag name="POWER_USER_DIAGRAM_CIRCULAR_ARROW_KEY" val="POWER_USER_DIAGRAM_CIRCULAR_ARROW_VALUE_15"/>
</p:tagLst>
</file>

<file path=ppt/tags/tag5036.xml><?xml version="1.0" encoding="utf-8"?>
<p:tagLst xmlns:p="http://schemas.openxmlformats.org/presentationml/2006/main">
  <p:tag name="POWER_USER_DIAGRAM_CIRCULAR_ARROW_KEY" val="POWER_USER_DIAGRAM_CIRCULAR_ARROW_VALUE_16"/>
</p:tagLst>
</file>

<file path=ppt/tags/tag5037.xml><?xml version="1.0" encoding="utf-8"?>
<p:tagLst xmlns:p="http://schemas.openxmlformats.org/presentationml/2006/main">
  <p:tag name="POWER_USER_DIAGRAM_CIRCULAR_ARROW_KEY" val="POWER_USER_DIAGRAM_CIRCULAR_ARROW_VALUE_17"/>
</p:tagLst>
</file>

<file path=ppt/tags/tag5038.xml><?xml version="1.0" encoding="utf-8"?>
<p:tagLst xmlns:p="http://schemas.openxmlformats.org/presentationml/2006/main">
  <p:tag name="POWER_USER_DIAGRAM_CIRCULAR_ARROW_KEY" val="POWER_USER_DIAGRAM_CIRCULAR_ARROW_VALUE_18"/>
</p:tagLst>
</file>

<file path=ppt/tags/tag5039.xml><?xml version="1.0" encoding="utf-8"?>
<p:tagLst xmlns:p="http://schemas.openxmlformats.org/presentationml/2006/main">
  <p:tag name="POWER_USER_DIAGRAM_CIRCULAR_ARROW_KEY" val="POWER_USER_DIAGRAM_CIRCULAR_ARROW_VALUE_19"/>
</p:tagLst>
</file>

<file path=ppt/tags/tag504.xml><?xml version="1.0" encoding="utf-8"?>
<p:tagLst xmlns:p="http://schemas.openxmlformats.org/presentationml/2006/main">
  <p:tag name="POWER_USER_DIAGRAM_CIRCULAR_ARROW_KEY" val="POWER_USER_DIAGRAM_CIRCULAR_ARROW_VALUE_42"/>
</p:tagLst>
</file>

<file path=ppt/tags/tag5040.xml><?xml version="1.0" encoding="utf-8"?>
<p:tagLst xmlns:p="http://schemas.openxmlformats.org/presentationml/2006/main">
  <p:tag name="POWER_USER_DIAGRAM_CIRCULAR_ARROW_KEY" val="POWER_USER_DIAGRAM_CIRCULAR_ARROW_VALUE_20"/>
</p:tagLst>
</file>

<file path=ppt/tags/tag5041.xml><?xml version="1.0" encoding="utf-8"?>
<p:tagLst xmlns:p="http://schemas.openxmlformats.org/presentationml/2006/main">
  <p:tag name="POWER_USER_DIAGRAM_CIRCULAR_ARROW_KEY" val="POWER_USER_DIAGRAM_CIRCULAR_ARROW_VALUE_21"/>
</p:tagLst>
</file>

<file path=ppt/tags/tag5042.xml><?xml version="1.0" encoding="utf-8"?>
<p:tagLst xmlns:p="http://schemas.openxmlformats.org/presentationml/2006/main">
  <p:tag name="POWER_USER_DIAGRAM_CIRCULAR_ARROW_KEY" val="POWER_USER_DIAGRAM_CIRCULAR_ARROW_VALUE_22"/>
</p:tagLst>
</file>

<file path=ppt/tags/tag5043.xml><?xml version="1.0" encoding="utf-8"?>
<p:tagLst xmlns:p="http://schemas.openxmlformats.org/presentationml/2006/main">
  <p:tag name="POWER_USER_DIAGRAM_CIRCULAR_ARROW_KEY" val="POWER_USER_DIAGRAM_CIRCULAR_ARROW_VALUE_23"/>
</p:tagLst>
</file>

<file path=ppt/tags/tag5044.xml><?xml version="1.0" encoding="utf-8"?>
<p:tagLst xmlns:p="http://schemas.openxmlformats.org/presentationml/2006/main">
  <p:tag name="POWER_USER_DIAGRAM_CIRCULAR_ARROW_KEY" val="POWER_USER_DIAGRAM_CIRCULAR_ARROW_VALUE_24"/>
</p:tagLst>
</file>

<file path=ppt/tags/tag5045.xml><?xml version="1.0" encoding="utf-8"?>
<p:tagLst xmlns:p="http://schemas.openxmlformats.org/presentationml/2006/main">
  <p:tag name="POWER_USER_DIAGRAM_CIRCULAR_ARROW_KEY" val="POWER_USER_DIAGRAM_CIRCULAR_ARROW_VALUE_25"/>
</p:tagLst>
</file>

<file path=ppt/tags/tag5046.xml><?xml version="1.0" encoding="utf-8"?>
<p:tagLst xmlns:p="http://schemas.openxmlformats.org/presentationml/2006/main">
  <p:tag name="POWER_USER_DIAGRAM_CIRCULAR_ARROW_KEY" val="POWER_USER_DIAGRAM_CIRCULAR_ARROW_VALUE_26"/>
</p:tagLst>
</file>

<file path=ppt/tags/tag5047.xml><?xml version="1.0" encoding="utf-8"?>
<p:tagLst xmlns:p="http://schemas.openxmlformats.org/presentationml/2006/main">
  <p:tag name="POWER_USER_DIAGRAM_CIRCULAR_ARROW_KEY" val="POWER_USER_DIAGRAM_CIRCULAR_ARROW_VALUE_27"/>
</p:tagLst>
</file>

<file path=ppt/tags/tag5048.xml><?xml version="1.0" encoding="utf-8"?>
<p:tagLst xmlns:p="http://schemas.openxmlformats.org/presentationml/2006/main">
  <p:tag name="POWER_USER_DIAGRAM_CIRCULAR_ARROW_KEY" val="POWER_USER_DIAGRAM_CIRCULAR_ARROW_VALUE_28"/>
</p:tagLst>
</file>

<file path=ppt/tags/tag5049.xml><?xml version="1.0" encoding="utf-8"?>
<p:tagLst xmlns:p="http://schemas.openxmlformats.org/presentationml/2006/main">
  <p:tag name="POWER_USER_DIAGRAM_CIRCULAR_ARROW_KEY" val="POWER_USER_DIAGRAM_CIRCULAR_ARROW_VALUE_29"/>
</p:tagLst>
</file>

<file path=ppt/tags/tag505.xml><?xml version="1.0" encoding="utf-8"?>
<p:tagLst xmlns:p="http://schemas.openxmlformats.org/presentationml/2006/main">
  <p:tag name="POWER_USER_DIAGRAM_CIRCULAR_ARROW_KEY" val="POWER_USER_DIAGRAM_CIRCULAR_ARROW_VALUE_43"/>
</p:tagLst>
</file>

<file path=ppt/tags/tag5050.xml><?xml version="1.0" encoding="utf-8"?>
<p:tagLst xmlns:p="http://schemas.openxmlformats.org/presentationml/2006/main">
  <p:tag name="POWER_USER_DIAGRAM_CIRCULAR_ARROW_KEY" val="POWER_USER_DIAGRAM_CIRCULAR_ARROW_VALUE_30"/>
</p:tagLst>
</file>

<file path=ppt/tags/tag5051.xml><?xml version="1.0" encoding="utf-8"?>
<p:tagLst xmlns:p="http://schemas.openxmlformats.org/presentationml/2006/main">
  <p:tag name="POWER_USER_DIAGRAM_CIRCULAR_ARROW_KEY" val="POWER_USER_DIAGRAM_CIRCULAR_ARROW_VALUE_31"/>
</p:tagLst>
</file>

<file path=ppt/tags/tag5052.xml><?xml version="1.0" encoding="utf-8"?>
<p:tagLst xmlns:p="http://schemas.openxmlformats.org/presentationml/2006/main">
  <p:tag name="POWER_USER_DIAGRAM_CIRCULAR_ARROW_KEY" val="POWER_USER_DIAGRAM_CIRCULAR_ARROW_VALUE_32"/>
</p:tagLst>
</file>

<file path=ppt/tags/tag5053.xml><?xml version="1.0" encoding="utf-8"?>
<p:tagLst xmlns:p="http://schemas.openxmlformats.org/presentationml/2006/main">
  <p:tag name="POWER_USER_DIAGRAM_CIRCULAR_ARROW_KEY" val="POWER_USER_DIAGRAM_CIRCULAR_ARROW_VALUE_33"/>
</p:tagLst>
</file>

<file path=ppt/tags/tag5054.xml><?xml version="1.0" encoding="utf-8"?>
<p:tagLst xmlns:p="http://schemas.openxmlformats.org/presentationml/2006/main">
  <p:tag name="POWER_USER_DIAGRAM_CIRCULAR_ARROW_KEY" val="POWER_USER_DIAGRAM_CIRCULAR_ARROW_VALUE_34"/>
</p:tagLst>
</file>

<file path=ppt/tags/tag5055.xml><?xml version="1.0" encoding="utf-8"?>
<p:tagLst xmlns:p="http://schemas.openxmlformats.org/presentationml/2006/main">
  <p:tag name="POWER_USER_DIAGRAM_CIRCULAR_ARROW_KEY" val="POWER_USER_DIAGRAM_CIRCULAR_ARROW_VALUE_35"/>
</p:tagLst>
</file>

<file path=ppt/tags/tag5056.xml><?xml version="1.0" encoding="utf-8"?>
<p:tagLst xmlns:p="http://schemas.openxmlformats.org/presentationml/2006/main">
  <p:tag name="POWER_USER_DIAGRAM_CIRCULAR_ARROW_KEY" val="POWER_USER_DIAGRAM_CIRCULAR_ARROW_VALUE_36"/>
</p:tagLst>
</file>

<file path=ppt/tags/tag5057.xml><?xml version="1.0" encoding="utf-8"?>
<p:tagLst xmlns:p="http://schemas.openxmlformats.org/presentationml/2006/main">
  <p:tag name="POWER_USER_DIAGRAM_CIRCULAR_ARROW_KEY" val="POWER_USER_DIAGRAM_CIRCULAR_ARROW_VALUE_37"/>
</p:tagLst>
</file>

<file path=ppt/tags/tag5058.xml><?xml version="1.0" encoding="utf-8"?>
<p:tagLst xmlns:p="http://schemas.openxmlformats.org/presentationml/2006/main">
  <p:tag name="POWER_USER_DIAGRAM_CIRCULAR_ARROW_KEY" val="POWER_USER_DIAGRAM_CIRCULAR_ARROW_VALUE_38"/>
</p:tagLst>
</file>

<file path=ppt/tags/tag5059.xml><?xml version="1.0" encoding="utf-8"?>
<p:tagLst xmlns:p="http://schemas.openxmlformats.org/presentationml/2006/main">
  <p:tag name="POWER_USER_DIAGRAM_CIRCULAR_ARROW_KEY" val="POWER_USER_DIAGRAM_CIRCULAR_ARROW_VALUE_39"/>
</p:tagLst>
</file>

<file path=ppt/tags/tag506.xml><?xml version="1.0" encoding="utf-8"?>
<p:tagLst xmlns:p="http://schemas.openxmlformats.org/presentationml/2006/main">
  <p:tag name="POWER_USER_DIAGRAM_CIRCULAR_ARROW_KEY" val="POWER_USER_DIAGRAM_CIRCULAR_ARROW_VALUE_44"/>
</p:tagLst>
</file>

<file path=ppt/tags/tag5060.xml><?xml version="1.0" encoding="utf-8"?>
<p:tagLst xmlns:p="http://schemas.openxmlformats.org/presentationml/2006/main">
  <p:tag name="POWER_USER_DIAGRAM_CIRCULAR_ARROW_KEY" val="POWER_USER_DIAGRAM_CIRCULAR_ARROW_VALUE_40"/>
</p:tagLst>
</file>

<file path=ppt/tags/tag5061.xml><?xml version="1.0" encoding="utf-8"?>
<p:tagLst xmlns:p="http://schemas.openxmlformats.org/presentationml/2006/main">
  <p:tag name="POWER_USER_DIAGRAM_CIRCULAR_ARROW_KEY" val="POWER_USER_DIAGRAM_CIRCULAR_ARROW_VALUE_41"/>
</p:tagLst>
</file>

<file path=ppt/tags/tag5062.xml><?xml version="1.0" encoding="utf-8"?>
<p:tagLst xmlns:p="http://schemas.openxmlformats.org/presentationml/2006/main">
  <p:tag name="POWER_USER_DIAGRAM_CIRCULAR_ARROW_KEY" val="POWER_USER_DIAGRAM_CIRCULAR_ARROW_VALUE_42"/>
</p:tagLst>
</file>

<file path=ppt/tags/tag5063.xml><?xml version="1.0" encoding="utf-8"?>
<p:tagLst xmlns:p="http://schemas.openxmlformats.org/presentationml/2006/main">
  <p:tag name="POWER_USER_DIAGRAM_CIRCULAR_ARROW_KEY" val="POWER_USER_DIAGRAM_CIRCULAR_ARROW_VALUE_43"/>
</p:tagLst>
</file>

<file path=ppt/tags/tag5064.xml><?xml version="1.0" encoding="utf-8"?>
<p:tagLst xmlns:p="http://schemas.openxmlformats.org/presentationml/2006/main">
  <p:tag name="POWER_USER_DIAGRAM_CIRCULAR_ARROW_KEY" val="POWER_USER_DIAGRAM_CIRCULAR_ARROW_VALUE_44"/>
</p:tagLst>
</file>

<file path=ppt/tags/tag5065.xml><?xml version="1.0" encoding="utf-8"?>
<p:tagLst xmlns:p="http://schemas.openxmlformats.org/presentationml/2006/main">
  <p:tag name="POWER_USER_DIAGRAM_CIRCULAR_ARROW_KEY" val="POWER_USER_DIAGRAM_CIRCULAR_ARROW_VALUE_45"/>
</p:tagLst>
</file>

<file path=ppt/tags/tag5066.xml><?xml version="1.0" encoding="utf-8"?>
<p:tagLst xmlns:p="http://schemas.openxmlformats.org/presentationml/2006/main">
  <p:tag name="POWER_USER_DIAGRAM_CIRCULAR_ARROW_KEY" val="POWER_USER_DIAGRAM_CIRCULAR_ARROW_VALUE_46"/>
</p:tagLst>
</file>

<file path=ppt/tags/tag5067.xml><?xml version="1.0" encoding="utf-8"?>
<p:tagLst xmlns:p="http://schemas.openxmlformats.org/presentationml/2006/main">
  <p:tag name="POWER_USER_DIAGRAM_CIRCULAR_ARROW_KEY" val="POWER_USER_DIAGRAM_CIRCULAR_ARROW_VALUE_47"/>
</p:tagLst>
</file>

<file path=ppt/tags/tag5068.xml><?xml version="1.0" encoding="utf-8"?>
<p:tagLst xmlns:p="http://schemas.openxmlformats.org/presentationml/2006/main">
  <p:tag name="POWER_USER_DIAGRAM_CIRCULAR_ARROW_KEY" val="POWER_USER_DIAGRAM_CIRCULAR_ARROW_VALUE_48"/>
</p:tagLst>
</file>

<file path=ppt/tags/tag5069.xml><?xml version="1.0" encoding="utf-8"?>
<p:tagLst xmlns:p="http://schemas.openxmlformats.org/presentationml/2006/main">
  <p:tag name="POWER_USER_DIAGRAM_CIRCULAR_ARROW_KEY" val="POWER_USER_DIAGRAM_CIRCULAR_ARROW_VALUE_49"/>
</p:tagLst>
</file>

<file path=ppt/tags/tag507.xml><?xml version="1.0" encoding="utf-8"?>
<p:tagLst xmlns:p="http://schemas.openxmlformats.org/presentationml/2006/main">
  <p:tag name="POWER_USER_DIAGRAM_CIRCULAR_ARROW_KEY" val="POWER_USER_DIAGRAM_CIRCULAR_ARROW_VALUE_45"/>
</p:tagLst>
</file>

<file path=ppt/tags/tag5070.xml><?xml version="1.0" encoding="utf-8"?>
<p:tagLst xmlns:p="http://schemas.openxmlformats.org/presentationml/2006/main">
  <p:tag name="POWER_USER_DIAGRAM_CIRCULAR_ARROW_KEY" val="POWER_USER_DIAGRAM_CIRCULAR_ARROW_VALUE_50"/>
</p:tagLst>
</file>

<file path=ppt/tags/tag5071.xml><?xml version="1.0" encoding="utf-8"?>
<p:tagLst xmlns:p="http://schemas.openxmlformats.org/presentationml/2006/main">
  <p:tag name="POWER_USER_DIAGRAM_CIRCULAR_ARROW_KEY" val="POWER_USER_DIAGRAM_CIRCULAR_ARROW_VALUE_5"/>
</p:tagLst>
</file>

<file path=ppt/tags/tag5072.xml><?xml version="1.0" encoding="utf-8"?>
<p:tagLst xmlns:p="http://schemas.openxmlformats.org/presentationml/2006/main">
  <p:tag name="POWER_USER_DIAGRAM_CIRCULAR_ARROW_KEY" val="POWER_USER_DIAGRAM_CIRCULAR_ARROW_VALUE_6"/>
</p:tagLst>
</file>

<file path=ppt/tags/tag5073.xml><?xml version="1.0" encoding="utf-8"?>
<p:tagLst xmlns:p="http://schemas.openxmlformats.org/presentationml/2006/main">
  <p:tag name="POWER_USER_DIAGRAM_CIRCULAR_ARROW_KEY" val="POWER_USER_DIAGRAM_CIRCULAR_ARROW_VALUE_7"/>
</p:tagLst>
</file>

<file path=ppt/tags/tag5074.xml><?xml version="1.0" encoding="utf-8"?>
<p:tagLst xmlns:p="http://schemas.openxmlformats.org/presentationml/2006/main">
  <p:tag name="POWER_USER_DIAGRAM_CIRCULAR_ARROW_KEY" val="POWER_USER_DIAGRAM_CIRCULAR_ARROW_VALUE_8"/>
</p:tagLst>
</file>

<file path=ppt/tags/tag5075.xml><?xml version="1.0" encoding="utf-8"?>
<p:tagLst xmlns:p="http://schemas.openxmlformats.org/presentationml/2006/main">
  <p:tag name="POWER_USER_DIAGRAM_CIRCULAR_ARROW_KEY" val="POWER_USER_DIAGRAM_CIRCULAR_ARROW_VALUE_9"/>
</p:tagLst>
</file>

<file path=ppt/tags/tag5076.xml><?xml version="1.0" encoding="utf-8"?>
<p:tagLst xmlns:p="http://schemas.openxmlformats.org/presentationml/2006/main">
  <p:tag name="POWER_USER_DIAGRAM_CIRCULAR_ARROW_KEY" val="POWER_USER_DIAGRAM_CIRCULAR_ARROW_VALUE_10"/>
</p:tagLst>
</file>

<file path=ppt/tags/tag5077.xml><?xml version="1.0" encoding="utf-8"?>
<p:tagLst xmlns:p="http://schemas.openxmlformats.org/presentationml/2006/main">
  <p:tag name="POWER_USER_DIAGRAM_CIRCULAR_ARROW_KEY" val="POWER_USER_DIAGRAM_CIRCULAR_ARROW_VALUE_11"/>
</p:tagLst>
</file>

<file path=ppt/tags/tag5078.xml><?xml version="1.0" encoding="utf-8"?>
<p:tagLst xmlns:p="http://schemas.openxmlformats.org/presentationml/2006/main">
  <p:tag name="POWER_USER_DIAGRAM_CIRCULAR_ARROW_KEY" val="POWER_USER_DIAGRAM_CIRCULAR_ARROW_VALUE_12"/>
</p:tagLst>
</file>

<file path=ppt/tags/tag5079.xml><?xml version="1.0" encoding="utf-8"?>
<p:tagLst xmlns:p="http://schemas.openxmlformats.org/presentationml/2006/main">
  <p:tag name="POWER_USER_DIAGRAM_CIRCULAR_ARROW_KEY" val="POWER_USER_DIAGRAM_CIRCULAR_ARROW_VALUE_13"/>
</p:tagLst>
</file>

<file path=ppt/tags/tag508.xml><?xml version="1.0" encoding="utf-8"?>
<p:tagLst xmlns:p="http://schemas.openxmlformats.org/presentationml/2006/main">
  <p:tag name="POWER_USER_DIAGRAM_CIRCULAR_ARROW_KEY" val="POWER_USER_DIAGRAM_CIRCULAR_ARROW_VALUE_46"/>
</p:tagLst>
</file>

<file path=ppt/tags/tag5080.xml><?xml version="1.0" encoding="utf-8"?>
<p:tagLst xmlns:p="http://schemas.openxmlformats.org/presentationml/2006/main">
  <p:tag name="POWER_USER_DIAGRAM_CIRCULAR_ARROW_KEY" val="POWER_USER_DIAGRAM_CIRCULAR_ARROW_VALUE_14"/>
</p:tagLst>
</file>

<file path=ppt/tags/tag5081.xml><?xml version="1.0" encoding="utf-8"?>
<p:tagLst xmlns:p="http://schemas.openxmlformats.org/presentationml/2006/main">
  <p:tag name="POWER_USER_DIAGRAM_CIRCULAR_ARROW_KEY" val="POWER_USER_DIAGRAM_CIRCULAR_ARROW_VALUE_15"/>
</p:tagLst>
</file>

<file path=ppt/tags/tag5082.xml><?xml version="1.0" encoding="utf-8"?>
<p:tagLst xmlns:p="http://schemas.openxmlformats.org/presentationml/2006/main">
  <p:tag name="POWER_USER_DIAGRAM_CIRCULAR_ARROW_KEY" val="POWER_USER_DIAGRAM_CIRCULAR_ARROW_VALUE_16"/>
</p:tagLst>
</file>

<file path=ppt/tags/tag5083.xml><?xml version="1.0" encoding="utf-8"?>
<p:tagLst xmlns:p="http://schemas.openxmlformats.org/presentationml/2006/main">
  <p:tag name="POWER_USER_DIAGRAM_CIRCULAR_ARROW_KEY" val="POWER_USER_DIAGRAM_CIRCULAR_ARROW_VALUE_17"/>
</p:tagLst>
</file>

<file path=ppt/tags/tag5084.xml><?xml version="1.0" encoding="utf-8"?>
<p:tagLst xmlns:p="http://schemas.openxmlformats.org/presentationml/2006/main">
  <p:tag name="POWER_USER_DIAGRAM_CIRCULAR_ARROW_KEY" val="POWER_USER_DIAGRAM_CIRCULAR_ARROW_VALUE_18"/>
</p:tagLst>
</file>

<file path=ppt/tags/tag5085.xml><?xml version="1.0" encoding="utf-8"?>
<p:tagLst xmlns:p="http://schemas.openxmlformats.org/presentationml/2006/main">
  <p:tag name="POWER_USER_DIAGRAM_CIRCULAR_ARROW_KEY" val="POWER_USER_DIAGRAM_CIRCULAR_ARROW_VALUE_19"/>
</p:tagLst>
</file>

<file path=ppt/tags/tag5086.xml><?xml version="1.0" encoding="utf-8"?>
<p:tagLst xmlns:p="http://schemas.openxmlformats.org/presentationml/2006/main">
  <p:tag name="POWER_USER_DIAGRAM_CIRCULAR_ARROW_KEY" val="POWER_USER_DIAGRAM_CIRCULAR_ARROW_VALUE_20"/>
</p:tagLst>
</file>

<file path=ppt/tags/tag5087.xml><?xml version="1.0" encoding="utf-8"?>
<p:tagLst xmlns:p="http://schemas.openxmlformats.org/presentationml/2006/main">
  <p:tag name="POWER_USER_DIAGRAM_CIRCULAR_ARROW_KEY" val="POWER_USER_DIAGRAM_CIRCULAR_ARROW_VALUE_21"/>
</p:tagLst>
</file>

<file path=ppt/tags/tag5088.xml><?xml version="1.0" encoding="utf-8"?>
<p:tagLst xmlns:p="http://schemas.openxmlformats.org/presentationml/2006/main">
  <p:tag name="POWER_USER_DIAGRAM_CIRCULAR_ARROW_KEY" val="POWER_USER_DIAGRAM_CIRCULAR_ARROW_VALUE_22"/>
</p:tagLst>
</file>

<file path=ppt/tags/tag5089.xml><?xml version="1.0" encoding="utf-8"?>
<p:tagLst xmlns:p="http://schemas.openxmlformats.org/presentationml/2006/main">
  <p:tag name="POWER_USER_DIAGRAM_CIRCULAR_ARROW_KEY" val="POWER_USER_DIAGRAM_CIRCULAR_ARROW_VALUE_23"/>
</p:tagLst>
</file>

<file path=ppt/tags/tag509.xml><?xml version="1.0" encoding="utf-8"?>
<p:tagLst xmlns:p="http://schemas.openxmlformats.org/presentationml/2006/main">
  <p:tag name="POWER_USER_DIAGRAM_CIRCULAR_ARROW_KEY" val="POWER_USER_DIAGRAM_CIRCULAR_ARROW_VALUE_47"/>
</p:tagLst>
</file>

<file path=ppt/tags/tag5090.xml><?xml version="1.0" encoding="utf-8"?>
<p:tagLst xmlns:p="http://schemas.openxmlformats.org/presentationml/2006/main">
  <p:tag name="POWER_USER_DIAGRAM_CIRCULAR_ARROW_KEY" val="POWER_USER_DIAGRAM_CIRCULAR_ARROW_VALUE_24"/>
</p:tagLst>
</file>

<file path=ppt/tags/tag5091.xml><?xml version="1.0" encoding="utf-8"?>
<p:tagLst xmlns:p="http://schemas.openxmlformats.org/presentationml/2006/main">
  <p:tag name="POWER_USER_DIAGRAM_CIRCULAR_ARROW_KEY" val="POWER_USER_DIAGRAM_CIRCULAR_ARROW_VALUE_25"/>
</p:tagLst>
</file>

<file path=ppt/tags/tag5092.xml><?xml version="1.0" encoding="utf-8"?>
<p:tagLst xmlns:p="http://schemas.openxmlformats.org/presentationml/2006/main">
  <p:tag name="POWER_USER_DIAGRAM_CIRCULAR_ARROW_KEY" val="POWER_USER_DIAGRAM_CIRCULAR_ARROW_VALUE_26"/>
</p:tagLst>
</file>

<file path=ppt/tags/tag5093.xml><?xml version="1.0" encoding="utf-8"?>
<p:tagLst xmlns:p="http://schemas.openxmlformats.org/presentationml/2006/main">
  <p:tag name="POWER_USER_DIAGRAM_CIRCULAR_ARROW_KEY" val="POWER_USER_DIAGRAM_CIRCULAR_ARROW_VALUE_27"/>
</p:tagLst>
</file>

<file path=ppt/tags/tag5094.xml><?xml version="1.0" encoding="utf-8"?>
<p:tagLst xmlns:p="http://schemas.openxmlformats.org/presentationml/2006/main">
  <p:tag name="POWER_USER_DIAGRAM_CIRCULAR_ARROW_KEY" val="POWER_USER_DIAGRAM_CIRCULAR_ARROW_VALUE_28"/>
</p:tagLst>
</file>

<file path=ppt/tags/tag5095.xml><?xml version="1.0" encoding="utf-8"?>
<p:tagLst xmlns:p="http://schemas.openxmlformats.org/presentationml/2006/main">
  <p:tag name="POWER_USER_DIAGRAM_CIRCULAR_ARROW_KEY" val="POWER_USER_DIAGRAM_CIRCULAR_ARROW_VALUE_29"/>
</p:tagLst>
</file>

<file path=ppt/tags/tag5096.xml><?xml version="1.0" encoding="utf-8"?>
<p:tagLst xmlns:p="http://schemas.openxmlformats.org/presentationml/2006/main">
  <p:tag name="POWER_USER_DIAGRAM_CIRCULAR_ARROW_KEY" val="POWER_USER_DIAGRAM_CIRCULAR_ARROW_VALUE_30"/>
</p:tagLst>
</file>

<file path=ppt/tags/tag5097.xml><?xml version="1.0" encoding="utf-8"?>
<p:tagLst xmlns:p="http://schemas.openxmlformats.org/presentationml/2006/main">
  <p:tag name="POWER_USER_DIAGRAM_CIRCULAR_ARROW_KEY" val="POWER_USER_DIAGRAM_CIRCULAR_ARROW_VALUE_31"/>
</p:tagLst>
</file>

<file path=ppt/tags/tag5098.xml><?xml version="1.0" encoding="utf-8"?>
<p:tagLst xmlns:p="http://schemas.openxmlformats.org/presentationml/2006/main">
  <p:tag name="POWER_USER_DIAGRAM_CIRCULAR_ARROW_KEY" val="POWER_USER_DIAGRAM_CIRCULAR_ARROW_VALUE_32"/>
</p:tagLst>
</file>

<file path=ppt/tags/tag5099.xml><?xml version="1.0" encoding="utf-8"?>
<p:tagLst xmlns:p="http://schemas.openxmlformats.org/presentationml/2006/main">
  <p:tag name="POWER_USER_DIAGRAM_CIRCULAR_ARROW_KEY" val="POWER_USER_DIAGRAM_CIRCULAR_ARROW_VALUE_33"/>
</p:tagLst>
</file>

<file path=ppt/tags/tag51.xml><?xml version="1.0" encoding="utf-8"?>
<p:tagLst xmlns:p="http://schemas.openxmlformats.org/presentationml/2006/main">
  <p:tag name="POWER_USER_DIAGRAM_CIRCULAR_ARROW_KEY" val="POWER_USER_DIAGRAM_CIRCULAR_ARROW_VALUE_7"/>
</p:tagLst>
</file>

<file path=ppt/tags/tag510.xml><?xml version="1.0" encoding="utf-8"?>
<p:tagLst xmlns:p="http://schemas.openxmlformats.org/presentationml/2006/main">
  <p:tag name="POWER_USER_DIAGRAM_CIRCULAR_ARROW_KEY" val="POWER_USER_DIAGRAM_CIRCULAR_ARROW_VALUE_48"/>
</p:tagLst>
</file>

<file path=ppt/tags/tag5100.xml><?xml version="1.0" encoding="utf-8"?>
<p:tagLst xmlns:p="http://schemas.openxmlformats.org/presentationml/2006/main">
  <p:tag name="POWER_USER_DIAGRAM_CIRCULAR_ARROW_KEY" val="POWER_USER_DIAGRAM_CIRCULAR_ARROW_VALUE_34"/>
</p:tagLst>
</file>

<file path=ppt/tags/tag5101.xml><?xml version="1.0" encoding="utf-8"?>
<p:tagLst xmlns:p="http://schemas.openxmlformats.org/presentationml/2006/main">
  <p:tag name="POWER_USER_DIAGRAM_CIRCULAR_ARROW_KEY" val="POWER_USER_DIAGRAM_CIRCULAR_ARROW_VALUE_35"/>
</p:tagLst>
</file>

<file path=ppt/tags/tag5102.xml><?xml version="1.0" encoding="utf-8"?>
<p:tagLst xmlns:p="http://schemas.openxmlformats.org/presentationml/2006/main">
  <p:tag name="POWER_USER_DIAGRAM_CIRCULAR_ARROW_KEY" val="POWER_USER_DIAGRAM_CIRCULAR_ARROW_VALUE_36"/>
</p:tagLst>
</file>

<file path=ppt/tags/tag5103.xml><?xml version="1.0" encoding="utf-8"?>
<p:tagLst xmlns:p="http://schemas.openxmlformats.org/presentationml/2006/main">
  <p:tag name="POWER_USER_DIAGRAM_CIRCULAR_ARROW_KEY" val="POWER_USER_DIAGRAM_CIRCULAR_ARROW_VALUE_37"/>
</p:tagLst>
</file>

<file path=ppt/tags/tag5104.xml><?xml version="1.0" encoding="utf-8"?>
<p:tagLst xmlns:p="http://schemas.openxmlformats.org/presentationml/2006/main">
  <p:tag name="POWER_USER_DIAGRAM_CIRCULAR_ARROW_KEY" val="POWER_USER_DIAGRAM_CIRCULAR_ARROW_VALUE_38"/>
</p:tagLst>
</file>

<file path=ppt/tags/tag5105.xml><?xml version="1.0" encoding="utf-8"?>
<p:tagLst xmlns:p="http://schemas.openxmlformats.org/presentationml/2006/main">
  <p:tag name="POWER_USER_DIAGRAM_CIRCULAR_ARROW_KEY" val="POWER_USER_DIAGRAM_CIRCULAR_ARROW_VALUE_39"/>
</p:tagLst>
</file>

<file path=ppt/tags/tag5106.xml><?xml version="1.0" encoding="utf-8"?>
<p:tagLst xmlns:p="http://schemas.openxmlformats.org/presentationml/2006/main">
  <p:tag name="POWER_USER_DIAGRAM_CIRCULAR_ARROW_KEY" val="POWER_USER_DIAGRAM_CIRCULAR_ARROW_VALUE_40"/>
</p:tagLst>
</file>

<file path=ppt/tags/tag5107.xml><?xml version="1.0" encoding="utf-8"?>
<p:tagLst xmlns:p="http://schemas.openxmlformats.org/presentationml/2006/main">
  <p:tag name="POWER_USER_DIAGRAM_CIRCULAR_ARROW_KEY" val="POWER_USER_DIAGRAM_CIRCULAR_ARROW_VALUE_41"/>
</p:tagLst>
</file>

<file path=ppt/tags/tag5108.xml><?xml version="1.0" encoding="utf-8"?>
<p:tagLst xmlns:p="http://schemas.openxmlformats.org/presentationml/2006/main">
  <p:tag name="POWER_USER_DIAGRAM_CIRCULAR_ARROW_KEY" val="POWER_USER_DIAGRAM_CIRCULAR_ARROW_VALUE_42"/>
</p:tagLst>
</file>

<file path=ppt/tags/tag5109.xml><?xml version="1.0" encoding="utf-8"?>
<p:tagLst xmlns:p="http://schemas.openxmlformats.org/presentationml/2006/main">
  <p:tag name="POWER_USER_DIAGRAM_CIRCULAR_ARROW_KEY" val="POWER_USER_DIAGRAM_CIRCULAR_ARROW_VALUE_43"/>
</p:tagLst>
</file>

<file path=ppt/tags/tag511.xml><?xml version="1.0" encoding="utf-8"?>
<p:tagLst xmlns:p="http://schemas.openxmlformats.org/presentationml/2006/main">
  <p:tag name="POWER_USER_DIAGRAM_CIRCULAR_ARROW_KEY" val="POWER_USER_DIAGRAM_CIRCULAR_ARROW_VALUE_49"/>
</p:tagLst>
</file>

<file path=ppt/tags/tag5110.xml><?xml version="1.0" encoding="utf-8"?>
<p:tagLst xmlns:p="http://schemas.openxmlformats.org/presentationml/2006/main">
  <p:tag name="POWER_USER_DIAGRAM_CIRCULAR_ARROW_KEY" val="POWER_USER_DIAGRAM_CIRCULAR_ARROW_VALUE_44"/>
</p:tagLst>
</file>

<file path=ppt/tags/tag5111.xml><?xml version="1.0" encoding="utf-8"?>
<p:tagLst xmlns:p="http://schemas.openxmlformats.org/presentationml/2006/main">
  <p:tag name="POWER_USER_DIAGRAM_CIRCULAR_ARROW_KEY" val="POWER_USER_DIAGRAM_CIRCULAR_ARROW_VALUE_45"/>
</p:tagLst>
</file>

<file path=ppt/tags/tag5112.xml><?xml version="1.0" encoding="utf-8"?>
<p:tagLst xmlns:p="http://schemas.openxmlformats.org/presentationml/2006/main">
  <p:tag name="POWER_USER_DIAGRAM_CIRCULAR_ARROW_KEY" val="POWER_USER_DIAGRAM_CIRCULAR_ARROW_VALUE_46"/>
</p:tagLst>
</file>

<file path=ppt/tags/tag5113.xml><?xml version="1.0" encoding="utf-8"?>
<p:tagLst xmlns:p="http://schemas.openxmlformats.org/presentationml/2006/main">
  <p:tag name="POWER_USER_DIAGRAM_CIRCULAR_ARROW_KEY" val="POWER_USER_DIAGRAM_CIRCULAR_ARROW_VALUE_47"/>
</p:tagLst>
</file>

<file path=ppt/tags/tag5114.xml><?xml version="1.0" encoding="utf-8"?>
<p:tagLst xmlns:p="http://schemas.openxmlformats.org/presentationml/2006/main">
  <p:tag name="POWER_USER_DIAGRAM_CIRCULAR_ARROW_KEY" val="POWER_USER_DIAGRAM_CIRCULAR_ARROW_VALUE_48"/>
</p:tagLst>
</file>

<file path=ppt/tags/tag5115.xml><?xml version="1.0" encoding="utf-8"?>
<p:tagLst xmlns:p="http://schemas.openxmlformats.org/presentationml/2006/main">
  <p:tag name="POWER_USER_DIAGRAM_CIRCULAR_ARROW_KEY" val="POWER_USER_DIAGRAM_CIRCULAR_ARROW_VALUE_49"/>
</p:tagLst>
</file>

<file path=ppt/tags/tag5116.xml><?xml version="1.0" encoding="utf-8"?>
<p:tagLst xmlns:p="http://schemas.openxmlformats.org/presentationml/2006/main">
  <p:tag name="POWER_USER_DIAGRAM_CIRCULAR_ARROW_KEY" val="POWER_USER_DIAGRAM_CIRCULAR_ARROW_VALUE_50"/>
</p:tagLst>
</file>

<file path=ppt/tags/tag5117.xml><?xml version="1.0" encoding="utf-8"?>
<p:tagLst xmlns:p="http://schemas.openxmlformats.org/presentationml/2006/main">
  <p:tag name="POWER_USER_DIAGRAM_CIRCULAR_ARROW_KEY" val="POWER_USER_DIAGRAM_CIRCULAR_ARROW_VALUE_5"/>
</p:tagLst>
</file>

<file path=ppt/tags/tag5118.xml><?xml version="1.0" encoding="utf-8"?>
<p:tagLst xmlns:p="http://schemas.openxmlformats.org/presentationml/2006/main">
  <p:tag name="POWER_USER_DIAGRAM_CIRCULAR_ARROW_KEY" val="POWER_USER_DIAGRAM_CIRCULAR_ARROW_VALUE_6"/>
</p:tagLst>
</file>

<file path=ppt/tags/tag5119.xml><?xml version="1.0" encoding="utf-8"?>
<p:tagLst xmlns:p="http://schemas.openxmlformats.org/presentationml/2006/main">
  <p:tag name="POWER_USER_DIAGRAM_CIRCULAR_ARROW_KEY" val="POWER_USER_DIAGRAM_CIRCULAR_ARROW_VALUE_7"/>
</p:tagLst>
</file>

<file path=ppt/tags/tag512.xml><?xml version="1.0" encoding="utf-8"?>
<p:tagLst xmlns:p="http://schemas.openxmlformats.org/presentationml/2006/main">
  <p:tag name="POWER_USER_DIAGRAM_CIRCULAR_ARROW_KEY" val="POWER_USER_DIAGRAM_CIRCULAR_ARROW_VALUE_50"/>
</p:tagLst>
</file>

<file path=ppt/tags/tag5120.xml><?xml version="1.0" encoding="utf-8"?>
<p:tagLst xmlns:p="http://schemas.openxmlformats.org/presentationml/2006/main">
  <p:tag name="POWER_USER_DIAGRAM_CIRCULAR_ARROW_KEY" val="POWER_USER_DIAGRAM_CIRCULAR_ARROW_VALUE_8"/>
</p:tagLst>
</file>

<file path=ppt/tags/tag5121.xml><?xml version="1.0" encoding="utf-8"?>
<p:tagLst xmlns:p="http://schemas.openxmlformats.org/presentationml/2006/main">
  <p:tag name="POWER_USER_DIAGRAM_CIRCULAR_ARROW_KEY" val="POWER_USER_DIAGRAM_CIRCULAR_ARROW_VALUE_9"/>
</p:tagLst>
</file>

<file path=ppt/tags/tag5122.xml><?xml version="1.0" encoding="utf-8"?>
<p:tagLst xmlns:p="http://schemas.openxmlformats.org/presentationml/2006/main">
  <p:tag name="POWER_USER_DIAGRAM_CIRCULAR_ARROW_KEY" val="POWER_USER_DIAGRAM_CIRCULAR_ARROW_VALUE_10"/>
</p:tagLst>
</file>

<file path=ppt/tags/tag5123.xml><?xml version="1.0" encoding="utf-8"?>
<p:tagLst xmlns:p="http://schemas.openxmlformats.org/presentationml/2006/main">
  <p:tag name="POWER_USER_DIAGRAM_CIRCULAR_ARROW_KEY" val="POWER_USER_DIAGRAM_CIRCULAR_ARROW_VALUE_11"/>
</p:tagLst>
</file>

<file path=ppt/tags/tag5124.xml><?xml version="1.0" encoding="utf-8"?>
<p:tagLst xmlns:p="http://schemas.openxmlformats.org/presentationml/2006/main">
  <p:tag name="POWER_USER_DIAGRAM_CIRCULAR_ARROW_KEY" val="POWER_USER_DIAGRAM_CIRCULAR_ARROW_VALUE_12"/>
</p:tagLst>
</file>

<file path=ppt/tags/tag5125.xml><?xml version="1.0" encoding="utf-8"?>
<p:tagLst xmlns:p="http://schemas.openxmlformats.org/presentationml/2006/main">
  <p:tag name="POWER_USER_DIAGRAM_CIRCULAR_ARROW_KEY" val="POWER_USER_DIAGRAM_CIRCULAR_ARROW_VALUE_13"/>
</p:tagLst>
</file>

<file path=ppt/tags/tag5126.xml><?xml version="1.0" encoding="utf-8"?>
<p:tagLst xmlns:p="http://schemas.openxmlformats.org/presentationml/2006/main">
  <p:tag name="POWER_USER_DIAGRAM_CIRCULAR_ARROW_KEY" val="POWER_USER_DIAGRAM_CIRCULAR_ARROW_VALUE_14"/>
</p:tagLst>
</file>

<file path=ppt/tags/tag5127.xml><?xml version="1.0" encoding="utf-8"?>
<p:tagLst xmlns:p="http://schemas.openxmlformats.org/presentationml/2006/main">
  <p:tag name="POWER_USER_DIAGRAM_CIRCULAR_ARROW_KEY" val="POWER_USER_DIAGRAM_CIRCULAR_ARROW_VALUE_15"/>
</p:tagLst>
</file>

<file path=ppt/tags/tag5128.xml><?xml version="1.0" encoding="utf-8"?>
<p:tagLst xmlns:p="http://schemas.openxmlformats.org/presentationml/2006/main">
  <p:tag name="POWER_USER_DIAGRAM_CIRCULAR_ARROW_KEY" val="POWER_USER_DIAGRAM_CIRCULAR_ARROW_VALUE_16"/>
</p:tagLst>
</file>

<file path=ppt/tags/tag5129.xml><?xml version="1.0" encoding="utf-8"?>
<p:tagLst xmlns:p="http://schemas.openxmlformats.org/presentationml/2006/main">
  <p:tag name="POWER_USER_DIAGRAM_CIRCULAR_ARROW_KEY" val="POWER_USER_DIAGRAM_CIRCULAR_ARROW_VALUE_17"/>
</p:tagLst>
</file>

<file path=ppt/tags/tag513.xml><?xml version="1.0" encoding="utf-8"?>
<p:tagLst xmlns:p="http://schemas.openxmlformats.org/presentationml/2006/main">
  <p:tag name="POWER_USER_DIAGRAM_CIRCULAR_ARROW_KEY" val="POWER_USER_DIAGRAM_CIRCULAR_ARROW_VALUE_5"/>
</p:tagLst>
</file>

<file path=ppt/tags/tag5130.xml><?xml version="1.0" encoding="utf-8"?>
<p:tagLst xmlns:p="http://schemas.openxmlformats.org/presentationml/2006/main">
  <p:tag name="POWER_USER_DIAGRAM_CIRCULAR_ARROW_KEY" val="POWER_USER_DIAGRAM_CIRCULAR_ARROW_VALUE_18"/>
</p:tagLst>
</file>

<file path=ppt/tags/tag5131.xml><?xml version="1.0" encoding="utf-8"?>
<p:tagLst xmlns:p="http://schemas.openxmlformats.org/presentationml/2006/main">
  <p:tag name="POWER_USER_DIAGRAM_CIRCULAR_ARROW_KEY" val="POWER_USER_DIAGRAM_CIRCULAR_ARROW_VALUE_19"/>
</p:tagLst>
</file>

<file path=ppt/tags/tag5132.xml><?xml version="1.0" encoding="utf-8"?>
<p:tagLst xmlns:p="http://schemas.openxmlformats.org/presentationml/2006/main">
  <p:tag name="POWER_USER_DIAGRAM_CIRCULAR_ARROW_KEY" val="POWER_USER_DIAGRAM_CIRCULAR_ARROW_VALUE_20"/>
</p:tagLst>
</file>

<file path=ppt/tags/tag5133.xml><?xml version="1.0" encoding="utf-8"?>
<p:tagLst xmlns:p="http://schemas.openxmlformats.org/presentationml/2006/main">
  <p:tag name="POWER_USER_DIAGRAM_CIRCULAR_ARROW_KEY" val="POWER_USER_DIAGRAM_CIRCULAR_ARROW_VALUE_21"/>
</p:tagLst>
</file>

<file path=ppt/tags/tag5134.xml><?xml version="1.0" encoding="utf-8"?>
<p:tagLst xmlns:p="http://schemas.openxmlformats.org/presentationml/2006/main">
  <p:tag name="POWER_USER_DIAGRAM_CIRCULAR_ARROW_KEY" val="POWER_USER_DIAGRAM_CIRCULAR_ARROW_VALUE_22"/>
</p:tagLst>
</file>

<file path=ppt/tags/tag5135.xml><?xml version="1.0" encoding="utf-8"?>
<p:tagLst xmlns:p="http://schemas.openxmlformats.org/presentationml/2006/main">
  <p:tag name="POWER_USER_DIAGRAM_CIRCULAR_ARROW_KEY" val="POWER_USER_DIAGRAM_CIRCULAR_ARROW_VALUE_23"/>
</p:tagLst>
</file>

<file path=ppt/tags/tag5136.xml><?xml version="1.0" encoding="utf-8"?>
<p:tagLst xmlns:p="http://schemas.openxmlformats.org/presentationml/2006/main">
  <p:tag name="POWER_USER_DIAGRAM_CIRCULAR_ARROW_KEY" val="POWER_USER_DIAGRAM_CIRCULAR_ARROW_VALUE_24"/>
</p:tagLst>
</file>

<file path=ppt/tags/tag5137.xml><?xml version="1.0" encoding="utf-8"?>
<p:tagLst xmlns:p="http://schemas.openxmlformats.org/presentationml/2006/main">
  <p:tag name="POWER_USER_DIAGRAM_CIRCULAR_ARROW_KEY" val="POWER_USER_DIAGRAM_CIRCULAR_ARROW_VALUE_25"/>
</p:tagLst>
</file>

<file path=ppt/tags/tag5138.xml><?xml version="1.0" encoding="utf-8"?>
<p:tagLst xmlns:p="http://schemas.openxmlformats.org/presentationml/2006/main">
  <p:tag name="POWER_USER_DIAGRAM_CIRCULAR_ARROW_KEY" val="POWER_USER_DIAGRAM_CIRCULAR_ARROW_VALUE_26"/>
</p:tagLst>
</file>

<file path=ppt/tags/tag5139.xml><?xml version="1.0" encoding="utf-8"?>
<p:tagLst xmlns:p="http://schemas.openxmlformats.org/presentationml/2006/main">
  <p:tag name="POWER_USER_DIAGRAM_CIRCULAR_ARROW_KEY" val="POWER_USER_DIAGRAM_CIRCULAR_ARROW_VALUE_27"/>
</p:tagLst>
</file>

<file path=ppt/tags/tag514.xml><?xml version="1.0" encoding="utf-8"?>
<p:tagLst xmlns:p="http://schemas.openxmlformats.org/presentationml/2006/main">
  <p:tag name="POWER_USER_DIAGRAM_CIRCULAR_ARROW_KEY" val="POWER_USER_DIAGRAM_CIRCULAR_ARROW_VALUE_6"/>
</p:tagLst>
</file>

<file path=ppt/tags/tag5140.xml><?xml version="1.0" encoding="utf-8"?>
<p:tagLst xmlns:p="http://schemas.openxmlformats.org/presentationml/2006/main">
  <p:tag name="POWER_USER_DIAGRAM_CIRCULAR_ARROW_KEY" val="POWER_USER_DIAGRAM_CIRCULAR_ARROW_VALUE_28"/>
</p:tagLst>
</file>

<file path=ppt/tags/tag5141.xml><?xml version="1.0" encoding="utf-8"?>
<p:tagLst xmlns:p="http://schemas.openxmlformats.org/presentationml/2006/main">
  <p:tag name="POWER_USER_DIAGRAM_CIRCULAR_ARROW_KEY" val="POWER_USER_DIAGRAM_CIRCULAR_ARROW_VALUE_29"/>
</p:tagLst>
</file>

<file path=ppt/tags/tag5142.xml><?xml version="1.0" encoding="utf-8"?>
<p:tagLst xmlns:p="http://schemas.openxmlformats.org/presentationml/2006/main">
  <p:tag name="POWER_USER_DIAGRAM_CIRCULAR_ARROW_KEY" val="POWER_USER_DIAGRAM_CIRCULAR_ARROW_VALUE_30"/>
</p:tagLst>
</file>

<file path=ppt/tags/tag5143.xml><?xml version="1.0" encoding="utf-8"?>
<p:tagLst xmlns:p="http://schemas.openxmlformats.org/presentationml/2006/main">
  <p:tag name="POWER_USER_DIAGRAM_CIRCULAR_ARROW_KEY" val="POWER_USER_DIAGRAM_CIRCULAR_ARROW_VALUE_31"/>
</p:tagLst>
</file>

<file path=ppt/tags/tag5144.xml><?xml version="1.0" encoding="utf-8"?>
<p:tagLst xmlns:p="http://schemas.openxmlformats.org/presentationml/2006/main">
  <p:tag name="POWER_USER_DIAGRAM_CIRCULAR_ARROW_KEY" val="POWER_USER_DIAGRAM_CIRCULAR_ARROW_VALUE_32"/>
</p:tagLst>
</file>

<file path=ppt/tags/tag5145.xml><?xml version="1.0" encoding="utf-8"?>
<p:tagLst xmlns:p="http://schemas.openxmlformats.org/presentationml/2006/main">
  <p:tag name="POWER_USER_DIAGRAM_CIRCULAR_ARROW_KEY" val="POWER_USER_DIAGRAM_CIRCULAR_ARROW_VALUE_33"/>
</p:tagLst>
</file>

<file path=ppt/tags/tag5146.xml><?xml version="1.0" encoding="utf-8"?>
<p:tagLst xmlns:p="http://schemas.openxmlformats.org/presentationml/2006/main">
  <p:tag name="POWER_USER_DIAGRAM_CIRCULAR_ARROW_KEY" val="POWER_USER_DIAGRAM_CIRCULAR_ARROW_VALUE_34"/>
</p:tagLst>
</file>

<file path=ppt/tags/tag5147.xml><?xml version="1.0" encoding="utf-8"?>
<p:tagLst xmlns:p="http://schemas.openxmlformats.org/presentationml/2006/main">
  <p:tag name="POWER_USER_DIAGRAM_CIRCULAR_ARROW_KEY" val="POWER_USER_DIAGRAM_CIRCULAR_ARROW_VALUE_35"/>
</p:tagLst>
</file>

<file path=ppt/tags/tag5148.xml><?xml version="1.0" encoding="utf-8"?>
<p:tagLst xmlns:p="http://schemas.openxmlformats.org/presentationml/2006/main">
  <p:tag name="POWER_USER_DIAGRAM_CIRCULAR_ARROW_KEY" val="POWER_USER_DIAGRAM_CIRCULAR_ARROW_VALUE_36"/>
</p:tagLst>
</file>

<file path=ppt/tags/tag5149.xml><?xml version="1.0" encoding="utf-8"?>
<p:tagLst xmlns:p="http://schemas.openxmlformats.org/presentationml/2006/main">
  <p:tag name="POWER_USER_DIAGRAM_CIRCULAR_ARROW_KEY" val="POWER_USER_DIAGRAM_CIRCULAR_ARROW_VALUE_37"/>
</p:tagLst>
</file>

<file path=ppt/tags/tag515.xml><?xml version="1.0" encoding="utf-8"?>
<p:tagLst xmlns:p="http://schemas.openxmlformats.org/presentationml/2006/main">
  <p:tag name="POWER_USER_DIAGRAM_CIRCULAR_ARROW_KEY" val="POWER_USER_DIAGRAM_CIRCULAR_ARROW_VALUE_7"/>
</p:tagLst>
</file>

<file path=ppt/tags/tag5150.xml><?xml version="1.0" encoding="utf-8"?>
<p:tagLst xmlns:p="http://schemas.openxmlformats.org/presentationml/2006/main">
  <p:tag name="POWER_USER_DIAGRAM_CIRCULAR_ARROW_KEY" val="POWER_USER_DIAGRAM_CIRCULAR_ARROW_VALUE_38"/>
</p:tagLst>
</file>

<file path=ppt/tags/tag5151.xml><?xml version="1.0" encoding="utf-8"?>
<p:tagLst xmlns:p="http://schemas.openxmlformats.org/presentationml/2006/main">
  <p:tag name="POWER_USER_DIAGRAM_CIRCULAR_ARROW_KEY" val="POWER_USER_DIAGRAM_CIRCULAR_ARROW_VALUE_39"/>
</p:tagLst>
</file>

<file path=ppt/tags/tag5152.xml><?xml version="1.0" encoding="utf-8"?>
<p:tagLst xmlns:p="http://schemas.openxmlformats.org/presentationml/2006/main">
  <p:tag name="POWER_USER_DIAGRAM_CIRCULAR_ARROW_KEY" val="POWER_USER_DIAGRAM_CIRCULAR_ARROW_VALUE_40"/>
</p:tagLst>
</file>

<file path=ppt/tags/tag5153.xml><?xml version="1.0" encoding="utf-8"?>
<p:tagLst xmlns:p="http://schemas.openxmlformats.org/presentationml/2006/main">
  <p:tag name="POWER_USER_DIAGRAM_CIRCULAR_ARROW_KEY" val="POWER_USER_DIAGRAM_CIRCULAR_ARROW_VALUE_41"/>
</p:tagLst>
</file>

<file path=ppt/tags/tag5154.xml><?xml version="1.0" encoding="utf-8"?>
<p:tagLst xmlns:p="http://schemas.openxmlformats.org/presentationml/2006/main">
  <p:tag name="POWER_USER_DIAGRAM_CIRCULAR_ARROW_KEY" val="POWER_USER_DIAGRAM_CIRCULAR_ARROW_VALUE_42"/>
</p:tagLst>
</file>

<file path=ppt/tags/tag5155.xml><?xml version="1.0" encoding="utf-8"?>
<p:tagLst xmlns:p="http://schemas.openxmlformats.org/presentationml/2006/main">
  <p:tag name="POWER_USER_DIAGRAM_CIRCULAR_ARROW_KEY" val="POWER_USER_DIAGRAM_CIRCULAR_ARROW_VALUE_43"/>
</p:tagLst>
</file>

<file path=ppt/tags/tag5156.xml><?xml version="1.0" encoding="utf-8"?>
<p:tagLst xmlns:p="http://schemas.openxmlformats.org/presentationml/2006/main">
  <p:tag name="POWER_USER_DIAGRAM_CIRCULAR_ARROW_KEY" val="POWER_USER_DIAGRAM_CIRCULAR_ARROW_VALUE_44"/>
</p:tagLst>
</file>

<file path=ppt/tags/tag5157.xml><?xml version="1.0" encoding="utf-8"?>
<p:tagLst xmlns:p="http://schemas.openxmlformats.org/presentationml/2006/main">
  <p:tag name="POWER_USER_DIAGRAM_CIRCULAR_ARROW_KEY" val="POWER_USER_DIAGRAM_CIRCULAR_ARROW_VALUE_45"/>
</p:tagLst>
</file>

<file path=ppt/tags/tag5158.xml><?xml version="1.0" encoding="utf-8"?>
<p:tagLst xmlns:p="http://schemas.openxmlformats.org/presentationml/2006/main">
  <p:tag name="POWER_USER_DIAGRAM_CIRCULAR_ARROW_KEY" val="POWER_USER_DIAGRAM_CIRCULAR_ARROW_VALUE_46"/>
</p:tagLst>
</file>

<file path=ppt/tags/tag5159.xml><?xml version="1.0" encoding="utf-8"?>
<p:tagLst xmlns:p="http://schemas.openxmlformats.org/presentationml/2006/main">
  <p:tag name="POWER_USER_DIAGRAM_CIRCULAR_ARROW_KEY" val="POWER_USER_DIAGRAM_CIRCULAR_ARROW_VALUE_47"/>
</p:tagLst>
</file>

<file path=ppt/tags/tag516.xml><?xml version="1.0" encoding="utf-8"?>
<p:tagLst xmlns:p="http://schemas.openxmlformats.org/presentationml/2006/main">
  <p:tag name="POWER_USER_DIAGRAM_CIRCULAR_ARROW_KEY" val="POWER_USER_DIAGRAM_CIRCULAR_ARROW_VALUE_8"/>
</p:tagLst>
</file>

<file path=ppt/tags/tag5160.xml><?xml version="1.0" encoding="utf-8"?>
<p:tagLst xmlns:p="http://schemas.openxmlformats.org/presentationml/2006/main">
  <p:tag name="POWER_USER_DIAGRAM_CIRCULAR_ARROW_KEY" val="POWER_USER_DIAGRAM_CIRCULAR_ARROW_VALUE_48"/>
</p:tagLst>
</file>

<file path=ppt/tags/tag5161.xml><?xml version="1.0" encoding="utf-8"?>
<p:tagLst xmlns:p="http://schemas.openxmlformats.org/presentationml/2006/main">
  <p:tag name="POWER_USER_DIAGRAM_CIRCULAR_ARROW_KEY" val="POWER_USER_DIAGRAM_CIRCULAR_ARROW_VALUE_49"/>
</p:tagLst>
</file>

<file path=ppt/tags/tag5162.xml><?xml version="1.0" encoding="utf-8"?>
<p:tagLst xmlns:p="http://schemas.openxmlformats.org/presentationml/2006/main">
  <p:tag name="POWER_USER_DIAGRAM_CIRCULAR_ARROW_KEY" val="POWER_USER_DIAGRAM_CIRCULAR_ARROW_VALUE_50"/>
</p:tagLst>
</file>

<file path=ppt/tags/tag5163.xml><?xml version="1.0" encoding="utf-8"?>
<p:tagLst xmlns:p="http://schemas.openxmlformats.org/presentationml/2006/main">
  <p:tag name="POWER_USER_DIAGRAM_CIRCULAR_ARROW_KEY" val="POWER_USER_DIAGRAM_CIRCULAR_ARROW_VALUE_5"/>
</p:tagLst>
</file>

<file path=ppt/tags/tag5164.xml><?xml version="1.0" encoding="utf-8"?>
<p:tagLst xmlns:p="http://schemas.openxmlformats.org/presentationml/2006/main">
  <p:tag name="POWER_USER_DIAGRAM_CIRCULAR_ARROW_KEY" val="POWER_USER_DIAGRAM_CIRCULAR_ARROW_VALUE_6"/>
</p:tagLst>
</file>

<file path=ppt/tags/tag5165.xml><?xml version="1.0" encoding="utf-8"?>
<p:tagLst xmlns:p="http://schemas.openxmlformats.org/presentationml/2006/main">
  <p:tag name="POWER_USER_DIAGRAM_CIRCULAR_ARROW_KEY" val="POWER_USER_DIAGRAM_CIRCULAR_ARROW_VALUE_7"/>
</p:tagLst>
</file>

<file path=ppt/tags/tag5166.xml><?xml version="1.0" encoding="utf-8"?>
<p:tagLst xmlns:p="http://schemas.openxmlformats.org/presentationml/2006/main">
  <p:tag name="POWER_USER_DIAGRAM_CIRCULAR_ARROW_KEY" val="POWER_USER_DIAGRAM_CIRCULAR_ARROW_VALUE_8"/>
</p:tagLst>
</file>

<file path=ppt/tags/tag5167.xml><?xml version="1.0" encoding="utf-8"?>
<p:tagLst xmlns:p="http://schemas.openxmlformats.org/presentationml/2006/main">
  <p:tag name="POWER_USER_DIAGRAM_CIRCULAR_ARROW_KEY" val="POWER_USER_DIAGRAM_CIRCULAR_ARROW_VALUE_9"/>
</p:tagLst>
</file>

<file path=ppt/tags/tag5168.xml><?xml version="1.0" encoding="utf-8"?>
<p:tagLst xmlns:p="http://schemas.openxmlformats.org/presentationml/2006/main">
  <p:tag name="POWER_USER_DIAGRAM_CIRCULAR_ARROW_KEY" val="POWER_USER_DIAGRAM_CIRCULAR_ARROW_VALUE_10"/>
</p:tagLst>
</file>

<file path=ppt/tags/tag5169.xml><?xml version="1.0" encoding="utf-8"?>
<p:tagLst xmlns:p="http://schemas.openxmlformats.org/presentationml/2006/main">
  <p:tag name="POWER_USER_DIAGRAM_CIRCULAR_ARROW_KEY" val="POWER_USER_DIAGRAM_CIRCULAR_ARROW_VALUE_11"/>
</p:tagLst>
</file>

<file path=ppt/tags/tag517.xml><?xml version="1.0" encoding="utf-8"?>
<p:tagLst xmlns:p="http://schemas.openxmlformats.org/presentationml/2006/main">
  <p:tag name="POWER_USER_DIAGRAM_CIRCULAR_ARROW_KEY" val="POWER_USER_DIAGRAM_CIRCULAR_ARROW_VALUE_9"/>
</p:tagLst>
</file>

<file path=ppt/tags/tag5170.xml><?xml version="1.0" encoding="utf-8"?>
<p:tagLst xmlns:p="http://schemas.openxmlformats.org/presentationml/2006/main">
  <p:tag name="POWER_USER_DIAGRAM_CIRCULAR_ARROW_KEY" val="POWER_USER_DIAGRAM_CIRCULAR_ARROW_VALUE_12"/>
</p:tagLst>
</file>

<file path=ppt/tags/tag5171.xml><?xml version="1.0" encoding="utf-8"?>
<p:tagLst xmlns:p="http://schemas.openxmlformats.org/presentationml/2006/main">
  <p:tag name="POWER_USER_DIAGRAM_CIRCULAR_ARROW_KEY" val="POWER_USER_DIAGRAM_CIRCULAR_ARROW_VALUE_13"/>
</p:tagLst>
</file>

<file path=ppt/tags/tag5172.xml><?xml version="1.0" encoding="utf-8"?>
<p:tagLst xmlns:p="http://schemas.openxmlformats.org/presentationml/2006/main">
  <p:tag name="POWER_USER_DIAGRAM_CIRCULAR_ARROW_KEY" val="POWER_USER_DIAGRAM_CIRCULAR_ARROW_VALUE_14"/>
</p:tagLst>
</file>

<file path=ppt/tags/tag5173.xml><?xml version="1.0" encoding="utf-8"?>
<p:tagLst xmlns:p="http://schemas.openxmlformats.org/presentationml/2006/main">
  <p:tag name="POWER_USER_DIAGRAM_CIRCULAR_ARROW_KEY" val="POWER_USER_DIAGRAM_CIRCULAR_ARROW_VALUE_15"/>
</p:tagLst>
</file>

<file path=ppt/tags/tag5174.xml><?xml version="1.0" encoding="utf-8"?>
<p:tagLst xmlns:p="http://schemas.openxmlformats.org/presentationml/2006/main">
  <p:tag name="POWER_USER_DIAGRAM_CIRCULAR_ARROW_KEY" val="POWER_USER_DIAGRAM_CIRCULAR_ARROW_VALUE_16"/>
</p:tagLst>
</file>

<file path=ppt/tags/tag5175.xml><?xml version="1.0" encoding="utf-8"?>
<p:tagLst xmlns:p="http://schemas.openxmlformats.org/presentationml/2006/main">
  <p:tag name="POWER_USER_DIAGRAM_CIRCULAR_ARROW_KEY" val="POWER_USER_DIAGRAM_CIRCULAR_ARROW_VALUE_17"/>
</p:tagLst>
</file>

<file path=ppt/tags/tag5176.xml><?xml version="1.0" encoding="utf-8"?>
<p:tagLst xmlns:p="http://schemas.openxmlformats.org/presentationml/2006/main">
  <p:tag name="POWER_USER_DIAGRAM_CIRCULAR_ARROW_KEY" val="POWER_USER_DIAGRAM_CIRCULAR_ARROW_VALUE_18"/>
</p:tagLst>
</file>

<file path=ppt/tags/tag5177.xml><?xml version="1.0" encoding="utf-8"?>
<p:tagLst xmlns:p="http://schemas.openxmlformats.org/presentationml/2006/main">
  <p:tag name="POWER_USER_DIAGRAM_CIRCULAR_ARROW_KEY" val="POWER_USER_DIAGRAM_CIRCULAR_ARROW_VALUE_19"/>
</p:tagLst>
</file>

<file path=ppt/tags/tag5178.xml><?xml version="1.0" encoding="utf-8"?>
<p:tagLst xmlns:p="http://schemas.openxmlformats.org/presentationml/2006/main">
  <p:tag name="POWER_USER_DIAGRAM_CIRCULAR_ARROW_KEY" val="POWER_USER_DIAGRAM_CIRCULAR_ARROW_VALUE_20"/>
</p:tagLst>
</file>

<file path=ppt/tags/tag5179.xml><?xml version="1.0" encoding="utf-8"?>
<p:tagLst xmlns:p="http://schemas.openxmlformats.org/presentationml/2006/main">
  <p:tag name="POWER_USER_DIAGRAM_CIRCULAR_ARROW_KEY" val="POWER_USER_DIAGRAM_CIRCULAR_ARROW_VALUE_21"/>
</p:tagLst>
</file>

<file path=ppt/tags/tag518.xml><?xml version="1.0" encoding="utf-8"?>
<p:tagLst xmlns:p="http://schemas.openxmlformats.org/presentationml/2006/main">
  <p:tag name="POWER_USER_DIAGRAM_CIRCULAR_ARROW_KEY" val="POWER_USER_DIAGRAM_CIRCULAR_ARROW_VALUE_10"/>
</p:tagLst>
</file>

<file path=ppt/tags/tag5180.xml><?xml version="1.0" encoding="utf-8"?>
<p:tagLst xmlns:p="http://schemas.openxmlformats.org/presentationml/2006/main">
  <p:tag name="POWER_USER_DIAGRAM_CIRCULAR_ARROW_KEY" val="POWER_USER_DIAGRAM_CIRCULAR_ARROW_VALUE_22"/>
</p:tagLst>
</file>

<file path=ppt/tags/tag5181.xml><?xml version="1.0" encoding="utf-8"?>
<p:tagLst xmlns:p="http://schemas.openxmlformats.org/presentationml/2006/main">
  <p:tag name="POWER_USER_DIAGRAM_CIRCULAR_ARROW_KEY" val="POWER_USER_DIAGRAM_CIRCULAR_ARROW_VALUE_23"/>
</p:tagLst>
</file>

<file path=ppt/tags/tag5182.xml><?xml version="1.0" encoding="utf-8"?>
<p:tagLst xmlns:p="http://schemas.openxmlformats.org/presentationml/2006/main">
  <p:tag name="POWER_USER_DIAGRAM_CIRCULAR_ARROW_KEY" val="POWER_USER_DIAGRAM_CIRCULAR_ARROW_VALUE_24"/>
</p:tagLst>
</file>

<file path=ppt/tags/tag5183.xml><?xml version="1.0" encoding="utf-8"?>
<p:tagLst xmlns:p="http://schemas.openxmlformats.org/presentationml/2006/main">
  <p:tag name="POWER_USER_DIAGRAM_CIRCULAR_ARROW_KEY" val="POWER_USER_DIAGRAM_CIRCULAR_ARROW_VALUE_25"/>
</p:tagLst>
</file>

<file path=ppt/tags/tag5184.xml><?xml version="1.0" encoding="utf-8"?>
<p:tagLst xmlns:p="http://schemas.openxmlformats.org/presentationml/2006/main">
  <p:tag name="POWER_USER_DIAGRAM_CIRCULAR_ARROW_KEY" val="POWER_USER_DIAGRAM_CIRCULAR_ARROW_VALUE_26"/>
</p:tagLst>
</file>

<file path=ppt/tags/tag5185.xml><?xml version="1.0" encoding="utf-8"?>
<p:tagLst xmlns:p="http://schemas.openxmlformats.org/presentationml/2006/main">
  <p:tag name="POWER_USER_DIAGRAM_CIRCULAR_ARROW_KEY" val="POWER_USER_DIAGRAM_CIRCULAR_ARROW_VALUE_27"/>
</p:tagLst>
</file>

<file path=ppt/tags/tag5186.xml><?xml version="1.0" encoding="utf-8"?>
<p:tagLst xmlns:p="http://schemas.openxmlformats.org/presentationml/2006/main">
  <p:tag name="POWER_USER_DIAGRAM_CIRCULAR_ARROW_KEY" val="POWER_USER_DIAGRAM_CIRCULAR_ARROW_VALUE_28"/>
</p:tagLst>
</file>

<file path=ppt/tags/tag5187.xml><?xml version="1.0" encoding="utf-8"?>
<p:tagLst xmlns:p="http://schemas.openxmlformats.org/presentationml/2006/main">
  <p:tag name="POWER_USER_DIAGRAM_CIRCULAR_ARROW_KEY" val="POWER_USER_DIAGRAM_CIRCULAR_ARROW_VALUE_29"/>
</p:tagLst>
</file>

<file path=ppt/tags/tag5188.xml><?xml version="1.0" encoding="utf-8"?>
<p:tagLst xmlns:p="http://schemas.openxmlformats.org/presentationml/2006/main">
  <p:tag name="POWER_USER_DIAGRAM_CIRCULAR_ARROW_KEY" val="POWER_USER_DIAGRAM_CIRCULAR_ARROW_VALUE_30"/>
</p:tagLst>
</file>

<file path=ppt/tags/tag5189.xml><?xml version="1.0" encoding="utf-8"?>
<p:tagLst xmlns:p="http://schemas.openxmlformats.org/presentationml/2006/main">
  <p:tag name="POWER_USER_DIAGRAM_CIRCULAR_ARROW_KEY" val="POWER_USER_DIAGRAM_CIRCULAR_ARROW_VALUE_31"/>
</p:tagLst>
</file>

<file path=ppt/tags/tag519.xml><?xml version="1.0" encoding="utf-8"?>
<p:tagLst xmlns:p="http://schemas.openxmlformats.org/presentationml/2006/main">
  <p:tag name="POWER_USER_DIAGRAM_CIRCULAR_ARROW_KEY" val="POWER_USER_DIAGRAM_CIRCULAR_ARROW_VALUE_11"/>
</p:tagLst>
</file>

<file path=ppt/tags/tag5190.xml><?xml version="1.0" encoding="utf-8"?>
<p:tagLst xmlns:p="http://schemas.openxmlformats.org/presentationml/2006/main">
  <p:tag name="POWER_USER_DIAGRAM_CIRCULAR_ARROW_KEY" val="POWER_USER_DIAGRAM_CIRCULAR_ARROW_VALUE_32"/>
</p:tagLst>
</file>

<file path=ppt/tags/tag5191.xml><?xml version="1.0" encoding="utf-8"?>
<p:tagLst xmlns:p="http://schemas.openxmlformats.org/presentationml/2006/main">
  <p:tag name="POWER_USER_DIAGRAM_CIRCULAR_ARROW_KEY" val="POWER_USER_DIAGRAM_CIRCULAR_ARROW_VALUE_33"/>
</p:tagLst>
</file>

<file path=ppt/tags/tag5192.xml><?xml version="1.0" encoding="utf-8"?>
<p:tagLst xmlns:p="http://schemas.openxmlformats.org/presentationml/2006/main">
  <p:tag name="POWER_USER_DIAGRAM_CIRCULAR_ARROW_KEY" val="POWER_USER_DIAGRAM_CIRCULAR_ARROW_VALUE_34"/>
</p:tagLst>
</file>

<file path=ppt/tags/tag5193.xml><?xml version="1.0" encoding="utf-8"?>
<p:tagLst xmlns:p="http://schemas.openxmlformats.org/presentationml/2006/main">
  <p:tag name="POWER_USER_DIAGRAM_CIRCULAR_ARROW_KEY" val="POWER_USER_DIAGRAM_CIRCULAR_ARROW_VALUE_35"/>
</p:tagLst>
</file>

<file path=ppt/tags/tag5194.xml><?xml version="1.0" encoding="utf-8"?>
<p:tagLst xmlns:p="http://schemas.openxmlformats.org/presentationml/2006/main">
  <p:tag name="POWER_USER_DIAGRAM_CIRCULAR_ARROW_KEY" val="POWER_USER_DIAGRAM_CIRCULAR_ARROW_VALUE_36"/>
</p:tagLst>
</file>

<file path=ppt/tags/tag5195.xml><?xml version="1.0" encoding="utf-8"?>
<p:tagLst xmlns:p="http://schemas.openxmlformats.org/presentationml/2006/main">
  <p:tag name="POWER_USER_DIAGRAM_CIRCULAR_ARROW_KEY" val="POWER_USER_DIAGRAM_CIRCULAR_ARROW_VALUE_37"/>
</p:tagLst>
</file>

<file path=ppt/tags/tag5196.xml><?xml version="1.0" encoding="utf-8"?>
<p:tagLst xmlns:p="http://schemas.openxmlformats.org/presentationml/2006/main">
  <p:tag name="POWER_USER_DIAGRAM_CIRCULAR_ARROW_KEY" val="POWER_USER_DIAGRAM_CIRCULAR_ARROW_VALUE_38"/>
</p:tagLst>
</file>

<file path=ppt/tags/tag5197.xml><?xml version="1.0" encoding="utf-8"?>
<p:tagLst xmlns:p="http://schemas.openxmlformats.org/presentationml/2006/main">
  <p:tag name="POWER_USER_DIAGRAM_CIRCULAR_ARROW_KEY" val="POWER_USER_DIAGRAM_CIRCULAR_ARROW_VALUE_39"/>
</p:tagLst>
</file>

<file path=ppt/tags/tag5198.xml><?xml version="1.0" encoding="utf-8"?>
<p:tagLst xmlns:p="http://schemas.openxmlformats.org/presentationml/2006/main">
  <p:tag name="POWER_USER_DIAGRAM_CIRCULAR_ARROW_KEY" val="POWER_USER_DIAGRAM_CIRCULAR_ARROW_VALUE_40"/>
</p:tagLst>
</file>

<file path=ppt/tags/tag5199.xml><?xml version="1.0" encoding="utf-8"?>
<p:tagLst xmlns:p="http://schemas.openxmlformats.org/presentationml/2006/main">
  <p:tag name="POWER_USER_DIAGRAM_CIRCULAR_ARROW_KEY" val="POWER_USER_DIAGRAM_CIRCULAR_ARROW_VALUE_41"/>
</p:tagLst>
</file>

<file path=ppt/tags/tag52.xml><?xml version="1.0" encoding="utf-8"?>
<p:tagLst xmlns:p="http://schemas.openxmlformats.org/presentationml/2006/main">
  <p:tag name="POWER_USER_DIAGRAM_CIRCULAR_ARROW_KEY" val="POWER_USER_DIAGRAM_CIRCULAR_ARROW_VALUE_8"/>
</p:tagLst>
</file>

<file path=ppt/tags/tag520.xml><?xml version="1.0" encoding="utf-8"?>
<p:tagLst xmlns:p="http://schemas.openxmlformats.org/presentationml/2006/main">
  <p:tag name="POWER_USER_DIAGRAM_CIRCULAR_ARROW_KEY" val="POWER_USER_DIAGRAM_CIRCULAR_ARROW_VALUE_12"/>
</p:tagLst>
</file>

<file path=ppt/tags/tag5200.xml><?xml version="1.0" encoding="utf-8"?>
<p:tagLst xmlns:p="http://schemas.openxmlformats.org/presentationml/2006/main">
  <p:tag name="POWER_USER_DIAGRAM_CIRCULAR_ARROW_KEY" val="POWER_USER_DIAGRAM_CIRCULAR_ARROW_VALUE_42"/>
</p:tagLst>
</file>

<file path=ppt/tags/tag5201.xml><?xml version="1.0" encoding="utf-8"?>
<p:tagLst xmlns:p="http://schemas.openxmlformats.org/presentationml/2006/main">
  <p:tag name="POWER_USER_DIAGRAM_CIRCULAR_ARROW_KEY" val="POWER_USER_DIAGRAM_CIRCULAR_ARROW_VALUE_43"/>
</p:tagLst>
</file>

<file path=ppt/tags/tag5202.xml><?xml version="1.0" encoding="utf-8"?>
<p:tagLst xmlns:p="http://schemas.openxmlformats.org/presentationml/2006/main">
  <p:tag name="POWER_USER_DIAGRAM_CIRCULAR_ARROW_KEY" val="POWER_USER_DIAGRAM_CIRCULAR_ARROW_VALUE_44"/>
</p:tagLst>
</file>

<file path=ppt/tags/tag5203.xml><?xml version="1.0" encoding="utf-8"?>
<p:tagLst xmlns:p="http://schemas.openxmlformats.org/presentationml/2006/main">
  <p:tag name="POWER_USER_DIAGRAM_CIRCULAR_ARROW_KEY" val="POWER_USER_DIAGRAM_CIRCULAR_ARROW_VALUE_45"/>
</p:tagLst>
</file>

<file path=ppt/tags/tag5204.xml><?xml version="1.0" encoding="utf-8"?>
<p:tagLst xmlns:p="http://schemas.openxmlformats.org/presentationml/2006/main">
  <p:tag name="POWER_USER_DIAGRAM_CIRCULAR_ARROW_KEY" val="POWER_USER_DIAGRAM_CIRCULAR_ARROW_VALUE_46"/>
</p:tagLst>
</file>

<file path=ppt/tags/tag5205.xml><?xml version="1.0" encoding="utf-8"?>
<p:tagLst xmlns:p="http://schemas.openxmlformats.org/presentationml/2006/main">
  <p:tag name="POWER_USER_DIAGRAM_CIRCULAR_ARROW_KEY" val="POWER_USER_DIAGRAM_CIRCULAR_ARROW_VALUE_47"/>
</p:tagLst>
</file>

<file path=ppt/tags/tag5206.xml><?xml version="1.0" encoding="utf-8"?>
<p:tagLst xmlns:p="http://schemas.openxmlformats.org/presentationml/2006/main">
  <p:tag name="POWER_USER_DIAGRAM_CIRCULAR_ARROW_KEY" val="POWER_USER_DIAGRAM_CIRCULAR_ARROW_VALUE_48"/>
</p:tagLst>
</file>

<file path=ppt/tags/tag5207.xml><?xml version="1.0" encoding="utf-8"?>
<p:tagLst xmlns:p="http://schemas.openxmlformats.org/presentationml/2006/main">
  <p:tag name="POWER_USER_DIAGRAM_CIRCULAR_ARROW_KEY" val="POWER_USER_DIAGRAM_CIRCULAR_ARROW_VALUE_49"/>
</p:tagLst>
</file>

<file path=ppt/tags/tag5208.xml><?xml version="1.0" encoding="utf-8"?>
<p:tagLst xmlns:p="http://schemas.openxmlformats.org/presentationml/2006/main">
  <p:tag name="POWER_USER_DIAGRAM_CIRCULAR_ARROW_KEY" val="POWER_USER_DIAGRAM_CIRCULAR_ARROW_VALUE_50"/>
</p:tagLst>
</file>

<file path=ppt/tags/tag5209.xml><?xml version="1.0" encoding="utf-8"?>
<p:tagLst xmlns:p="http://schemas.openxmlformats.org/presentationml/2006/main">
  <p:tag name="POWER_USER_DIAGRAM_CIRCULAR_ARROW_KEY" val="POWER_USER_DIAGRAM_CIRCULAR_ARROW_VALUE_5"/>
</p:tagLst>
</file>

<file path=ppt/tags/tag521.xml><?xml version="1.0" encoding="utf-8"?>
<p:tagLst xmlns:p="http://schemas.openxmlformats.org/presentationml/2006/main">
  <p:tag name="POWER_USER_DIAGRAM_CIRCULAR_ARROW_KEY" val="POWER_USER_DIAGRAM_CIRCULAR_ARROW_VALUE_13"/>
</p:tagLst>
</file>

<file path=ppt/tags/tag5210.xml><?xml version="1.0" encoding="utf-8"?>
<p:tagLst xmlns:p="http://schemas.openxmlformats.org/presentationml/2006/main">
  <p:tag name="POWER_USER_DIAGRAM_CIRCULAR_ARROW_KEY" val="POWER_USER_DIAGRAM_CIRCULAR_ARROW_VALUE_6"/>
</p:tagLst>
</file>

<file path=ppt/tags/tag5211.xml><?xml version="1.0" encoding="utf-8"?>
<p:tagLst xmlns:p="http://schemas.openxmlformats.org/presentationml/2006/main">
  <p:tag name="POWER_USER_DIAGRAM_CIRCULAR_ARROW_KEY" val="POWER_USER_DIAGRAM_CIRCULAR_ARROW_VALUE_7"/>
</p:tagLst>
</file>

<file path=ppt/tags/tag5212.xml><?xml version="1.0" encoding="utf-8"?>
<p:tagLst xmlns:p="http://schemas.openxmlformats.org/presentationml/2006/main">
  <p:tag name="POWER_USER_DIAGRAM_CIRCULAR_ARROW_KEY" val="POWER_USER_DIAGRAM_CIRCULAR_ARROW_VALUE_8"/>
</p:tagLst>
</file>

<file path=ppt/tags/tag5213.xml><?xml version="1.0" encoding="utf-8"?>
<p:tagLst xmlns:p="http://schemas.openxmlformats.org/presentationml/2006/main">
  <p:tag name="POWER_USER_DIAGRAM_CIRCULAR_ARROW_KEY" val="POWER_USER_DIAGRAM_CIRCULAR_ARROW_VALUE_9"/>
</p:tagLst>
</file>

<file path=ppt/tags/tag5214.xml><?xml version="1.0" encoding="utf-8"?>
<p:tagLst xmlns:p="http://schemas.openxmlformats.org/presentationml/2006/main">
  <p:tag name="POWER_USER_DIAGRAM_CIRCULAR_ARROW_KEY" val="POWER_USER_DIAGRAM_CIRCULAR_ARROW_VALUE_10"/>
</p:tagLst>
</file>

<file path=ppt/tags/tag5215.xml><?xml version="1.0" encoding="utf-8"?>
<p:tagLst xmlns:p="http://schemas.openxmlformats.org/presentationml/2006/main">
  <p:tag name="POWER_USER_DIAGRAM_CIRCULAR_ARROW_KEY" val="POWER_USER_DIAGRAM_CIRCULAR_ARROW_VALUE_11"/>
</p:tagLst>
</file>

<file path=ppt/tags/tag5216.xml><?xml version="1.0" encoding="utf-8"?>
<p:tagLst xmlns:p="http://schemas.openxmlformats.org/presentationml/2006/main">
  <p:tag name="POWER_USER_DIAGRAM_CIRCULAR_ARROW_KEY" val="POWER_USER_DIAGRAM_CIRCULAR_ARROW_VALUE_12"/>
</p:tagLst>
</file>

<file path=ppt/tags/tag5217.xml><?xml version="1.0" encoding="utf-8"?>
<p:tagLst xmlns:p="http://schemas.openxmlformats.org/presentationml/2006/main">
  <p:tag name="POWER_USER_DIAGRAM_CIRCULAR_ARROW_KEY" val="POWER_USER_DIAGRAM_CIRCULAR_ARROW_VALUE_13"/>
</p:tagLst>
</file>

<file path=ppt/tags/tag5218.xml><?xml version="1.0" encoding="utf-8"?>
<p:tagLst xmlns:p="http://schemas.openxmlformats.org/presentationml/2006/main">
  <p:tag name="POWER_USER_DIAGRAM_CIRCULAR_ARROW_KEY" val="POWER_USER_DIAGRAM_CIRCULAR_ARROW_VALUE_14"/>
</p:tagLst>
</file>

<file path=ppt/tags/tag5219.xml><?xml version="1.0" encoding="utf-8"?>
<p:tagLst xmlns:p="http://schemas.openxmlformats.org/presentationml/2006/main">
  <p:tag name="POWER_USER_DIAGRAM_CIRCULAR_ARROW_KEY" val="POWER_USER_DIAGRAM_CIRCULAR_ARROW_VALUE_15"/>
</p:tagLst>
</file>

<file path=ppt/tags/tag522.xml><?xml version="1.0" encoding="utf-8"?>
<p:tagLst xmlns:p="http://schemas.openxmlformats.org/presentationml/2006/main">
  <p:tag name="POWER_USER_DIAGRAM_CIRCULAR_ARROW_KEY" val="POWER_USER_DIAGRAM_CIRCULAR_ARROW_VALUE_14"/>
</p:tagLst>
</file>

<file path=ppt/tags/tag5220.xml><?xml version="1.0" encoding="utf-8"?>
<p:tagLst xmlns:p="http://schemas.openxmlformats.org/presentationml/2006/main">
  <p:tag name="POWER_USER_DIAGRAM_CIRCULAR_ARROW_KEY" val="POWER_USER_DIAGRAM_CIRCULAR_ARROW_VALUE_16"/>
</p:tagLst>
</file>

<file path=ppt/tags/tag5221.xml><?xml version="1.0" encoding="utf-8"?>
<p:tagLst xmlns:p="http://schemas.openxmlformats.org/presentationml/2006/main">
  <p:tag name="POWER_USER_DIAGRAM_CIRCULAR_ARROW_KEY" val="POWER_USER_DIAGRAM_CIRCULAR_ARROW_VALUE_17"/>
</p:tagLst>
</file>

<file path=ppt/tags/tag5222.xml><?xml version="1.0" encoding="utf-8"?>
<p:tagLst xmlns:p="http://schemas.openxmlformats.org/presentationml/2006/main">
  <p:tag name="POWER_USER_DIAGRAM_CIRCULAR_ARROW_KEY" val="POWER_USER_DIAGRAM_CIRCULAR_ARROW_VALUE_18"/>
</p:tagLst>
</file>

<file path=ppt/tags/tag5223.xml><?xml version="1.0" encoding="utf-8"?>
<p:tagLst xmlns:p="http://schemas.openxmlformats.org/presentationml/2006/main">
  <p:tag name="POWER_USER_DIAGRAM_CIRCULAR_ARROW_KEY" val="POWER_USER_DIAGRAM_CIRCULAR_ARROW_VALUE_19"/>
</p:tagLst>
</file>

<file path=ppt/tags/tag5224.xml><?xml version="1.0" encoding="utf-8"?>
<p:tagLst xmlns:p="http://schemas.openxmlformats.org/presentationml/2006/main">
  <p:tag name="POWER_USER_DIAGRAM_CIRCULAR_ARROW_KEY" val="POWER_USER_DIAGRAM_CIRCULAR_ARROW_VALUE_20"/>
</p:tagLst>
</file>

<file path=ppt/tags/tag5225.xml><?xml version="1.0" encoding="utf-8"?>
<p:tagLst xmlns:p="http://schemas.openxmlformats.org/presentationml/2006/main">
  <p:tag name="POWER_USER_DIAGRAM_CIRCULAR_ARROW_KEY" val="POWER_USER_DIAGRAM_CIRCULAR_ARROW_VALUE_21"/>
</p:tagLst>
</file>

<file path=ppt/tags/tag5226.xml><?xml version="1.0" encoding="utf-8"?>
<p:tagLst xmlns:p="http://schemas.openxmlformats.org/presentationml/2006/main">
  <p:tag name="POWER_USER_DIAGRAM_CIRCULAR_ARROW_KEY" val="POWER_USER_DIAGRAM_CIRCULAR_ARROW_VALUE_22"/>
</p:tagLst>
</file>

<file path=ppt/tags/tag5227.xml><?xml version="1.0" encoding="utf-8"?>
<p:tagLst xmlns:p="http://schemas.openxmlformats.org/presentationml/2006/main">
  <p:tag name="POWER_USER_DIAGRAM_CIRCULAR_ARROW_KEY" val="POWER_USER_DIAGRAM_CIRCULAR_ARROW_VALUE_23"/>
</p:tagLst>
</file>

<file path=ppt/tags/tag5228.xml><?xml version="1.0" encoding="utf-8"?>
<p:tagLst xmlns:p="http://schemas.openxmlformats.org/presentationml/2006/main">
  <p:tag name="POWER_USER_DIAGRAM_CIRCULAR_ARROW_KEY" val="POWER_USER_DIAGRAM_CIRCULAR_ARROW_VALUE_24"/>
</p:tagLst>
</file>

<file path=ppt/tags/tag5229.xml><?xml version="1.0" encoding="utf-8"?>
<p:tagLst xmlns:p="http://schemas.openxmlformats.org/presentationml/2006/main">
  <p:tag name="POWER_USER_DIAGRAM_CIRCULAR_ARROW_KEY" val="POWER_USER_DIAGRAM_CIRCULAR_ARROW_VALUE_25"/>
</p:tagLst>
</file>

<file path=ppt/tags/tag523.xml><?xml version="1.0" encoding="utf-8"?>
<p:tagLst xmlns:p="http://schemas.openxmlformats.org/presentationml/2006/main">
  <p:tag name="POWER_USER_DIAGRAM_CIRCULAR_ARROW_KEY" val="POWER_USER_DIAGRAM_CIRCULAR_ARROW_VALUE_15"/>
</p:tagLst>
</file>

<file path=ppt/tags/tag5230.xml><?xml version="1.0" encoding="utf-8"?>
<p:tagLst xmlns:p="http://schemas.openxmlformats.org/presentationml/2006/main">
  <p:tag name="POWER_USER_DIAGRAM_CIRCULAR_ARROW_KEY" val="POWER_USER_DIAGRAM_CIRCULAR_ARROW_VALUE_26"/>
</p:tagLst>
</file>

<file path=ppt/tags/tag5231.xml><?xml version="1.0" encoding="utf-8"?>
<p:tagLst xmlns:p="http://schemas.openxmlformats.org/presentationml/2006/main">
  <p:tag name="POWER_USER_DIAGRAM_CIRCULAR_ARROW_KEY" val="POWER_USER_DIAGRAM_CIRCULAR_ARROW_VALUE_27"/>
</p:tagLst>
</file>

<file path=ppt/tags/tag5232.xml><?xml version="1.0" encoding="utf-8"?>
<p:tagLst xmlns:p="http://schemas.openxmlformats.org/presentationml/2006/main">
  <p:tag name="POWER_USER_DIAGRAM_CIRCULAR_ARROW_KEY" val="POWER_USER_DIAGRAM_CIRCULAR_ARROW_VALUE_28"/>
</p:tagLst>
</file>

<file path=ppt/tags/tag5233.xml><?xml version="1.0" encoding="utf-8"?>
<p:tagLst xmlns:p="http://schemas.openxmlformats.org/presentationml/2006/main">
  <p:tag name="POWER_USER_DIAGRAM_CIRCULAR_ARROW_KEY" val="POWER_USER_DIAGRAM_CIRCULAR_ARROW_VALUE_29"/>
</p:tagLst>
</file>

<file path=ppt/tags/tag5234.xml><?xml version="1.0" encoding="utf-8"?>
<p:tagLst xmlns:p="http://schemas.openxmlformats.org/presentationml/2006/main">
  <p:tag name="POWER_USER_DIAGRAM_CIRCULAR_ARROW_KEY" val="POWER_USER_DIAGRAM_CIRCULAR_ARROW_VALUE_30"/>
</p:tagLst>
</file>

<file path=ppt/tags/tag5235.xml><?xml version="1.0" encoding="utf-8"?>
<p:tagLst xmlns:p="http://schemas.openxmlformats.org/presentationml/2006/main">
  <p:tag name="POWER_USER_DIAGRAM_CIRCULAR_ARROW_KEY" val="POWER_USER_DIAGRAM_CIRCULAR_ARROW_VALUE_31"/>
</p:tagLst>
</file>

<file path=ppt/tags/tag5236.xml><?xml version="1.0" encoding="utf-8"?>
<p:tagLst xmlns:p="http://schemas.openxmlformats.org/presentationml/2006/main">
  <p:tag name="POWER_USER_DIAGRAM_CIRCULAR_ARROW_KEY" val="POWER_USER_DIAGRAM_CIRCULAR_ARROW_VALUE_32"/>
</p:tagLst>
</file>

<file path=ppt/tags/tag5237.xml><?xml version="1.0" encoding="utf-8"?>
<p:tagLst xmlns:p="http://schemas.openxmlformats.org/presentationml/2006/main">
  <p:tag name="POWER_USER_DIAGRAM_CIRCULAR_ARROW_KEY" val="POWER_USER_DIAGRAM_CIRCULAR_ARROW_VALUE_33"/>
</p:tagLst>
</file>

<file path=ppt/tags/tag5238.xml><?xml version="1.0" encoding="utf-8"?>
<p:tagLst xmlns:p="http://schemas.openxmlformats.org/presentationml/2006/main">
  <p:tag name="POWER_USER_DIAGRAM_CIRCULAR_ARROW_KEY" val="POWER_USER_DIAGRAM_CIRCULAR_ARROW_VALUE_34"/>
</p:tagLst>
</file>

<file path=ppt/tags/tag5239.xml><?xml version="1.0" encoding="utf-8"?>
<p:tagLst xmlns:p="http://schemas.openxmlformats.org/presentationml/2006/main">
  <p:tag name="POWER_USER_DIAGRAM_CIRCULAR_ARROW_KEY" val="POWER_USER_DIAGRAM_CIRCULAR_ARROW_VALUE_35"/>
</p:tagLst>
</file>

<file path=ppt/tags/tag524.xml><?xml version="1.0" encoding="utf-8"?>
<p:tagLst xmlns:p="http://schemas.openxmlformats.org/presentationml/2006/main">
  <p:tag name="POWER_USER_DIAGRAM_CIRCULAR_ARROW_KEY" val="POWER_USER_DIAGRAM_CIRCULAR_ARROW_VALUE_16"/>
</p:tagLst>
</file>

<file path=ppt/tags/tag5240.xml><?xml version="1.0" encoding="utf-8"?>
<p:tagLst xmlns:p="http://schemas.openxmlformats.org/presentationml/2006/main">
  <p:tag name="POWER_USER_DIAGRAM_CIRCULAR_ARROW_KEY" val="POWER_USER_DIAGRAM_CIRCULAR_ARROW_VALUE_36"/>
</p:tagLst>
</file>

<file path=ppt/tags/tag5241.xml><?xml version="1.0" encoding="utf-8"?>
<p:tagLst xmlns:p="http://schemas.openxmlformats.org/presentationml/2006/main">
  <p:tag name="POWER_USER_DIAGRAM_CIRCULAR_ARROW_KEY" val="POWER_USER_DIAGRAM_CIRCULAR_ARROW_VALUE_37"/>
</p:tagLst>
</file>

<file path=ppt/tags/tag5242.xml><?xml version="1.0" encoding="utf-8"?>
<p:tagLst xmlns:p="http://schemas.openxmlformats.org/presentationml/2006/main">
  <p:tag name="POWER_USER_DIAGRAM_CIRCULAR_ARROW_KEY" val="POWER_USER_DIAGRAM_CIRCULAR_ARROW_VALUE_38"/>
</p:tagLst>
</file>

<file path=ppt/tags/tag5243.xml><?xml version="1.0" encoding="utf-8"?>
<p:tagLst xmlns:p="http://schemas.openxmlformats.org/presentationml/2006/main">
  <p:tag name="POWER_USER_DIAGRAM_CIRCULAR_ARROW_KEY" val="POWER_USER_DIAGRAM_CIRCULAR_ARROW_VALUE_39"/>
</p:tagLst>
</file>

<file path=ppt/tags/tag5244.xml><?xml version="1.0" encoding="utf-8"?>
<p:tagLst xmlns:p="http://schemas.openxmlformats.org/presentationml/2006/main">
  <p:tag name="POWER_USER_DIAGRAM_CIRCULAR_ARROW_KEY" val="POWER_USER_DIAGRAM_CIRCULAR_ARROW_VALUE_40"/>
</p:tagLst>
</file>

<file path=ppt/tags/tag5245.xml><?xml version="1.0" encoding="utf-8"?>
<p:tagLst xmlns:p="http://schemas.openxmlformats.org/presentationml/2006/main">
  <p:tag name="POWER_USER_DIAGRAM_CIRCULAR_ARROW_KEY" val="POWER_USER_DIAGRAM_CIRCULAR_ARROW_VALUE_41"/>
</p:tagLst>
</file>

<file path=ppt/tags/tag5246.xml><?xml version="1.0" encoding="utf-8"?>
<p:tagLst xmlns:p="http://schemas.openxmlformats.org/presentationml/2006/main">
  <p:tag name="POWER_USER_DIAGRAM_CIRCULAR_ARROW_KEY" val="POWER_USER_DIAGRAM_CIRCULAR_ARROW_VALUE_42"/>
</p:tagLst>
</file>

<file path=ppt/tags/tag5247.xml><?xml version="1.0" encoding="utf-8"?>
<p:tagLst xmlns:p="http://schemas.openxmlformats.org/presentationml/2006/main">
  <p:tag name="POWER_USER_DIAGRAM_CIRCULAR_ARROW_KEY" val="POWER_USER_DIAGRAM_CIRCULAR_ARROW_VALUE_43"/>
</p:tagLst>
</file>

<file path=ppt/tags/tag5248.xml><?xml version="1.0" encoding="utf-8"?>
<p:tagLst xmlns:p="http://schemas.openxmlformats.org/presentationml/2006/main">
  <p:tag name="POWER_USER_DIAGRAM_CIRCULAR_ARROW_KEY" val="POWER_USER_DIAGRAM_CIRCULAR_ARROW_VALUE_44"/>
</p:tagLst>
</file>

<file path=ppt/tags/tag5249.xml><?xml version="1.0" encoding="utf-8"?>
<p:tagLst xmlns:p="http://schemas.openxmlformats.org/presentationml/2006/main">
  <p:tag name="POWER_USER_DIAGRAM_CIRCULAR_ARROW_KEY" val="POWER_USER_DIAGRAM_CIRCULAR_ARROW_VALUE_45"/>
</p:tagLst>
</file>

<file path=ppt/tags/tag525.xml><?xml version="1.0" encoding="utf-8"?>
<p:tagLst xmlns:p="http://schemas.openxmlformats.org/presentationml/2006/main">
  <p:tag name="POWER_USER_DIAGRAM_CIRCULAR_ARROW_KEY" val="POWER_USER_DIAGRAM_CIRCULAR_ARROW_VALUE_17"/>
</p:tagLst>
</file>

<file path=ppt/tags/tag5250.xml><?xml version="1.0" encoding="utf-8"?>
<p:tagLst xmlns:p="http://schemas.openxmlformats.org/presentationml/2006/main">
  <p:tag name="POWER_USER_DIAGRAM_CIRCULAR_ARROW_KEY" val="POWER_USER_DIAGRAM_CIRCULAR_ARROW_VALUE_46"/>
</p:tagLst>
</file>

<file path=ppt/tags/tag5251.xml><?xml version="1.0" encoding="utf-8"?>
<p:tagLst xmlns:p="http://schemas.openxmlformats.org/presentationml/2006/main">
  <p:tag name="POWER_USER_DIAGRAM_CIRCULAR_ARROW_KEY" val="POWER_USER_DIAGRAM_CIRCULAR_ARROW_VALUE_47"/>
</p:tagLst>
</file>

<file path=ppt/tags/tag5252.xml><?xml version="1.0" encoding="utf-8"?>
<p:tagLst xmlns:p="http://schemas.openxmlformats.org/presentationml/2006/main">
  <p:tag name="POWER_USER_DIAGRAM_CIRCULAR_ARROW_KEY" val="POWER_USER_DIAGRAM_CIRCULAR_ARROW_VALUE_48"/>
</p:tagLst>
</file>

<file path=ppt/tags/tag5253.xml><?xml version="1.0" encoding="utf-8"?>
<p:tagLst xmlns:p="http://schemas.openxmlformats.org/presentationml/2006/main">
  <p:tag name="POWER_USER_DIAGRAM_CIRCULAR_ARROW_KEY" val="POWER_USER_DIAGRAM_CIRCULAR_ARROW_VALUE_49"/>
</p:tagLst>
</file>

<file path=ppt/tags/tag5254.xml><?xml version="1.0" encoding="utf-8"?>
<p:tagLst xmlns:p="http://schemas.openxmlformats.org/presentationml/2006/main">
  <p:tag name="POWER_USER_DIAGRAM_CIRCULAR_ARROW_KEY" val="POWER_USER_DIAGRAM_CIRCULAR_ARROW_VALUE_50"/>
</p:tagLst>
</file>

<file path=ppt/tags/tag5255.xml><?xml version="1.0" encoding="utf-8"?>
<p:tagLst xmlns:p="http://schemas.openxmlformats.org/presentationml/2006/main">
  <p:tag name="POWER_USER_DIAGRAM_CIRCULAR_ARROW_KEY" val="POWER_USER_DIAGRAM_CIRCULAR_ARROW_VALUE_5"/>
</p:tagLst>
</file>

<file path=ppt/tags/tag5256.xml><?xml version="1.0" encoding="utf-8"?>
<p:tagLst xmlns:p="http://schemas.openxmlformats.org/presentationml/2006/main">
  <p:tag name="POWER_USER_DIAGRAM_CIRCULAR_ARROW_KEY" val="POWER_USER_DIAGRAM_CIRCULAR_ARROW_VALUE_6"/>
</p:tagLst>
</file>

<file path=ppt/tags/tag5257.xml><?xml version="1.0" encoding="utf-8"?>
<p:tagLst xmlns:p="http://schemas.openxmlformats.org/presentationml/2006/main">
  <p:tag name="POWER_USER_DIAGRAM_CIRCULAR_ARROW_KEY" val="POWER_USER_DIAGRAM_CIRCULAR_ARROW_VALUE_7"/>
</p:tagLst>
</file>

<file path=ppt/tags/tag5258.xml><?xml version="1.0" encoding="utf-8"?>
<p:tagLst xmlns:p="http://schemas.openxmlformats.org/presentationml/2006/main">
  <p:tag name="POWER_USER_DIAGRAM_CIRCULAR_ARROW_KEY" val="POWER_USER_DIAGRAM_CIRCULAR_ARROW_VALUE_8"/>
</p:tagLst>
</file>

<file path=ppt/tags/tag5259.xml><?xml version="1.0" encoding="utf-8"?>
<p:tagLst xmlns:p="http://schemas.openxmlformats.org/presentationml/2006/main">
  <p:tag name="POWER_USER_DIAGRAM_CIRCULAR_ARROW_KEY" val="POWER_USER_DIAGRAM_CIRCULAR_ARROW_VALUE_9"/>
</p:tagLst>
</file>

<file path=ppt/tags/tag526.xml><?xml version="1.0" encoding="utf-8"?>
<p:tagLst xmlns:p="http://schemas.openxmlformats.org/presentationml/2006/main">
  <p:tag name="POWER_USER_DIAGRAM_CIRCULAR_ARROW_KEY" val="POWER_USER_DIAGRAM_CIRCULAR_ARROW_VALUE_18"/>
</p:tagLst>
</file>

<file path=ppt/tags/tag5260.xml><?xml version="1.0" encoding="utf-8"?>
<p:tagLst xmlns:p="http://schemas.openxmlformats.org/presentationml/2006/main">
  <p:tag name="POWER_USER_DIAGRAM_CIRCULAR_ARROW_KEY" val="POWER_USER_DIAGRAM_CIRCULAR_ARROW_VALUE_10"/>
</p:tagLst>
</file>

<file path=ppt/tags/tag5261.xml><?xml version="1.0" encoding="utf-8"?>
<p:tagLst xmlns:p="http://schemas.openxmlformats.org/presentationml/2006/main">
  <p:tag name="POWER_USER_DIAGRAM_CIRCULAR_ARROW_KEY" val="POWER_USER_DIAGRAM_CIRCULAR_ARROW_VALUE_11"/>
</p:tagLst>
</file>

<file path=ppt/tags/tag5262.xml><?xml version="1.0" encoding="utf-8"?>
<p:tagLst xmlns:p="http://schemas.openxmlformats.org/presentationml/2006/main">
  <p:tag name="POWER_USER_DIAGRAM_CIRCULAR_ARROW_KEY" val="POWER_USER_DIAGRAM_CIRCULAR_ARROW_VALUE_12"/>
</p:tagLst>
</file>

<file path=ppt/tags/tag5263.xml><?xml version="1.0" encoding="utf-8"?>
<p:tagLst xmlns:p="http://schemas.openxmlformats.org/presentationml/2006/main">
  <p:tag name="POWER_USER_DIAGRAM_CIRCULAR_ARROW_KEY" val="POWER_USER_DIAGRAM_CIRCULAR_ARROW_VALUE_13"/>
</p:tagLst>
</file>

<file path=ppt/tags/tag5264.xml><?xml version="1.0" encoding="utf-8"?>
<p:tagLst xmlns:p="http://schemas.openxmlformats.org/presentationml/2006/main">
  <p:tag name="POWER_USER_DIAGRAM_CIRCULAR_ARROW_KEY" val="POWER_USER_DIAGRAM_CIRCULAR_ARROW_VALUE_14"/>
</p:tagLst>
</file>

<file path=ppt/tags/tag5265.xml><?xml version="1.0" encoding="utf-8"?>
<p:tagLst xmlns:p="http://schemas.openxmlformats.org/presentationml/2006/main">
  <p:tag name="POWER_USER_DIAGRAM_CIRCULAR_ARROW_KEY" val="POWER_USER_DIAGRAM_CIRCULAR_ARROW_VALUE_15"/>
</p:tagLst>
</file>

<file path=ppt/tags/tag5266.xml><?xml version="1.0" encoding="utf-8"?>
<p:tagLst xmlns:p="http://schemas.openxmlformats.org/presentationml/2006/main">
  <p:tag name="POWER_USER_DIAGRAM_CIRCULAR_ARROW_KEY" val="POWER_USER_DIAGRAM_CIRCULAR_ARROW_VALUE_16"/>
</p:tagLst>
</file>

<file path=ppt/tags/tag5267.xml><?xml version="1.0" encoding="utf-8"?>
<p:tagLst xmlns:p="http://schemas.openxmlformats.org/presentationml/2006/main">
  <p:tag name="POWER_USER_DIAGRAM_CIRCULAR_ARROW_KEY" val="POWER_USER_DIAGRAM_CIRCULAR_ARROW_VALUE_17"/>
</p:tagLst>
</file>

<file path=ppt/tags/tag5268.xml><?xml version="1.0" encoding="utf-8"?>
<p:tagLst xmlns:p="http://schemas.openxmlformats.org/presentationml/2006/main">
  <p:tag name="POWER_USER_DIAGRAM_CIRCULAR_ARROW_KEY" val="POWER_USER_DIAGRAM_CIRCULAR_ARROW_VALUE_18"/>
</p:tagLst>
</file>

<file path=ppt/tags/tag5269.xml><?xml version="1.0" encoding="utf-8"?>
<p:tagLst xmlns:p="http://schemas.openxmlformats.org/presentationml/2006/main">
  <p:tag name="POWER_USER_DIAGRAM_CIRCULAR_ARROW_KEY" val="POWER_USER_DIAGRAM_CIRCULAR_ARROW_VALUE_19"/>
</p:tagLst>
</file>

<file path=ppt/tags/tag527.xml><?xml version="1.0" encoding="utf-8"?>
<p:tagLst xmlns:p="http://schemas.openxmlformats.org/presentationml/2006/main">
  <p:tag name="POWER_USER_DIAGRAM_CIRCULAR_ARROW_KEY" val="POWER_USER_DIAGRAM_CIRCULAR_ARROW_VALUE_19"/>
</p:tagLst>
</file>

<file path=ppt/tags/tag5270.xml><?xml version="1.0" encoding="utf-8"?>
<p:tagLst xmlns:p="http://schemas.openxmlformats.org/presentationml/2006/main">
  <p:tag name="POWER_USER_DIAGRAM_CIRCULAR_ARROW_KEY" val="POWER_USER_DIAGRAM_CIRCULAR_ARROW_VALUE_20"/>
</p:tagLst>
</file>

<file path=ppt/tags/tag5271.xml><?xml version="1.0" encoding="utf-8"?>
<p:tagLst xmlns:p="http://schemas.openxmlformats.org/presentationml/2006/main">
  <p:tag name="POWER_USER_DIAGRAM_CIRCULAR_ARROW_KEY" val="POWER_USER_DIAGRAM_CIRCULAR_ARROW_VALUE_21"/>
</p:tagLst>
</file>

<file path=ppt/tags/tag5272.xml><?xml version="1.0" encoding="utf-8"?>
<p:tagLst xmlns:p="http://schemas.openxmlformats.org/presentationml/2006/main">
  <p:tag name="POWER_USER_DIAGRAM_CIRCULAR_ARROW_KEY" val="POWER_USER_DIAGRAM_CIRCULAR_ARROW_VALUE_22"/>
</p:tagLst>
</file>

<file path=ppt/tags/tag5273.xml><?xml version="1.0" encoding="utf-8"?>
<p:tagLst xmlns:p="http://schemas.openxmlformats.org/presentationml/2006/main">
  <p:tag name="POWER_USER_DIAGRAM_CIRCULAR_ARROW_KEY" val="POWER_USER_DIAGRAM_CIRCULAR_ARROW_VALUE_23"/>
</p:tagLst>
</file>

<file path=ppt/tags/tag5274.xml><?xml version="1.0" encoding="utf-8"?>
<p:tagLst xmlns:p="http://schemas.openxmlformats.org/presentationml/2006/main">
  <p:tag name="POWER_USER_DIAGRAM_CIRCULAR_ARROW_KEY" val="POWER_USER_DIAGRAM_CIRCULAR_ARROW_VALUE_24"/>
</p:tagLst>
</file>

<file path=ppt/tags/tag5275.xml><?xml version="1.0" encoding="utf-8"?>
<p:tagLst xmlns:p="http://schemas.openxmlformats.org/presentationml/2006/main">
  <p:tag name="POWER_USER_DIAGRAM_CIRCULAR_ARROW_KEY" val="POWER_USER_DIAGRAM_CIRCULAR_ARROW_VALUE_25"/>
</p:tagLst>
</file>

<file path=ppt/tags/tag5276.xml><?xml version="1.0" encoding="utf-8"?>
<p:tagLst xmlns:p="http://schemas.openxmlformats.org/presentationml/2006/main">
  <p:tag name="POWER_USER_DIAGRAM_CIRCULAR_ARROW_KEY" val="POWER_USER_DIAGRAM_CIRCULAR_ARROW_VALUE_26"/>
</p:tagLst>
</file>

<file path=ppt/tags/tag5277.xml><?xml version="1.0" encoding="utf-8"?>
<p:tagLst xmlns:p="http://schemas.openxmlformats.org/presentationml/2006/main">
  <p:tag name="POWER_USER_DIAGRAM_CIRCULAR_ARROW_KEY" val="POWER_USER_DIAGRAM_CIRCULAR_ARROW_VALUE_27"/>
</p:tagLst>
</file>

<file path=ppt/tags/tag5278.xml><?xml version="1.0" encoding="utf-8"?>
<p:tagLst xmlns:p="http://schemas.openxmlformats.org/presentationml/2006/main">
  <p:tag name="POWER_USER_DIAGRAM_CIRCULAR_ARROW_KEY" val="POWER_USER_DIAGRAM_CIRCULAR_ARROW_VALUE_28"/>
</p:tagLst>
</file>

<file path=ppt/tags/tag5279.xml><?xml version="1.0" encoding="utf-8"?>
<p:tagLst xmlns:p="http://schemas.openxmlformats.org/presentationml/2006/main">
  <p:tag name="POWER_USER_DIAGRAM_CIRCULAR_ARROW_KEY" val="POWER_USER_DIAGRAM_CIRCULAR_ARROW_VALUE_29"/>
</p:tagLst>
</file>

<file path=ppt/tags/tag528.xml><?xml version="1.0" encoding="utf-8"?>
<p:tagLst xmlns:p="http://schemas.openxmlformats.org/presentationml/2006/main">
  <p:tag name="POWER_USER_DIAGRAM_CIRCULAR_ARROW_KEY" val="POWER_USER_DIAGRAM_CIRCULAR_ARROW_VALUE_20"/>
</p:tagLst>
</file>

<file path=ppt/tags/tag5280.xml><?xml version="1.0" encoding="utf-8"?>
<p:tagLst xmlns:p="http://schemas.openxmlformats.org/presentationml/2006/main">
  <p:tag name="POWER_USER_DIAGRAM_CIRCULAR_ARROW_KEY" val="POWER_USER_DIAGRAM_CIRCULAR_ARROW_VALUE_30"/>
</p:tagLst>
</file>

<file path=ppt/tags/tag5281.xml><?xml version="1.0" encoding="utf-8"?>
<p:tagLst xmlns:p="http://schemas.openxmlformats.org/presentationml/2006/main">
  <p:tag name="POWER_USER_DIAGRAM_CIRCULAR_ARROW_KEY" val="POWER_USER_DIAGRAM_CIRCULAR_ARROW_VALUE_31"/>
</p:tagLst>
</file>

<file path=ppt/tags/tag5282.xml><?xml version="1.0" encoding="utf-8"?>
<p:tagLst xmlns:p="http://schemas.openxmlformats.org/presentationml/2006/main">
  <p:tag name="POWER_USER_DIAGRAM_CIRCULAR_ARROW_KEY" val="POWER_USER_DIAGRAM_CIRCULAR_ARROW_VALUE_32"/>
</p:tagLst>
</file>

<file path=ppt/tags/tag5283.xml><?xml version="1.0" encoding="utf-8"?>
<p:tagLst xmlns:p="http://schemas.openxmlformats.org/presentationml/2006/main">
  <p:tag name="POWER_USER_DIAGRAM_CIRCULAR_ARROW_KEY" val="POWER_USER_DIAGRAM_CIRCULAR_ARROW_VALUE_33"/>
</p:tagLst>
</file>

<file path=ppt/tags/tag5284.xml><?xml version="1.0" encoding="utf-8"?>
<p:tagLst xmlns:p="http://schemas.openxmlformats.org/presentationml/2006/main">
  <p:tag name="POWER_USER_DIAGRAM_CIRCULAR_ARROW_KEY" val="POWER_USER_DIAGRAM_CIRCULAR_ARROW_VALUE_34"/>
</p:tagLst>
</file>

<file path=ppt/tags/tag5285.xml><?xml version="1.0" encoding="utf-8"?>
<p:tagLst xmlns:p="http://schemas.openxmlformats.org/presentationml/2006/main">
  <p:tag name="POWER_USER_DIAGRAM_CIRCULAR_ARROW_KEY" val="POWER_USER_DIAGRAM_CIRCULAR_ARROW_VALUE_35"/>
</p:tagLst>
</file>

<file path=ppt/tags/tag5286.xml><?xml version="1.0" encoding="utf-8"?>
<p:tagLst xmlns:p="http://schemas.openxmlformats.org/presentationml/2006/main">
  <p:tag name="POWER_USER_DIAGRAM_CIRCULAR_ARROW_KEY" val="POWER_USER_DIAGRAM_CIRCULAR_ARROW_VALUE_36"/>
</p:tagLst>
</file>

<file path=ppt/tags/tag5287.xml><?xml version="1.0" encoding="utf-8"?>
<p:tagLst xmlns:p="http://schemas.openxmlformats.org/presentationml/2006/main">
  <p:tag name="POWER_USER_DIAGRAM_CIRCULAR_ARROW_KEY" val="POWER_USER_DIAGRAM_CIRCULAR_ARROW_VALUE_37"/>
</p:tagLst>
</file>

<file path=ppt/tags/tag5288.xml><?xml version="1.0" encoding="utf-8"?>
<p:tagLst xmlns:p="http://schemas.openxmlformats.org/presentationml/2006/main">
  <p:tag name="POWER_USER_DIAGRAM_CIRCULAR_ARROW_KEY" val="POWER_USER_DIAGRAM_CIRCULAR_ARROW_VALUE_38"/>
</p:tagLst>
</file>

<file path=ppt/tags/tag5289.xml><?xml version="1.0" encoding="utf-8"?>
<p:tagLst xmlns:p="http://schemas.openxmlformats.org/presentationml/2006/main">
  <p:tag name="POWER_USER_DIAGRAM_CIRCULAR_ARROW_KEY" val="POWER_USER_DIAGRAM_CIRCULAR_ARROW_VALUE_39"/>
</p:tagLst>
</file>

<file path=ppt/tags/tag529.xml><?xml version="1.0" encoding="utf-8"?>
<p:tagLst xmlns:p="http://schemas.openxmlformats.org/presentationml/2006/main">
  <p:tag name="POWER_USER_DIAGRAM_CIRCULAR_ARROW_KEY" val="POWER_USER_DIAGRAM_CIRCULAR_ARROW_VALUE_21"/>
</p:tagLst>
</file>

<file path=ppt/tags/tag5290.xml><?xml version="1.0" encoding="utf-8"?>
<p:tagLst xmlns:p="http://schemas.openxmlformats.org/presentationml/2006/main">
  <p:tag name="POWER_USER_DIAGRAM_CIRCULAR_ARROW_KEY" val="POWER_USER_DIAGRAM_CIRCULAR_ARROW_VALUE_40"/>
</p:tagLst>
</file>

<file path=ppt/tags/tag5291.xml><?xml version="1.0" encoding="utf-8"?>
<p:tagLst xmlns:p="http://schemas.openxmlformats.org/presentationml/2006/main">
  <p:tag name="POWER_USER_DIAGRAM_CIRCULAR_ARROW_KEY" val="POWER_USER_DIAGRAM_CIRCULAR_ARROW_VALUE_41"/>
</p:tagLst>
</file>

<file path=ppt/tags/tag5292.xml><?xml version="1.0" encoding="utf-8"?>
<p:tagLst xmlns:p="http://schemas.openxmlformats.org/presentationml/2006/main">
  <p:tag name="POWER_USER_DIAGRAM_CIRCULAR_ARROW_KEY" val="POWER_USER_DIAGRAM_CIRCULAR_ARROW_VALUE_42"/>
</p:tagLst>
</file>

<file path=ppt/tags/tag5293.xml><?xml version="1.0" encoding="utf-8"?>
<p:tagLst xmlns:p="http://schemas.openxmlformats.org/presentationml/2006/main">
  <p:tag name="POWER_USER_DIAGRAM_CIRCULAR_ARROW_KEY" val="POWER_USER_DIAGRAM_CIRCULAR_ARROW_VALUE_43"/>
</p:tagLst>
</file>

<file path=ppt/tags/tag5294.xml><?xml version="1.0" encoding="utf-8"?>
<p:tagLst xmlns:p="http://schemas.openxmlformats.org/presentationml/2006/main">
  <p:tag name="POWER_USER_DIAGRAM_CIRCULAR_ARROW_KEY" val="POWER_USER_DIAGRAM_CIRCULAR_ARROW_VALUE_44"/>
</p:tagLst>
</file>

<file path=ppt/tags/tag5295.xml><?xml version="1.0" encoding="utf-8"?>
<p:tagLst xmlns:p="http://schemas.openxmlformats.org/presentationml/2006/main">
  <p:tag name="POWER_USER_DIAGRAM_CIRCULAR_ARROW_KEY" val="POWER_USER_DIAGRAM_CIRCULAR_ARROW_VALUE_45"/>
</p:tagLst>
</file>

<file path=ppt/tags/tag5296.xml><?xml version="1.0" encoding="utf-8"?>
<p:tagLst xmlns:p="http://schemas.openxmlformats.org/presentationml/2006/main">
  <p:tag name="POWER_USER_DIAGRAM_CIRCULAR_ARROW_KEY" val="POWER_USER_DIAGRAM_CIRCULAR_ARROW_VALUE_46"/>
</p:tagLst>
</file>

<file path=ppt/tags/tag5297.xml><?xml version="1.0" encoding="utf-8"?>
<p:tagLst xmlns:p="http://schemas.openxmlformats.org/presentationml/2006/main">
  <p:tag name="POWER_USER_DIAGRAM_CIRCULAR_ARROW_KEY" val="POWER_USER_DIAGRAM_CIRCULAR_ARROW_VALUE_47"/>
</p:tagLst>
</file>

<file path=ppt/tags/tag5298.xml><?xml version="1.0" encoding="utf-8"?>
<p:tagLst xmlns:p="http://schemas.openxmlformats.org/presentationml/2006/main">
  <p:tag name="POWER_USER_DIAGRAM_CIRCULAR_ARROW_KEY" val="POWER_USER_DIAGRAM_CIRCULAR_ARROW_VALUE_48"/>
</p:tagLst>
</file>

<file path=ppt/tags/tag5299.xml><?xml version="1.0" encoding="utf-8"?>
<p:tagLst xmlns:p="http://schemas.openxmlformats.org/presentationml/2006/main">
  <p:tag name="POWER_USER_DIAGRAM_CIRCULAR_ARROW_KEY" val="POWER_USER_DIAGRAM_CIRCULAR_ARROW_VALUE_49"/>
</p:tagLst>
</file>

<file path=ppt/tags/tag53.xml><?xml version="1.0" encoding="utf-8"?>
<p:tagLst xmlns:p="http://schemas.openxmlformats.org/presentationml/2006/main">
  <p:tag name="POWER_USER_DIAGRAM_CIRCULAR_ARROW_KEY" val="POWER_USER_DIAGRAM_CIRCULAR_ARROW_VALUE_9"/>
</p:tagLst>
</file>

<file path=ppt/tags/tag530.xml><?xml version="1.0" encoding="utf-8"?>
<p:tagLst xmlns:p="http://schemas.openxmlformats.org/presentationml/2006/main">
  <p:tag name="POWER_USER_DIAGRAM_CIRCULAR_ARROW_KEY" val="POWER_USER_DIAGRAM_CIRCULAR_ARROW_VALUE_22"/>
</p:tagLst>
</file>

<file path=ppt/tags/tag5300.xml><?xml version="1.0" encoding="utf-8"?>
<p:tagLst xmlns:p="http://schemas.openxmlformats.org/presentationml/2006/main">
  <p:tag name="POWER_USER_DIAGRAM_CIRCULAR_ARROW_KEY" val="POWER_USER_DIAGRAM_CIRCULAR_ARROW_VALUE_50"/>
</p:tagLst>
</file>

<file path=ppt/tags/tag5301.xml><?xml version="1.0" encoding="utf-8"?>
<p:tagLst xmlns:p="http://schemas.openxmlformats.org/presentationml/2006/main">
  <p:tag name="POWER_USER_DIAGRAM_CIRCULAR_ARROW_KEY" val="POWER_USER_DIAGRAM_CIRCULAR_ARROW_VALUE_5"/>
</p:tagLst>
</file>

<file path=ppt/tags/tag5302.xml><?xml version="1.0" encoding="utf-8"?>
<p:tagLst xmlns:p="http://schemas.openxmlformats.org/presentationml/2006/main">
  <p:tag name="POWER_USER_DIAGRAM_CIRCULAR_ARROW_KEY" val="POWER_USER_DIAGRAM_CIRCULAR_ARROW_VALUE_6"/>
</p:tagLst>
</file>

<file path=ppt/tags/tag5303.xml><?xml version="1.0" encoding="utf-8"?>
<p:tagLst xmlns:p="http://schemas.openxmlformats.org/presentationml/2006/main">
  <p:tag name="POWER_USER_DIAGRAM_CIRCULAR_ARROW_KEY" val="POWER_USER_DIAGRAM_CIRCULAR_ARROW_VALUE_7"/>
</p:tagLst>
</file>

<file path=ppt/tags/tag5304.xml><?xml version="1.0" encoding="utf-8"?>
<p:tagLst xmlns:p="http://schemas.openxmlformats.org/presentationml/2006/main">
  <p:tag name="POWER_USER_DIAGRAM_CIRCULAR_ARROW_KEY" val="POWER_USER_DIAGRAM_CIRCULAR_ARROW_VALUE_8"/>
</p:tagLst>
</file>

<file path=ppt/tags/tag5305.xml><?xml version="1.0" encoding="utf-8"?>
<p:tagLst xmlns:p="http://schemas.openxmlformats.org/presentationml/2006/main">
  <p:tag name="POWER_USER_DIAGRAM_CIRCULAR_ARROW_KEY" val="POWER_USER_DIAGRAM_CIRCULAR_ARROW_VALUE_9"/>
</p:tagLst>
</file>

<file path=ppt/tags/tag5306.xml><?xml version="1.0" encoding="utf-8"?>
<p:tagLst xmlns:p="http://schemas.openxmlformats.org/presentationml/2006/main">
  <p:tag name="POWER_USER_DIAGRAM_CIRCULAR_ARROW_KEY" val="POWER_USER_DIAGRAM_CIRCULAR_ARROW_VALUE_10"/>
</p:tagLst>
</file>

<file path=ppt/tags/tag5307.xml><?xml version="1.0" encoding="utf-8"?>
<p:tagLst xmlns:p="http://schemas.openxmlformats.org/presentationml/2006/main">
  <p:tag name="POWER_USER_DIAGRAM_CIRCULAR_ARROW_KEY" val="POWER_USER_DIAGRAM_CIRCULAR_ARROW_VALUE_11"/>
</p:tagLst>
</file>

<file path=ppt/tags/tag5308.xml><?xml version="1.0" encoding="utf-8"?>
<p:tagLst xmlns:p="http://schemas.openxmlformats.org/presentationml/2006/main">
  <p:tag name="POWER_USER_DIAGRAM_CIRCULAR_ARROW_KEY" val="POWER_USER_DIAGRAM_CIRCULAR_ARROW_VALUE_12"/>
</p:tagLst>
</file>

<file path=ppt/tags/tag5309.xml><?xml version="1.0" encoding="utf-8"?>
<p:tagLst xmlns:p="http://schemas.openxmlformats.org/presentationml/2006/main">
  <p:tag name="POWER_USER_DIAGRAM_CIRCULAR_ARROW_KEY" val="POWER_USER_DIAGRAM_CIRCULAR_ARROW_VALUE_13"/>
</p:tagLst>
</file>

<file path=ppt/tags/tag531.xml><?xml version="1.0" encoding="utf-8"?>
<p:tagLst xmlns:p="http://schemas.openxmlformats.org/presentationml/2006/main">
  <p:tag name="POWER_USER_DIAGRAM_CIRCULAR_ARROW_KEY" val="POWER_USER_DIAGRAM_CIRCULAR_ARROW_VALUE_23"/>
</p:tagLst>
</file>

<file path=ppt/tags/tag5310.xml><?xml version="1.0" encoding="utf-8"?>
<p:tagLst xmlns:p="http://schemas.openxmlformats.org/presentationml/2006/main">
  <p:tag name="POWER_USER_DIAGRAM_CIRCULAR_ARROW_KEY" val="POWER_USER_DIAGRAM_CIRCULAR_ARROW_VALUE_14"/>
</p:tagLst>
</file>

<file path=ppt/tags/tag5311.xml><?xml version="1.0" encoding="utf-8"?>
<p:tagLst xmlns:p="http://schemas.openxmlformats.org/presentationml/2006/main">
  <p:tag name="POWER_USER_DIAGRAM_CIRCULAR_ARROW_KEY" val="POWER_USER_DIAGRAM_CIRCULAR_ARROW_VALUE_15"/>
</p:tagLst>
</file>

<file path=ppt/tags/tag5312.xml><?xml version="1.0" encoding="utf-8"?>
<p:tagLst xmlns:p="http://schemas.openxmlformats.org/presentationml/2006/main">
  <p:tag name="POWER_USER_DIAGRAM_CIRCULAR_ARROW_KEY" val="POWER_USER_DIAGRAM_CIRCULAR_ARROW_VALUE_16"/>
</p:tagLst>
</file>

<file path=ppt/tags/tag5313.xml><?xml version="1.0" encoding="utf-8"?>
<p:tagLst xmlns:p="http://schemas.openxmlformats.org/presentationml/2006/main">
  <p:tag name="POWER_USER_DIAGRAM_CIRCULAR_ARROW_KEY" val="POWER_USER_DIAGRAM_CIRCULAR_ARROW_VALUE_17"/>
</p:tagLst>
</file>

<file path=ppt/tags/tag5314.xml><?xml version="1.0" encoding="utf-8"?>
<p:tagLst xmlns:p="http://schemas.openxmlformats.org/presentationml/2006/main">
  <p:tag name="POWER_USER_DIAGRAM_CIRCULAR_ARROW_KEY" val="POWER_USER_DIAGRAM_CIRCULAR_ARROW_VALUE_18"/>
</p:tagLst>
</file>

<file path=ppt/tags/tag5315.xml><?xml version="1.0" encoding="utf-8"?>
<p:tagLst xmlns:p="http://schemas.openxmlformats.org/presentationml/2006/main">
  <p:tag name="POWER_USER_DIAGRAM_CIRCULAR_ARROW_KEY" val="POWER_USER_DIAGRAM_CIRCULAR_ARROW_VALUE_19"/>
</p:tagLst>
</file>

<file path=ppt/tags/tag5316.xml><?xml version="1.0" encoding="utf-8"?>
<p:tagLst xmlns:p="http://schemas.openxmlformats.org/presentationml/2006/main">
  <p:tag name="POWER_USER_DIAGRAM_CIRCULAR_ARROW_KEY" val="POWER_USER_DIAGRAM_CIRCULAR_ARROW_VALUE_20"/>
</p:tagLst>
</file>

<file path=ppt/tags/tag5317.xml><?xml version="1.0" encoding="utf-8"?>
<p:tagLst xmlns:p="http://schemas.openxmlformats.org/presentationml/2006/main">
  <p:tag name="POWER_USER_DIAGRAM_CIRCULAR_ARROW_KEY" val="POWER_USER_DIAGRAM_CIRCULAR_ARROW_VALUE_21"/>
</p:tagLst>
</file>

<file path=ppt/tags/tag5318.xml><?xml version="1.0" encoding="utf-8"?>
<p:tagLst xmlns:p="http://schemas.openxmlformats.org/presentationml/2006/main">
  <p:tag name="POWER_USER_DIAGRAM_CIRCULAR_ARROW_KEY" val="POWER_USER_DIAGRAM_CIRCULAR_ARROW_VALUE_22"/>
</p:tagLst>
</file>

<file path=ppt/tags/tag5319.xml><?xml version="1.0" encoding="utf-8"?>
<p:tagLst xmlns:p="http://schemas.openxmlformats.org/presentationml/2006/main">
  <p:tag name="POWER_USER_DIAGRAM_CIRCULAR_ARROW_KEY" val="POWER_USER_DIAGRAM_CIRCULAR_ARROW_VALUE_23"/>
</p:tagLst>
</file>

<file path=ppt/tags/tag532.xml><?xml version="1.0" encoding="utf-8"?>
<p:tagLst xmlns:p="http://schemas.openxmlformats.org/presentationml/2006/main">
  <p:tag name="POWER_USER_DIAGRAM_CIRCULAR_ARROW_KEY" val="POWER_USER_DIAGRAM_CIRCULAR_ARROW_VALUE_24"/>
</p:tagLst>
</file>

<file path=ppt/tags/tag5320.xml><?xml version="1.0" encoding="utf-8"?>
<p:tagLst xmlns:p="http://schemas.openxmlformats.org/presentationml/2006/main">
  <p:tag name="POWER_USER_DIAGRAM_CIRCULAR_ARROW_KEY" val="POWER_USER_DIAGRAM_CIRCULAR_ARROW_VALUE_24"/>
</p:tagLst>
</file>

<file path=ppt/tags/tag5321.xml><?xml version="1.0" encoding="utf-8"?>
<p:tagLst xmlns:p="http://schemas.openxmlformats.org/presentationml/2006/main">
  <p:tag name="POWER_USER_DIAGRAM_CIRCULAR_ARROW_KEY" val="POWER_USER_DIAGRAM_CIRCULAR_ARROW_VALUE_25"/>
</p:tagLst>
</file>

<file path=ppt/tags/tag5322.xml><?xml version="1.0" encoding="utf-8"?>
<p:tagLst xmlns:p="http://schemas.openxmlformats.org/presentationml/2006/main">
  <p:tag name="POWER_USER_DIAGRAM_CIRCULAR_ARROW_KEY" val="POWER_USER_DIAGRAM_CIRCULAR_ARROW_VALUE_26"/>
</p:tagLst>
</file>

<file path=ppt/tags/tag5323.xml><?xml version="1.0" encoding="utf-8"?>
<p:tagLst xmlns:p="http://schemas.openxmlformats.org/presentationml/2006/main">
  <p:tag name="POWER_USER_DIAGRAM_CIRCULAR_ARROW_KEY" val="POWER_USER_DIAGRAM_CIRCULAR_ARROW_VALUE_27"/>
</p:tagLst>
</file>

<file path=ppt/tags/tag5324.xml><?xml version="1.0" encoding="utf-8"?>
<p:tagLst xmlns:p="http://schemas.openxmlformats.org/presentationml/2006/main">
  <p:tag name="POWER_USER_DIAGRAM_CIRCULAR_ARROW_KEY" val="POWER_USER_DIAGRAM_CIRCULAR_ARROW_VALUE_28"/>
</p:tagLst>
</file>

<file path=ppt/tags/tag5325.xml><?xml version="1.0" encoding="utf-8"?>
<p:tagLst xmlns:p="http://schemas.openxmlformats.org/presentationml/2006/main">
  <p:tag name="POWER_USER_DIAGRAM_CIRCULAR_ARROW_KEY" val="POWER_USER_DIAGRAM_CIRCULAR_ARROW_VALUE_29"/>
</p:tagLst>
</file>

<file path=ppt/tags/tag5326.xml><?xml version="1.0" encoding="utf-8"?>
<p:tagLst xmlns:p="http://schemas.openxmlformats.org/presentationml/2006/main">
  <p:tag name="POWER_USER_DIAGRAM_CIRCULAR_ARROW_KEY" val="POWER_USER_DIAGRAM_CIRCULAR_ARROW_VALUE_30"/>
</p:tagLst>
</file>

<file path=ppt/tags/tag5327.xml><?xml version="1.0" encoding="utf-8"?>
<p:tagLst xmlns:p="http://schemas.openxmlformats.org/presentationml/2006/main">
  <p:tag name="POWER_USER_DIAGRAM_CIRCULAR_ARROW_KEY" val="POWER_USER_DIAGRAM_CIRCULAR_ARROW_VALUE_31"/>
</p:tagLst>
</file>

<file path=ppt/tags/tag5328.xml><?xml version="1.0" encoding="utf-8"?>
<p:tagLst xmlns:p="http://schemas.openxmlformats.org/presentationml/2006/main">
  <p:tag name="POWER_USER_DIAGRAM_CIRCULAR_ARROW_KEY" val="POWER_USER_DIAGRAM_CIRCULAR_ARROW_VALUE_32"/>
</p:tagLst>
</file>

<file path=ppt/tags/tag5329.xml><?xml version="1.0" encoding="utf-8"?>
<p:tagLst xmlns:p="http://schemas.openxmlformats.org/presentationml/2006/main">
  <p:tag name="POWER_USER_DIAGRAM_CIRCULAR_ARROW_KEY" val="POWER_USER_DIAGRAM_CIRCULAR_ARROW_VALUE_33"/>
</p:tagLst>
</file>

<file path=ppt/tags/tag533.xml><?xml version="1.0" encoding="utf-8"?>
<p:tagLst xmlns:p="http://schemas.openxmlformats.org/presentationml/2006/main">
  <p:tag name="POWER_USER_DIAGRAM_CIRCULAR_ARROW_KEY" val="POWER_USER_DIAGRAM_CIRCULAR_ARROW_VALUE_25"/>
</p:tagLst>
</file>

<file path=ppt/tags/tag5330.xml><?xml version="1.0" encoding="utf-8"?>
<p:tagLst xmlns:p="http://schemas.openxmlformats.org/presentationml/2006/main">
  <p:tag name="POWER_USER_DIAGRAM_CIRCULAR_ARROW_KEY" val="POWER_USER_DIAGRAM_CIRCULAR_ARROW_VALUE_34"/>
</p:tagLst>
</file>

<file path=ppt/tags/tag5331.xml><?xml version="1.0" encoding="utf-8"?>
<p:tagLst xmlns:p="http://schemas.openxmlformats.org/presentationml/2006/main">
  <p:tag name="POWER_USER_DIAGRAM_CIRCULAR_ARROW_KEY" val="POWER_USER_DIAGRAM_CIRCULAR_ARROW_VALUE_35"/>
</p:tagLst>
</file>

<file path=ppt/tags/tag5332.xml><?xml version="1.0" encoding="utf-8"?>
<p:tagLst xmlns:p="http://schemas.openxmlformats.org/presentationml/2006/main">
  <p:tag name="POWER_USER_DIAGRAM_CIRCULAR_ARROW_KEY" val="POWER_USER_DIAGRAM_CIRCULAR_ARROW_VALUE_36"/>
</p:tagLst>
</file>

<file path=ppt/tags/tag5333.xml><?xml version="1.0" encoding="utf-8"?>
<p:tagLst xmlns:p="http://schemas.openxmlformats.org/presentationml/2006/main">
  <p:tag name="POWER_USER_DIAGRAM_CIRCULAR_ARROW_KEY" val="POWER_USER_DIAGRAM_CIRCULAR_ARROW_VALUE_37"/>
</p:tagLst>
</file>

<file path=ppt/tags/tag5334.xml><?xml version="1.0" encoding="utf-8"?>
<p:tagLst xmlns:p="http://schemas.openxmlformats.org/presentationml/2006/main">
  <p:tag name="POWER_USER_DIAGRAM_CIRCULAR_ARROW_KEY" val="POWER_USER_DIAGRAM_CIRCULAR_ARROW_VALUE_38"/>
</p:tagLst>
</file>

<file path=ppt/tags/tag5335.xml><?xml version="1.0" encoding="utf-8"?>
<p:tagLst xmlns:p="http://schemas.openxmlformats.org/presentationml/2006/main">
  <p:tag name="POWER_USER_DIAGRAM_CIRCULAR_ARROW_KEY" val="POWER_USER_DIAGRAM_CIRCULAR_ARROW_VALUE_39"/>
</p:tagLst>
</file>

<file path=ppt/tags/tag5336.xml><?xml version="1.0" encoding="utf-8"?>
<p:tagLst xmlns:p="http://schemas.openxmlformats.org/presentationml/2006/main">
  <p:tag name="POWER_USER_DIAGRAM_CIRCULAR_ARROW_KEY" val="POWER_USER_DIAGRAM_CIRCULAR_ARROW_VALUE_40"/>
</p:tagLst>
</file>

<file path=ppt/tags/tag5337.xml><?xml version="1.0" encoding="utf-8"?>
<p:tagLst xmlns:p="http://schemas.openxmlformats.org/presentationml/2006/main">
  <p:tag name="POWER_USER_DIAGRAM_CIRCULAR_ARROW_KEY" val="POWER_USER_DIAGRAM_CIRCULAR_ARROW_VALUE_41"/>
</p:tagLst>
</file>

<file path=ppt/tags/tag5338.xml><?xml version="1.0" encoding="utf-8"?>
<p:tagLst xmlns:p="http://schemas.openxmlformats.org/presentationml/2006/main">
  <p:tag name="POWER_USER_DIAGRAM_CIRCULAR_ARROW_KEY" val="POWER_USER_DIAGRAM_CIRCULAR_ARROW_VALUE_42"/>
</p:tagLst>
</file>

<file path=ppt/tags/tag5339.xml><?xml version="1.0" encoding="utf-8"?>
<p:tagLst xmlns:p="http://schemas.openxmlformats.org/presentationml/2006/main">
  <p:tag name="POWER_USER_DIAGRAM_CIRCULAR_ARROW_KEY" val="POWER_USER_DIAGRAM_CIRCULAR_ARROW_VALUE_43"/>
</p:tagLst>
</file>

<file path=ppt/tags/tag534.xml><?xml version="1.0" encoding="utf-8"?>
<p:tagLst xmlns:p="http://schemas.openxmlformats.org/presentationml/2006/main">
  <p:tag name="POWER_USER_DIAGRAM_CIRCULAR_ARROW_KEY" val="POWER_USER_DIAGRAM_CIRCULAR_ARROW_VALUE_26"/>
</p:tagLst>
</file>

<file path=ppt/tags/tag5340.xml><?xml version="1.0" encoding="utf-8"?>
<p:tagLst xmlns:p="http://schemas.openxmlformats.org/presentationml/2006/main">
  <p:tag name="POWER_USER_DIAGRAM_CIRCULAR_ARROW_KEY" val="POWER_USER_DIAGRAM_CIRCULAR_ARROW_VALUE_44"/>
</p:tagLst>
</file>

<file path=ppt/tags/tag5341.xml><?xml version="1.0" encoding="utf-8"?>
<p:tagLst xmlns:p="http://schemas.openxmlformats.org/presentationml/2006/main">
  <p:tag name="POWER_USER_DIAGRAM_CIRCULAR_ARROW_KEY" val="POWER_USER_DIAGRAM_CIRCULAR_ARROW_VALUE_45"/>
</p:tagLst>
</file>

<file path=ppt/tags/tag5342.xml><?xml version="1.0" encoding="utf-8"?>
<p:tagLst xmlns:p="http://schemas.openxmlformats.org/presentationml/2006/main">
  <p:tag name="POWER_USER_DIAGRAM_CIRCULAR_ARROW_KEY" val="POWER_USER_DIAGRAM_CIRCULAR_ARROW_VALUE_46"/>
</p:tagLst>
</file>

<file path=ppt/tags/tag5343.xml><?xml version="1.0" encoding="utf-8"?>
<p:tagLst xmlns:p="http://schemas.openxmlformats.org/presentationml/2006/main">
  <p:tag name="POWER_USER_DIAGRAM_CIRCULAR_ARROW_KEY" val="POWER_USER_DIAGRAM_CIRCULAR_ARROW_VALUE_47"/>
</p:tagLst>
</file>

<file path=ppt/tags/tag5344.xml><?xml version="1.0" encoding="utf-8"?>
<p:tagLst xmlns:p="http://schemas.openxmlformats.org/presentationml/2006/main">
  <p:tag name="POWER_USER_DIAGRAM_CIRCULAR_ARROW_KEY" val="POWER_USER_DIAGRAM_CIRCULAR_ARROW_VALUE_48"/>
</p:tagLst>
</file>

<file path=ppt/tags/tag5345.xml><?xml version="1.0" encoding="utf-8"?>
<p:tagLst xmlns:p="http://schemas.openxmlformats.org/presentationml/2006/main">
  <p:tag name="POWER_USER_DIAGRAM_CIRCULAR_ARROW_KEY" val="POWER_USER_DIAGRAM_CIRCULAR_ARROW_VALUE_49"/>
</p:tagLst>
</file>

<file path=ppt/tags/tag5346.xml><?xml version="1.0" encoding="utf-8"?>
<p:tagLst xmlns:p="http://schemas.openxmlformats.org/presentationml/2006/main">
  <p:tag name="POWER_USER_DIAGRAM_CIRCULAR_ARROW_KEY" val="POWER_USER_DIAGRAM_CIRCULAR_ARROW_VALUE_50"/>
</p:tagLst>
</file>

<file path=ppt/tags/tag5347.xml><?xml version="1.0" encoding="utf-8"?>
<p:tagLst xmlns:p="http://schemas.openxmlformats.org/presentationml/2006/main">
  <p:tag name="POWER_USER_DIAGRAM_CIRCULAR_ARROW_KEY" val="POWER_USER_DIAGRAM_CIRCULAR_ARROW_VALUE_5"/>
</p:tagLst>
</file>

<file path=ppt/tags/tag5348.xml><?xml version="1.0" encoding="utf-8"?>
<p:tagLst xmlns:p="http://schemas.openxmlformats.org/presentationml/2006/main">
  <p:tag name="POWER_USER_DIAGRAM_CIRCULAR_ARROW_KEY" val="POWER_USER_DIAGRAM_CIRCULAR_ARROW_VALUE_6"/>
</p:tagLst>
</file>

<file path=ppt/tags/tag5349.xml><?xml version="1.0" encoding="utf-8"?>
<p:tagLst xmlns:p="http://schemas.openxmlformats.org/presentationml/2006/main">
  <p:tag name="POWER_USER_DIAGRAM_CIRCULAR_ARROW_KEY" val="POWER_USER_DIAGRAM_CIRCULAR_ARROW_VALUE_7"/>
</p:tagLst>
</file>

<file path=ppt/tags/tag535.xml><?xml version="1.0" encoding="utf-8"?>
<p:tagLst xmlns:p="http://schemas.openxmlformats.org/presentationml/2006/main">
  <p:tag name="POWER_USER_DIAGRAM_CIRCULAR_ARROW_KEY" val="POWER_USER_DIAGRAM_CIRCULAR_ARROW_VALUE_27"/>
</p:tagLst>
</file>

<file path=ppt/tags/tag5350.xml><?xml version="1.0" encoding="utf-8"?>
<p:tagLst xmlns:p="http://schemas.openxmlformats.org/presentationml/2006/main">
  <p:tag name="POWER_USER_DIAGRAM_CIRCULAR_ARROW_KEY" val="POWER_USER_DIAGRAM_CIRCULAR_ARROW_VALUE_8"/>
</p:tagLst>
</file>

<file path=ppt/tags/tag5351.xml><?xml version="1.0" encoding="utf-8"?>
<p:tagLst xmlns:p="http://schemas.openxmlformats.org/presentationml/2006/main">
  <p:tag name="POWER_USER_DIAGRAM_CIRCULAR_ARROW_KEY" val="POWER_USER_DIAGRAM_CIRCULAR_ARROW_VALUE_9"/>
</p:tagLst>
</file>

<file path=ppt/tags/tag5352.xml><?xml version="1.0" encoding="utf-8"?>
<p:tagLst xmlns:p="http://schemas.openxmlformats.org/presentationml/2006/main">
  <p:tag name="POWER_USER_DIAGRAM_CIRCULAR_ARROW_KEY" val="POWER_USER_DIAGRAM_CIRCULAR_ARROW_VALUE_10"/>
</p:tagLst>
</file>

<file path=ppt/tags/tag5353.xml><?xml version="1.0" encoding="utf-8"?>
<p:tagLst xmlns:p="http://schemas.openxmlformats.org/presentationml/2006/main">
  <p:tag name="POWER_USER_DIAGRAM_CIRCULAR_ARROW_KEY" val="POWER_USER_DIAGRAM_CIRCULAR_ARROW_VALUE_11"/>
</p:tagLst>
</file>

<file path=ppt/tags/tag5354.xml><?xml version="1.0" encoding="utf-8"?>
<p:tagLst xmlns:p="http://schemas.openxmlformats.org/presentationml/2006/main">
  <p:tag name="POWER_USER_DIAGRAM_CIRCULAR_ARROW_KEY" val="POWER_USER_DIAGRAM_CIRCULAR_ARROW_VALUE_12"/>
</p:tagLst>
</file>

<file path=ppt/tags/tag5355.xml><?xml version="1.0" encoding="utf-8"?>
<p:tagLst xmlns:p="http://schemas.openxmlformats.org/presentationml/2006/main">
  <p:tag name="POWER_USER_DIAGRAM_CIRCULAR_ARROW_KEY" val="POWER_USER_DIAGRAM_CIRCULAR_ARROW_VALUE_13"/>
</p:tagLst>
</file>

<file path=ppt/tags/tag5356.xml><?xml version="1.0" encoding="utf-8"?>
<p:tagLst xmlns:p="http://schemas.openxmlformats.org/presentationml/2006/main">
  <p:tag name="POWER_USER_DIAGRAM_CIRCULAR_ARROW_KEY" val="POWER_USER_DIAGRAM_CIRCULAR_ARROW_VALUE_14"/>
</p:tagLst>
</file>

<file path=ppt/tags/tag5357.xml><?xml version="1.0" encoding="utf-8"?>
<p:tagLst xmlns:p="http://schemas.openxmlformats.org/presentationml/2006/main">
  <p:tag name="POWER_USER_DIAGRAM_CIRCULAR_ARROW_KEY" val="POWER_USER_DIAGRAM_CIRCULAR_ARROW_VALUE_15"/>
</p:tagLst>
</file>

<file path=ppt/tags/tag5358.xml><?xml version="1.0" encoding="utf-8"?>
<p:tagLst xmlns:p="http://schemas.openxmlformats.org/presentationml/2006/main">
  <p:tag name="POWER_USER_DIAGRAM_CIRCULAR_ARROW_KEY" val="POWER_USER_DIAGRAM_CIRCULAR_ARROW_VALUE_16"/>
</p:tagLst>
</file>

<file path=ppt/tags/tag5359.xml><?xml version="1.0" encoding="utf-8"?>
<p:tagLst xmlns:p="http://schemas.openxmlformats.org/presentationml/2006/main">
  <p:tag name="POWER_USER_DIAGRAM_CIRCULAR_ARROW_KEY" val="POWER_USER_DIAGRAM_CIRCULAR_ARROW_VALUE_17"/>
</p:tagLst>
</file>

<file path=ppt/tags/tag536.xml><?xml version="1.0" encoding="utf-8"?>
<p:tagLst xmlns:p="http://schemas.openxmlformats.org/presentationml/2006/main">
  <p:tag name="POWER_USER_DIAGRAM_CIRCULAR_ARROW_KEY" val="POWER_USER_DIAGRAM_CIRCULAR_ARROW_VALUE_28"/>
</p:tagLst>
</file>

<file path=ppt/tags/tag5360.xml><?xml version="1.0" encoding="utf-8"?>
<p:tagLst xmlns:p="http://schemas.openxmlformats.org/presentationml/2006/main">
  <p:tag name="POWER_USER_DIAGRAM_CIRCULAR_ARROW_KEY" val="POWER_USER_DIAGRAM_CIRCULAR_ARROW_VALUE_18"/>
</p:tagLst>
</file>

<file path=ppt/tags/tag5361.xml><?xml version="1.0" encoding="utf-8"?>
<p:tagLst xmlns:p="http://schemas.openxmlformats.org/presentationml/2006/main">
  <p:tag name="POWER_USER_DIAGRAM_CIRCULAR_ARROW_KEY" val="POWER_USER_DIAGRAM_CIRCULAR_ARROW_VALUE_19"/>
</p:tagLst>
</file>

<file path=ppt/tags/tag5362.xml><?xml version="1.0" encoding="utf-8"?>
<p:tagLst xmlns:p="http://schemas.openxmlformats.org/presentationml/2006/main">
  <p:tag name="POWER_USER_DIAGRAM_CIRCULAR_ARROW_KEY" val="POWER_USER_DIAGRAM_CIRCULAR_ARROW_VALUE_20"/>
</p:tagLst>
</file>

<file path=ppt/tags/tag5363.xml><?xml version="1.0" encoding="utf-8"?>
<p:tagLst xmlns:p="http://schemas.openxmlformats.org/presentationml/2006/main">
  <p:tag name="POWER_USER_DIAGRAM_CIRCULAR_ARROW_KEY" val="POWER_USER_DIAGRAM_CIRCULAR_ARROW_VALUE_21"/>
</p:tagLst>
</file>

<file path=ppt/tags/tag5364.xml><?xml version="1.0" encoding="utf-8"?>
<p:tagLst xmlns:p="http://schemas.openxmlformats.org/presentationml/2006/main">
  <p:tag name="POWER_USER_DIAGRAM_CIRCULAR_ARROW_KEY" val="POWER_USER_DIAGRAM_CIRCULAR_ARROW_VALUE_22"/>
</p:tagLst>
</file>

<file path=ppt/tags/tag5365.xml><?xml version="1.0" encoding="utf-8"?>
<p:tagLst xmlns:p="http://schemas.openxmlformats.org/presentationml/2006/main">
  <p:tag name="POWER_USER_DIAGRAM_CIRCULAR_ARROW_KEY" val="POWER_USER_DIAGRAM_CIRCULAR_ARROW_VALUE_23"/>
</p:tagLst>
</file>

<file path=ppt/tags/tag5366.xml><?xml version="1.0" encoding="utf-8"?>
<p:tagLst xmlns:p="http://schemas.openxmlformats.org/presentationml/2006/main">
  <p:tag name="POWER_USER_DIAGRAM_CIRCULAR_ARROW_KEY" val="POWER_USER_DIAGRAM_CIRCULAR_ARROW_VALUE_24"/>
</p:tagLst>
</file>

<file path=ppt/tags/tag5367.xml><?xml version="1.0" encoding="utf-8"?>
<p:tagLst xmlns:p="http://schemas.openxmlformats.org/presentationml/2006/main">
  <p:tag name="POWER_USER_DIAGRAM_CIRCULAR_ARROW_KEY" val="POWER_USER_DIAGRAM_CIRCULAR_ARROW_VALUE_25"/>
</p:tagLst>
</file>

<file path=ppt/tags/tag5368.xml><?xml version="1.0" encoding="utf-8"?>
<p:tagLst xmlns:p="http://schemas.openxmlformats.org/presentationml/2006/main">
  <p:tag name="POWER_USER_DIAGRAM_CIRCULAR_ARROW_KEY" val="POWER_USER_DIAGRAM_CIRCULAR_ARROW_VALUE_26"/>
</p:tagLst>
</file>

<file path=ppt/tags/tag5369.xml><?xml version="1.0" encoding="utf-8"?>
<p:tagLst xmlns:p="http://schemas.openxmlformats.org/presentationml/2006/main">
  <p:tag name="POWER_USER_DIAGRAM_CIRCULAR_ARROW_KEY" val="POWER_USER_DIAGRAM_CIRCULAR_ARROW_VALUE_27"/>
</p:tagLst>
</file>

<file path=ppt/tags/tag537.xml><?xml version="1.0" encoding="utf-8"?>
<p:tagLst xmlns:p="http://schemas.openxmlformats.org/presentationml/2006/main">
  <p:tag name="POWER_USER_DIAGRAM_CIRCULAR_ARROW_KEY" val="POWER_USER_DIAGRAM_CIRCULAR_ARROW_VALUE_29"/>
</p:tagLst>
</file>

<file path=ppt/tags/tag5370.xml><?xml version="1.0" encoding="utf-8"?>
<p:tagLst xmlns:p="http://schemas.openxmlformats.org/presentationml/2006/main">
  <p:tag name="POWER_USER_DIAGRAM_CIRCULAR_ARROW_KEY" val="POWER_USER_DIAGRAM_CIRCULAR_ARROW_VALUE_28"/>
</p:tagLst>
</file>

<file path=ppt/tags/tag5371.xml><?xml version="1.0" encoding="utf-8"?>
<p:tagLst xmlns:p="http://schemas.openxmlformats.org/presentationml/2006/main">
  <p:tag name="POWER_USER_DIAGRAM_CIRCULAR_ARROW_KEY" val="POWER_USER_DIAGRAM_CIRCULAR_ARROW_VALUE_29"/>
</p:tagLst>
</file>

<file path=ppt/tags/tag5372.xml><?xml version="1.0" encoding="utf-8"?>
<p:tagLst xmlns:p="http://schemas.openxmlformats.org/presentationml/2006/main">
  <p:tag name="POWER_USER_DIAGRAM_CIRCULAR_ARROW_KEY" val="POWER_USER_DIAGRAM_CIRCULAR_ARROW_VALUE_30"/>
</p:tagLst>
</file>

<file path=ppt/tags/tag5373.xml><?xml version="1.0" encoding="utf-8"?>
<p:tagLst xmlns:p="http://schemas.openxmlformats.org/presentationml/2006/main">
  <p:tag name="POWER_USER_DIAGRAM_CIRCULAR_ARROW_KEY" val="POWER_USER_DIAGRAM_CIRCULAR_ARROW_VALUE_31"/>
</p:tagLst>
</file>

<file path=ppt/tags/tag5374.xml><?xml version="1.0" encoding="utf-8"?>
<p:tagLst xmlns:p="http://schemas.openxmlformats.org/presentationml/2006/main">
  <p:tag name="POWER_USER_DIAGRAM_CIRCULAR_ARROW_KEY" val="POWER_USER_DIAGRAM_CIRCULAR_ARROW_VALUE_32"/>
</p:tagLst>
</file>

<file path=ppt/tags/tag5375.xml><?xml version="1.0" encoding="utf-8"?>
<p:tagLst xmlns:p="http://schemas.openxmlformats.org/presentationml/2006/main">
  <p:tag name="POWER_USER_DIAGRAM_CIRCULAR_ARROW_KEY" val="POWER_USER_DIAGRAM_CIRCULAR_ARROW_VALUE_33"/>
</p:tagLst>
</file>

<file path=ppt/tags/tag5376.xml><?xml version="1.0" encoding="utf-8"?>
<p:tagLst xmlns:p="http://schemas.openxmlformats.org/presentationml/2006/main">
  <p:tag name="POWER_USER_DIAGRAM_CIRCULAR_ARROW_KEY" val="POWER_USER_DIAGRAM_CIRCULAR_ARROW_VALUE_34"/>
</p:tagLst>
</file>

<file path=ppt/tags/tag5377.xml><?xml version="1.0" encoding="utf-8"?>
<p:tagLst xmlns:p="http://schemas.openxmlformats.org/presentationml/2006/main">
  <p:tag name="POWER_USER_DIAGRAM_CIRCULAR_ARROW_KEY" val="POWER_USER_DIAGRAM_CIRCULAR_ARROW_VALUE_35"/>
</p:tagLst>
</file>

<file path=ppt/tags/tag5378.xml><?xml version="1.0" encoding="utf-8"?>
<p:tagLst xmlns:p="http://schemas.openxmlformats.org/presentationml/2006/main">
  <p:tag name="POWER_USER_DIAGRAM_CIRCULAR_ARROW_KEY" val="POWER_USER_DIAGRAM_CIRCULAR_ARROW_VALUE_36"/>
</p:tagLst>
</file>

<file path=ppt/tags/tag5379.xml><?xml version="1.0" encoding="utf-8"?>
<p:tagLst xmlns:p="http://schemas.openxmlformats.org/presentationml/2006/main">
  <p:tag name="POWER_USER_DIAGRAM_CIRCULAR_ARROW_KEY" val="POWER_USER_DIAGRAM_CIRCULAR_ARROW_VALUE_37"/>
</p:tagLst>
</file>

<file path=ppt/tags/tag538.xml><?xml version="1.0" encoding="utf-8"?>
<p:tagLst xmlns:p="http://schemas.openxmlformats.org/presentationml/2006/main">
  <p:tag name="POWER_USER_DIAGRAM_CIRCULAR_ARROW_KEY" val="POWER_USER_DIAGRAM_CIRCULAR_ARROW_VALUE_30"/>
</p:tagLst>
</file>

<file path=ppt/tags/tag5380.xml><?xml version="1.0" encoding="utf-8"?>
<p:tagLst xmlns:p="http://schemas.openxmlformats.org/presentationml/2006/main">
  <p:tag name="POWER_USER_DIAGRAM_CIRCULAR_ARROW_KEY" val="POWER_USER_DIAGRAM_CIRCULAR_ARROW_VALUE_38"/>
</p:tagLst>
</file>

<file path=ppt/tags/tag5381.xml><?xml version="1.0" encoding="utf-8"?>
<p:tagLst xmlns:p="http://schemas.openxmlformats.org/presentationml/2006/main">
  <p:tag name="POWER_USER_DIAGRAM_CIRCULAR_ARROW_KEY" val="POWER_USER_DIAGRAM_CIRCULAR_ARROW_VALUE_39"/>
</p:tagLst>
</file>

<file path=ppt/tags/tag5382.xml><?xml version="1.0" encoding="utf-8"?>
<p:tagLst xmlns:p="http://schemas.openxmlformats.org/presentationml/2006/main">
  <p:tag name="POWER_USER_DIAGRAM_CIRCULAR_ARROW_KEY" val="POWER_USER_DIAGRAM_CIRCULAR_ARROW_VALUE_40"/>
</p:tagLst>
</file>

<file path=ppt/tags/tag5383.xml><?xml version="1.0" encoding="utf-8"?>
<p:tagLst xmlns:p="http://schemas.openxmlformats.org/presentationml/2006/main">
  <p:tag name="POWER_USER_DIAGRAM_CIRCULAR_ARROW_KEY" val="POWER_USER_DIAGRAM_CIRCULAR_ARROW_VALUE_41"/>
</p:tagLst>
</file>

<file path=ppt/tags/tag5384.xml><?xml version="1.0" encoding="utf-8"?>
<p:tagLst xmlns:p="http://schemas.openxmlformats.org/presentationml/2006/main">
  <p:tag name="POWER_USER_DIAGRAM_CIRCULAR_ARROW_KEY" val="POWER_USER_DIAGRAM_CIRCULAR_ARROW_VALUE_42"/>
</p:tagLst>
</file>

<file path=ppt/tags/tag5385.xml><?xml version="1.0" encoding="utf-8"?>
<p:tagLst xmlns:p="http://schemas.openxmlformats.org/presentationml/2006/main">
  <p:tag name="POWER_USER_DIAGRAM_CIRCULAR_ARROW_KEY" val="POWER_USER_DIAGRAM_CIRCULAR_ARROW_VALUE_43"/>
</p:tagLst>
</file>

<file path=ppt/tags/tag5386.xml><?xml version="1.0" encoding="utf-8"?>
<p:tagLst xmlns:p="http://schemas.openxmlformats.org/presentationml/2006/main">
  <p:tag name="POWER_USER_DIAGRAM_CIRCULAR_ARROW_KEY" val="POWER_USER_DIAGRAM_CIRCULAR_ARROW_VALUE_44"/>
</p:tagLst>
</file>

<file path=ppt/tags/tag5387.xml><?xml version="1.0" encoding="utf-8"?>
<p:tagLst xmlns:p="http://schemas.openxmlformats.org/presentationml/2006/main">
  <p:tag name="POWER_USER_DIAGRAM_CIRCULAR_ARROW_KEY" val="POWER_USER_DIAGRAM_CIRCULAR_ARROW_VALUE_45"/>
</p:tagLst>
</file>

<file path=ppt/tags/tag5388.xml><?xml version="1.0" encoding="utf-8"?>
<p:tagLst xmlns:p="http://schemas.openxmlformats.org/presentationml/2006/main">
  <p:tag name="POWER_USER_DIAGRAM_CIRCULAR_ARROW_KEY" val="POWER_USER_DIAGRAM_CIRCULAR_ARROW_VALUE_46"/>
</p:tagLst>
</file>

<file path=ppt/tags/tag5389.xml><?xml version="1.0" encoding="utf-8"?>
<p:tagLst xmlns:p="http://schemas.openxmlformats.org/presentationml/2006/main">
  <p:tag name="POWER_USER_DIAGRAM_CIRCULAR_ARROW_KEY" val="POWER_USER_DIAGRAM_CIRCULAR_ARROW_VALUE_47"/>
</p:tagLst>
</file>

<file path=ppt/tags/tag539.xml><?xml version="1.0" encoding="utf-8"?>
<p:tagLst xmlns:p="http://schemas.openxmlformats.org/presentationml/2006/main">
  <p:tag name="POWER_USER_DIAGRAM_CIRCULAR_ARROW_KEY" val="POWER_USER_DIAGRAM_CIRCULAR_ARROW_VALUE_31"/>
</p:tagLst>
</file>

<file path=ppt/tags/tag5390.xml><?xml version="1.0" encoding="utf-8"?>
<p:tagLst xmlns:p="http://schemas.openxmlformats.org/presentationml/2006/main">
  <p:tag name="POWER_USER_DIAGRAM_CIRCULAR_ARROW_KEY" val="POWER_USER_DIAGRAM_CIRCULAR_ARROW_VALUE_48"/>
</p:tagLst>
</file>

<file path=ppt/tags/tag5391.xml><?xml version="1.0" encoding="utf-8"?>
<p:tagLst xmlns:p="http://schemas.openxmlformats.org/presentationml/2006/main">
  <p:tag name="POWER_USER_DIAGRAM_CIRCULAR_ARROW_KEY" val="POWER_USER_DIAGRAM_CIRCULAR_ARROW_VALUE_49"/>
</p:tagLst>
</file>

<file path=ppt/tags/tag5392.xml><?xml version="1.0" encoding="utf-8"?>
<p:tagLst xmlns:p="http://schemas.openxmlformats.org/presentationml/2006/main">
  <p:tag name="POWER_USER_DIAGRAM_CIRCULAR_ARROW_KEY" val="POWER_USER_DIAGRAM_CIRCULAR_ARROW_VALUE_50"/>
</p:tagLst>
</file>

<file path=ppt/tags/tag5393.xml><?xml version="1.0" encoding="utf-8"?>
<p:tagLst xmlns:p="http://schemas.openxmlformats.org/presentationml/2006/main">
  <p:tag name="POWER_USER_DIAGRAM_CIRCULAR_ARROW_KEY" val="POWER_USER_DIAGRAM_CIRCULAR_ARROW_VALUE_5"/>
</p:tagLst>
</file>

<file path=ppt/tags/tag5394.xml><?xml version="1.0" encoding="utf-8"?>
<p:tagLst xmlns:p="http://schemas.openxmlformats.org/presentationml/2006/main">
  <p:tag name="POWER_USER_DIAGRAM_CIRCULAR_ARROW_KEY" val="POWER_USER_DIAGRAM_CIRCULAR_ARROW_VALUE_6"/>
</p:tagLst>
</file>

<file path=ppt/tags/tag5395.xml><?xml version="1.0" encoding="utf-8"?>
<p:tagLst xmlns:p="http://schemas.openxmlformats.org/presentationml/2006/main">
  <p:tag name="POWER_USER_DIAGRAM_CIRCULAR_ARROW_KEY" val="POWER_USER_DIAGRAM_CIRCULAR_ARROW_VALUE_7"/>
</p:tagLst>
</file>

<file path=ppt/tags/tag5396.xml><?xml version="1.0" encoding="utf-8"?>
<p:tagLst xmlns:p="http://schemas.openxmlformats.org/presentationml/2006/main">
  <p:tag name="POWER_USER_DIAGRAM_CIRCULAR_ARROW_KEY" val="POWER_USER_DIAGRAM_CIRCULAR_ARROW_VALUE_8"/>
</p:tagLst>
</file>

<file path=ppt/tags/tag5397.xml><?xml version="1.0" encoding="utf-8"?>
<p:tagLst xmlns:p="http://schemas.openxmlformats.org/presentationml/2006/main">
  <p:tag name="POWER_USER_DIAGRAM_CIRCULAR_ARROW_KEY" val="POWER_USER_DIAGRAM_CIRCULAR_ARROW_VALUE_9"/>
</p:tagLst>
</file>

<file path=ppt/tags/tag5398.xml><?xml version="1.0" encoding="utf-8"?>
<p:tagLst xmlns:p="http://schemas.openxmlformats.org/presentationml/2006/main">
  <p:tag name="POWER_USER_DIAGRAM_CIRCULAR_ARROW_KEY" val="POWER_USER_DIAGRAM_CIRCULAR_ARROW_VALUE_10"/>
</p:tagLst>
</file>

<file path=ppt/tags/tag5399.xml><?xml version="1.0" encoding="utf-8"?>
<p:tagLst xmlns:p="http://schemas.openxmlformats.org/presentationml/2006/main">
  <p:tag name="POWER_USER_DIAGRAM_CIRCULAR_ARROW_KEY" val="POWER_USER_DIAGRAM_CIRCULAR_ARROW_VALUE_11"/>
</p:tagLst>
</file>

<file path=ppt/tags/tag54.xml><?xml version="1.0" encoding="utf-8"?>
<p:tagLst xmlns:p="http://schemas.openxmlformats.org/presentationml/2006/main">
  <p:tag name="POWER_USER_DIAGRAM_CIRCULAR_ARROW_KEY" val="POWER_USER_DIAGRAM_CIRCULAR_ARROW_VALUE_10"/>
</p:tagLst>
</file>

<file path=ppt/tags/tag540.xml><?xml version="1.0" encoding="utf-8"?>
<p:tagLst xmlns:p="http://schemas.openxmlformats.org/presentationml/2006/main">
  <p:tag name="POWER_USER_DIAGRAM_CIRCULAR_ARROW_KEY" val="POWER_USER_DIAGRAM_CIRCULAR_ARROW_VALUE_32"/>
</p:tagLst>
</file>

<file path=ppt/tags/tag5400.xml><?xml version="1.0" encoding="utf-8"?>
<p:tagLst xmlns:p="http://schemas.openxmlformats.org/presentationml/2006/main">
  <p:tag name="POWER_USER_DIAGRAM_CIRCULAR_ARROW_KEY" val="POWER_USER_DIAGRAM_CIRCULAR_ARROW_VALUE_12"/>
</p:tagLst>
</file>

<file path=ppt/tags/tag5401.xml><?xml version="1.0" encoding="utf-8"?>
<p:tagLst xmlns:p="http://schemas.openxmlformats.org/presentationml/2006/main">
  <p:tag name="POWER_USER_DIAGRAM_CIRCULAR_ARROW_KEY" val="POWER_USER_DIAGRAM_CIRCULAR_ARROW_VALUE_13"/>
</p:tagLst>
</file>

<file path=ppt/tags/tag5402.xml><?xml version="1.0" encoding="utf-8"?>
<p:tagLst xmlns:p="http://schemas.openxmlformats.org/presentationml/2006/main">
  <p:tag name="POWER_USER_DIAGRAM_CIRCULAR_ARROW_KEY" val="POWER_USER_DIAGRAM_CIRCULAR_ARROW_VALUE_14"/>
</p:tagLst>
</file>

<file path=ppt/tags/tag5403.xml><?xml version="1.0" encoding="utf-8"?>
<p:tagLst xmlns:p="http://schemas.openxmlformats.org/presentationml/2006/main">
  <p:tag name="POWER_USER_DIAGRAM_CIRCULAR_ARROW_KEY" val="POWER_USER_DIAGRAM_CIRCULAR_ARROW_VALUE_15"/>
</p:tagLst>
</file>

<file path=ppt/tags/tag5404.xml><?xml version="1.0" encoding="utf-8"?>
<p:tagLst xmlns:p="http://schemas.openxmlformats.org/presentationml/2006/main">
  <p:tag name="POWER_USER_DIAGRAM_CIRCULAR_ARROW_KEY" val="POWER_USER_DIAGRAM_CIRCULAR_ARROW_VALUE_16"/>
</p:tagLst>
</file>

<file path=ppt/tags/tag5405.xml><?xml version="1.0" encoding="utf-8"?>
<p:tagLst xmlns:p="http://schemas.openxmlformats.org/presentationml/2006/main">
  <p:tag name="POWER_USER_DIAGRAM_CIRCULAR_ARROW_KEY" val="POWER_USER_DIAGRAM_CIRCULAR_ARROW_VALUE_17"/>
</p:tagLst>
</file>

<file path=ppt/tags/tag5406.xml><?xml version="1.0" encoding="utf-8"?>
<p:tagLst xmlns:p="http://schemas.openxmlformats.org/presentationml/2006/main">
  <p:tag name="POWER_USER_DIAGRAM_CIRCULAR_ARROW_KEY" val="POWER_USER_DIAGRAM_CIRCULAR_ARROW_VALUE_18"/>
</p:tagLst>
</file>

<file path=ppt/tags/tag5407.xml><?xml version="1.0" encoding="utf-8"?>
<p:tagLst xmlns:p="http://schemas.openxmlformats.org/presentationml/2006/main">
  <p:tag name="POWER_USER_DIAGRAM_CIRCULAR_ARROW_KEY" val="POWER_USER_DIAGRAM_CIRCULAR_ARROW_VALUE_19"/>
</p:tagLst>
</file>

<file path=ppt/tags/tag5408.xml><?xml version="1.0" encoding="utf-8"?>
<p:tagLst xmlns:p="http://schemas.openxmlformats.org/presentationml/2006/main">
  <p:tag name="POWER_USER_DIAGRAM_CIRCULAR_ARROW_KEY" val="POWER_USER_DIAGRAM_CIRCULAR_ARROW_VALUE_20"/>
</p:tagLst>
</file>

<file path=ppt/tags/tag5409.xml><?xml version="1.0" encoding="utf-8"?>
<p:tagLst xmlns:p="http://schemas.openxmlformats.org/presentationml/2006/main">
  <p:tag name="POWER_USER_DIAGRAM_CIRCULAR_ARROW_KEY" val="POWER_USER_DIAGRAM_CIRCULAR_ARROW_VALUE_21"/>
</p:tagLst>
</file>

<file path=ppt/tags/tag541.xml><?xml version="1.0" encoding="utf-8"?>
<p:tagLst xmlns:p="http://schemas.openxmlformats.org/presentationml/2006/main">
  <p:tag name="POWER_USER_DIAGRAM_CIRCULAR_ARROW_KEY" val="POWER_USER_DIAGRAM_CIRCULAR_ARROW_VALUE_33"/>
</p:tagLst>
</file>

<file path=ppt/tags/tag5410.xml><?xml version="1.0" encoding="utf-8"?>
<p:tagLst xmlns:p="http://schemas.openxmlformats.org/presentationml/2006/main">
  <p:tag name="POWER_USER_DIAGRAM_CIRCULAR_ARROW_KEY" val="POWER_USER_DIAGRAM_CIRCULAR_ARROW_VALUE_22"/>
</p:tagLst>
</file>

<file path=ppt/tags/tag5411.xml><?xml version="1.0" encoding="utf-8"?>
<p:tagLst xmlns:p="http://schemas.openxmlformats.org/presentationml/2006/main">
  <p:tag name="POWER_USER_DIAGRAM_CIRCULAR_ARROW_KEY" val="POWER_USER_DIAGRAM_CIRCULAR_ARROW_VALUE_23"/>
</p:tagLst>
</file>

<file path=ppt/tags/tag5412.xml><?xml version="1.0" encoding="utf-8"?>
<p:tagLst xmlns:p="http://schemas.openxmlformats.org/presentationml/2006/main">
  <p:tag name="POWER_USER_DIAGRAM_CIRCULAR_ARROW_KEY" val="POWER_USER_DIAGRAM_CIRCULAR_ARROW_VALUE_24"/>
</p:tagLst>
</file>

<file path=ppt/tags/tag5413.xml><?xml version="1.0" encoding="utf-8"?>
<p:tagLst xmlns:p="http://schemas.openxmlformats.org/presentationml/2006/main">
  <p:tag name="POWER_USER_DIAGRAM_CIRCULAR_ARROW_KEY" val="POWER_USER_DIAGRAM_CIRCULAR_ARROW_VALUE_25"/>
</p:tagLst>
</file>

<file path=ppt/tags/tag5414.xml><?xml version="1.0" encoding="utf-8"?>
<p:tagLst xmlns:p="http://schemas.openxmlformats.org/presentationml/2006/main">
  <p:tag name="POWER_USER_DIAGRAM_CIRCULAR_ARROW_KEY" val="POWER_USER_DIAGRAM_CIRCULAR_ARROW_VALUE_26"/>
</p:tagLst>
</file>

<file path=ppt/tags/tag5415.xml><?xml version="1.0" encoding="utf-8"?>
<p:tagLst xmlns:p="http://schemas.openxmlformats.org/presentationml/2006/main">
  <p:tag name="POWER_USER_DIAGRAM_CIRCULAR_ARROW_KEY" val="POWER_USER_DIAGRAM_CIRCULAR_ARROW_VALUE_27"/>
</p:tagLst>
</file>

<file path=ppt/tags/tag5416.xml><?xml version="1.0" encoding="utf-8"?>
<p:tagLst xmlns:p="http://schemas.openxmlformats.org/presentationml/2006/main">
  <p:tag name="POWER_USER_DIAGRAM_CIRCULAR_ARROW_KEY" val="POWER_USER_DIAGRAM_CIRCULAR_ARROW_VALUE_28"/>
</p:tagLst>
</file>

<file path=ppt/tags/tag5417.xml><?xml version="1.0" encoding="utf-8"?>
<p:tagLst xmlns:p="http://schemas.openxmlformats.org/presentationml/2006/main">
  <p:tag name="POWER_USER_DIAGRAM_CIRCULAR_ARROW_KEY" val="POWER_USER_DIAGRAM_CIRCULAR_ARROW_VALUE_29"/>
</p:tagLst>
</file>

<file path=ppt/tags/tag5418.xml><?xml version="1.0" encoding="utf-8"?>
<p:tagLst xmlns:p="http://schemas.openxmlformats.org/presentationml/2006/main">
  <p:tag name="POWER_USER_DIAGRAM_CIRCULAR_ARROW_KEY" val="POWER_USER_DIAGRAM_CIRCULAR_ARROW_VALUE_30"/>
</p:tagLst>
</file>

<file path=ppt/tags/tag5419.xml><?xml version="1.0" encoding="utf-8"?>
<p:tagLst xmlns:p="http://schemas.openxmlformats.org/presentationml/2006/main">
  <p:tag name="POWER_USER_DIAGRAM_CIRCULAR_ARROW_KEY" val="POWER_USER_DIAGRAM_CIRCULAR_ARROW_VALUE_31"/>
</p:tagLst>
</file>

<file path=ppt/tags/tag542.xml><?xml version="1.0" encoding="utf-8"?>
<p:tagLst xmlns:p="http://schemas.openxmlformats.org/presentationml/2006/main">
  <p:tag name="POWER_USER_DIAGRAM_CIRCULAR_ARROW_KEY" val="POWER_USER_DIAGRAM_CIRCULAR_ARROW_VALUE_34"/>
</p:tagLst>
</file>

<file path=ppt/tags/tag5420.xml><?xml version="1.0" encoding="utf-8"?>
<p:tagLst xmlns:p="http://schemas.openxmlformats.org/presentationml/2006/main">
  <p:tag name="POWER_USER_DIAGRAM_CIRCULAR_ARROW_KEY" val="POWER_USER_DIAGRAM_CIRCULAR_ARROW_VALUE_32"/>
</p:tagLst>
</file>

<file path=ppt/tags/tag5421.xml><?xml version="1.0" encoding="utf-8"?>
<p:tagLst xmlns:p="http://schemas.openxmlformats.org/presentationml/2006/main">
  <p:tag name="POWER_USER_DIAGRAM_CIRCULAR_ARROW_KEY" val="POWER_USER_DIAGRAM_CIRCULAR_ARROW_VALUE_33"/>
</p:tagLst>
</file>

<file path=ppt/tags/tag5422.xml><?xml version="1.0" encoding="utf-8"?>
<p:tagLst xmlns:p="http://schemas.openxmlformats.org/presentationml/2006/main">
  <p:tag name="POWER_USER_DIAGRAM_CIRCULAR_ARROW_KEY" val="POWER_USER_DIAGRAM_CIRCULAR_ARROW_VALUE_34"/>
</p:tagLst>
</file>

<file path=ppt/tags/tag5423.xml><?xml version="1.0" encoding="utf-8"?>
<p:tagLst xmlns:p="http://schemas.openxmlformats.org/presentationml/2006/main">
  <p:tag name="POWER_USER_DIAGRAM_CIRCULAR_ARROW_KEY" val="POWER_USER_DIAGRAM_CIRCULAR_ARROW_VALUE_35"/>
</p:tagLst>
</file>

<file path=ppt/tags/tag5424.xml><?xml version="1.0" encoding="utf-8"?>
<p:tagLst xmlns:p="http://schemas.openxmlformats.org/presentationml/2006/main">
  <p:tag name="POWER_USER_DIAGRAM_CIRCULAR_ARROW_KEY" val="POWER_USER_DIAGRAM_CIRCULAR_ARROW_VALUE_36"/>
</p:tagLst>
</file>

<file path=ppt/tags/tag5425.xml><?xml version="1.0" encoding="utf-8"?>
<p:tagLst xmlns:p="http://schemas.openxmlformats.org/presentationml/2006/main">
  <p:tag name="POWER_USER_DIAGRAM_CIRCULAR_ARROW_KEY" val="POWER_USER_DIAGRAM_CIRCULAR_ARROW_VALUE_37"/>
</p:tagLst>
</file>

<file path=ppt/tags/tag5426.xml><?xml version="1.0" encoding="utf-8"?>
<p:tagLst xmlns:p="http://schemas.openxmlformats.org/presentationml/2006/main">
  <p:tag name="POWER_USER_DIAGRAM_CIRCULAR_ARROW_KEY" val="POWER_USER_DIAGRAM_CIRCULAR_ARROW_VALUE_38"/>
</p:tagLst>
</file>

<file path=ppt/tags/tag5427.xml><?xml version="1.0" encoding="utf-8"?>
<p:tagLst xmlns:p="http://schemas.openxmlformats.org/presentationml/2006/main">
  <p:tag name="POWER_USER_DIAGRAM_CIRCULAR_ARROW_KEY" val="POWER_USER_DIAGRAM_CIRCULAR_ARROW_VALUE_39"/>
</p:tagLst>
</file>

<file path=ppt/tags/tag5428.xml><?xml version="1.0" encoding="utf-8"?>
<p:tagLst xmlns:p="http://schemas.openxmlformats.org/presentationml/2006/main">
  <p:tag name="POWER_USER_DIAGRAM_CIRCULAR_ARROW_KEY" val="POWER_USER_DIAGRAM_CIRCULAR_ARROW_VALUE_40"/>
</p:tagLst>
</file>

<file path=ppt/tags/tag5429.xml><?xml version="1.0" encoding="utf-8"?>
<p:tagLst xmlns:p="http://schemas.openxmlformats.org/presentationml/2006/main">
  <p:tag name="POWER_USER_DIAGRAM_CIRCULAR_ARROW_KEY" val="POWER_USER_DIAGRAM_CIRCULAR_ARROW_VALUE_41"/>
</p:tagLst>
</file>

<file path=ppt/tags/tag543.xml><?xml version="1.0" encoding="utf-8"?>
<p:tagLst xmlns:p="http://schemas.openxmlformats.org/presentationml/2006/main">
  <p:tag name="POWER_USER_DIAGRAM_CIRCULAR_ARROW_KEY" val="POWER_USER_DIAGRAM_CIRCULAR_ARROW_VALUE_35"/>
</p:tagLst>
</file>

<file path=ppt/tags/tag5430.xml><?xml version="1.0" encoding="utf-8"?>
<p:tagLst xmlns:p="http://schemas.openxmlformats.org/presentationml/2006/main">
  <p:tag name="POWER_USER_DIAGRAM_CIRCULAR_ARROW_KEY" val="POWER_USER_DIAGRAM_CIRCULAR_ARROW_VALUE_42"/>
</p:tagLst>
</file>

<file path=ppt/tags/tag5431.xml><?xml version="1.0" encoding="utf-8"?>
<p:tagLst xmlns:p="http://schemas.openxmlformats.org/presentationml/2006/main">
  <p:tag name="POWER_USER_DIAGRAM_CIRCULAR_ARROW_KEY" val="POWER_USER_DIAGRAM_CIRCULAR_ARROW_VALUE_43"/>
</p:tagLst>
</file>

<file path=ppt/tags/tag5432.xml><?xml version="1.0" encoding="utf-8"?>
<p:tagLst xmlns:p="http://schemas.openxmlformats.org/presentationml/2006/main">
  <p:tag name="POWER_USER_DIAGRAM_CIRCULAR_ARROW_KEY" val="POWER_USER_DIAGRAM_CIRCULAR_ARROW_VALUE_44"/>
</p:tagLst>
</file>

<file path=ppt/tags/tag5433.xml><?xml version="1.0" encoding="utf-8"?>
<p:tagLst xmlns:p="http://schemas.openxmlformats.org/presentationml/2006/main">
  <p:tag name="POWER_USER_DIAGRAM_CIRCULAR_ARROW_KEY" val="POWER_USER_DIAGRAM_CIRCULAR_ARROW_VALUE_45"/>
</p:tagLst>
</file>

<file path=ppt/tags/tag5434.xml><?xml version="1.0" encoding="utf-8"?>
<p:tagLst xmlns:p="http://schemas.openxmlformats.org/presentationml/2006/main">
  <p:tag name="POWER_USER_DIAGRAM_CIRCULAR_ARROW_KEY" val="POWER_USER_DIAGRAM_CIRCULAR_ARROW_VALUE_46"/>
</p:tagLst>
</file>

<file path=ppt/tags/tag5435.xml><?xml version="1.0" encoding="utf-8"?>
<p:tagLst xmlns:p="http://schemas.openxmlformats.org/presentationml/2006/main">
  <p:tag name="POWER_USER_DIAGRAM_CIRCULAR_ARROW_KEY" val="POWER_USER_DIAGRAM_CIRCULAR_ARROW_VALUE_47"/>
</p:tagLst>
</file>

<file path=ppt/tags/tag5436.xml><?xml version="1.0" encoding="utf-8"?>
<p:tagLst xmlns:p="http://schemas.openxmlformats.org/presentationml/2006/main">
  <p:tag name="POWER_USER_DIAGRAM_CIRCULAR_ARROW_KEY" val="POWER_USER_DIAGRAM_CIRCULAR_ARROW_VALUE_48"/>
</p:tagLst>
</file>

<file path=ppt/tags/tag5437.xml><?xml version="1.0" encoding="utf-8"?>
<p:tagLst xmlns:p="http://schemas.openxmlformats.org/presentationml/2006/main">
  <p:tag name="POWER_USER_DIAGRAM_CIRCULAR_ARROW_KEY" val="POWER_USER_DIAGRAM_CIRCULAR_ARROW_VALUE_49"/>
</p:tagLst>
</file>

<file path=ppt/tags/tag5438.xml><?xml version="1.0" encoding="utf-8"?>
<p:tagLst xmlns:p="http://schemas.openxmlformats.org/presentationml/2006/main">
  <p:tag name="POWER_USER_DIAGRAM_CIRCULAR_ARROW_KEY" val="POWER_USER_DIAGRAM_CIRCULAR_ARROW_VALUE_50"/>
</p:tagLst>
</file>

<file path=ppt/tags/tag5439.xml><?xml version="1.0" encoding="utf-8"?>
<p:tagLst xmlns:p="http://schemas.openxmlformats.org/presentationml/2006/main">
  <p:tag name="POWER_USER_DIAGRAM_CIRCULAR_ARROW_KEY" val="POWER_USER_DIAGRAM_CIRCULAR_ARROW_VALUE_5"/>
</p:tagLst>
</file>

<file path=ppt/tags/tag544.xml><?xml version="1.0" encoding="utf-8"?>
<p:tagLst xmlns:p="http://schemas.openxmlformats.org/presentationml/2006/main">
  <p:tag name="POWER_USER_DIAGRAM_CIRCULAR_ARROW_KEY" val="POWER_USER_DIAGRAM_CIRCULAR_ARROW_VALUE_36"/>
</p:tagLst>
</file>

<file path=ppt/tags/tag5440.xml><?xml version="1.0" encoding="utf-8"?>
<p:tagLst xmlns:p="http://schemas.openxmlformats.org/presentationml/2006/main">
  <p:tag name="POWER_USER_DIAGRAM_CIRCULAR_ARROW_KEY" val="POWER_USER_DIAGRAM_CIRCULAR_ARROW_VALUE_6"/>
</p:tagLst>
</file>

<file path=ppt/tags/tag5441.xml><?xml version="1.0" encoding="utf-8"?>
<p:tagLst xmlns:p="http://schemas.openxmlformats.org/presentationml/2006/main">
  <p:tag name="POWER_USER_DIAGRAM_CIRCULAR_ARROW_KEY" val="POWER_USER_DIAGRAM_CIRCULAR_ARROW_VALUE_7"/>
</p:tagLst>
</file>

<file path=ppt/tags/tag5442.xml><?xml version="1.0" encoding="utf-8"?>
<p:tagLst xmlns:p="http://schemas.openxmlformats.org/presentationml/2006/main">
  <p:tag name="POWER_USER_DIAGRAM_CIRCULAR_ARROW_KEY" val="POWER_USER_DIAGRAM_CIRCULAR_ARROW_VALUE_8"/>
</p:tagLst>
</file>

<file path=ppt/tags/tag5443.xml><?xml version="1.0" encoding="utf-8"?>
<p:tagLst xmlns:p="http://schemas.openxmlformats.org/presentationml/2006/main">
  <p:tag name="POWER_USER_DIAGRAM_CIRCULAR_ARROW_KEY" val="POWER_USER_DIAGRAM_CIRCULAR_ARROW_VALUE_9"/>
</p:tagLst>
</file>

<file path=ppt/tags/tag5444.xml><?xml version="1.0" encoding="utf-8"?>
<p:tagLst xmlns:p="http://schemas.openxmlformats.org/presentationml/2006/main">
  <p:tag name="POWER_USER_DIAGRAM_CIRCULAR_ARROW_KEY" val="POWER_USER_DIAGRAM_CIRCULAR_ARROW_VALUE_10"/>
</p:tagLst>
</file>

<file path=ppt/tags/tag5445.xml><?xml version="1.0" encoding="utf-8"?>
<p:tagLst xmlns:p="http://schemas.openxmlformats.org/presentationml/2006/main">
  <p:tag name="POWER_USER_DIAGRAM_CIRCULAR_ARROW_KEY" val="POWER_USER_DIAGRAM_CIRCULAR_ARROW_VALUE_11"/>
</p:tagLst>
</file>

<file path=ppt/tags/tag5446.xml><?xml version="1.0" encoding="utf-8"?>
<p:tagLst xmlns:p="http://schemas.openxmlformats.org/presentationml/2006/main">
  <p:tag name="POWER_USER_DIAGRAM_CIRCULAR_ARROW_KEY" val="POWER_USER_DIAGRAM_CIRCULAR_ARROW_VALUE_12"/>
</p:tagLst>
</file>

<file path=ppt/tags/tag5447.xml><?xml version="1.0" encoding="utf-8"?>
<p:tagLst xmlns:p="http://schemas.openxmlformats.org/presentationml/2006/main">
  <p:tag name="POWER_USER_DIAGRAM_CIRCULAR_ARROW_KEY" val="POWER_USER_DIAGRAM_CIRCULAR_ARROW_VALUE_13"/>
</p:tagLst>
</file>

<file path=ppt/tags/tag5448.xml><?xml version="1.0" encoding="utf-8"?>
<p:tagLst xmlns:p="http://schemas.openxmlformats.org/presentationml/2006/main">
  <p:tag name="POWER_USER_DIAGRAM_CIRCULAR_ARROW_KEY" val="POWER_USER_DIAGRAM_CIRCULAR_ARROW_VALUE_14"/>
</p:tagLst>
</file>

<file path=ppt/tags/tag5449.xml><?xml version="1.0" encoding="utf-8"?>
<p:tagLst xmlns:p="http://schemas.openxmlformats.org/presentationml/2006/main">
  <p:tag name="POWER_USER_DIAGRAM_CIRCULAR_ARROW_KEY" val="POWER_USER_DIAGRAM_CIRCULAR_ARROW_VALUE_15"/>
</p:tagLst>
</file>

<file path=ppt/tags/tag545.xml><?xml version="1.0" encoding="utf-8"?>
<p:tagLst xmlns:p="http://schemas.openxmlformats.org/presentationml/2006/main">
  <p:tag name="POWER_USER_DIAGRAM_CIRCULAR_ARROW_KEY" val="POWER_USER_DIAGRAM_CIRCULAR_ARROW_VALUE_37"/>
</p:tagLst>
</file>

<file path=ppt/tags/tag5450.xml><?xml version="1.0" encoding="utf-8"?>
<p:tagLst xmlns:p="http://schemas.openxmlformats.org/presentationml/2006/main">
  <p:tag name="POWER_USER_DIAGRAM_CIRCULAR_ARROW_KEY" val="POWER_USER_DIAGRAM_CIRCULAR_ARROW_VALUE_16"/>
</p:tagLst>
</file>

<file path=ppt/tags/tag5451.xml><?xml version="1.0" encoding="utf-8"?>
<p:tagLst xmlns:p="http://schemas.openxmlformats.org/presentationml/2006/main">
  <p:tag name="POWER_USER_DIAGRAM_CIRCULAR_ARROW_KEY" val="POWER_USER_DIAGRAM_CIRCULAR_ARROW_VALUE_17"/>
</p:tagLst>
</file>

<file path=ppt/tags/tag5452.xml><?xml version="1.0" encoding="utf-8"?>
<p:tagLst xmlns:p="http://schemas.openxmlformats.org/presentationml/2006/main">
  <p:tag name="POWER_USER_DIAGRAM_CIRCULAR_ARROW_KEY" val="POWER_USER_DIAGRAM_CIRCULAR_ARROW_VALUE_18"/>
</p:tagLst>
</file>

<file path=ppt/tags/tag5453.xml><?xml version="1.0" encoding="utf-8"?>
<p:tagLst xmlns:p="http://schemas.openxmlformats.org/presentationml/2006/main">
  <p:tag name="POWER_USER_DIAGRAM_CIRCULAR_ARROW_KEY" val="POWER_USER_DIAGRAM_CIRCULAR_ARROW_VALUE_19"/>
</p:tagLst>
</file>

<file path=ppt/tags/tag5454.xml><?xml version="1.0" encoding="utf-8"?>
<p:tagLst xmlns:p="http://schemas.openxmlformats.org/presentationml/2006/main">
  <p:tag name="POWER_USER_DIAGRAM_CIRCULAR_ARROW_KEY" val="POWER_USER_DIAGRAM_CIRCULAR_ARROW_VALUE_20"/>
</p:tagLst>
</file>

<file path=ppt/tags/tag5455.xml><?xml version="1.0" encoding="utf-8"?>
<p:tagLst xmlns:p="http://schemas.openxmlformats.org/presentationml/2006/main">
  <p:tag name="POWER_USER_DIAGRAM_CIRCULAR_ARROW_KEY" val="POWER_USER_DIAGRAM_CIRCULAR_ARROW_VALUE_21"/>
</p:tagLst>
</file>

<file path=ppt/tags/tag5456.xml><?xml version="1.0" encoding="utf-8"?>
<p:tagLst xmlns:p="http://schemas.openxmlformats.org/presentationml/2006/main">
  <p:tag name="POWER_USER_DIAGRAM_CIRCULAR_ARROW_KEY" val="POWER_USER_DIAGRAM_CIRCULAR_ARROW_VALUE_22"/>
</p:tagLst>
</file>

<file path=ppt/tags/tag5457.xml><?xml version="1.0" encoding="utf-8"?>
<p:tagLst xmlns:p="http://schemas.openxmlformats.org/presentationml/2006/main">
  <p:tag name="POWER_USER_DIAGRAM_CIRCULAR_ARROW_KEY" val="POWER_USER_DIAGRAM_CIRCULAR_ARROW_VALUE_23"/>
</p:tagLst>
</file>

<file path=ppt/tags/tag5458.xml><?xml version="1.0" encoding="utf-8"?>
<p:tagLst xmlns:p="http://schemas.openxmlformats.org/presentationml/2006/main">
  <p:tag name="POWER_USER_DIAGRAM_CIRCULAR_ARROW_KEY" val="POWER_USER_DIAGRAM_CIRCULAR_ARROW_VALUE_24"/>
</p:tagLst>
</file>

<file path=ppt/tags/tag5459.xml><?xml version="1.0" encoding="utf-8"?>
<p:tagLst xmlns:p="http://schemas.openxmlformats.org/presentationml/2006/main">
  <p:tag name="POWER_USER_DIAGRAM_CIRCULAR_ARROW_KEY" val="POWER_USER_DIAGRAM_CIRCULAR_ARROW_VALUE_25"/>
</p:tagLst>
</file>

<file path=ppt/tags/tag546.xml><?xml version="1.0" encoding="utf-8"?>
<p:tagLst xmlns:p="http://schemas.openxmlformats.org/presentationml/2006/main">
  <p:tag name="POWER_USER_DIAGRAM_CIRCULAR_ARROW_KEY" val="POWER_USER_DIAGRAM_CIRCULAR_ARROW_VALUE_38"/>
</p:tagLst>
</file>

<file path=ppt/tags/tag5460.xml><?xml version="1.0" encoding="utf-8"?>
<p:tagLst xmlns:p="http://schemas.openxmlformats.org/presentationml/2006/main">
  <p:tag name="POWER_USER_DIAGRAM_CIRCULAR_ARROW_KEY" val="POWER_USER_DIAGRAM_CIRCULAR_ARROW_VALUE_26"/>
</p:tagLst>
</file>

<file path=ppt/tags/tag5461.xml><?xml version="1.0" encoding="utf-8"?>
<p:tagLst xmlns:p="http://schemas.openxmlformats.org/presentationml/2006/main">
  <p:tag name="POWER_USER_DIAGRAM_CIRCULAR_ARROW_KEY" val="POWER_USER_DIAGRAM_CIRCULAR_ARROW_VALUE_27"/>
</p:tagLst>
</file>

<file path=ppt/tags/tag5462.xml><?xml version="1.0" encoding="utf-8"?>
<p:tagLst xmlns:p="http://schemas.openxmlformats.org/presentationml/2006/main">
  <p:tag name="POWER_USER_DIAGRAM_CIRCULAR_ARROW_KEY" val="POWER_USER_DIAGRAM_CIRCULAR_ARROW_VALUE_28"/>
</p:tagLst>
</file>

<file path=ppt/tags/tag5463.xml><?xml version="1.0" encoding="utf-8"?>
<p:tagLst xmlns:p="http://schemas.openxmlformats.org/presentationml/2006/main">
  <p:tag name="POWER_USER_DIAGRAM_CIRCULAR_ARROW_KEY" val="POWER_USER_DIAGRAM_CIRCULAR_ARROW_VALUE_29"/>
</p:tagLst>
</file>

<file path=ppt/tags/tag5464.xml><?xml version="1.0" encoding="utf-8"?>
<p:tagLst xmlns:p="http://schemas.openxmlformats.org/presentationml/2006/main">
  <p:tag name="POWER_USER_DIAGRAM_CIRCULAR_ARROW_KEY" val="POWER_USER_DIAGRAM_CIRCULAR_ARROW_VALUE_30"/>
</p:tagLst>
</file>

<file path=ppt/tags/tag5465.xml><?xml version="1.0" encoding="utf-8"?>
<p:tagLst xmlns:p="http://schemas.openxmlformats.org/presentationml/2006/main">
  <p:tag name="POWER_USER_DIAGRAM_CIRCULAR_ARROW_KEY" val="POWER_USER_DIAGRAM_CIRCULAR_ARROW_VALUE_31"/>
</p:tagLst>
</file>

<file path=ppt/tags/tag5466.xml><?xml version="1.0" encoding="utf-8"?>
<p:tagLst xmlns:p="http://schemas.openxmlformats.org/presentationml/2006/main">
  <p:tag name="POWER_USER_DIAGRAM_CIRCULAR_ARROW_KEY" val="POWER_USER_DIAGRAM_CIRCULAR_ARROW_VALUE_32"/>
</p:tagLst>
</file>

<file path=ppt/tags/tag5467.xml><?xml version="1.0" encoding="utf-8"?>
<p:tagLst xmlns:p="http://schemas.openxmlformats.org/presentationml/2006/main">
  <p:tag name="POWER_USER_DIAGRAM_CIRCULAR_ARROW_KEY" val="POWER_USER_DIAGRAM_CIRCULAR_ARROW_VALUE_33"/>
</p:tagLst>
</file>

<file path=ppt/tags/tag5468.xml><?xml version="1.0" encoding="utf-8"?>
<p:tagLst xmlns:p="http://schemas.openxmlformats.org/presentationml/2006/main">
  <p:tag name="POWER_USER_DIAGRAM_CIRCULAR_ARROW_KEY" val="POWER_USER_DIAGRAM_CIRCULAR_ARROW_VALUE_34"/>
</p:tagLst>
</file>

<file path=ppt/tags/tag5469.xml><?xml version="1.0" encoding="utf-8"?>
<p:tagLst xmlns:p="http://schemas.openxmlformats.org/presentationml/2006/main">
  <p:tag name="POWER_USER_DIAGRAM_CIRCULAR_ARROW_KEY" val="POWER_USER_DIAGRAM_CIRCULAR_ARROW_VALUE_35"/>
</p:tagLst>
</file>

<file path=ppt/tags/tag547.xml><?xml version="1.0" encoding="utf-8"?>
<p:tagLst xmlns:p="http://schemas.openxmlformats.org/presentationml/2006/main">
  <p:tag name="POWER_USER_DIAGRAM_CIRCULAR_ARROW_KEY" val="POWER_USER_DIAGRAM_CIRCULAR_ARROW_VALUE_39"/>
</p:tagLst>
</file>

<file path=ppt/tags/tag5470.xml><?xml version="1.0" encoding="utf-8"?>
<p:tagLst xmlns:p="http://schemas.openxmlformats.org/presentationml/2006/main">
  <p:tag name="POWER_USER_DIAGRAM_CIRCULAR_ARROW_KEY" val="POWER_USER_DIAGRAM_CIRCULAR_ARROW_VALUE_36"/>
</p:tagLst>
</file>

<file path=ppt/tags/tag5471.xml><?xml version="1.0" encoding="utf-8"?>
<p:tagLst xmlns:p="http://schemas.openxmlformats.org/presentationml/2006/main">
  <p:tag name="POWER_USER_DIAGRAM_CIRCULAR_ARROW_KEY" val="POWER_USER_DIAGRAM_CIRCULAR_ARROW_VALUE_37"/>
</p:tagLst>
</file>

<file path=ppt/tags/tag5472.xml><?xml version="1.0" encoding="utf-8"?>
<p:tagLst xmlns:p="http://schemas.openxmlformats.org/presentationml/2006/main">
  <p:tag name="POWER_USER_DIAGRAM_CIRCULAR_ARROW_KEY" val="POWER_USER_DIAGRAM_CIRCULAR_ARROW_VALUE_38"/>
</p:tagLst>
</file>

<file path=ppt/tags/tag5473.xml><?xml version="1.0" encoding="utf-8"?>
<p:tagLst xmlns:p="http://schemas.openxmlformats.org/presentationml/2006/main">
  <p:tag name="POWER_USER_DIAGRAM_CIRCULAR_ARROW_KEY" val="POWER_USER_DIAGRAM_CIRCULAR_ARROW_VALUE_39"/>
</p:tagLst>
</file>

<file path=ppt/tags/tag5474.xml><?xml version="1.0" encoding="utf-8"?>
<p:tagLst xmlns:p="http://schemas.openxmlformats.org/presentationml/2006/main">
  <p:tag name="POWER_USER_DIAGRAM_CIRCULAR_ARROW_KEY" val="POWER_USER_DIAGRAM_CIRCULAR_ARROW_VALUE_40"/>
</p:tagLst>
</file>

<file path=ppt/tags/tag5475.xml><?xml version="1.0" encoding="utf-8"?>
<p:tagLst xmlns:p="http://schemas.openxmlformats.org/presentationml/2006/main">
  <p:tag name="POWER_USER_DIAGRAM_CIRCULAR_ARROW_KEY" val="POWER_USER_DIAGRAM_CIRCULAR_ARROW_VALUE_41"/>
</p:tagLst>
</file>

<file path=ppt/tags/tag5476.xml><?xml version="1.0" encoding="utf-8"?>
<p:tagLst xmlns:p="http://schemas.openxmlformats.org/presentationml/2006/main">
  <p:tag name="POWER_USER_DIAGRAM_CIRCULAR_ARROW_KEY" val="POWER_USER_DIAGRAM_CIRCULAR_ARROW_VALUE_42"/>
</p:tagLst>
</file>

<file path=ppt/tags/tag5477.xml><?xml version="1.0" encoding="utf-8"?>
<p:tagLst xmlns:p="http://schemas.openxmlformats.org/presentationml/2006/main">
  <p:tag name="POWER_USER_DIAGRAM_CIRCULAR_ARROW_KEY" val="POWER_USER_DIAGRAM_CIRCULAR_ARROW_VALUE_43"/>
</p:tagLst>
</file>

<file path=ppt/tags/tag5478.xml><?xml version="1.0" encoding="utf-8"?>
<p:tagLst xmlns:p="http://schemas.openxmlformats.org/presentationml/2006/main">
  <p:tag name="POWER_USER_DIAGRAM_CIRCULAR_ARROW_KEY" val="POWER_USER_DIAGRAM_CIRCULAR_ARROW_VALUE_44"/>
</p:tagLst>
</file>

<file path=ppt/tags/tag5479.xml><?xml version="1.0" encoding="utf-8"?>
<p:tagLst xmlns:p="http://schemas.openxmlformats.org/presentationml/2006/main">
  <p:tag name="POWER_USER_DIAGRAM_CIRCULAR_ARROW_KEY" val="POWER_USER_DIAGRAM_CIRCULAR_ARROW_VALUE_45"/>
</p:tagLst>
</file>

<file path=ppt/tags/tag548.xml><?xml version="1.0" encoding="utf-8"?>
<p:tagLst xmlns:p="http://schemas.openxmlformats.org/presentationml/2006/main">
  <p:tag name="POWER_USER_DIAGRAM_CIRCULAR_ARROW_KEY" val="POWER_USER_DIAGRAM_CIRCULAR_ARROW_VALUE_40"/>
</p:tagLst>
</file>

<file path=ppt/tags/tag5480.xml><?xml version="1.0" encoding="utf-8"?>
<p:tagLst xmlns:p="http://schemas.openxmlformats.org/presentationml/2006/main">
  <p:tag name="POWER_USER_DIAGRAM_CIRCULAR_ARROW_KEY" val="POWER_USER_DIAGRAM_CIRCULAR_ARROW_VALUE_46"/>
</p:tagLst>
</file>

<file path=ppt/tags/tag5481.xml><?xml version="1.0" encoding="utf-8"?>
<p:tagLst xmlns:p="http://schemas.openxmlformats.org/presentationml/2006/main">
  <p:tag name="POWER_USER_DIAGRAM_CIRCULAR_ARROW_KEY" val="POWER_USER_DIAGRAM_CIRCULAR_ARROW_VALUE_47"/>
</p:tagLst>
</file>

<file path=ppt/tags/tag5482.xml><?xml version="1.0" encoding="utf-8"?>
<p:tagLst xmlns:p="http://schemas.openxmlformats.org/presentationml/2006/main">
  <p:tag name="POWER_USER_DIAGRAM_CIRCULAR_ARROW_KEY" val="POWER_USER_DIAGRAM_CIRCULAR_ARROW_VALUE_48"/>
</p:tagLst>
</file>

<file path=ppt/tags/tag5483.xml><?xml version="1.0" encoding="utf-8"?>
<p:tagLst xmlns:p="http://schemas.openxmlformats.org/presentationml/2006/main">
  <p:tag name="POWER_USER_DIAGRAM_CIRCULAR_ARROW_KEY" val="POWER_USER_DIAGRAM_CIRCULAR_ARROW_VALUE_49"/>
</p:tagLst>
</file>

<file path=ppt/tags/tag5484.xml><?xml version="1.0" encoding="utf-8"?>
<p:tagLst xmlns:p="http://schemas.openxmlformats.org/presentationml/2006/main">
  <p:tag name="POWER_USER_DIAGRAM_CIRCULAR_ARROW_KEY" val="POWER_USER_DIAGRAM_CIRCULAR_ARROW_VALUE_50"/>
</p:tagLst>
</file>

<file path=ppt/tags/tag5485.xml><?xml version="1.0" encoding="utf-8"?>
<p:tagLst xmlns:p="http://schemas.openxmlformats.org/presentationml/2006/main">
  <p:tag name="POWER_USER_DIAGRAM_CIRCULAR_ARROW_KEY" val="POWER_USER_DIAGRAM_CIRCULAR_ARROW_VALUE_5"/>
</p:tagLst>
</file>

<file path=ppt/tags/tag5486.xml><?xml version="1.0" encoding="utf-8"?>
<p:tagLst xmlns:p="http://schemas.openxmlformats.org/presentationml/2006/main">
  <p:tag name="POWER_USER_DIAGRAM_CIRCULAR_ARROW_KEY" val="POWER_USER_DIAGRAM_CIRCULAR_ARROW_VALUE_6"/>
</p:tagLst>
</file>

<file path=ppt/tags/tag5487.xml><?xml version="1.0" encoding="utf-8"?>
<p:tagLst xmlns:p="http://schemas.openxmlformats.org/presentationml/2006/main">
  <p:tag name="POWER_USER_DIAGRAM_CIRCULAR_ARROW_KEY" val="POWER_USER_DIAGRAM_CIRCULAR_ARROW_VALUE_7"/>
</p:tagLst>
</file>

<file path=ppt/tags/tag5488.xml><?xml version="1.0" encoding="utf-8"?>
<p:tagLst xmlns:p="http://schemas.openxmlformats.org/presentationml/2006/main">
  <p:tag name="POWER_USER_DIAGRAM_CIRCULAR_ARROW_KEY" val="POWER_USER_DIAGRAM_CIRCULAR_ARROW_VALUE_8"/>
</p:tagLst>
</file>

<file path=ppt/tags/tag5489.xml><?xml version="1.0" encoding="utf-8"?>
<p:tagLst xmlns:p="http://schemas.openxmlformats.org/presentationml/2006/main">
  <p:tag name="POWER_USER_DIAGRAM_CIRCULAR_ARROW_KEY" val="POWER_USER_DIAGRAM_CIRCULAR_ARROW_VALUE_9"/>
</p:tagLst>
</file>

<file path=ppt/tags/tag549.xml><?xml version="1.0" encoding="utf-8"?>
<p:tagLst xmlns:p="http://schemas.openxmlformats.org/presentationml/2006/main">
  <p:tag name="POWER_USER_DIAGRAM_CIRCULAR_ARROW_KEY" val="POWER_USER_DIAGRAM_CIRCULAR_ARROW_VALUE_41"/>
</p:tagLst>
</file>

<file path=ppt/tags/tag5490.xml><?xml version="1.0" encoding="utf-8"?>
<p:tagLst xmlns:p="http://schemas.openxmlformats.org/presentationml/2006/main">
  <p:tag name="POWER_USER_DIAGRAM_CIRCULAR_ARROW_KEY" val="POWER_USER_DIAGRAM_CIRCULAR_ARROW_VALUE_10"/>
</p:tagLst>
</file>

<file path=ppt/tags/tag5491.xml><?xml version="1.0" encoding="utf-8"?>
<p:tagLst xmlns:p="http://schemas.openxmlformats.org/presentationml/2006/main">
  <p:tag name="POWER_USER_DIAGRAM_CIRCULAR_ARROW_KEY" val="POWER_USER_DIAGRAM_CIRCULAR_ARROW_VALUE_11"/>
</p:tagLst>
</file>

<file path=ppt/tags/tag5492.xml><?xml version="1.0" encoding="utf-8"?>
<p:tagLst xmlns:p="http://schemas.openxmlformats.org/presentationml/2006/main">
  <p:tag name="POWER_USER_DIAGRAM_CIRCULAR_ARROW_KEY" val="POWER_USER_DIAGRAM_CIRCULAR_ARROW_VALUE_12"/>
</p:tagLst>
</file>

<file path=ppt/tags/tag5493.xml><?xml version="1.0" encoding="utf-8"?>
<p:tagLst xmlns:p="http://schemas.openxmlformats.org/presentationml/2006/main">
  <p:tag name="POWER_USER_DIAGRAM_CIRCULAR_ARROW_KEY" val="POWER_USER_DIAGRAM_CIRCULAR_ARROW_VALUE_13"/>
</p:tagLst>
</file>

<file path=ppt/tags/tag5494.xml><?xml version="1.0" encoding="utf-8"?>
<p:tagLst xmlns:p="http://schemas.openxmlformats.org/presentationml/2006/main">
  <p:tag name="POWER_USER_DIAGRAM_CIRCULAR_ARROW_KEY" val="POWER_USER_DIAGRAM_CIRCULAR_ARROW_VALUE_14"/>
</p:tagLst>
</file>

<file path=ppt/tags/tag5495.xml><?xml version="1.0" encoding="utf-8"?>
<p:tagLst xmlns:p="http://schemas.openxmlformats.org/presentationml/2006/main">
  <p:tag name="POWER_USER_DIAGRAM_CIRCULAR_ARROW_KEY" val="POWER_USER_DIAGRAM_CIRCULAR_ARROW_VALUE_15"/>
</p:tagLst>
</file>

<file path=ppt/tags/tag5496.xml><?xml version="1.0" encoding="utf-8"?>
<p:tagLst xmlns:p="http://schemas.openxmlformats.org/presentationml/2006/main">
  <p:tag name="POWER_USER_DIAGRAM_CIRCULAR_ARROW_KEY" val="POWER_USER_DIAGRAM_CIRCULAR_ARROW_VALUE_16"/>
</p:tagLst>
</file>

<file path=ppt/tags/tag5497.xml><?xml version="1.0" encoding="utf-8"?>
<p:tagLst xmlns:p="http://schemas.openxmlformats.org/presentationml/2006/main">
  <p:tag name="POWER_USER_DIAGRAM_CIRCULAR_ARROW_KEY" val="POWER_USER_DIAGRAM_CIRCULAR_ARROW_VALUE_17"/>
</p:tagLst>
</file>

<file path=ppt/tags/tag5498.xml><?xml version="1.0" encoding="utf-8"?>
<p:tagLst xmlns:p="http://schemas.openxmlformats.org/presentationml/2006/main">
  <p:tag name="POWER_USER_DIAGRAM_CIRCULAR_ARROW_KEY" val="POWER_USER_DIAGRAM_CIRCULAR_ARROW_VALUE_18"/>
</p:tagLst>
</file>

<file path=ppt/tags/tag5499.xml><?xml version="1.0" encoding="utf-8"?>
<p:tagLst xmlns:p="http://schemas.openxmlformats.org/presentationml/2006/main">
  <p:tag name="POWER_USER_DIAGRAM_CIRCULAR_ARROW_KEY" val="POWER_USER_DIAGRAM_CIRCULAR_ARROW_VALUE_19"/>
</p:tagLst>
</file>

<file path=ppt/tags/tag55.xml><?xml version="1.0" encoding="utf-8"?>
<p:tagLst xmlns:p="http://schemas.openxmlformats.org/presentationml/2006/main">
  <p:tag name="POWER_USER_DIAGRAM_CIRCULAR_ARROW_KEY" val="POWER_USER_DIAGRAM_CIRCULAR_ARROW_VALUE_11"/>
</p:tagLst>
</file>

<file path=ppt/tags/tag550.xml><?xml version="1.0" encoding="utf-8"?>
<p:tagLst xmlns:p="http://schemas.openxmlformats.org/presentationml/2006/main">
  <p:tag name="POWER_USER_DIAGRAM_CIRCULAR_ARROW_KEY" val="POWER_USER_DIAGRAM_CIRCULAR_ARROW_VALUE_42"/>
</p:tagLst>
</file>

<file path=ppt/tags/tag5500.xml><?xml version="1.0" encoding="utf-8"?>
<p:tagLst xmlns:p="http://schemas.openxmlformats.org/presentationml/2006/main">
  <p:tag name="POWER_USER_DIAGRAM_CIRCULAR_ARROW_KEY" val="POWER_USER_DIAGRAM_CIRCULAR_ARROW_VALUE_20"/>
</p:tagLst>
</file>

<file path=ppt/tags/tag5501.xml><?xml version="1.0" encoding="utf-8"?>
<p:tagLst xmlns:p="http://schemas.openxmlformats.org/presentationml/2006/main">
  <p:tag name="POWER_USER_DIAGRAM_CIRCULAR_ARROW_KEY" val="POWER_USER_DIAGRAM_CIRCULAR_ARROW_VALUE_21"/>
</p:tagLst>
</file>

<file path=ppt/tags/tag5502.xml><?xml version="1.0" encoding="utf-8"?>
<p:tagLst xmlns:p="http://schemas.openxmlformats.org/presentationml/2006/main">
  <p:tag name="POWER_USER_DIAGRAM_CIRCULAR_ARROW_KEY" val="POWER_USER_DIAGRAM_CIRCULAR_ARROW_VALUE_22"/>
</p:tagLst>
</file>

<file path=ppt/tags/tag5503.xml><?xml version="1.0" encoding="utf-8"?>
<p:tagLst xmlns:p="http://schemas.openxmlformats.org/presentationml/2006/main">
  <p:tag name="POWER_USER_DIAGRAM_CIRCULAR_ARROW_KEY" val="POWER_USER_DIAGRAM_CIRCULAR_ARROW_VALUE_23"/>
</p:tagLst>
</file>

<file path=ppt/tags/tag5504.xml><?xml version="1.0" encoding="utf-8"?>
<p:tagLst xmlns:p="http://schemas.openxmlformats.org/presentationml/2006/main">
  <p:tag name="POWER_USER_DIAGRAM_CIRCULAR_ARROW_KEY" val="POWER_USER_DIAGRAM_CIRCULAR_ARROW_VALUE_24"/>
</p:tagLst>
</file>

<file path=ppt/tags/tag5505.xml><?xml version="1.0" encoding="utf-8"?>
<p:tagLst xmlns:p="http://schemas.openxmlformats.org/presentationml/2006/main">
  <p:tag name="POWER_USER_DIAGRAM_CIRCULAR_ARROW_KEY" val="POWER_USER_DIAGRAM_CIRCULAR_ARROW_VALUE_25"/>
</p:tagLst>
</file>

<file path=ppt/tags/tag5506.xml><?xml version="1.0" encoding="utf-8"?>
<p:tagLst xmlns:p="http://schemas.openxmlformats.org/presentationml/2006/main">
  <p:tag name="POWER_USER_DIAGRAM_CIRCULAR_ARROW_KEY" val="POWER_USER_DIAGRAM_CIRCULAR_ARROW_VALUE_26"/>
</p:tagLst>
</file>

<file path=ppt/tags/tag5507.xml><?xml version="1.0" encoding="utf-8"?>
<p:tagLst xmlns:p="http://schemas.openxmlformats.org/presentationml/2006/main">
  <p:tag name="POWER_USER_DIAGRAM_CIRCULAR_ARROW_KEY" val="POWER_USER_DIAGRAM_CIRCULAR_ARROW_VALUE_27"/>
</p:tagLst>
</file>

<file path=ppt/tags/tag5508.xml><?xml version="1.0" encoding="utf-8"?>
<p:tagLst xmlns:p="http://schemas.openxmlformats.org/presentationml/2006/main">
  <p:tag name="POWER_USER_DIAGRAM_CIRCULAR_ARROW_KEY" val="POWER_USER_DIAGRAM_CIRCULAR_ARROW_VALUE_28"/>
</p:tagLst>
</file>

<file path=ppt/tags/tag5509.xml><?xml version="1.0" encoding="utf-8"?>
<p:tagLst xmlns:p="http://schemas.openxmlformats.org/presentationml/2006/main">
  <p:tag name="POWER_USER_DIAGRAM_CIRCULAR_ARROW_KEY" val="POWER_USER_DIAGRAM_CIRCULAR_ARROW_VALUE_29"/>
</p:tagLst>
</file>

<file path=ppt/tags/tag551.xml><?xml version="1.0" encoding="utf-8"?>
<p:tagLst xmlns:p="http://schemas.openxmlformats.org/presentationml/2006/main">
  <p:tag name="POWER_USER_DIAGRAM_CIRCULAR_ARROW_KEY" val="POWER_USER_DIAGRAM_CIRCULAR_ARROW_VALUE_43"/>
</p:tagLst>
</file>

<file path=ppt/tags/tag5510.xml><?xml version="1.0" encoding="utf-8"?>
<p:tagLst xmlns:p="http://schemas.openxmlformats.org/presentationml/2006/main">
  <p:tag name="POWER_USER_DIAGRAM_CIRCULAR_ARROW_KEY" val="POWER_USER_DIAGRAM_CIRCULAR_ARROW_VALUE_30"/>
</p:tagLst>
</file>

<file path=ppt/tags/tag5511.xml><?xml version="1.0" encoding="utf-8"?>
<p:tagLst xmlns:p="http://schemas.openxmlformats.org/presentationml/2006/main">
  <p:tag name="POWER_USER_DIAGRAM_CIRCULAR_ARROW_KEY" val="POWER_USER_DIAGRAM_CIRCULAR_ARROW_VALUE_31"/>
</p:tagLst>
</file>

<file path=ppt/tags/tag5512.xml><?xml version="1.0" encoding="utf-8"?>
<p:tagLst xmlns:p="http://schemas.openxmlformats.org/presentationml/2006/main">
  <p:tag name="POWER_USER_DIAGRAM_CIRCULAR_ARROW_KEY" val="POWER_USER_DIAGRAM_CIRCULAR_ARROW_VALUE_32"/>
</p:tagLst>
</file>

<file path=ppt/tags/tag5513.xml><?xml version="1.0" encoding="utf-8"?>
<p:tagLst xmlns:p="http://schemas.openxmlformats.org/presentationml/2006/main">
  <p:tag name="POWER_USER_DIAGRAM_CIRCULAR_ARROW_KEY" val="POWER_USER_DIAGRAM_CIRCULAR_ARROW_VALUE_33"/>
</p:tagLst>
</file>

<file path=ppt/tags/tag5514.xml><?xml version="1.0" encoding="utf-8"?>
<p:tagLst xmlns:p="http://schemas.openxmlformats.org/presentationml/2006/main">
  <p:tag name="POWER_USER_DIAGRAM_CIRCULAR_ARROW_KEY" val="POWER_USER_DIAGRAM_CIRCULAR_ARROW_VALUE_34"/>
</p:tagLst>
</file>

<file path=ppt/tags/tag5515.xml><?xml version="1.0" encoding="utf-8"?>
<p:tagLst xmlns:p="http://schemas.openxmlformats.org/presentationml/2006/main">
  <p:tag name="POWER_USER_DIAGRAM_CIRCULAR_ARROW_KEY" val="POWER_USER_DIAGRAM_CIRCULAR_ARROW_VALUE_35"/>
</p:tagLst>
</file>

<file path=ppt/tags/tag5516.xml><?xml version="1.0" encoding="utf-8"?>
<p:tagLst xmlns:p="http://schemas.openxmlformats.org/presentationml/2006/main">
  <p:tag name="POWER_USER_DIAGRAM_CIRCULAR_ARROW_KEY" val="POWER_USER_DIAGRAM_CIRCULAR_ARROW_VALUE_36"/>
</p:tagLst>
</file>

<file path=ppt/tags/tag5517.xml><?xml version="1.0" encoding="utf-8"?>
<p:tagLst xmlns:p="http://schemas.openxmlformats.org/presentationml/2006/main">
  <p:tag name="POWER_USER_DIAGRAM_CIRCULAR_ARROW_KEY" val="POWER_USER_DIAGRAM_CIRCULAR_ARROW_VALUE_37"/>
</p:tagLst>
</file>

<file path=ppt/tags/tag5518.xml><?xml version="1.0" encoding="utf-8"?>
<p:tagLst xmlns:p="http://schemas.openxmlformats.org/presentationml/2006/main">
  <p:tag name="POWER_USER_DIAGRAM_CIRCULAR_ARROW_KEY" val="POWER_USER_DIAGRAM_CIRCULAR_ARROW_VALUE_38"/>
</p:tagLst>
</file>

<file path=ppt/tags/tag5519.xml><?xml version="1.0" encoding="utf-8"?>
<p:tagLst xmlns:p="http://schemas.openxmlformats.org/presentationml/2006/main">
  <p:tag name="POWER_USER_DIAGRAM_CIRCULAR_ARROW_KEY" val="POWER_USER_DIAGRAM_CIRCULAR_ARROW_VALUE_39"/>
</p:tagLst>
</file>

<file path=ppt/tags/tag552.xml><?xml version="1.0" encoding="utf-8"?>
<p:tagLst xmlns:p="http://schemas.openxmlformats.org/presentationml/2006/main">
  <p:tag name="POWER_USER_DIAGRAM_CIRCULAR_ARROW_KEY" val="POWER_USER_DIAGRAM_CIRCULAR_ARROW_VALUE_44"/>
</p:tagLst>
</file>

<file path=ppt/tags/tag5520.xml><?xml version="1.0" encoding="utf-8"?>
<p:tagLst xmlns:p="http://schemas.openxmlformats.org/presentationml/2006/main">
  <p:tag name="POWER_USER_DIAGRAM_CIRCULAR_ARROW_KEY" val="POWER_USER_DIAGRAM_CIRCULAR_ARROW_VALUE_40"/>
</p:tagLst>
</file>

<file path=ppt/tags/tag5521.xml><?xml version="1.0" encoding="utf-8"?>
<p:tagLst xmlns:p="http://schemas.openxmlformats.org/presentationml/2006/main">
  <p:tag name="POWER_USER_DIAGRAM_CIRCULAR_ARROW_KEY" val="POWER_USER_DIAGRAM_CIRCULAR_ARROW_VALUE_41"/>
</p:tagLst>
</file>

<file path=ppt/tags/tag5522.xml><?xml version="1.0" encoding="utf-8"?>
<p:tagLst xmlns:p="http://schemas.openxmlformats.org/presentationml/2006/main">
  <p:tag name="POWER_USER_DIAGRAM_CIRCULAR_ARROW_KEY" val="POWER_USER_DIAGRAM_CIRCULAR_ARROW_VALUE_42"/>
</p:tagLst>
</file>

<file path=ppt/tags/tag5523.xml><?xml version="1.0" encoding="utf-8"?>
<p:tagLst xmlns:p="http://schemas.openxmlformats.org/presentationml/2006/main">
  <p:tag name="POWER_USER_DIAGRAM_CIRCULAR_ARROW_KEY" val="POWER_USER_DIAGRAM_CIRCULAR_ARROW_VALUE_43"/>
</p:tagLst>
</file>

<file path=ppt/tags/tag5524.xml><?xml version="1.0" encoding="utf-8"?>
<p:tagLst xmlns:p="http://schemas.openxmlformats.org/presentationml/2006/main">
  <p:tag name="POWER_USER_DIAGRAM_CIRCULAR_ARROW_KEY" val="POWER_USER_DIAGRAM_CIRCULAR_ARROW_VALUE_44"/>
</p:tagLst>
</file>

<file path=ppt/tags/tag5525.xml><?xml version="1.0" encoding="utf-8"?>
<p:tagLst xmlns:p="http://schemas.openxmlformats.org/presentationml/2006/main">
  <p:tag name="POWER_USER_DIAGRAM_CIRCULAR_ARROW_KEY" val="POWER_USER_DIAGRAM_CIRCULAR_ARROW_VALUE_45"/>
</p:tagLst>
</file>

<file path=ppt/tags/tag5526.xml><?xml version="1.0" encoding="utf-8"?>
<p:tagLst xmlns:p="http://schemas.openxmlformats.org/presentationml/2006/main">
  <p:tag name="POWER_USER_DIAGRAM_CIRCULAR_ARROW_KEY" val="POWER_USER_DIAGRAM_CIRCULAR_ARROW_VALUE_46"/>
</p:tagLst>
</file>

<file path=ppt/tags/tag5527.xml><?xml version="1.0" encoding="utf-8"?>
<p:tagLst xmlns:p="http://schemas.openxmlformats.org/presentationml/2006/main">
  <p:tag name="POWER_USER_DIAGRAM_CIRCULAR_ARROW_KEY" val="POWER_USER_DIAGRAM_CIRCULAR_ARROW_VALUE_47"/>
</p:tagLst>
</file>

<file path=ppt/tags/tag5528.xml><?xml version="1.0" encoding="utf-8"?>
<p:tagLst xmlns:p="http://schemas.openxmlformats.org/presentationml/2006/main">
  <p:tag name="POWER_USER_DIAGRAM_CIRCULAR_ARROW_KEY" val="POWER_USER_DIAGRAM_CIRCULAR_ARROW_VALUE_48"/>
</p:tagLst>
</file>

<file path=ppt/tags/tag5529.xml><?xml version="1.0" encoding="utf-8"?>
<p:tagLst xmlns:p="http://schemas.openxmlformats.org/presentationml/2006/main">
  <p:tag name="POWER_USER_DIAGRAM_CIRCULAR_ARROW_KEY" val="POWER_USER_DIAGRAM_CIRCULAR_ARROW_VALUE_49"/>
</p:tagLst>
</file>

<file path=ppt/tags/tag553.xml><?xml version="1.0" encoding="utf-8"?>
<p:tagLst xmlns:p="http://schemas.openxmlformats.org/presentationml/2006/main">
  <p:tag name="POWER_USER_DIAGRAM_CIRCULAR_ARROW_KEY" val="POWER_USER_DIAGRAM_CIRCULAR_ARROW_VALUE_45"/>
</p:tagLst>
</file>

<file path=ppt/tags/tag5530.xml><?xml version="1.0" encoding="utf-8"?>
<p:tagLst xmlns:p="http://schemas.openxmlformats.org/presentationml/2006/main">
  <p:tag name="POWER_USER_DIAGRAM_CIRCULAR_ARROW_KEY" val="POWER_USER_DIAGRAM_CIRCULAR_ARROW_VALUE_50"/>
</p:tagLst>
</file>

<file path=ppt/tags/tag5531.xml><?xml version="1.0" encoding="utf-8"?>
<p:tagLst xmlns:p="http://schemas.openxmlformats.org/presentationml/2006/main">
  <p:tag name="POWER_USER_DIAGRAM_CIRCULAR_ARROW_KEY" val="POWER_USER_DIAGRAM_CIRCULAR_ARROW_VALUE_5"/>
</p:tagLst>
</file>

<file path=ppt/tags/tag5532.xml><?xml version="1.0" encoding="utf-8"?>
<p:tagLst xmlns:p="http://schemas.openxmlformats.org/presentationml/2006/main">
  <p:tag name="POWER_USER_DIAGRAM_CIRCULAR_ARROW_KEY" val="POWER_USER_DIAGRAM_CIRCULAR_ARROW_VALUE_6"/>
</p:tagLst>
</file>

<file path=ppt/tags/tag5533.xml><?xml version="1.0" encoding="utf-8"?>
<p:tagLst xmlns:p="http://schemas.openxmlformats.org/presentationml/2006/main">
  <p:tag name="POWER_USER_DIAGRAM_CIRCULAR_ARROW_KEY" val="POWER_USER_DIAGRAM_CIRCULAR_ARROW_VALUE_7"/>
</p:tagLst>
</file>

<file path=ppt/tags/tag5534.xml><?xml version="1.0" encoding="utf-8"?>
<p:tagLst xmlns:p="http://schemas.openxmlformats.org/presentationml/2006/main">
  <p:tag name="POWER_USER_DIAGRAM_CIRCULAR_ARROW_KEY" val="POWER_USER_DIAGRAM_CIRCULAR_ARROW_VALUE_8"/>
</p:tagLst>
</file>

<file path=ppt/tags/tag5535.xml><?xml version="1.0" encoding="utf-8"?>
<p:tagLst xmlns:p="http://schemas.openxmlformats.org/presentationml/2006/main">
  <p:tag name="POWER_USER_DIAGRAM_CIRCULAR_ARROW_KEY" val="POWER_USER_DIAGRAM_CIRCULAR_ARROW_VALUE_9"/>
</p:tagLst>
</file>

<file path=ppt/tags/tag5536.xml><?xml version="1.0" encoding="utf-8"?>
<p:tagLst xmlns:p="http://schemas.openxmlformats.org/presentationml/2006/main">
  <p:tag name="POWER_USER_DIAGRAM_CIRCULAR_ARROW_KEY" val="POWER_USER_DIAGRAM_CIRCULAR_ARROW_VALUE_10"/>
</p:tagLst>
</file>

<file path=ppt/tags/tag5537.xml><?xml version="1.0" encoding="utf-8"?>
<p:tagLst xmlns:p="http://schemas.openxmlformats.org/presentationml/2006/main">
  <p:tag name="POWER_USER_DIAGRAM_CIRCULAR_ARROW_KEY" val="POWER_USER_DIAGRAM_CIRCULAR_ARROW_VALUE_11"/>
</p:tagLst>
</file>

<file path=ppt/tags/tag5538.xml><?xml version="1.0" encoding="utf-8"?>
<p:tagLst xmlns:p="http://schemas.openxmlformats.org/presentationml/2006/main">
  <p:tag name="POWER_USER_DIAGRAM_CIRCULAR_ARROW_KEY" val="POWER_USER_DIAGRAM_CIRCULAR_ARROW_VALUE_12"/>
</p:tagLst>
</file>

<file path=ppt/tags/tag5539.xml><?xml version="1.0" encoding="utf-8"?>
<p:tagLst xmlns:p="http://schemas.openxmlformats.org/presentationml/2006/main">
  <p:tag name="POWER_USER_DIAGRAM_CIRCULAR_ARROW_KEY" val="POWER_USER_DIAGRAM_CIRCULAR_ARROW_VALUE_13"/>
</p:tagLst>
</file>

<file path=ppt/tags/tag554.xml><?xml version="1.0" encoding="utf-8"?>
<p:tagLst xmlns:p="http://schemas.openxmlformats.org/presentationml/2006/main">
  <p:tag name="POWER_USER_DIAGRAM_CIRCULAR_ARROW_KEY" val="POWER_USER_DIAGRAM_CIRCULAR_ARROW_VALUE_46"/>
</p:tagLst>
</file>

<file path=ppt/tags/tag5540.xml><?xml version="1.0" encoding="utf-8"?>
<p:tagLst xmlns:p="http://schemas.openxmlformats.org/presentationml/2006/main">
  <p:tag name="POWER_USER_DIAGRAM_CIRCULAR_ARROW_KEY" val="POWER_USER_DIAGRAM_CIRCULAR_ARROW_VALUE_14"/>
</p:tagLst>
</file>

<file path=ppt/tags/tag5541.xml><?xml version="1.0" encoding="utf-8"?>
<p:tagLst xmlns:p="http://schemas.openxmlformats.org/presentationml/2006/main">
  <p:tag name="POWER_USER_DIAGRAM_CIRCULAR_ARROW_KEY" val="POWER_USER_DIAGRAM_CIRCULAR_ARROW_VALUE_15"/>
</p:tagLst>
</file>

<file path=ppt/tags/tag5542.xml><?xml version="1.0" encoding="utf-8"?>
<p:tagLst xmlns:p="http://schemas.openxmlformats.org/presentationml/2006/main">
  <p:tag name="POWER_USER_DIAGRAM_CIRCULAR_ARROW_KEY" val="POWER_USER_DIAGRAM_CIRCULAR_ARROW_VALUE_16"/>
</p:tagLst>
</file>

<file path=ppt/tags/tag5543.xml><?xml version="1.0" encoding="utf-8"?>
<p:tagLst xmlns:p="http://schemas.openxmlformats.org/presentationml/2006/main">
  <p:tag name="POWER_USER_DIAGRAM_CIRCULAR_ARROW_KEY" val="POWER_USER_DIAGRAM_CIRCULAR_ARROW_VALUE_17"/>
</p:tagLst>
</file>

<file path=ppt/tags/tag5544.xml><?xml version="1.0" encoding="utf-8"?>
<p:tagLst xmlns:p="http://schemas.openxmlformats.org/presentationml/2006/main">
  <p:tag name="POWER_USER_DIAGRAM_CIRCULAR_ARROW_KEY" val="POWER_USER_DIAGRAM_CIRCULAR_ARROW_VALUE_18"/>
</p:tagLst>
</file>

<file path=ppt/tags/tag5545.xml><?xml version="1.0" encoding="utf-8"?>
<p:tagLst xmlns:p="http://schemas.openxmlformats.org/presentationml/2006/main">
  <p:tag name="POWER_USER_DIAGRAM_CIRCULAR_ARROW_KEY" val="POWER_USER_DIAGRAM_CIRCULAR_ARROW_VALUE_19"/>
</p:tagLst>
</file>

<file path=ppt/tags/tag5546.xml><?xml version="1.0" encoding="utf-8"?>
<p:tagLst xmlns:p="http://schemas.openxmlformats.org/presentationml/2006/main">
  <p:tag name="POWER_USER_DIAGRAM_CIRCULAR_ARROW_KEY" val="POWER_USER_DIAGRAM_CIRCULAR_ARROW_VALUE_20"/>
</p:tagLst>
</file>

<file path=ppt/tags/tag5547.xml><?xml version="1.0" encoding="utf-8"?>
<p:tagLst xmlns:p="http://schemas.openxmlformats.org/presentationml/2006/main">
  <p:tag name="POWER_USER_DIAGRAM_CIRCULAR_ARROW_KEY" val="POWER_USER_DIAGRAM_CIRCULAR_ARROW_VALUE_21"/>
</p:tagLst>
</file>

<file path=ppt/tags/tag5548.xml><?xml version="1.0" encoding="utf-8"?>
<p:tagLst xmlns:p="http://schemas.openxmlformats.org/presentationml/2006/main">
  <p:tag name="POWER_USER_DIAGRAM_CIRCULAR_ARROW_KEY" val="POWER_USER_DIAGRAM_CIRCULAR_ARROW_VALUE_22"/>
</p:tagLst>
</file>

<file path=ppt/tags/tag5549.xml><?xml version="1.0" encoding="utf-8"?>
<p:tagLst xmlns:p="http://schemas.openxmlformats.org/presentationml/2006/main">
  <p:tag name="POWER_USER_DIAGRAM_CIRCULAR_ARROW_KEY" val="POWER_USER_DIAGRAM_CIRCULAR_ARROW_VALUE_23"/>
</p:tagLst>
</file>

<file path=ppt/tags/tag555.xml><?xml version="1.0" encoding="utf-8"?>
<p:tagLst xmlns:p="http://schemas.openxmlformats.org/presentationml/2006/main">
  <p:tag name="POWER_USER_DIAGRAM_CIRCULAR_ARROW_KEY" val="POWER_USER_DIAGRAM_CIRCULAR_ARROW_VALUE_47"/>
</p:tagLst>
</file>

<file path=ppt/tags/tag5550.xml><?xml version="1.0" encoding="utf-8"?>
<p:tagLst xmlns:p="http://schemas.openxmlformats.org/presentationml/2006/main">
  <p:tag name="POWER_USER_DIAGRAM_CIRCULAR_ARROW_KEY" val="POWER_USER_DIAGRAM_CIRCULAR_ARROW_VALUE_24"/>
</p:tagLst>
</file>

<file path=ppt/tags/tag5551.xml><?xml version="1.0" encoding="utf-8"?>
<p:tagLst xmlns:p="http://schemas.openxmlformats.org/presentationml/2006/main">
  <p:tag name="POWER_USER_DIAGRAM_CIRCULAR_ARROW_KEY" val="POWER_USER_DIAGRAM_CIRCULAR_ARROW_VALUE_25"/>
</p:tagLst>
</file>

<file path=ppt/tags/tag5552.xml><?xml version="1.0" encoding="utf-8"?>
<p:tagLst xmlns:p="http://schemas.openxmlformats.org/presentationml/2006/main">
  <p:tag name="POWER_USER_DIAGRAM_CIRCULAR_ARROW_KEY" val="POWER_USER_DIAGRAM_CIRCULAR_ARROW_VALUE_26"/>
</p:tagLst>
</file>

<file path=ppt/tags/tag5553.xml><?xml version="1.0" encoding="utf-8"?>
<p:tagLst xmlns:p="http://schemas.openxmlformats.org/presentationml/2006/main">
  <p:tag name="POWER_USER_DIAGRAM_CIRCULAR_ARROW_KEY" val="POWER_USER_DIAGRAM_CIRCULAR_ARROW_VALUE_27"/>
</p:tagLst>
</file>

<file path=ppt/tags/tag5554.xml><?xml version="1.0" encoding="utf-8"?>
<p:tagLst xmlns:p="http://schemas.openxmlformats.org/presentationml/2006/main">
  <p:tag name="POWER_USER_DIAGRAM_CIRCULAR_ARROW_KEY" val="POWER_USER_DIAGRAM_CIRCULAR_ARROW_VALUE_28"/>
</p:tagLst>
</file>

<file path=ppt/tags/tag5555.xml><?xml version="1.0" encoding="utf-8"?>
<p:tagLst xmlns:p="http://schemas.openxmlformats.org/presentationml/2006/main">
  <p:tag name="POWER_USER_DIAGRAM_CIRCULAR_ARROW_KEY" val="POWER_USER_DIAGRAM_CIRCULAR_ARROW_VALUE_29"/>
</p:tagLst>
</file>

<file path=ppt/tags/tag5556.xml><?xml version="1.0" encoding="utf-8"?>
<p:tagLst xmlns:p="http://schemas.openxmlformats.org/presentationml/2006/main">
  <p:tag name="POWER_USER_DIAGRAM_CIRCULAR_ARROW_KEY" val="POWER_USER_DIAGRAM_CIRCULAR_ARROW_VALUE_30"/>
</p:tagLst>
</file>

<file path=ppt/tags/tag5557.xml><?xml version="1.0" encoding="utf-8"?>
<p:tagLst xmlns:p="http://schemas.openxmlformats.org/presentationml/2006/main">
  <p:tag name="POWER_USER_DIAGRAM_CIRCULAR_ARROW_KEY" val="POWER_USER_DIAGRAM_CIRCULAR_ARROW_VALUE_31"/>
</p:tagLst>
</file>

<file path=ppt/tags/tag5558.xml><?xml version="1.0" encoding="utf-8"?>
<p:tagLst xmlns:p="http://schemas.openxmlformats.org/presentationml/2006/main">
  <p:tag name="POWER_USER_DIAGRAM_CIRCULAR_ARROW_KEY" val="POWER_USER_DIAGRAM_CIRCULAR_ARROW_VALUE_32"/>
</p:tagLst>
</file>

<file path=ppt/tags/tag5559.xml><?xml version="1.0" encoding="utf-8"?>
<p:tagLst xmlns:p="http://schemas.openxmlformats.org/presentationml/2006/main">
  <p:tag name="POWER_USER_DIAGRAM_CIRCULAR_ARROW_KEY" val="POWER_USER_DIAGRAM_CIRCULAR_ARROW_VALUE_33"/>
</p:tagLst>
</file>

<file path=ppt/tags/tag556.xml><?xml version="1.0" encoding="utf-8"?>
<p:tagLst xmlns:p="http://schemas.openxmlformats.org/presentationml/2006/main">
  <p:tag name="POWER_USER_DIAGRAM_CIRCULAR_ARROW_KEY" val="POWER_USER_DIAGRAM_CIRCULAR_ARROW_VALUE_48"/>
</p:tagLst>
</file>

<file path=ppt/tags/tag5560.xml><?xml version="1.0" encoding="utf-8"?>
<p:tagLst xmlns:p="http://schemas.openxmlformats.org/presentationml/2006/main">
  <p:tag name="POWER_USER_DIAGRAM_CIRCULAR_ARROW_KEY" val="POWER_USER_DIAGRAM_CIRCULAR_ARROW_VALUE_34"/>
</p:tagLst>
</file>

<file path=ppt/tags/tag5561.xml><?xml version="1.0" encoding="utf-8"?>
<p:tagLst xmlns:p="http://schemas.openxmlformats.org/presentationml/2006/main">
  <p:tag name="POWER_USER_DIAGRAM_CIRCULAR_ARROW_KEY" val="POWER_USER_DIAGRAM_CIRCULAR_ARROW_VALUE_35"/>
</p:tagLst>
</file>

<file path=ppt/tags/tag5562.xml><?xml version="1.0" encoding="utf-8"?>
<p:tagLst xmlns:p="http://schemas.openxmlformats.org/presentationml/2006/main">
  <p:tag name="POWER_USER_DIAGRAM_CIRCULAR_ARROW_KEY" val="POWER_USER_DIAGRAM_CIRCULAR_ARROW_VALUE_36"/>
</p:tagLst>
</file>

<file path=ppt/tags/tag5563.xml><?xml version="1.0" encoding="utf-8"?>
<p:tagLst xmlns:p="http://schemas.openxmlformats.org/presentationml/2006/main">
  <p:tag name="POWER_USER_DIAGRAM_CIRCULAR_ARROW_KEY" val="POWER_USER_DIAGRAM_CIRCULAR_ARROW_VALUE_37"/>
</p:tagLst>
</file>

<file path=ppt/tags/tag5564.xml><?xml version="1.0" encoding="utf-8"?>
<p:tagLst xmlns:p="http://schemas.openxmlformats.org/presentationml/2006/main">
  <p:tag name="POWER_USER_DIAGRAM_CIRCULAR_ARROW_KEY" val="POWER_USER_DIAGRAM_CIRCULAR_ARROW_VALUE_38"/>
</p:tagLst>
</file>

<file path=ppt/tags/tag5565.xml><?xml version="1.0" encoding="utf-8"?>
<p:tagLst xmlns:p="http://schemas.openxmlformats.org/presentationml/2006/main">
  <p:tag name="POWER_USER_DIAGRAM_CIRCULAR_ARROW_KEY" val="POWER_USER_DIAGRAM_CIRCULAR_ARROW_VALUE_39"/>
</p:tagLst>
</file>

<file path=ppt/tags/tag5566.xml><?xml version="1.0" encoding="utf-8"?>
<p:tagLst xmlns:p="http://schemas.openxmlformats.org/presentationml/2006/main">
  <p:tag name="POWER_USER_DIAGRAM_CIRCULAR_ARROW_KEY" val="POWER_USER_DIAGRAM_CIRCULAR_ARROW_VALUE_40"/>
</p:tagLst>
</file>

<file path=ppt/tags/tag5567.xml><?xml version="1.0" encoding="utf-8"?>
<p:tagLst xmlns:p="http://schemas.openxmlformats.org/presentationml/2006/main">
  <p:tag name="POWER_USER_DIAGRAM_CIRCULAR_ARROW_KEY" val="POWER_USER_DIAGRAM_CIRCULAR_ARROW_VALUE_41"/>
</p:tagLst>
</file>

<file path=ppt/tags/tag5568.xml><?xml version="1.0" encoding="utf-8"?>
<p:tagLst xmlns:p="http://schemas.openxmlformats.org/presentationml/2006/main">
  <p:tag name="POWER_USER_DIAGRAM_CIRCULAR_ARROW_KEY" val="POWER_USER_DIAGRAM_CIRCULAR_ARROW_VALUE_42"/>
</p:tagLst>
</file>

<file path=ppt/tags/tag5569.xml><?xml version="1.0" encoding="utf-8"?>
<p:tagLst xmlns:p="http://schemas.openxmlformats.org/presentationml/2006/main">
  <p:tag name="POWER_USER_DIAGRAM_CIRCULAR_ARROW_KEY" val="POWER_USER_DIAGRAM_CIRCULAR_ARROW_VALUE_43"/>
</p:tagLst>
</file>

<file path=ppt/tags/tag557.xml><?xml version="1.0" encoding="utf-8"?>
<p:tagLst xmlns:p="http://schemas.openxmlformats.org/presentationml/2006/main">
  <p:tag name="POWER_USER_DIAGRAM_CIRCULAR_ARROW_KEY" val="POWER_USER_DIAGRAM_CIRCULAR_ARROW_VALUE_49"/>
</p:tagLst>
</file>

<file path=ppt/tags/tag5570.xml><?xml version="1.0" encoding="utf-8"?>
<p:tagLst xmlns:p="http://schemas.openxmlformats.org/presentationml/2006/main">
  <p:tag name="POWER_USER_DIAGRAM_CIRCULAR_ARROW_KEY" val="POWER_USER_DIAGRAM_CIRCULAR_ARROW_VALUE_44"/>
</p:tagLst>
</file>

<file path=ppt/tags/tag5571.xml><?xml version="1.0" encoding="utf-8"?>
<p:tagLst xmlns:p="http://schemas.openxmlformats.org/presentationml/2006/main">
  <p:tag name="POWER_USER_DIAGRAM_CIRCULAR_ARROW_KEY" val="POWER_USER_DIAGRAM_CIRCULAR_ARROW_VALUE_45"/>
</p:tagLst>
</file>

<file path=ppt/tags/tag5572.xml><?xml version="1.0" encoding="utf-8"?>
<p:tagLst xmlns:p="http://schemas.openxmlformats.org/presentationml/2006/main">
  <p:tag name="POWER_USER_DIAGRAM_CIRCULAR_ARROW_KEY" val="POWER_USER_DIAGRAM_CIRCULAR_ARROW_VALUE_46"/>
</p:tagLst>
</file>

<file path=ppt/tags/tag5573.xml><?xml version="1.0" encoding="utf-8"?>
<p:tagLst xmlns:p="http://schemas.openxmlformats.org/presentationml/2006/main">
  <p:tag name="POWER_USER_DIAGRAM_CIRCULAR_ARROW_KEY" val="POWER_USER_DIAGRAM_CIRCULAR_ARROW_VALUE_47"/>
</p:tagLst>
</file>

<file path=ppt/tags/tag5574.xml><?xml version="1.0" encoding="utf-8"?>
<p:tagLst xmlns:p="http://schemas.openxmlformats.org/presentationml/2006/main">
  <p:tag name="POWER_USER_DIAGRAM_CIRCULAR_ARROW_KEY" val="POWER_USER_DIAGRAM_CIRCULAR_ARROW_VALUE_48"/>
</p:tagLst>
</file>

<file path=ppt/tags/tag5575.xml><?xml version="1.0" encoding="utf-8"?>
<p:tagLst xmlns:p="http://schemas.openxmlformats.org/presentationml/2006/main">
  <p:tag name="POWER_USER_DIAGRAM_CIRCULAR_ARROW_KEY" val="POWER_USER_DIAGRAM_CIRCULAR_ARROW_VALUE_49"/>
</p:tagLst>
</file>

<file path=ppt/tags/tag5576.xml><?xml version="1.0" encoding="utf-8"?>
<p:tagLst xmlns:p="http://schemas.openxmlformats.org/presentationml/2006/main">
  <p:tag name="POWER_USER_DIAGRAM_CIRCULAR_ARROW_KEY" val="POWER_USER_DIAGRAM_CIRCULAR_ARROW_VALUE_50"/>
</p:tagLst>
</file>

<file path=ppt/tags/tag5577.xml><?xml version="1.0" encoding="utf-8"?>
<p:tagLst xmlns:p="http://schemas.openxmlformats.org/presentationml/2006/main">
  <p:tag name="POWER_USER_DIAGRAM_CIRCULAR_ARROW_KEY" val="POWER_USER_DIAGRAM_CIRCULAR_ARROW_VALUE_5"/>
</p:tagLst>
</file>

<file path=ppt/tags/tag5578.xml><?xml version="1.0" encoding="utf-8"?>
<p:tagLst xmlns:p="http://schemas.openxmlformats.org/presentationml/2006/main">
  <p:tag name="POWER_USER_DIAGRAM_CIRCULAR_ARROW_KEY" val="POWER_USER_DIAGRAM_CIRCULAR_ARROW_VALUE_6"/>
</p:tagLst>
</file>

<file path=ppt/tags/tag5579.xml><?xml version="1.0" encoding="utf-8"?>
<p:tagLst xmlns:p="http://schemas.openxmlformats.org/presentationml/2006/main">
  <p:tag name="POWER_USER_DIAGRAM_CIRCULAR_ARROW_KEY" val="POWER_USER_DIAGRAM_CIRCULAR_ARROW_VALUE_7"/>
</p:tagLst>
</file>

<file path=ppt/tags/tag558.xml><?xml version="1.0" encoding="utf-8"?>
<p:tagLst xmlns:p="http://schemas.openxmlformats.org/presentationml/2006/main">
  <p:tag name="POWER_USER_DIAGRAM_CIRCULAR_ARROW_KEY" val="POWER_USER_DIAGRAM_CIRCULAR_ARROW_VALUE_50"/>
</p:tagLst>
</file>

<file path=ppt/tags/tag5580.xml><?xml version="1.0" encoding="utf-8"?>
<p:tagLst xmlns:p="http://schemas.openxmlformats.org/presentationml/2006/main">
  <p:tag name="POWER_USER_DIAGRAM_CIRCULAR_ARROW_KEY" val="POWER_USER_DIAGRAM_CIRCULAR_ARROW_VALUE_8"/>
</p:tagLst>
</file>

<file path=ppt/tags/tag5581.xml><?xml version="1.0" encoding="utf-8"?>
<p:tagLst xmlns:p="http://schemas.openxmlformats.org/presentationml/2006/main">
  <p:tag name="POWER_USER_DIAGRAM_CIRCULAR_ARROW_KEY" val="POWER_USER_DIAGRAM_CIRCULAR_ARROW_VALUE_9"/>
</p:tagLst>
</file>

<file path=ppt/tags/tag5582.xml><?xml version="1.0" encoding="utf-8"?>
<p:tagLst xmlns:p="http://schemas.openxmlformats.org/presentationml/2006/main">
  <p:tag name="POWER_USER_DIAGRAM_CIRCULAR_ARROW_KEY" val="POWER_USER_DIAGRAM_CIRCULAR_ARROW_VALUE_10"/>
</p:tagLst>
</file>

<file path=ppt/tags/tag5583.xml><?xml version="1.0" encoding="utf-8"?>
<p:tagLst xmlns:p="http://schemas.openxmlformats.org/presentationml/2006/main">
  <p:tag name="POWER_USER_DIAGRAM_CIRCULAR_ARROW_KEY" val="POWER_USER_DIAGRAM_CIRCULAR_ARROW_VALUE_11"/>
</p:tagLst>
</file>

<file path=ppt/tags/tag5584.xml><?xml version="1.0" encoding="utf-8"?>
<p:tagLst xmlns:p="http://schemas.openxmlformats.org/presentationml/2006/main">
  <p:tag name="POWER_USER_DIAGRAM_CIRCULAR_ARROW_KEY" val="POWER_USER_DIAGRAM_CIRCULAR_ARROW_VALUE_12"/>
</p:tagLst>
</file>

<file path=ppt/tags/tag5585.xml><?xml version="1.0" encoding="utf-8"?>
<p:tagLst xmlns:p="http://schemas.openxmlformats.org/presentationml/2006/main">
  <p:tag name="POWER_USER_DIAGRAM_CIRCULAR_ARROW_KEY" val="POWER_USER_DIAGRAM_CIRCULAR_ARROW_VALUE_13"/>
</p:tagLst>
</file>

<file path=ppt/tags/tag5586.xml><?xml version="1.0" encoding="utf-8"?>
<p:tagLst xmlns:p="http://schemas.openxmlformats.org/presentationml/2006/main">
  <p:tag name="POWER_USER_DIAGRAM_CIRCULAR_ARROW_KEY" val="POWER_USER_DIAGRAM_CIRCULAR_ARROW_VALUE_14"/>
</p:tagLst>
</file>

<file path=ppt/tags/tag5587.xml><?xml version="1.0" encoding="utf-8"?>
<p:tagLst xmlns:p="http://schemas.openxmlformats.org/presentationml/2006/main">
  <p:tag name="POWER_USER_DIAGRAM_CIRCULAR_ARROW_KEY" val="POWER_USER_DIAGRAM_CIRCULAR_ARROW_VALUE_15"/>
</p:tagLst>
</file>

<file path=ppt/tags/tag5588.xml><?xml version="1.0" encoding="utf-8"?>
<p:tagLst xmlns:p="http://schemas.openxmlformats.org/presentationml/2006/main">
  <p:tag name="POWER_USER_DIAGRAM_CIRCULAR_ARROW_KEY" val="POWER_USER_DIAGRAM_CIRCULAR_ARROW_VALUE_16"/>
</p:tagLst>
</file>

<file path=ppt/tags/tag5589.xml><?xml version="1.0" encoding="utf-8"?>
<p:tagLst xmlns:p="http://schemas.openxmlformats.org/presentationml/2006/main">
  <p:tag name="POWER_USER_DIAGRAM_CIRCULAR_ARROW_KEY" val="POWER_USER_DIAGRAM_CIRCULAR_ARROW_VALUE_17"/>
</p:tagLst>
</file>

<file path=ppt/tags/tag559.xml><?xml version="1.0" encoding="utf-8"?>
<p:tagLst xmlns:p="http://schemas.openxmlformats.org/presentationml/2006/main">
  <p:tag name="POWER_USER_DIAGRAM_CIRCULAR_ARROW_KEY" val="POWER_USER_DIAGRAM_CIRCULAR_ARROW_VALUE_5"/>
</p:tagLst>
</file>

<file path=ppt/tags/tag5590.xml><?xml version="1.0" encoding="utf-8"?>
<p:tagLst xmlns:p="http://schemas.openxmlformats.org/presentationml/2006/main">
  <p:tag name="POWER_USER_DIAGRAM_CIRCULAR_ARROW_KEY" val="POWER_USER_DIAGRAM_CIRCULAR_ARROW_VALUE_18"/>
</p:tagLst>
</file>

<file path=ppt/tags/tag5591.xml><?xml version="1.0" encoding="utf-8"?>
<p:tagLst xmlns:p="http://schemas.openxmlformats.org/presentationml/2006/main">
  <p:tag name="POWER_USER_DIAGRAM_CIRCULAR_ARROW_KEY" val="POWER_USER_DIAGRAM_CIRCULAR_ARROW_VALUE_19"/>
</p:tagLst>
</file>

<file path=ppt/tags/tag5592.xml><?xml version="1.0" encoding="utf-8"?>
<p:tagLst xmlns:p="http://schemas.openxmlformats.org/presentationml/2006/main">
  <p:tag name="POWER_USER_DIAGRAM_CIRCULAR_ARROW_KEY" val="POWER_USER_DIAGRAM_CIRCULAR_ARROW_VALUE_20"/>
</p:tagLst>
</file>

<file path=ppt/tags/tag5593.xml><?xml version="1.0" encoding="utf-8"?>
<p:tagLst xmlns:p="http://schemas.openxmlformats.org/presentationml/2006/main">
  <p:tag name="POWER_USER_DIAGRAM_CIRCULAR_ARROW_KEY" val="POWER_USER_DIAGRAM_CIRCULAR_ARROW_VALUE_21"/>
</p:tagLst>
</file>

<file path=ppt/tags/tag5594.xml><?xml version="1.0" encoding="utf-8"?>
<p:tagLst xmlns:p="http://schemas.openxmlformats.org/presentationml/2006/main">
  <p:tag name="POWER_USER_DIAGRAM_CIRCULAR_ARROW_KEY" val="POWER_USER_DIAGRAM_CIRCULAR_ARROW_VALUE_22"/>
</p:tagLst>
</file>

<file path=ppt/tags/tag5595.xml><?xml version="1.0" encoding="utf-8"?>
<p:tagLst xmlns:p="http://schemas.openxmlformats.org/presentationml/2006/main">
  <p:tag name="POWER_USER_DIAGRAM_CIRCULAR_ARROW_KEY" val="POWER_USER_DIAGRAM_CIRCULAR_ARROW_VALUE_23"/>
</p:tagLst>
</file>

<file path=ppt/tags/tag5596.xml><?xml version="1.0" encoding="utf-8"?>
<p:tagLst xmlns:p="http://schemas.openxmlformats.org/presentationml/2006/main">
  <p:tag name="POWER_USER_DIAGRAM_CIRCULAR_ARROW_KEY" val="POWER_USER_DIAGRAM_CIRCULAR_ARROW_VALUE_24"/>
</p:tagLst>
</file>

<file path=ppt/tags/tag5597.xml><?xml version="1.0" encoding="utf-8"?>
<p:tagLst xmlns:p="http://schemas.openxmlformats.org/presentationml/2006/main">
  <p:tag name="POWER_USER_DIAGRAM_CIRCULAR_ARROW_KEY" val="POWER_USER_DIAGRAM_CIRCULAR_ARROW_VALUE_25"/>
</p:tagLst>
</file>

<file path=ppt/tags/tag5598.xml><?xml version="1.0" encoding="utf-8"?>
<p:tagLst xmlns:p="http://schemas.openxmlformats.org/presentationml/2006/main">
  <p:tag name="POWER_USER_DIAGRAM_CIRCULAR_ARROW_KEY" val="POWER_USER_DIAGRAM_CIRCULAR_ARROW_VALUE_26"/>
</p:tagLst>
</file>

<file path=ppt/tags/tag5599.xml><?xml version="1.0" encoding="utf-8"?>
<p:tagLst xmlns:p="http://schemas.openxmlformats.org/presentationml/2006/main">
  <p:tag name="POWER_USER_DIAGRAM_CIRCULAR_ARROW_KEY" val="POWER_USER_DIAGRAM_CIRCULAR_ARROW_VALUE_27"/>
</p:tagLst>
</file>

<file path=ppt/tags/tag56.xml><?xml version="1.0" encoding="utf-8"?>
<p:tagLst xmlns:p="http://schemas.openxmlformats.org/presentationml/2006/main">
  <p:tag name="POWER_USER_DIAGRAM_CIRCULAR_ARROW_KEY" val="POWER_USER_DIAGRAM_CIRCULAR_ARROW_VALUE_12"/>
</p:tagLst>
</file>

<file path=ppt/tags/tag560.xml><?xml version="1.0" encoding="utf-8"?>
<p:tagLst xmlns:p="http://schemas.openxmlformats.org/presentationml/2006/main">
  <p:tag name="POWER_USER_DIAGRAM_CIRCULAR_ARROW_KEY" val="POWER_USER_DIAGRAM_CIRCULAR_ARROW_VALUE_6"/>
</p:tagLst>
</file>

<file path=ppt/tags/tag5600.xml><?xml version="1.0" encoding="utf-8"?>
<p:tagLst xmlns:p="http://schemas.openxmlformats.org/presentationml/2006/main">
  <p:tag name="POWER_USER_DIAGRAM_CIRCULAR_ARROW_KEY" val="POWER_USER_DIAGRAM_CIRCULAR_ARROW_VALUE_28"/>
</p:tagLst>
</file>

<file path=ppt/tags/tag5601.xml><?xml version="1.0" encoding="utf-8"?>
<p:tagLst xmlns:p="http://schemas.openxmlformats.org/presentationml/2006/main">
  <p:tag name="POWER_USER_DIAGRAM_CIRCULAR_ARROW_KEY" val="POWER_USER_DIAGRAM_CIRCULAR_ARROW_VALUE_29"/>
</p:tagLst>
</file>

<file path=ppt/tags/tag5602.xml><?xml version="1.0" encoding="utf-8"?>
<p:tagLst xmlns:p="http://schemas.openxmlformats.org/presentationml/2006/main">
  <p:tag name="POWER_USER_DIAGRAM_CIRCULAR_ARROW_KEY" val="POWER_USER_DIAGRAM_CIRCULAR_ARROW_VALUE_30"/>
</p:tagLst>
</file>

<file path=ppt/tags/tag5603.xml><?xml version="1.0" encoding="utf-8"?>
<p:tagLst xmlns:p="http://schemas.openxmlformats.org/presentationml/2006/main">
  <p:tag name="POWER_USER_DIAGRAM_CIRCULAR_ARROW_KEY" val="POWER_USER_DIAGRAM_CIRCULAR_ARROW_VALUE_31"/>
</p:tagLst>
</file>

<file path=ppt/tags/tag5604.xml><?xml version="1.0" encoding="utf-8"?>
<p:tagLst xmlns:p="http://schemas.openxmlformats.org/presentationml/2006/main">
  <p:tag name="POWER_USER_DIAGRAM_CIRCULAR_ARROW_KEY" val="POWER_USER_DIAGRAM_CIRCULAR_ARROW_VALUE_32"/>
</p:tagLst>
</file>

<file path=ppt/tags/tag5605.xml><?xml version="1.0" encoding="utf-8"?>
<p:tagLst xmlns:p="http://schemas.openxmlformats.org/presentationml/2006/main">
  <p:tag name="POWER_USER_DIAGRAM_CIRCULAR_ARROW_KEY" val="POWER_USER_DIAGRAM_CIRCULAR_ARROW_VALUE_33"/>
</p:tagLst>
</file>

<file path=ppt/tags/tag5606.xml><?xml version="1.0" encoding="utf-8"?>
<p:tagLst xmlns:p="http://schemas.openxmlformats.org/presentationml/2006/main">
  <p:tag name="POWER_USER_DIAGRAM_CIRCULAR_ARROW_KEY" val="POWER_USER_DIAGRAM_CIRCULAR_ARROW_VALUE_34"/>
</p:tagLst>
</file>

<file path=ppt/tags/tag5607.xml><?xml version="1.0" encoding="utf-8"?>
<p:tagLst xmlns:p="http://schemas.openxmlformats.org/presentationml/2006/main">
  <p:tag name="POWER_USER_DIAGRAM_CIRCULAR_ARROW_KEY" val="POWER_USER_DIAGRAM_CIRCULAR_ARROW_VALUE_35"/>
</p:tagLst>
</file>

<file path=ppt/tags/tag5608.xml><?xml version="1.0" encoding="utf-8"?>
<p:tagLst xmlns:p="http://schemas.openxmlformats.org/presentationml/2006/main">
  <p:tag name="POWER_USER_DIAGRAM_CIRCULAR_ARROW_KEY" val="POWER_USER_DIAGRAM_CIRCULAR_ARROW_VALUE_36"/>
</p:tagLst>
</file>

<file path=ppt/tags/tag5609.xml><?xml version="1.0" encoding="utf-8"?>
<p:tagLst xmlns:p="http://schemas.openxmlformats.org/presentationml/2006/main">
  <p:tag name="POWER_USER_DIAGRAM_CIRCULAR_ARROW_KEY" val="POWER_USER_DIAGRAM_CIRCULAR_ARROW_VALUE_37"/>
</p:tagLst>
</file>

<file path=ppt/tags/tag561.xml><?xml version="1.0" encoding="utf-8"?>
<p:tagLst xmlns:p="http://schemas.openxmlformats.org/presentationml/2006/main">
  <p:tag name="POWER_USER_DIAGRAM_CIRCULAR_ARROW_KEY" val="POWER_USER_DIAGRAM_CIRCULAR_ARROW_VALUE_7"/>
</p:tagLst>
</file>

<file path=ppt/tags/tag5610.xml><?xml version="1.0" encoding="utf-8"?>
<p:tagLst xmlns:p="http://schemas.openxmlformats.org/presentationml/2006/main">
  <p:tag name="POWER_USER_DIAGRAM_CIRCULAR_ARROW_KEY" val="POWER_USER_DIAGRAM_CIRCULAR_ARROW_VALUE_38"/>
</p:tagLst>
</file>

<file path=ppt/tags/tag5611.xml><?xml version="1.0" encoding="utf-8"?>
<p:tagLst xmlns:p="http://schemas.openxmlformats.org/presentationml/2006/main">
  <p:tag name="POWER_USER_DIAGRAM_CIRCULAR_ARROW_KEY" val="POWER_USER_DIAGRAM_CIRCULAR_ARROW_VALUE_39"/>
</p:tagLst>
</file>

<file path=ppt/tags/tag5612.xml><?xml version="1.0" encoding="utf-8"?>
<p:tagLst xmlns:p="http://schemas.openxmlformats.org/presentationml/2006/main">
  <p:tag name="POWER_USER_DIAGRAM_CIRCULAR_ARROW_KEY" val="POWER_USER_DIAGRAM_CIRCULAR_ARROW_VALUE_40"/>
</p:tagLst>
</file>

<file path=ppt/tags/tag5613.xml><?xml version="1.0" encoding="utf-8"?>
<p:tagLst xmlns:p="http://schemas.openxmlformats.org/presentationml/2006/main">
  <p:tag name="POWER_USER_DIAGRAM_CIRCULAR_ARROW_KEY" val="POWER_USER_DIAGRAM_CIRCULAR_ARROW_VALUE_41"/>
</p:tagLst>
</file>

<file path=ppt/tags/tag5614.xml><?xml version="1.0" encoding="utf-8"?>
<p:tagLst xmlns:p="http://schemas.openxmlformats.org/presentationml/2006/main">
  <p:tag name="POWER_USER_DIAGRAM_CIRCULAR_ARROW_KEY" val="POWER_USER_DIAGRAM_CIRCULAR_ARROW_VALUE_42"/>
</p:tagLst>
</file>

<file path=ppt/tags/tag5615.xml><?xml version="1.0" encoding="utf-8"?>
<p:tagLst xmlns:p="http://schemas.openxmlformats.org/presentationml/2006/main">
  <p:tag name="POWER_USER_DIAGRAM_CIRCULAR_ARROW_KEY" val="POWER_USER_DIAGRAM_CIRCULAR_ARROW_VALUE_43"/>
</p:tagLst>
</file>

<file path=ppt/tags/tag5616.xml><?xml version="1.0" encoding="utf-8"?>
<p:tagLst xmlns:p="http://schemas.openxmlformats.org/presentationml/2006/main">
  <p:tag name="POWER_USER_DIAGRAM_CIRCULAR_ARROW_KEY" val="POWER_USER_DIAGRAM_CIRCULAR_ARROW_VALUE_44"/>
</p:tagLst>
</file>

<file path=ppt/tags/tag5617.xml><?xml version="1.0" encoding="utf-8"?>
<p:tagLst xmlns:p="http://schemas.openxmlformats.org/presentationml/2006/main">
  <p:tag name="POWER_USER_DIAGRAM_CIRCULAR_ARROW_KEY" val="POWER_USER_DIAGRAM_CIRCULAR_ARROW_VALUE_45"/>
</p:tagLst>
</file>

<file path=ppt/tags/tag5618.xml><?xml version="1.0" encoding="utf-8"?>
<p:tagLst xmlns:p="http://schemas.openxmlformats.org/presentationml/2006/main">
  <p:tag name="POWER_USER_DIAGRAM_CIRCULAR_ARROW_KEY" val="POWER_USER_DIAGRAM_CIRCULAR_ARROW_VALUE_46"/>
</p:tagLst>
</file>

<file path=ppt/tags/tag5619.xml><?xml version="1.0" encoding="utf-8"?>
<p:tagLst xmlns:p="http://schemas.openxmlformats.org/presentationml/2006/main">
  <p:tag name="POWER_USER_DIAGRAM_CIRCULAR_ARROW_KEY" val="POWER_USER_DIAGRAM_CIRCULAR_ARROW_VALUE_47"/>
</p:tagLst>
</file>

<file path=ppt/tags/tag562.xml><?xml version="1.0" encoding="utf-8"?>
<p:tagLst xmlns:p="http://schemas.openxmlformats.org/presentationml/2006/main">
  <p:tag name="POWER_USER_DIAGRAM_CIRCULAR_ARROW_KEY" val="POWER_USER_DIAGRAM_CIRCULAR_ARROW_VALUE_8"/>
</p:tagLst>
</file>

<file path=ppt/tags/tag5620.xml><?xml version="1.0" encoding="utf-8"?>
<p:tagLst xmlns:p="http://schemas.openxmlformats.org/presentationml/2006/main">
  <p:tag name="POWER_USER_DIAGRAM_CIRCULAR_ARROW_KEY" val="POWER_USER_DIAGRAM_CIRCULAR_ARROW_VALUE_48"/>
</p:tagLst>
</file>

<file path=ppt/tags/tag5621.xml><?xml version="1.0" encoding="utf-8"?>
<p:tagLst xmlns:p="http://schemas.openxmlformats.org/presentationml/2006/main">
  <p:tag name="POWER_USER_DIAGRAM_CIRCULAR_ARROW_KEY" val="POWER_USER_DIAGRAM_CIRCULAR_ARROW_VALUE_49"/>
</p:tagLst>
</file>

<file path=ppt/tags/tag5622.xml><?xml version="1.0" encoding="utf-8"?>
<p:tagLst xmlns:p="http://schemas.openxmlformats.org/presentationml/2006/main">
  <p:tag name="POWER_USER_DIAGRAM_CIRCULAR_ARROW_KEY" val="POWER_USER_DIAGRAM_CIRCULAR_ARROW_VALUE_50"/>
</p:tagLst>
</file>

<file path=ppt/tags/tag5623.xml><?xml version="1.0" encoding="utf-8"?>
<p:tagLst xmlns:p="http://schemas.openxmlformats.org/presentationml/2006/main">
  <p:tag name="POWER_USER_DIAGRAM_CIRCULAR_ARROW_KEY" val="POWER_USER_DIAGRAM_CIRCULAR_ARROW_VALUE_5"/>
</p:tagLst>
</file>

<file path=ppt/tags/tag5624.xml><?xml version="1.0" encoding="utf-8"?>
<p:tagLst xmlns:p="http://schemas.openxmlformats.org/presentationml/2006/main">
  <p:tag name="POWER_USER_DIAGRAM_CIRCULAR_ARROW_KEY" val="POWER_USER_DIAGRAM_CIRCULAR_ARROW_VALUE_6"/>
</p:tagLst>
</file>

<file path=ppt/tags/tag5625.xml><?xml version="1.0" encoding="utf-8"?>
<p:tagLst xmlns:p="http://schemas.openxmlformats.org/presentationml/2006/main">
  <p:tag name="POWER_USER_DIAGRAM_CIRCULAR_ARROW_KEY" val="POWER_USER_DIAGRAM_CIRCULAR_ARROW_VALUE_7"/>
</p:tagLst>
</file>

<file path=ppt/tags/tag5626.xml><?xml version="1.0" encoding="utf-8"?>
<p:tagLst xmlns:p="http://schemas.openxmlformats.org/presentationml/2006/main">
  <p:tag name="POWER_USER_DIAGRAM_CIRCULAR_ARROW_KEY" val="POWER_USER_DIAGRAM_CIRCULAR_ARROW_VALUE_8"/>
</p:tagLst>
</file>

<file path=ppt/tags/tag5627.xml><?xml version="1.0" encoding="utf-8"?>
<p:tagLst xmlns:p="http://schemas.openxmlformats.org/presentationml/2006/main">
  <p:tag name="POWER_USER_DIAGRAM_CIRCULAR_ARROW_KEY" val="POWER_USER_DIAGRAM_CIRCULAR_ARROW_VALUE_9"/>
</p:tagLst>
</file>

<file path=ppt/tags/tag5628.xml><?xml version="1.0" encoding="utf-8"?>
<p:tagLst xmlns:p="http://schemas.openxmlformats.org/presentationml/2006/main">
  <p:tag name="POWER_USER_DIAGRAM_CIRCULAR_ARROW_KEY" val="POWER_USER_DIAGRAM_CIRCULAR_ARROW_VALUE_10"/>
</p:tagLst>
</file>

<file path=ppt/tags/tag5629.xml><?xml version="1.0" encoding="utf-8"?>
<p:tagLst xmlns:p="http://schemas.openxmlformats.org/presentationml/2006/main">
  <p:tag name="POWER_USER_DIAGRAM_CIRCULAR_ARROW_KEY" val="POWER_USER_DIAGRAM_CIRCULAR_ARROW_VALUE_11"/>
</p:tagLst>
</file>

<file path=ppt/tags/tag563.xml><?xml version="1.0" encoding="utf-8"?>
<p:tagLst xmlns:p="http://schemas.openxmlformats.org/presentationml/2006/main">
  <p:tag name="POWER_USER_DIAGRAM_CIRCULAR_ARROW_KEY" val="POWER_USER_DIAGRAM_CIRCULAR_ARROW_VALUE_9"/>
</p:tagLst>
</file>

<file path=ppt/tags/tag5630.xml><?xml version="1.0" encoding="utf-8"?>
<p:tagLst xmlns:p="http://schemas.openxmlformats.org/presentationml/2006/main">
  <p:tag name="POWER_USER_DIAGRAM_CIRCULAR_ARROW_KEY" val="POWER_USER_DIAGRAM_CIRCULAR_ARROW_VALUE_12"/>
</p:tagLst>
</file>

<file path=ppt/tags/tag5631.xml><?xml version="1.0" encoding="utf-8"?>
<p:tagLst xmlns:p="http://schemas.openxmlformats.org/presentationml/2006/main">
  <p:tag name="POWER_USER_DIAGRAM_CIRCULAR_ARROW_KEY" val="POWER_USER_DIAGRAM_CIRCULAR_ARROW_VALUE_13"/>
</p:tagLst>
</file>

<file path=ppt/tags/tag5632.xml><?xml version="1.0" encoding="utf-8"?>
<p:tagLst xmlns:p="http://schemas.openxmlformats.org/presentationml/2006/main">
  <p:tag name="POWER_USER_DIAGRAM_CIRCULAR_ARROW_KEY" val="POWER_USER_DIAGRAM_CIRCULAR_ARROW_VALUE_14"/>
</p:tagLst>
</file>

<file path=ppt/tags/tag5633.xml><?xml version="1.0" encoding="utf-8"?>
<p:tagLst xmlns:p="http://schemas.openxmlformats.org/presentationml/2006/main">
  <p:tag name="POWER_USER_DIAGRAM_CIRCULAR_ARROW_KEY" val="POWER_USER_DIAGRAM_CIRCULAR_ARROW_VALUE_15"/>
</p:tagLst>
</file>

<file path=ppt/tags/tag5634.xml><?xml version="1.0" encoding="utf-8"?>
<p:tagLst xmlns:p="http://schemas.openxmlformats.org/presentationml/2006/main">
  <p:tag name="POWER_USER_DIAGRAM_CIRCULAR_ARROW_KEY" val="POWER_USER_DIAGRAM_CIRCULAR_ARROW_VALUE_16"/>
</p:tagLst>
</file>

<file path=ppt/tags/tag5635.xml><?xml version="1.0" encoding="utf-8"?>
<p:tagLst xmlns:p="http://schemas.openxmlformats.org/presentationml/2006/main">
  <p:tag name="POWER_USER_DIAGRAM_CIRCULAR_ARROW_KEY" val="POWER_USER_DIAGRAM_CIRCULAR_ARROW_VALUE_17"/>
</p:tagLst>
</file>

<file path=ppt/tags/tag5636.xml><?xml version="1.0" encoding="utf-8"?>
<p:tagLst xmlns:p="http://schemas.openxmlformats.org/presentationml/2006/main">
  <p:tag name="POWER_USER_DIAGRAM_CIRCULAR_ARROW_KEY" val="POWER_USER_DIAGRAM_CIRCULAR_ARROW_VALUE_18"/>
</p:tagLst>
</file>

<file path=ppt/tags/tag5637.xml><?xml version="1.0" encoding="utf-8"?>
<p:tagLst xmlns:p="http://schemas.openxmlformats.org/presentationml/2006/main">
  <p:tag name="POWER_USER_DIAGRAM_CIRCULAR_ARROW_KEY" val="POWER_USER_DIAGRAM_CIRCULAR_ARROW_VALUE_19"/>
</p:tagLst>
</file>

<file path=ppt/tags/tag5638.xml><?xml version="1.0" encoding="utf-8"?>
<p:tagLst xmlns:p="http://schemas.openxmlformats.org/presentationml/2006/main">
  <p:tag name="POWER_USER_DIAGRAM_CIRCULAR_ARROW_KEY" val="POWER_USER_DIAGRAM_CIRCULAR_ARROW_VALUE_20"/>
</p:tagLst>
</file>

<file path=ppt/tags/tag5639.xml><?xml version="1.0" encoding="utf-8"?>
<p:tagLst xmlns:p="http://schemas.openxmlformats.org/presentationml/2006/main">
  <p:tag name="POWER_USER_DIAGRAM_CIRCULAR_ARROW_KEY" val="POWER_USER_DIAGRAM_CIRCULAR_ARROW_VALUE_21"/>
</p:tagLst>
</file>

<file path=ppt/tags/tag564.xml><?xml version="1.0" encoding="utf-8"?>
<p:tagLst xmlns:p="http://schemas.openxmlformats.org/presentationml/2006/main">
  <p:tag name="POWER_USER_DIAGRAM_CIRCULAR_ARROW_KEY" val="POWER_USER_DIAGRAM_CIRCULAR_ARROW_VALUE_10"/>
</p:tagLst>
</file>

<file path=ppt/tags/tag5640.xml><?xml version="1.0" encoding="utf-8"?>
<p:tagLst xmlns:p="http://schemas.openxmlformats.org/presentationml/2006/main">
  <p:tag name="POWER_USER_DIAGRAM_CIRCULAR_ARROW_KEY" val="POWER_USER_DIAGRAM_CIRCULAR_ARROW_VALUE_22"/>
</p:tagLst>
</file>

<file path=ppt/tags/tag5641.xml><?xml version="1.0" encoding="utf-8"?>
<p:tagLst xmlns:p="http://schemas.openxmlformats.org/presentationml/2006/main">
  <p:tag name="POWER_USER_DIAGRAM_CIRCULAR_ARROW_KEY" val="POWER_USER_DIAGRAM_CIRCULAR_ARROW_VALUE_23"/>
</p:tagLst>
</file>

<file path=ppt/tags/tag5642.xml><?xml version="1.0" encoding="utf-8"?>
<p:tagLst xmlns:p="http://schemas.openxmlformats.org/presentationml/2006/main">
  <p:tag name="POWER_USER_DIAGRAM_CIRCULAR_ARROW_KEY" val="POWER_USER_DIAGRAM_CIRCULAR_ARROW_VALUE_24"/>
</p:tagLst>
</file>

<file path=ppt/tags/tag5643.xml><?xml version="1.0" encoding="utf-8"?>
<p:tagLst xmlns:p="http://schemas.openxmlformats.org/presentationml/2006/main">
  <p:tag name="POWER_USER_DIAGRAM_CIRCULAR_ARROW_KEY" val="POWER_USER_DIAGRAM_CIRCULAR_ARROW_VALUE_25"/>
</p:tagLst>
</file>

<file path=ppt/tags/tag5644.xml><?xml version="1.0" encoding="utf-8"?>
<p:tagLst xmlns:p="http://schemas.openxmlformats.org/presentationml/2006/main">
  <p:tag name="POWER_USER_DIAGRAM_CIRCULAR_ARROW_KEY" val="POWER_USER_DIAGRAM_CIRCULAR_ARROW_VALUE_26"/>
</p:tagLst>
</file>

<file path=ppt/tags/tag5645.xml><?xml version="1.0" encoding="utf-8"?>
<p:tagLst xmlns:p="http://schemas.openxmlformats.org/presentationml/2006/main">
  <p:tag name="POWER_USER_DIAGRAM_CIRCULAR_ARROW_KEY" val="POWER_USER_DIAGRAM_CIRCULAR_ARROW_VALUE_27"/>
</p:tagLst>
</file>

<file path=ppt/tags/tag5646.xml><?xml version="1.0" encoding="utf-8"?>
<p:tagLst xmlns:p="http://schemas.openxmlformats.org/presentationml/2006/main">
  <p:tag name="POWER_USER_DIAGRAM_CIRCULAR_ARROW_KEY" val="POWER_USER_DIAGRAM_CIRCULAR_ARROW_VALUE_28"/>
</p:tagLst>
</file>

<file path=ppt/tags/tag5647.xml><?xml version="1.0" encoding="utf-8"?>
<p:tagLst xmlns:p="http://schemas.openxmlformats.org/presentationml/2006/main">
  <p:tag name="POWER_USER_DIAGRAM_CIRCULAR_ARROW_KEY" val="POWER_USER_DIAGRAM_CIRCULAR_ARROW_VALUE_29"/>
</p:tagLst>
</file>

<file path=ppt/tags/tag5648.xml><?xml version="1.0" encoding="utf-8"?>
<p:tagLst xmlns:p="http://schemas.openxmlformats.org/presentationml/2006/main">
  <p:tag name="POWER_USER_DIAGRAM_CIRCULAR_ARROW_KEY" val="POWER_USER_DIAGRAM_CIRCULAR_ARROW_VALUE_30"/>
</p:tagLst>
</file>

<file path=ppt/tags/tag5649.xml><?xml version="1.0" encoding="utf-8"?>
<p:tagLst xmlns:p="http://schemas.openxmlformats.org/presentationml/2006/main">
  <p:tag name="POWER_USER_DIAGRAM_CIRCULAR_ARROW_KEY" val="POWER_USER_DIAGRAM_CIRCULAR_ARROW_VALUE_31"/>
</p:tagLst>
</file>

<file path=ppt/tags/tag565.xml><?xml version="1.0" encoding="utf-8"?>
<p:tagLst xmlns:p="http://schemas.openxmlformats.org/presentationml/2006/main">
  <p:tag name="POWER_USER_DIAGRAM_CIRCULAR_ARROW_KEY" val="POWER_USER_DIAGRAM_CIRCULAR_ARROW_VALUE_11"/>
</p:tagLst>
</file>

<file path=ppt/tags/tag5650.xml><?xml version="1.0" encoding="utf-8"?>
<p:tagLst xmlns:p="http://schemas.openxmlformats.org/presentationml/2006/main">
  <p:tag name="POWER_USER_DIAGRAM_CIRCULAR_ARROW_KEY" val="POWER_USER_DIAGRAM_CIRCULAR_ARROW_VALUE_32"/>
</p:tagLst>
</file>

<file path=ppt/tags/tag5651.xml><?xml version="1.0" encoding="utf-8"?>
<p:tagLst xmlns:p="http://schemas.openxmlformats.org/presentationml/2006/main">
  <p:tag name="POWER_USER_DIAGRAM_CIRCULAR_ARROW_KEY" val="POWER_USER_DIAGRAM_CIRCULAR_ARROW_VALUE_33"/>
</p:tagLst>
</file>

<file path=ppt/tags/tag5652.xml><?xml version="1.0" encoding="utf-8"?>
<p:tagLst xmlns:p="http://schemas.openxmlformats.org/presentationml/2006/main">
  <p:tag name="POWER_USER_DIAGRAM_CIRCULAR_ARROW_KEY" val="POWER_USER_DIAGRAM_CIRCULAR_ARROW_VALUE_34"/>
</p:tagLst>
</file>

<file path=ppt/tags/tag5653.xml><?xml version="1.0" encoding="utf-8"?>
<p:tagLst xmlns:p="http://schemas.openxmlformats.org/presentationml/2006/main">
  <p:tag name="POWER_USER_DIAGRAM_CIRCULAR_ARROW_KEY" val="POWER_USER_DIAGRAM_CIRCULAR_ARROW_VALUE_35"/>
</p:tagLst>
</file>

<file path=ppt/tags/tag5654.xml><?xml version="1.0" encoding="utf-8"?>
<p:tagLst xmlns:p="http://schemas.openxmlformats.org/presentationml/2006/main">
  <p:tag name="POWER_USER_DIAGRAM_CIRCULAR_ARROW_KEY" val="POWER_USER_DIAGRAM_CIRCULAR_ARROW_VALUE_36"/>
</p:tagLst>
</file>

<file path=ppt/tags/tag5655.xml><?xml version="1.0" encoding="utf-8"?>
<p:tagLst xmlns:p="http://schemas.openxmlformats.org/presentationml/2006/main">
  <p:tag name="POWER_USER_DIAGRAM_CIRCULAR_ARROW_KEY" val="POWER_USER_DIAGRAM_CIRCULAR_ARROW_VALUE_37"/>
</p:tagLst>
</file>

<file path=ppt/tags/tag5656.xml><?xml version="1.0" encoding="utf-8"?>
<p:tagLst xmlns:p="http://schemas.openxmlformats.org/presentationml/2006/main">
  <p:tag name="POWER_USER_DIAGRAM_CIRCULAR_ARROW_KEY" val="POWER_USER_DIAGRAM_CIRCULAR_ARROW_VALUE_38"/>
</p:tagLst>
</file>

<file path=ppt/tags/tag5657.xml><?xml version="1.0" encoding="utf-8"?>
<p:tagLst xmlns:p="http://schemas.openxmlformats.org/presentationml/2006/main">
  <p:tag name="POWER_USER_DIAGRAM_CIRCULAR_ARROW_KEY" val="POWER_USER_DIAGRAM_CIRCULAR_ARROW_VALUE_39"/>
</p:tagLst>
</file>

<file path=ppt/tags/tag5658.xml><?xml version="1.0" encoding="utf-8"?>
<p:tagLst xmlns:p="http://schemas.openxmlformats.org/presentationml/2006/main">
  <p:tag name="POWER_USER_DIAGRAM_CIRCULAR_ARROW_KEY" val="POWER_USER_DIAGRAM_CIRCULAR_ARROW_VALUE_40"/>
</p:tagLst>
</file>

<file path=ppt/tags/tag5659.xml><?xml version="1.0" encoding="utf-8"?>
<p:tagLst xmlns:p="http://schemas.openxmlformats.org/presentationml/2006/main">
  <p:tag name="POWER_USER_DIAGRAM_CIRCULAR_ARROW_KEY" val="POWER_USER_DIAGRAM_CIRCULAR_ARROW_VALUE_41"/>
</p:tagLst>
</file>

<file path=ppt/tags/tag566.xml><?xml version="1.0" encoding="utf-8"?>
<p:tagLst xmlns:p="http://schemas.openxmlformats.org/presentationml/2006/main">
  <p:tag name="POWER_USER_DIAGRAM_CIRCULAR_ARROW_KEY" val="POWER_USER_DIAGRAM_CIRCULAR_ARROW_VALUE_12"/>
</p:tagLst>
</file>

<file path=ppt/tags/tag5660.xml><?xml version="1.0" encoding="utf-8"?>
<p:tagLst xmlns:p="http://schemas.openxmlformats.org/presentationml/2006/main">
  <p:tag name="POWER_USER_DIAGRAM_CIRCULAR_ARROW_KEY" val="POWER_USER_DIAGRAM_CIRCULAR_ARROW_VALUE_42"/>
</p:tagLst>
</file>

<file path=ppt/tags/tag5661.xml><?xml version="1.0" encoding="utf-8"?>
<p:tagLst xmlns:p="http://schemas.openxmlformats.org/presentationml/2006/main">
  <p:tag name="POWER_USER_DIAGRAM_CIRCULAR_ARROW_KEY" val="POWER_USER_DIAGRAM_CIRCULAR_ARROW_VALUE_43"/>
</p:tagLst>
</file>

<file path=ppt/tags/tag5662.xml><?xml version="1.0" encoding="utf-8"?>
<p:tagLst xmlns:p="http://schemas.openxmlformats.org/presentationml/2006/main">
  <p:tag name="POWER_USER_DIAGRAM_CIRCULAR_ARROW_KEY" val="POWER_USER_DIAGRAM_CIRCULAR_ARROW_VALUE_44"/>
</p:tagLst>
</file>

<file path=ppt/tags/tag5663.xml><?xml version="1.0" encoding="utf-8"?>
<p:tagLst xmlns:p="http://schemas.openxmlformats.org/presentationml/2006/main">
  <p:tag name="POWER_USER_DIAGRAM_CIRCULAR_ARROW_KEY" val="POWER_USER_DIAGRAM_CIRCULAR_ARROW_VALUE_45"/>
</p:tagLst>
</file>

<file path=ppt/tags/tag5664.xml><?xml version="1.0" encoding="utf-8"?>
<p:tagLst xmlns:p="http://schemas.openxmlformats.org/presentationml/2006/main">
  <p:tag name="POWER_USER_DIAGRAM_CIRCULAR_ARROW_KEY" val="POWER_USER_DIAGRAM_CIRCULAR_ARROW_VALUE_46"/>
</p:tagLst>
</file>

<file path=ppt/tags/tag5665.xml><?xml version="1.0" encoding="utf-8"?>
<p:tagLst xmlns:p="http://schemas.openxmlformats.org/presentationml/2006/main">
  <p:tag name="POWER_USER_DIAGRAM_CIRCULAR_ARROW_KEY" val="POWER_USER_DIAGRAM_CIRCULAR_ARROW_VALUE_47"/>
</p:tagLst>
</file>

<file path=ppt/tags/tag5666.xml><?xml version="1.0" encoding="utf-8"?>
<p:tagLst xmlns:p="http://schemas.openxmlformats.org/presentationml/2006/main">
  <p:tag name="POWER_USER_DIAGRAM_CIRCULAR_ARROW_KEY" val="POWER_USER_DIAGRAM_CIRCULAR_ARROW_VALUE_48"/>
</p:tagLst>
</file>

<file path=ppt/tags/tag5667.xml><?xml version="1.0" encoding="utf-8"?>
<p:tagLst xmlns:p="http://schemas.openxmlformats.org/presentationml/2006/main">
  <p:tag name="POWER_USER_DIAGRAM_CIRCULAR_ARROW_KEY" val="POWER_USER_DIAGRAM_CIRCULAR_ARROW_VALUE_49"/>
</p:tagLst>
</file>

<file path=ppt/tags/tag5668.xml><?xml version="1.0" encoding="utf-8"?>
<p:tagLst xmlns:p="http://schemas.openxmlformats.org/presentationml/2006/main">
  <p:tag name="POWER_USER_DIAGRAM_CIRCULAR_ARROW_KEY" val="POWER_USER_DIAGRAM_CIRCULAR_ARROW_VALUE_50"/>
</p:tagLst>
</file>

<file path=ppt/tags/tag5669.xml><?xml version="1.0" encoding="utf-8"?>
<p:tagLst xmlns:p="http://schemas.openxmlformats.org/presentationml/2006/main">
  <p:tag name="POWER_USER_DIAGRAM_CIRCULAR_ARROW_KEY" val="POWER_USER_DIAGRAM_CIRCULAR_ARROW_VALUE_5"/>
</p:tagLst>
</file>

<file path=ppt/tags/tag567.xml><?xml version="1.0" encoding="utf-8"?>
<p:tagLst xmlns:p="http://schemas.openxmlformats.org/presentationml/2006/main">
  <p:tag name="POWER_USER_DIAGRAM_CIRCULAR_ARROW_KEY" val="POWER_USER_DIAGRAM_CIRCULAR_ARROW_VALUE_13"/>
</p:tagLst>
</file>

<file path=ppt/tags/tag5670.xml><?xml version="1.0" encoding="utf-8"?>
<p:tagLst xmlns:p="http://schemas.openxmlformats.org/presentationml/2006/main">
  <p:tag name="POWER_USER_DIAGRAM_CIRCULAR_ARROW_KEY" val="POWER_USER_DIAGRAM_CIRCULAR_ARROW_VALUE_6"/>
</p:tagLst>
</file>

<file path=ppt/tags/tag5671.xml><?xml version="1.0" encoding="utf-8"?>
<p:tagLst xmlns:p="http://schemas.openxmlformats.org/presentationml/2006/main">
  <p:tag name="POWER_USER_DIAGRAM_CIRCULAR_ARROW_KEY" val="POWER_USER_DIAGRAM_CIRCULAR_ARROW_VALUE_7"/>
</p:tagLst>
</file>

<file path=ppt/tags/tag5672.xml><?xml version="1.0" encoding="utf-8"?>
<p:tagLst xmlns:p="http://schemas.openxmlformats.org/presentationml/2006/main">
  <p:tag name="POWER_USER_DIAGRAM_CIRCULAR_ARROW_KEY" val="POWER_USER_DIAGRAM_CIRCULAR_ARROW_VALUE_8"/>
</p:tagLst>
</file>

<file path=ppt/tags/tag5673.xml><?xml version="1.0" encoding="utf-8"?>
<p:tagLst xmlns:p="http://schemas.openxmlformats.org/presentationml/2006/main">
  <p:tag name="POWER_USER_DIAGRAM_CIRCULAR_ARROW_KEY" val="POWER_USER_DIAGRAM_CIRCULAR_ARROW_VALUE_9"/>
</p:tagLst>
</file>

<file path=ppt/tags/tag5674.xml><?xml version="1.0" encoding="utf-8"?>
<p:tagLst xmlns:p="http://schemas.openxmlformats.org/presentationml/2006/main">
  <p:tag name="POWER_USER_DIAGRAM_CIRCULAR_ARROW_KEY" val="POWER_USER_DIAGRAM_CIRCULAR_ARROW_VALUE_10"/>
</p:tagLst>
</file>

<file path=ppt/tags/tag5675.xml><?xml version="1.0" encoding="utf-8"?>
<p:tagLst xmlns:p="http://schemas.openxmlformats.org/presentationml/2006/main">
  <p:tag name="POWER_USER_DIAGRAM_CIRCULAR_ARROW_KEY" val="POWER_USER_DIAGRAM_CIRCULAR_ARROW_VALUE_11"/>
</p:tagLst>
</file>

<file path=ppt/tags/tag5676.xml><?xml version="1.0" encoding="utf-8"?>
<p:tagLst xmlns:p="http://schemas.openxmlformats.org/presentationml/2006/main">
  <p:tag name="POWER_USER_DIAGRAM_CIRCULAR_ARROW_KEY" val="POWER_USER_DIAGRAM_CIRCULAR_ARROW_VALUE_12"/>
</p:tagLst>
</file>

<file path=ppt/tags/tag5677.xml><?xml version="1.0" encoding="utf-8"?>
<p:tagLst xmlns:p="http://schemas.openxmlformats.org/presentationml/2006/main">
  <p:tag name="POWER_USER_DIAGRAM_CIRCULAR_ARROW_KEY" val="POWER_USER_DIAGRAM_CIRCULAR_ARROW_VALUE_13"/>
</p:tagLst>
</file>

<file path=ppt/tags/tag5678.xml><?xml version="1.0" encoding="utf-8"?>
<p:tagLst xmlns:p="http://schemas.openxmlformats.org/presentationml/2006/main">
  <p:tag name="POWER_USER_DIAGRAM_CIRCULAR_ARROW_KEY" val="POWER_USER_DIAGRAM_CIRCULAR_ARROW_VALUE_14"/>
</p:tagLst>
</file>

<file path=ppt/tags/tag5679.xml><?xml version="1.0" encoding="utf-8"?>
<p:tagLst xmlns:p="http://schemas.openxmlformats.org/presentationml/2006/main">
  <p:tag name="POWER_USER_DIAGRAM_CIRCULAR_ARROW_KEY" val="POWER_USER_DIAGRAM_CIRCULAR_ARROW_VALUE_15"/>
</p:tagLst>
</file>

<file path=ppt/tags/tag568.xml><?xml version="1.0" encoding="utf-8"?>
<p:tagLst xmlns:p="http://schemas.openxmlformats.org/presentationml/2006/main">
  <p:tag name="POWER_USER_DIAGRAM_CIRCULAR_ARROW_KEY" val="POWER_USER_DIAGRAM_CIRCULAR_ARROW_VALUE_14"/>
</p:tagLst>
</file>

<file path=ppt/tags/tag5680.xml><?xml version="1.0" encoding="utf-8"?>
<p:tagLst xmlns:p="http://schemas.openxmlformats.org/presentationml/2006/main">
  <p:tag name="POWER_USER_DIAGRAM_CIRCULAR_ARROW_KEY" val="POWER_USER_DIAGRAM_CIRCULAR_ARROW_VALUE_16"/>
</p:tagLst>
</file>

<file path=ppt/tags/tag5681.xml><?xml version="1.0" encoding="utf-8"?>
<p:tagLst xmlns:p="http://schemas.openxmlformats.org/presentationml/2006/main">
  <p:tag name="POWER_USER_DIAGRAM_CIRCULAR_ARROW_KEY" val="POWER_USER_DIAGRAM_CIRCULAR_ARROW_VALUE_17"/>
</p:tagLst>
</file>

<file path=ppt/tags/tag5682.xml><?xml version="1.0" encoding="utf-8"?>
<p:tagLst xmlns:p="http://schemas.openxmlformats.org/presentationml/2006/main">
  <p:tag name="POWER_USER_DIAGRAM_CIRCULAR_ARROW_KEY" val="POWER_USER_DIAGRAM_CIRCULAR_ARROW_VALUE_18"/>
</p:tagLst>
</file>

<file path=ppt/tags/tag5683.xml><?xml version="1.0" encoding="utf-8"?>
<p:tagLst xmlns:p="http://schemas.openxmlformats.org/presentationml/2006/main">
  <p:tag name="POWER_USER_DIAGRAM_CIRCULAR_ARROW_KEY" val="POWER_USER_DIAGRAM_CIRCULAR_ARROW_VALUE_19"/>
</p:tagLst>
</file>

<file path=ppt/tags/tag5684.xml><?xml version="1.0" encoding="utf-8"?>
<p:tagLst xmlns:p="http://schemas.openxmlformats.org/presentationml/2006/main">
  <p:tag name="POWER_USER_DIAGRAM_CIRCULAR_ARROW_KEY" val="POWER_USER_DIAGRAM_CIRCULAR_ARROW_VALUE_20"/>
</p:tagLst>
</file>

<file path=ppt/tags/tag5685.xml><?xml version="1.0" encoding="utf-8"?>
<p:tagLst xmlns:p="http://schemas.openxmlformats.org/presentationml/2006/main">
  <p:tag name="POWER_USER_DIAGRAM_CIRCULAR_ARROW_KEY" val="POWER_USER_DIAGRAM_CIRCULAR_ARROW_VALUE_21"/>
</p:tagLst>
</file>

<file path=ppt/tags/tag5686.xml><?xml version="1.0" encoding="utf-8"?>
<p:tagLst xmlns:p="http://schemas.openxmlformats.org/presentationml/2006/main">
  <p:tag name="POWER_USER_DIAGRAM_CIRCULAR_ARROW_KEY" val="POWER_USER_DIAGRAM_CIRCULAR_ARROW_VALUE_22"/>
</p:tagLst>
</file>

<file path=ppt/tags/tag5687.xml><?xml version="1.0" encoding="utf-8"?>
<p:tagLst xmlns:p="http://schemas.openxmlformats.org/presentationml/2006/main">
  <p:tag name="POWER_USER_DIAGRAM_CIRCULAR_ARROW_KEY" val="POWER_USER_DIAGRAM_CIRCULAR_ARROW_VALUE_23"/>
</p:tagLst>
</file>

<file path=ppt/tags/tag5688.xml><?xml version="1.0" encoding="utf-8"?>
<p:tagLst xmlns:p="http://schemas.openxmlformats.org/presentationml/2006/main">
  <p:tag name="POWER_USER_DIAGRAM_CIRCULAR_ARROW_KEY" val="POWER_USER_DIAGRAM_CIRCULAR_ARROW_VALUE_24"/>
</p:tagLst>
</file>

<file path=ppt/tags/tag5689.xml><?xml version="1.0" encoding="utf-8"?>
<p:tagLst xmlns:p="http://schemas.openxmlformats.org/presentationml/2006/main">
  <p:tag name="POWER_USER_DIAGRAM_CIRCULAR_ARROW_KEY" val="POWER_USER_DIAGRAM_CIRCULAR_ARROW_VALUE_25"/>
</p:tagLst>
</file>

<file path=ppt/tags/tag569.xml><?xml version="1.0" encoding="utf-8"?>
<p:tagLst xmlns:p="http://schemas.openxmlformats.org/presentationml/2006/main">
  <p:tag name="POWER_USER_DIAGRAM_CIRCULAR_ARROW_KEY" val="POWER_USER_DIAGRAM_CIRCULAR_ARROW_VALUE_15"/>
</p:tagLst>
</file>

<file path=ppt/tags/tag5690.xml><?xml version="1.0" encoding="utf-8"?>
<p:tagLst xmlns:p="http://schemas.openxmlformats.org/presentationml/2006/main">
  <p:tag name="POWER_USER_DIAGRAM_CIRCULAR_ARROW_KEY" val="POWER_USER_DIAGRAM_CIRCULAR_ARROW_VALUE_26"/>
</p:tagLst>
</file>

<file path=ppt/tags/tag5691.xml><?xml version="1.0" encoding="utf-8"?>
<p:tagLst xmlns:p="http://schemas.openxmlformats.org/presentationml/2006/main">
  <p:tag name="POWER_USER_DIAGRAM_CIRCULAR_ARROW_KEY" val="POWER_USER_DIAGRAM_CIRCULAR_ARROW_VALUE_27"/>
</p:tagLst>
</file>

<file path=ppt/tags/tag5692.xml><?xml version="1.0" encoding="utf-8"?>
<p:tagLst xmlns:p="http://schemas.openxmlformats.org/presentationml/2006/main">
  <p:tag name="POWER_USER_DIAGRAM_CIRCULAR_ARROW_KEY" val="POWER_USER_DIAGRAM_CIRCULAR_ARROW_VALUE_28"/>
</p:tagLst>
</file>

<file path=ppt/tags/tag5693.xml><?xml version="1.0" encoding="utf-8"?>
<p:tagLst xmlns:p="http://schemas.openxmlformats.org/presentationml/2006/main">
  <p:tag name="POWER_USER_DIAGRAM_CIRCULAR_ARROW_KEY" val="POWER_USER_DIAGRAM_CIRCULAR_ARROW_VALUE_29"/>
</p:tagLst>
</file>

<file path=ppt/tags/tag5694.xml><?xml version="1.0" encoding="utf-8"?>
<p:tagLst xmlns:p="http://schemas.openxmlformats.org/presentationml/2006/main">
  <p:tag name="POWER_USER_DIAGRAM_CIRCULAR_ARROW_KEY" val="POWER_USER_DIAGRAM_CIRCULAR_ARROW_VALUE_30"/>
</p:tagLst>
</file>

<file path=ppt/tags/tag5695.xml><?xml version="1.0" encoding="utf-8"?>
<p:tagLst xmlns:p="http://schemas.openxmlformats.org/presentationml/2006/main">
  <p:tag name="POWER_USER_DIAGRAM_CIRCULAR_ARROW_KEY" val="POWER_USER_DIAGRAM_CIRCULAR_ARROW_VALUE_31"/>
</p:tagLst>
</file>

<file path=ppt/tags/tag5696.xml><?xml version="1.0" encoding="utf-8"?>
<p:tagLst xmlns:p="http://schemas.openxmlformats.org/presentationml/2006/main">
  <p:tag name="POWER_USER_DIAGRAM_CIRCULAR_ARROW_KEY" val="POWER_USER_DIAGRAM_CIRCULAR_ARROW_VALUE_32"/>
</p:tagLst>
</file>

<file path=ppt/tags/tag5697.xml><?xml version="1.0" encoding="utf-8"?>
<p:tagLst xmlns:p="http://schemas.openxmlformats.org/presentationml/2006/main">
  <p:tag name="POWER_USER_DIAGRAM_CIRCULAR_ARROW_KEY" val="POWER_USER_DIAGRAM_CIRCULAR_ARROW_VALUE_33"/>
</p:tagLst>
</file>

<file path=ppt/tags/tag5698.xml><?xml version="1.0" encoding="utf-8"?>
<p:tagLst xmlns:p="http://schemas.openxmlformats.org/presentationml/2006/main">
  <p:tag name="POWER_USER_DIAGRAM_CIRCULAR_ARROW_KEY" val="POWER_USER_DIAGRAM_CIRCULAR_ARROW_VALUE_34"/>
</p:tagLst>
</file>

<file path=ppt/tags/tag5699.xml><?xml version="1.0" encoding="utf-8"?>
<p:tagLst xmlns:p="http://schemas.openxmlformats.org/presentationml/2006/main">
  <p:tag name="POWER_USER_DIAGRAM_CIRCULAR_ARROW_KEY" val="POWER_USER_DIAGRAM_CIRCULAR_ARROW_VALUE_35"/>
</p:tagLst>
</file>

<file path=ppt/tags/tag57.xml><?xml version="1.0" encoding="utf-8"?>
<p:tagLst xmlns:p="http://schemas.openxmlformats.org/presentationml/2006/main">
  <p:tag name="POWER_USER_DIAGRAM_CIRCULAR_ARROW_KEY" val="POWER_USER_DIAGRAM_CIRCULAR_ARROW_VALUE_13"/>
</p:tagLst>
</file>

<file path=ppt/tags/tag570.xml><?xml version="1.0" encoding="utf-8"?>
<p:tagLst xmlns:p="http://schemas.openxmlformats.org/presentationml/2006/main">
  <p:tag name="POWER_USER_DIAGRAM_CIRCULAR_ARROW_KEY" val="POWER_USER_DIAGRAM_CIRCULAR_ARROW_VALUE_16"/>
</p:tagLst>
</file>

<file path=ppt/tags/tag5700.xml><?xml version="1.0" encoding="utf-8"?>
<p:tagLst xmlns:p="http://schemas.openxmlformats.org/presentationml/2006/main">
  <p:tag name="POWER_USER_DIAGRAM_CIRCULAR_ARROW_KEY" val="POWER_USER_DIAGRAM_CIRCULAR_ARROW_VALUE_36"/>
</p:tagLst>
</file>

<file path=ppt/tags/tag5701.xml><?xml version="1.0" encoding="utf-8"?>
<p:tagLst xmlns:p="http://schemas.openxmlformats.org/presentationml/2006/main">
  <p:tag name="POWER_USER_DIAGRAM_CIRCULAR_ARROW_KEY" val="POWER_USER_DIAGRAM_CIRCULAR_ARROW_VALUE_37"/>
</p:tagLst>
</file>

<file path=ppt/tags/tag5702.xml><?xml version="1.0" encoding="utf-8"?>
<p:tagLst xmlns:p="http://schemas.openxmlformats.org/presentationml/2006/main">
  <p:tag name="POWER_USER_DIAGRAM_CIRCULAR_ARROW_KEY" val="POWER_USER_DIAGRAM_CIRCULAR_ARROW_VALUE_38"/>
</p:tagLst>
</file>

<file path=ppt/tags/tag5703.xml><?xml version="1.0" encoding="utf-8"?>
<p:tagLst xmlns:p="http://schemas.openxmlformats.org/presentationml/2006/main">
  <p:tag name="POWER_USER_DIAGRAM_CIRCULAR_ARROW_KEY" val="POWER_USER_DIAGRAM_CIRCULAR_ARROW_VALUE_39"/>
</p:tagLst>
</file>

<file path=ppt/tags/tag5704.xml><?xml version="1.0" encoding="utf-8"?>
<p:tagLst xmlns:p="http://schemas.openxmlformats.org/presentationml/2006/main">
  <p:tag name="POWER_USER_DIAGRAM_CIRCULAR_ARROW_KEY" val="POWER_USER_DIAGRAM_CIRCULAR_ARROW_VALUE_40"/>
</p:tagLst>
</file>

<file path=ppt/tags/tag5705.xml><?xml version="1.0" encoding="utf-8"?>
<p:tagLst xmlns:p="http://schemas.openxmlformats.org/presentationml/2006/main">
  <p:tag name="POWER_USER_DIAGRAM_CIRCULAR_ARROW_KEY" val="POWER_USER_DIAGRAM_CIRCULAR_ARROW_VALUE_41"/>
</p:tagLst>
</file>

<file path=ppt/tags/tag5706.xml><?xml version="1.0" encoding="utf-8"?>
<p:tagLst xmlns:p="http://schemas.openxmlformats.org/presentationml/2006/main">
  <p:tag name="POWER_USER_DIAGRAM_CIRCULAR_ARROW_KEY" val="POWER_USER_DIAGRAM_CIRCULAR_ARROW_VALUE_42"/>
</p:tagLst>
</file>

<file path=ppt/tags/tag5707.xml><?xml version="1.0" encoding="utf-8"?>
<p:tagLst xmlns:p="http://schemas.openxmlformats.org/presentationml/2006/main">
  <p:tag name="POWER_USER_DIAGRAM_CIRCULAR_ARROW_KEY" val="POWER_USER_DIAGRAM_CIRCULAR_ARROW_VALUE_43"/>
</p:tagLst>
</file>

<file path=ppt/tags/tag5708.xml><?xml version="1.0" encoding="utf-8"?>
<p:tagLst xmlns:p="http://schemas.openxmlformats.org/presentationml/2006/main">
  <p:tag name="POWER_USER_DIAGRAM_CIRCULAR_ARROW_KEY" val="POWER_USER_DIAGRAM_CIRCULAR_ARROW_VALUE_44"/>
</p:tagLst>
</file>

<file path=ppt/tags/tag5709.xml><?xml version="1.0" encoding="utf-8"?>
<p:tagLst xmlns:p="http://schemas.openxmlformats.org/presentationml/2006/main">
  <p:tag name="POWER_USER_DIAGRAM_CIRCULAR_ARROW_KEY" val="POWER_USER_DIAGRAM_CIRCULAR_ARROW_VALUE_45"/>
</p:tagLst>
</file>

<file path=ppt/tags/tag571.xml><?xml version="1.0" encoding="utf-8"?>
<p:tagLst xmlns:p="http://schemas.openxmlformats.org/presentationml/2006/main">
  <p:tag name="POWER_USER_DIAGRAM_CIRCULAR_ARROW_KEY" val="POWER_USER_DIAGRAM_CIRCULAR_ARROW_VALUE_17"/>
</p:tagLst>
</file>

<file path=ppt/tags/tag5710.xml><?xml version="1.0" encoding="utf-8"?>
<p:tagLst xmlns:p="http://schemas.openxmlformats.org/presentationml/2006/main">
  <p:tag name="POWER_USER_DIAGRAM_CIRCULAR_ARROW_KEY" val="POWER_USER_DIAGRAM_CIRCULAR_ARROW_VALUE_46"/>
</p:tagLst>
</file>

<file path=ppt/tags/tag5711.xml><?xml version="1.0" encoding="utf-8"?>
<p:tagLst xmlns:p="http://schemas.openxmlformats.org/presentationml/2006/main">
  <p:tag name="POWER_USER_DIAGRAM_CIRCULAR_ARROW_KEY" val="POWER_USER_DIAGRAM_CIRCULAR_ARROW_VALUE_47"/>
</p:tagLst>
</file>

<file path=ppt/tags/tag5712.xml><?xml version="1.0" encoding="utf-8"?>
<p:tagLst xmlns:p="http://schemas.openxmlformats.org/presentationml/2006/main">
  <p:tag name="POWER_USER_DIAGRAM_CIRCULAR_ARROW_KEY" val="POWER_USER_DIAGRAM_CIRCULAR_ARROW_VALUE_48"/>
</p:tagLst>
</file>

<file path=ppt/tags/tag5713.xml><?xml version="1.0" encoding="utf-8"?>
<p:tagLst xmlns:p="http://schemas.openxmlformats.org/presentationml/2006/main">
  <p:tag name="POWER_USER_DIAGRAM_CIRCULAR_ARROW_KEY" val="POWER_USER_DIAGRAM_CIRCULAR_ARROW_VALUE_49"/>
</p:tagLst>
</file>

<file path=ppt/tags/tag5714.xml><?xml version="1.0" encoding="utf-8"?>
<p:tagLst xmlns:p="http://schemas.openxmlformats.org/presentationml/2006/main">
  <p:tag name="POWER_USER_DIAGRAM_CIRCULAR_ARROW_KEY" val="POWER_USER_DIAGRAM_CIRCULAR_ARROW_VALUE_50"/>
</p:tagLst>
</file>

<file path=ppt/tags/tag5715.xml><?xml version="1.0" encoding="utf-8"?>
<p:tagLst xmlns:p="http://schemas.openxmlformats.org/presentationml/2006/main">
  <p:tag name="POWER_USER_DIAGRAM_CIRCULAR_ARROW_KEY" val="POWER_USER_DIAGRAM_CIRCULAR_ARROW_VALUE_5"/>
</p:tagLst>
</file>

<file path=ppt/tags/tag5716.xml><?xml version="1.0" encoding="utf-8"?>
<p:tagLst xmlns:p="http://schemas.openxmlformats.org/presentationml/2006/main">
  <p:tag name="POWER_USER_DIAGRAM_CIRCULAR_ARROW_KEY" val="POWER_USER_DIAGRAM_CIRCULAR_ARROW_VALUE_6"/>
</p:tagLst>
</file>

<file path=ppt/tags/tag5717.xml><?xml version="1.0" encoding="utf-8"?>
<p:tagLst xmlns:p="http://schemas.openxmlformats.org/presentationml/2006/main">
  <p:tag name="POWER_USER_DIAGRAM_CIRCULAR_ARROW_KEY" val="POWER_USER_DIAGRAM_CIRCULAR_ARROW_VALUE_7"/>
</p:tagLst>
</file>

<file path=ppt/tags/tag5718.xml><?xml version="1.0" encoding="utf-8"?>
<p:tagLst xmlns:p="http://schemas.openxmlformats.org/presentationml/2006/main">
  <p:tag name="POWER_USER_DIAGRAM_CIRCULAR_ARROW_KEY" val="POWER_USER_DIAGRAM_CIRCULAR_ARROW_VALUE_8"/>
</p:tagLst>
</file>

<file path=ppt/tags/tag5719.xml><?xml version="1.0" encoding="utf-8"?>
<p:tagLst xmlns:p="http://schemas.openxmlformats.org/presentationml/2006/main">
  <p:tag name="POWER_USER_DIAGRAM_CIRCULAR_ARROW_KEY" val="POWER_USER_DIAGRAM_CIRCULAR_ARROW_VALUE_9"/>
</p:tagLst>
</file>

<file path=ppt/tags/tag572.xml><?xml version="1.0" encoding="utf-8"?>
<p:tagLst xmlns:p="http://schemas.openxmlformats.org/presentationml/2006/main">
  <p:tag name="POWER_USER_DIAGRAM_CIRCULAR_ARROW_KEY" val="POWER_USER_DIAGRAM_CIRCULAR_ARROW_VALUE_18"/>
</p:tagLst>
</file>

<file path=ppt/tags/tag5720.xml><?xml version="1.0" encoding="utf-8"?>
<p:tagLst xmlns:p="http://schemas.openxmlformats.org/presentationml/2006/main">
  <p:tag name="POWER_USER_DIAGRAM_CIRCULAR_ARROW_KEY" val="POWER_USER_DIAGRAM_CIRCULAR_ARROW_VALUE_10"/>
</p:tagLst>
</file>

<file path=ppt/tags/tag5721.xml><?xml version="1.0" encoding="utf-8"?>
<p:tagLst xmlns:p="http://schemas.openxmlformats.org/presentationml/2006/main">
  <p:tag name="POWER_USER_DIAGRAM_CIRCULAR_ARROW_KEY" val="POWER_USER_DIAGRAM_CIRCULAR_ARROW_VALUE_11"/>
</p:tagLst>
</file>

<file path=ppt/tags/tag5722.xml><?xml version="1.0" encoding="utf-8"?>
<p:tagLst xmlns:p="http://schemas.openxmlformats.org/presentationml/2006/main">
  <p:tag name="POWER_USER_DIAGRAM_CIRCULAR_ARROW_KEY" val="POWER_USER_DIAGRAM_CIRCULAR_ARROW_VALUE_12"/>
</p:tagLst>
</file>

<file path=ppt/tags/tag5723.xml><?xml version="1.0" encoding="utf-8"?>
<p:tagLst xmlns:p="http://schemas.openxmlformats.org/presentationml/2006/main">
  <p:tag name="POWER_USER_DIAGRAM_CIRCULAR_ARROW_KEY" val="POWER_USER_DIAGRAM_CIRCULAR_ARROW_VALUE_13"/>
</p:tagLst>
</file>

<file path=ppt/tags/tag5724.xml><?xml version="1.0" encoding="utf-8"?>
<p:tagLst xmlns:p="http://schemas.openxmlformats.org/presentationml/2006/main">
  <p:tag name="POWER_USER_DIAGRAM_CIRCULAR_ARROW_KEY" val="POWER_USER_DIAGRAM_CIRCULAR_ARROW_VALUE_14"/>
</p:tagLst>
</file>

<file path=ppt/tags/tag5725.xml><?xml version="1.0" encoding="utf-8"?>
<p:tagLst xmlns:p="http://schemas.openxmlformats.org/presentationml/2006/main">
  <p:tag name="POWER_USER_DIAGRAM_CIRCULAR_ARROW_KEY" val="POWER_USER_DIAGRAM_CIRCULAR_ARROW_VALUE_15"/>
</p:tagLst>
</file>

<file path=ppt/tags/tag5726.xml><?xml version="1.0" encoding="utf-8"?>
<p:tagLst xmlns:p="http://schemas.openxmlformats.org/presentationml/2006/main">
  <p:tag name="POWER_USER_DIAGRAM_CIRCULAR_ARROW_KEY" val="POWER_USER_DIAGRAM_CIRCULAR_ARROW_VALUE_16"/>
</p:tagLst>
</file>

<file path=ppt/tags/tag5727.xml><?xml version="1.0" encoding="utf-8"?>
<p:tagLst xmlns:p="http://schemas.openxmlformats.org/presentationml/2006/main">
  <p:tag name="POWER_USER_DIAGRAM_CIRCULAR_ARROW_KEY" val="POWER_USER_DIAGRAM_CIRCULAR_ARROW_VALUE_17"/>
</p:tagLst>
</file>

<file path=ppt/tags/tag5728.xml><?xml version="1.0" encoding="utf-8"?>
<p:tagLst xmlns:p="http://schemas.openxmlformats.org/presentationml/2006/main">
  <p:tag name="POWER_USER_DIAGRAM_CIRCULAR_ARROW_KEY" val="POWER_USER_DIAGRAM_CIRCULAR_ARROW_VALUE_18"/>
</p:tagLst>
</file>

<file path=ppt/tags/tag5729.xml><?xml version="1.0" encoding="utf-8"?>
<p:tagLst xmlns:p="http://schemas.openxmlformats.org/presentationml/2006/main">
  <p:tag name="POWER_USER_DIAGRAM_CIRCULAR_ARROW_KEY" val="POWER_USER_DIAGRAM_CIRCULAR_ARROW_VALUE_19"/>
</p:tagLst>
</file>

<file path=ppt/tags/tag573.xml><?xml version="1.0" encoding="utf-8"?>
<p:tagLst xmlns:p="http://schemas.openxmlformats.org/presentationml/2006/main">
  <p:tag name="POWER_USER_DIAGRAM_CIRCULAR_ARROW_KEY" val="POWER_USER_DIAGRAM_CIRCULAR_ARROW_VALUE_19"/>
</p:tagLst>
</file>

<file path=ppt/tags/tag5730.xml><?xml version="1.0" encoding="utf-8"?>
<p:tagLst xmlns:p="http://schemas.openxmlformats.org/presentationml/2006/main">
  <p:tag name="POWER_USER_DIAGRAM_CIRCULAR_ARROW_KEY" val="POWER_USER_DIAGRAM_CIRCULAR_ARROW_VALUE_20"/>
</p:tagLst>
</file>

<file path=ppt/tags/tag5731.xml><?xml version="1.0" encoding="utf-8"?>
<p:tagLst xmlns:p="http://schemas.openxmlformats.org/presentationml/2006/main">
  <p:tag name="POWER_USER_DIAGRAM_CIRCULAR_ARROW_KEY" val="POWER_USER_DIAGRAM_CIRCULAR_ARROW_VALUE_21"/>
</p:tagLst>
</file>

<file path=ppt/tags/tag5732.xml><?xml version="1.0" encoding="utf-8"?>
<p:tagLst xmlns:p="http://schemas.openxmlformats.org/presentationml/2006/main">
  <p:tag name="POWER_USER_DIAGRAM_CIRCULAR_ARROW_KEY" val="POWER_USER_DIAGRAM_CIRCULAR_ARROW_VALUE_22"/>
</p:tagLst>
</file>

<file path=ppt/tags/tag5733.xml><?xml version="1.0" encoding="utf-8"?>
<p:tagLst xmlns:p="http://schemas.openxmlformats.org/presentationml/2006/main">
  <p:tag name="POWER_USER_DIAGRAM_CIRCULAR_ARROW_KEY" val="POWER_USER_DIAGRAM_CIRCULAR_ARROW_VALUE_23"/>
</p:tagLst>
</file>

<file path=ppt/tags/tag5734.xml><?xml version="1.0" encoding="utf-8"?>
<p:tagLst xmlns:p="http://schemas.openxmlformats.org/presentationml/2006/main">
  <p:tag name="POWER_USER_DIAGRAM_CIRCULAR_ARROW_KEY" val="POWER_USER_DIAGRAM_CIRCULAR_ARROW_VALUE_24"/>
</p:tagLst>
</file>

<file path=ppt/tags/tag5735.xml><?xml version="1.0" encoding="utf-8"?>
<p:tagLst xmlns:p="http://schemas.openxmlformats.org/presentationml/2006/main">
  <p:tag name="POWER_USER_DIAGRAM_CIRCULAR_ARROW_KEY" val="POWER_USER_DIAGRAM_CIRCULAR_ARROW_VALUE_25"/>
</p:tagLst>
</file>

<file path=ppt/tags/tag5736.xml><?xml version="1.0" encoding="utf-8"?>
<p:tagLst xmlns:p="http://schemas.openxmlformats.org/presentationml/2006/main">
  <p:tag name="POWER_USER_DIAGRAM_CIRCULAR_ARROW_KEY" val="POWER_USER_DIAGRAM_CIRCULAR_ARROW_VALUE_26"/>
</p:tagLst>
</file>

<file path=ppt/tags/tag5737.xml><?xml version="1.0" encoding="utf-8"?>
<p:tagLst xmlns:p="http://schemas.openxmlformats.org/presentationml/2006/main">
  <p:tag name="POWER_USER_DIAGRAM_CIRCULAR_ARROW_KEY" val="POWER_USER_DIAGRAM_CIRCULAR_ARROW_VALUE_27"/>
</p:tagLst>
</file>

<file path=ppt/tags/tag5738.xml><?xml version="1.0" encoding="utf-8"?>
<p:tagLst xmlns:p="http://schemas.openxmlformats.org/presentationml/2006/main">
  <p:tag name="POWER_USER_DIAGRAM_CIRCULAR_ARROW_KEY" val="POWER_USER_DIAGRAM_CIRCULAR_ARROW_VALUE_28"/>
</p:tagLst>
</file>

<file path=ppt/tags/tag5739.xml><?xml version="1.0" encoding="utf-8"?>
<p:tagLst xmlns:p="http://schemas.openxmlformats.org/presentationml/2006/main">
  <p:tag name="POWER_USER_DIAGRAM_CIRCULAR_ARROW_KEY" val="POWER_USER_DIAGRAM_CIRCULAR_ARROW_VALUE_29"/>
</p:tagLst>
</file>

<file path=ppt/tags/tag574.xml><?xml version="1.0" encoding="utf-8"?>
<p:tagLst xmlns:p="http://schemas.openxmlformats.org/presentationml/2006/main">
  <p:tag name="POWER_USER_DIAGRAM_CIRCULAR_ARROW_KEY" val="POWER_USER_DIAGRAM_CIRCULAR_ARROW_VALUE_20"/>
</p:tagLst>
</file>

<file path=ppt/tags/tag5740.xml><?xml version="1.0" encoding="utf-8"?>
<p:tagLst xmlns:p="http://schemas.openxmlformats.org/presentationml/2006/main">
  <p:tag name="POWER_USER_DIAGRAM_CIRCULAR_ARROW_KEY" val="POWER_USER_DIAGRAM_CIRCULAR_ARROW_VALUE_30"/>
</p:tagLst>
</file>

<file path=ppt/tags/tag5741.xml><?xml version="1.0" encoding="utf-8"?>
<p:tagLst xmlns:p="http://schemas.openxmlformats.org/presentationml/2006/main">
  <p:tag name="POWER_USER_DIAGRAM_CIRCULAR_ARROW_KEY" val="POWER_USER_DIAGRAM_CIRCULAR_ARROW_VALUE_31"/>
</p:tagLst>
</file>

<file path=ppt/tags/tag5742.xml><?xml version="1.0" encoding="utf-8"?>
<p:tagLst xmlns:p="http://schemas.openxmlformats.org/presentationml/2006/main">
  <p:tag name="POWER_USER_DIAGRAM_CIRCULAR_ARROW_KEY" val="POWER_USER_DIAGRAM_CIRCULAR_ARROW_VALUE_32"/>
</p:tagLst>
</file>

<file path=ppt/tags/tag5743.xml><?xml version="1.0" encoding="utf-8"?>
<p:tagLst xmlns:p="http://schemas.openxmlformats.org/presentationml/2006/main">
  <p:tag name="POWER_USER_DIAGRAM_CIRCULAR_ARROW_KEY" val="POWER_USER_DIAGRAM_CIRCULAR_ARROW_VALUE_33"/>
</p:tagLst>
</file>

<file path=ppt/tags/tag5744.xml><?xml version="1.0" encoding="utf-8"?>
<p:tagLst xmlns:p="http://schemas.openxmlformats.org/presentationml/2006/main">
  <p:tag name="POWER_USER_DIAGRAM_CIRCULAR_ARROW_KEY" val="POWER_USER_DIAGRAM_CIRCULAR_ARROW_VALUE_34"/>
</p:tagLst>
</file>

<file path=ppt/tags/tag5745.xml><?xml version="1.0" encoding="utf-8"?>
<p:tagLst xmlns:p="http://schemas.openxmlformats.org/presentationml/2006/main">
  <p:tag name="POWER_USER_DIAGRAM_CIRCULAR_ARROW_KEY" val="POWER_USER_DIAGRAM_CIRCULAR_ARROW_VALUE_35"/>
</p:tagLst>
</file>

<file path=ppt/tags/tag5746.xml><?xml version="1.0" encoding="utf-8"?>
<p:tagLst xmlns:p="http://schemas.openxmlformats.org/presentationml/2006/main">
  <p:tag name="POWER_USER_DIAGRAM_CIRCULAR_ARROW_KEY" val="POWER_USER_DIAGRAM_CIRCULAR_ARROW_VALUE_36"/>
</p:tagLst>
</file>

<file path=ppt/tags/tag5747.xml><?xml version="1.0" encoding="utf-8"?>
<p:tagLst xmlns:p="http://schemas.openxmlformats.org/presentationml/2006/main">
  <p:tag name="POWER_USER_DIAGRAM_CIRCULAR_ARROW_KEY" val="POWER_USER_DIAGRAM_CIRCULAR_ARROW_VALUE_37"/>
</p:tagLst>
</file>

<file path=ppt/tags/tag5748.xml><?xml version="1.0" encoding="utf-8"?>
<p:tagLst xmlns:p="http://schemas.openxmlformats.org/presentationml/2006/main">
  <p:tag name="POWER_USER_DIAGRAM_CIRCULAR_ARROW_KEY" val="POWER_USER_DIAGRAM_CIRCULAR_ARROW_VALUE_38"/>
</p:tagLst>
</file>

<file path=ppt/tags/tag5749.xml><?xml version="1.0" encoding="utf-8"?>
<p:tagLst xmlns:p="http://schemas.openxmlformats.org/presentationml/2006/main">
  <p:tag name="POWER_USER_DIAGRAM_CIRCULAR_ARROW_KEY" val="POWER_USER_DIAGRAM_CIRCULAR_ARROW_VALUE_39"/>
</p:tagLst>
</file>

<file path=ppt/tags/tag575.xml><?xml version="1.0" encoding="utf-8"?>
<p:tagLst xmlns:p="http://schemas.openxmlformats.org/presentationml/2006/main">
  <p:tag name="POWER_USER_DIAGRAM_CIRCULAR_ARROW_KEY" val="POWER_USER_DIAGRAM_CIRCULAR_ARROW_VALUE_21"/>
</p:tagLst>
</file>

<file path=ppt/tags/tag5750.xml><?xml version="1.0" encoding="utf-8"?>
<p:tagLst xmlns:p="http://schemas.openxmlformats.org/presentationml/2006/main">
  <p:tag name="POWER_USER_DIAGRAM_CIRCULAR_ARROW_KEY" val="POWER_USER_DIAGRAM_CIRCULAR_ARROW_VALUE_40"/>
</p:tagLst>
</file>

<file path=ppt/tags/tag5751.xml><?xml version="1.0" encoding="utf-8"?>
<p:tagLst xmlns:p="http://schemas.openxmlformats.org/presentationml/2006/main">
  <p:tag name="POWER_USER_DIAGRAM_CIRCULAR_ARROW_KEY" val="POWER_USER_DIAGRAM_CIRCULAR_ARROW_VALUE_41"/>
</p:tagLst>
</file>

<file path=ppt/tags/tag5752.xml><?xml version="1.0" encoding="utf-8"?>
<p:tagLst xmlns:p="http://schemas.openxmlformats.org/presentationml/2006/main">
  <p:tag name="POWER_USER_DIAGRAM_CIRCULAR_ARROW_KEY" val="POWER_USER_DIAGRAM_CIRCULAR_ARROW_VALUE_42"/>
</p:tagLst>
</file>

<file path=ppt/tags/tag5753.xml><?xml version="1.0" encoding="utf-8"?>
<p:tagLst xmlns:p="http://schemas.openxmlformats.org/presentationml/2006/main">
  <p:tag name="POWER_USER_DIAGRAM_CIRCULAR_ARROW_KEY" val="POWER_USER_DIAGRAM_CIRCULAR_ARROW_VALUE_43"/>
</p:tagLst>
</file>

<file path=ppt/tags/tag5754.xml><?xml version="1.0" encoding="utf-8"?>
<p:tagLst xmlns:p="http://schemas.openxmlformats.org/presentationml/2006/main">
  <p:tag name="POWER_USER_DIAGRAM_CIRCULAR_ARROW_KEY" val="POWER_USER_DIAGRAM_CIRCULAR_ARROW_VALUE_44"/>
</p:tagLst>
</file>

<file path=ppt/tags/tag5755.xml><?xml version="1.0" encoding="utf-8"?>
<p:tagLst xmlns:p="http://schemas.openxmlformats.org/presentationml/2006/main">
  <p:tag name="POWER_USER_DIAGRAM_CIRCULAR_ARROW_KEY" val="POWER_USER_DIAGRAM_CIRCULAR_ARROW_VALUE_45"/>
</p:tagLst>
</file>

<file path=ppt/tags/tag5756.xml><?xml version="1.0" encoding="utf-8"?>
<p:tagLst xmlns:p="http://schemas.openxmlformats.org/presentationml/2006/main">
  <p:tag name="POWER_USER_DIAGRAM_CIRCULAR_ARROW_KEY" val="POWER_USER_DIAGRAM_CIRCULAR_ARROW_VALUE_46"/>
</p:tagLst>
</file>

<file path=ppt/tags/tag5757.xml><?xml version="1.0" encoding="utf-8"?>
<p:tagLst xmlns:p="http://schemas.openxmlformats.org/presentationml/2006/main">
  <p:tag name="POWER_USER_DIAGRAM_CIRCULAR_ARROW_KEY" val="POWER_USER_DIAGRAM_CIRCULAR_ARROW_VALUE_47"/>
</p:tagLst>
</file>

<file path=ppt/tags/tag5758.xml><?xml version="1.0" encoding="utf-8"?>
<p:tagLst xmlns:p="http://schemas.openxmlformats.org/presentationml/2006/main">
  <p:tag name="POWER_USER_DIAGRAM_CIRCULAR_ARROW_KEY" val="POWER_USER_DIAGRAM_CIRCULAR_ARROW_VALUE_48"/>
</p:tagLst>
</file>

<file path=ppt/tags/tag5759.xml><?xml version="1.0" encoding="utf-8"?>
<p:tagLst xmlns:p="http://schemas.openxmlformats.org/presentationml/2006/main">
  <p:tag name="POWER_USER_DIAGRAM_CIRCULAR_ARROW_KEY" val="POWER_USER_DIAGRAM_CIRCULAR_ARROW_VALUE_49"/>
</p:tagLst>
</file>

<file path=ppt/tags/tag576.xml><?xml version="1.0" encoding="utf-8"?>
<p:tagLst xmlns:p="http://schemas.openxmlformats.org/presentationml/2006/main">
  <p:tag name="POWER_USER_DIAGRAM_CIRCULAR_ARROW_KEY" val="POWER_USER_DIAGRAM_CIRCULAR_ARROW_VALUE_22"/>
</p:tagLst>
</file>

<file path=ppt/tags/tag5760.xml><?xml version="1.0" encoding="utf-8"?>
<p:tagLst xmlns:p="http://schemas.openxmlformats.org/presentationml/2006/main">
  <p:tag name="POWER_USER_DIAGRAM_CIRCULAR_ARROW_KEY" val="POWER_USER_DIAGRAM_CIRCULAR_ARROW_VALUE_50"/>
</p:tagLst>
</file>

<file path=ppt/tags/tag5761.xml><?xml version="1.0" encoding="utf-8"?>
<p:tagLst xmlns:p="http://schemas.openxmlformats.org/presentationml/2006/main">
  <p:tag name="POWER_USER_DIAGRAM_CIRCULAR_ARROW_KEY" val="POWER_USER_DIAGRAM_CIRCULAR_ARROW_VALUE_5"/>
</p:tagLst>
</file>

<file path=ppt/tags/tag5762.xml><?xml version="1.0" encoding="utf-8"?>
<p:tagLst xmlns:p="http://schemas.openxmlformats.org/presentationml/2006/main">
  <p:tag name="POWER_USER_DIAGRAM_CIRCULAR_ARROW_KEY" val="POWER_USER_DIAGRAM_CIRCULAR_ARROW_VALUE_6"/>
</p:tagLst>
</file>

<file path=ppt/tags/tag5763.xml><?xml version="1.0" encoding="utf-8"?>
<p:tagLst xmlns:p="http://schemas.openxmlformats.org/presentationml/2006/main">
  <p:tag name="POWER_USER_DIAGRAM_CIRCULAR_ARROW_KEY" val="POWER_USER_DIAGRAM_CIRCULAR_ARROW_VALUE_7"/>
</p:tagLst>
</file>

<file path=ppt/tags/tag5764.xml><?xml version="1.0" encoding="utf-8"?>
<p:tagLst xmlns:p="http://schemas.openxmlformats.org/presentationml/2006/main">
  <p:tag name="POWER_USER_DIAGRAM_CIRCULAR_ARROW_KEY" val="POWER_USER_DIAGRAM_CIRCULAR_ARROW_VALUE_8"/>
</p:tagLst>
</file>

<file path=ppt/tags/tag5765.xml><?xml version="1.0" encoding="utf-8"?>
<p:tagLst xmlns:p="http://schemas.openxmlformats.org/presentationml/2006/main">
  <p:tag name="POWER_USER_DIAGRAM_CIRCULAR_ARROW_KEY" val="POWER_USER_DIAGRAM_CIRCULAR_ARROW_VALUE_9"/>
</p:tagLst>
</file>

<file path=ppt/tags/tag5766.xml><?xml version="1.0" encoding="utf-8"?>
<p:tagLst xmlns:p="http://schemas.openxmlformats.org/presentationml/2006/main">
  <p:tag name="POWER_USER_DIAGRAM_CIRCULAR_ARROW_KEY" val="POWER_USER_DIAGRAM_CIRCULAR_ARROW_VALUE_10"/>
</p:tagLst>
</file>

<file path=ppt/tags/tag5767.xml><?xml version="1.0" encoding="utf-8"?>
<p:tagLst xmlns:p="http://schemas.openxmlformats.org/presentationml/2006/main">
  <p:tag name="POWER_USER_DIAGRAM_CIRCULAR_ARROW_KEY" val="POWER_USER_DIAGRAM_CIRCULAR_ARROW_VALUE_11"/>
</p:tagLst>
</file>

<file path=ppt/tags/tag5768.xml><?xml version="1.0" encoding="utf-8"?>
<p:tagLst xmlns:p="http://schemas.openxmlformats.org/presentationml/2006/main">
  <p:tag name="POWER_USER_DIAGRAM_CIRCULAR_ARROW_KEY" val="POWER_USER_DIAGRAM_CIRCULAR_ARROW_VALUE_12"/>
</p:tagLst>
</file>

<file path=ppt/tags/tag5769.xml><?xml version="1.0" encoding="utf-8"?>
<p:tagLst xmlns:p="http://schemas.openxmlformats.org/presentationml/2006/main">
  <p:tag name="POWER_USER_DIAGRAM_CIRCULAR_ARROW_KEY" val="POWER_USER_DIAGRAM_CIRCULAR_ARROW_VALUE_13"/>
</p:tagLst>
</file>

<file path=ppt/tags/tag577.xml><?xml version="1.0" encoding="utf-8"?>
<p:tagLst xmlns:p="http://schemas.openxmlformats.org/presentationml/2006/main">
  <p:tag name="POWER_USER_DIAGRAM_CIRCULAR_ARROW_KEY" val="POWER_USER_DIAGRAM_CIRCULAR_ARROW_VALUE_23"/>
</p:tagLst>
</file>

<file path=ppt/tags/tag5770.xml><?xml version="1.0" encoding="utf-8"?>
<p:tagLst xmlns:p="http://schemas.openxmlformats.org/presentationml/2006/main">
  <p:tag name="POWER_USER_DIAGRAM_CIRCULAR_ARROW_KEY" val="POWER_USER_DIAGRAM_CIRCULAR_ARROW_VALUE_14"/>
</p:tagLst>
</file>

<file path=ppt/tags/tag5771.xml><?xml version="1.0" encoding="utf-8"?>
<p:tagLst xmlns:p="http://schemas.openxmlformats.org/presentationml/2006/main">
  <p:tag name="POWER_USER_DIAGRAM_CIRCULAR_ARROW_KEY" val="POWER_USER_DIAGRAM_CIRCULAR_ARROW_VALUE_15"/>
</p:tagLst>
</file>

<file path=ppt/tags/tag5772.xml><?xml version="1.0" encoding="utf-8"?>
<p:tagLst xmlns:p="http://schemas.openxmlformats.org/presentationml/2006/main">
  <p:tag name="POWER_USER_DIAGRAM_CIRCULAR_ARROW_KEY" val="POWER_USER_DIAGRAM_CIRCULAR_ARROW_VALUE_16"/>
</p:tagLst>
</file>

<file path=ppt/tags/tag5773.xml><?xml version="1.0" encoding="utf-8"?>
<p:tagLst xmlns:p="http://schemas.openxmlformats.org/presentationml/2006/main">
  <p:tag name="POWER_USER_DIAGRAM_CIRCULAR_ARROW_KEY" val="POWER_USER_DIAGRAM_CIRCULAR_ARROW_VALUE_17"/>
</p:tagLst>
</file>

<file path=ppt/tags/tag5774.xml><?xml version="1.0" encoding="utf-8"?>
<p:tagLst xmlns:p="http://schemas.openxmlformats.org/presentationml/2006/main">
  <p:tag name="POWER_USER_DIAGRAM_CIRCULAR_ARROW_KEY" val="POWER_USER_DIAGRAM_CIRCULAR_ARROW_VALUE_18"/>
</p:tagLst>
</file>

<file path=ppt/tags/tag5775.xml><?xml version="1.0" encoding="utf-8"?>
<p:tagLst xmlns:p="http://schemas.openxmlformats.org/presentationml/2006/main">
  <p:tag name="POWER_USER_DIAGRAM_CIRCULAR_ARROW_KEY" val="POWER_USER_DIAGRAM_CIRCULAR_ARROW_VALUE_19"/>
</p:tagLst>
</file>

<file path=ppt/tags/tag5776.xml><?xml version="1.0" encoding="utf-8"?>
<p:tagLst xmlns:p="http://schemas.openxmlformats.org/presentationml/2006/main">
  <p:tag name="POWER_USER_DIAGRAM_CIRCULAR_ARROW_KEY" val="POWER_USER_DIAGRAM_CIRCULAR_ARROW_VALUE_20"/>
</p:tagLst>
</file>

<file path=ppt/tags/tag5777.xml><?xml version="1.0" encoding="utf-8"?>
<p:tagLst xmlns:p="http://schemas.openxmlformats.org/presentationml/2006/main">
  <p:tag name="POWER_USER_DIAGRAM_CIRCULAR_ARROW_KEY" val="POWER_USER_DIAGRAM_CIRCULAR_ARROW_VALUE_21"/>
</p:tagLst>
</file>

<file path=ppt/tags/tag5778.xml><?xml version="1.0" encoding="utf-8"?>
<p:tagLst xmlns:p="http://schemas.openxmlformats.org/presentationml/2006/main">
  <p:tag name="POWER_USER_DIAGRAM_CIRCULAR_ARROW_KEY" val="POWER_USER_DIAGRAM_CIRCULAR_ARROW_VALUE_22"/>
</p:tagLst>
</file>

<file path=ppt/tags/tag5779.xml><?xml version="1.0" encoding="utf-8"?>
<p:tagLst xmlns:p="http://schemas.openxmlformats.org/presentationml/2006/main">
  <p:tag name="POWER_USER_DIAGRAM_CIRCULAR_ARROW_KEY" val="POWER_USER_DIAGRAM_CIRCULAR_ARROW_VALUE_23"/>
</p:tagLst>
</file>

<file path=ppt/tags/tag578.xml><?xml version="1.0" encoding="utf-8"?>
<p:tagLst xmlns:p="http://schemas.openxmlformats.org/presentationml/2006/main">
  <p:tag name="POWER_USER_DIAGRAM_CIRCULAR_ARROW_KEY" val="POWER_USER_DIAGRAM_CIRCULAR_ARROW_VALUE_24"/>
</p:tagLst>
</file>

<file path=ppt/tags/tag5780.xml><?xml version="1.0" encoding="utf-8"?>
<p:tagLst xmlns:p="http://schemas.openxmlformats.org/presentationml/2006/main">
  <p:tag name="POWER_USER_DIAGRAM_CIRCULAR_ARROW_KEY" val="POWER_USER_DIAGRAM_CIRCULAR_ARROW_VALUE_24"/>
</p:tagLst>
</file>

<file path=ppt/tags/tag5781.xml><?xml version="1.0" encoding="utf-8"?>
<p:tagLst xmlns:p="http://schemas.openxmlformats.org/presentationml/2006/main">
  <p:tag name="POWER_USER_DIAGRAM_CIRCULAR_ARROW_KEY" val="POWER_USER_DIAGRAM_CIRCULAR_ARROW_VALUE_25"/>
</p:tagLst>
</file>

<file path=ppt/tags/tag5782.xml><?xml version="1.0" encoding="utf-8"?>
<p:tagLst xmlns:p="http://schemas.openxmlformats.org/presentationml/2006/main">
  <p:tag name="POWER_USER_DIAGRAM_CIRCULAR_ARROW_KEY" val="POWER_USER_DIAGRAM_CIRCULAR_ARROW_VALUE_26"/>
</p:tagLst>
</file>

<file path=ppt/tags/tag5783.xml><?xml version="1.0" encoding="utf-8"?>
<p:tagLst xmlns:p="http://schemas.openxmlformats.org/presentationml/2006/main">
  <p:tag name="POWER_USER_DIAGRAM_CIRCULAR_ARROW_KEY" val="POWER_USER_DIAGRAM_CIRCULAR_ARROW_VALUE_27"/>
</p:tagLst>
</file>

<file path=ppt/tags/tag5784.xml><?xml version="1.0" encoding="utf-8"?>
<p:tagLst xmlns:p="http://schemas.openxmlformats.org/presentationml/2006/main">
  <p:tag name="POWER_USER_DIAGRAM_CIRCULAR_ARROW_KEY" val="POWER_USER_DIAGRAM_CIRCULAR_ARROW_VALUE_28"/>
</p:tagLst>
</file>

<file path=ppt/tags/tag5785.xml><?xml version="1.0" encoding="utf-8"?>
<p:tagLst xmlns:p="http://schemas.openxmlformats.org/presentationml/2006/main">
  <p:tag name="POWER_USER_DIAGRAM_CIRCULAR_ARROW_KEY" val="POWER_USER_DIAGRAM_CIRCULAR_ARROW_VALUE_29"/>
</p:tagLst>
</file>

<file path=ppt/tags/tag5786.xml><?xml version="1.0" encoding="utf-8"?>
<p:tagLst xmlns:p="http://schemas.openxmlformats.org/presentationml/2006/main">
  <p:tag name="POWER_USER_DIAGRAM_CIRCULAR_ARROW_KEY" val="POWER_USER_DIAGRAM_CIRCULAR_ARROW_VALUE_30"/>
</p:tagLst>
</file>

<file path=ppt/tags/tag5787.xml><?xml version="1.0" encoding="utf-8"?>
<p:tagLst xmlns:p="http://schemas.openxmlformats.org/presentationml/2006/main">
  <p:tag name="POWER_USER_DIAGRAM_CIRCULAR_ARROW_KEY" val="POWER_USER_DIAGRAM_CIRCULAR_ARROW_VALUE_31"/>
</p:tagLst>
</file>

<file path=ppt/tags/tag5788.xml><?xml version="1.0" encoding="utf-8"?>
<p:tagLst xmlns:p="http://schemas.openxmlformats.org/presentationml/2006/main">
  <p:tag name="POWER_USER_DIAGRAM_CIRCULAR_ARROW_KEY" val="POWER_USER_DIAGRAM_CIRCULAR_ARROW_VALUE_32"/>
</p:tagLst>
</file>

<file path=ppt/tags/tag5789.xml><?xml version="1.0" encoding="utf-8"?>
<p:tagLst xmlns:p="http://schemas.openxmlformats.org/presentationml/2006/main">
  <p:tag name="POWER_USER_DIAGRAM_CIRCULAR_ARROW_KEY" val="POWER_USER_DIAGRAM_CIRCULAR_ARROW_VALUE_33"/>
</p:tagLst>
</file>

<file path=ppt/tags/tag579.xml><?xml version="1.0" encoding="utf-8"?>
<p:tagLst xmlns:p="http://schemas.openxmlformats.org/presentationml/2006/main">
  <p:tag name="POWER_USER_DIAGRAM_CIRCULAR_ARROW_KEY" val="POWER_USER_DIAGRAM_CIRCULAR_ARROW_VALUE_25"/>
</p:tagLst>
</file>

<file path=ppt/tags/tag5790.xml><?xml version="1.0" encoding="utf-8"?>
<p:tagLst xmlns:p="http://schemas.openxmlformats.org/presentationml/2006/main">
  <p:tag name="POWER_USER_DIAGRAM_CIRCULAR_ARROW_KEY" val="POWER_USER_DIAGRAM_CIRCULAR_ARROW_VALUE_34"/>
</p:tagLst>
</file>

<file path=ppt/tags/tag5791.xml><?xml version="1.0" encoding="utf-8"?>
<p:tagLst xmlns:p="http://schemas.openxmlformats.org/presentationml/2006/main">
  <p:tag name="POWER_USER_DIAGRAM_CIRCULAR_ARROW_KEY" val="POWER_USER_DIAGRAM_CIRCULAR_ARROW_VALUE_35"/>
</p:tagLst>
</file>

<file path=ppt/tags/tag5792.xml><?xml version="1.0" encoding="utf-8"?>
<p:tagLst xmlns:p="http://schemas.openxmlformats.org/presentationml/2006/main">
  <p:tag name="POWER_USER_DIAGRAM_CIRCULAR_ARROW_KEY" val="POWER_USER_DIAGRAM_CIRCULAR_ARROW_VALUE_36"/>
</p:tagLst>
</file>

<file path=ppt/tags/tag5793.xml><?xml version="1.0" encoding="utf-8"?>
<p:tagLst xmlns:p="http://schemas.openxmlformats.org/presentationml/2006/main">
  <p:tag name="POWER_USER_DIAGRAM_CIRCULAR_ARROW_KEY" val="POWER_USER_DIAGRAM_CIRCULAR_ARROW_VALUE_37"/>
</p:tagLst>
</file>

<file path=ppt/tags/tag5794.xml><?xml version="1.0" encoding="utf-8"?>
<p:tagLst xmlns:p="http://schemas.openxmlformats.org/presentationml/2006/main">
  <p:tag name="POWER_USER_DIAGRAM_CIRCULAR_ARROW_KEY" val="POWER_USER_DIAGRAM_CIRCULAR_ARROW_VALUE_38"/>
</p:tagLst>
</file>

<file path=ppt/tags/tag5795.xml><?xml version="1.0" encoding="utf-8"?>
<p:tagLst xmlns:p="http://schemas.openxmlformats.org/presentationml/2006/main">
  <p:tag name="POWER_USER_DIAGRAM_CIRCULAR_ARROW_KEY" val="POWER_USER_DIAGRAM_CIRCULAR_ARROW_VALUE_39"/>
</p:tagLst>
</file>

<file path=ppt/tags/tag5796.xml><?xml version="1.0" encoding="utf-8"?>
<p:tagLst xmlns:p="http://schemas.openxmlformats.org/presentationml/2006/main">
  <p:tag name="POWER_USER_DIAGRAM_CIRCULAR_ARROW_KEY" val="POWER_USER_DIAGRAM_CIRCULAR_ARROW_VALUE_40"/>
</p:tagLst>
</file>

<file path=ppt/tags/tag5797.xml><?xml version="1.0" encoding="utf-8"?>
<p:tagLst xmlns:p="http://schemas.openxmlformats.org/presentationml/2006/main">
  <p:tag name="POWER_USER_DIAGRAM_CIRCULAR_ARROW_KEY" val="POWER_USER_DIAGRAM_CIRCULAR_ARROW_VALUE_41"/>
</p:tagLst>
</file>

<file path=ppt/tags/tag5798.xml><?xml version="1.0" encoding="utf-8"?>
<p:tagLst xmlns:p="http://schemas.openxmlformats.org/presentationml/2006/main">
  <p:tag name="POWER_USER_DIAGRAM_CIRCULAR_ARROW_KEY" val="POWER_USER_DIAGRAM_CIRCULAR_ARROW_VALUE_42"/>
</p:tagLst>
</file>

<file path=ppt/tags/tag5799.xml><?xml version="1.0" encoding="utf-8"?>
<p:tagLst xmlns:p="http://schemas.openxmlformats.org/presentationml/2006/main">
  <p:tag name="POWER_USER_DIAGRAM_CIRCULAR_ARROW_KEY" val="POWER_USER_DIAGRAM_CIRCULAR_ARROW_VALUE_43"/>
</p:tagLst>
</file>

<file path=ppt/tags/tag58.xml><?xml version="1.0" encoding="utf-8"?>
<p:tagLst xmlns:p="http://schemas.openxmlformats.org/presentationml/2006/main">
  <p:tag name="POWER_USER_DIAGRAM_CIRCULAR_ARROW_KEY" val="POWER_USER_DIAGRAM_CIRCULAR_ARROW_VALUE_14"/>
</p:tagLst>
</file>

<file path=ppt/tags/tag580.xml><?xml version="1.0" encoding="utf-8"?>
<p:tagLst xmlns:p="http://schemas.openxmlformats.org/presentationml/2006/main">
  <p:tag name="POWER_USER_DIAGRAM_CIRCULAR_ARROW_KEY" val="POWER_USER_DIAGRAM_CIRCULAR_ARROW_VALUE_26"/>
</p:tagLst>
</file>

<file path=ppt/tags/tag5800.xml><?xml version="1.0" encoding="utf-8"?>
<p:tagLst xmlns:p="http://schemas.openxmlformats.org/presentationml/2006/main">
  <p:tag name="POWER_USER_DIAGRAM_CIRCULAR_ARROW_KEY" val="POWER_USER_DIAGRAM_CIRCULAR_ARROW_VALUE_44"/>
</p:tagLst>
</file>

<file path=ppt/tags/tag5801.xml><?xml version="1.0" encoding="utf-8"?>
<p:tagLst xmlns:p="http://schemas.openxmlformats.org/presentationml/2006/main">
  <p:tag name="POWER_USER_DIAGRAM_CIRCULAR_ARROW_KEY" val="POWER_USER_DIAGRAM_CIRCULAR_ARROW_VALUE_45"/>
</p:tagLst>
</file>

<file path=ppt/tags/tag5802.xml><?xml version="1.0" encoding="utf-8"?>
<p:tagLst xmlns:p="http://schemas.openxmlformats.org/presentationml/2006/main">
  <p:tag name="POWER_USER_DIAGRAM_CIRCULAR_ARROW_KEY" val="POWER_USER_DIAGRAM_CIRCULAR_ARROW_VALUE_46"/>
</p:tagLst>
</file>

<file path=ppt/tags/tag5803.xml><?xml version="1.0" encoding="utf-8"?>
<p:tagLst xmlns:p="http://schemas.openxmlformats.org/presentationml/2006/main">
  <p:tag name="POWER_USER_DIAGRAM_CIRCULAR_ARROW_KEY" val="POWER_USER_DIAGRAM_CIRCULAR_ARROW_VALUE_47"/>
</p:tagLst>
</file>

<file path=ppt/tags/tag5804.xml><?xml version="1.0" encoding="utf-8"?>
<p:tagLst xmlns:p="http://schemas.openxmlformats.org/presentationml/2006/main">
  <p:tag name="POWER_USER_DIAGRAM_CIRCULAR_ARROW_KEY" val="POWER_USER_DIAGRAM_CIRCULAR_ARROW_VALUE_48"/>
</p:tagLst>
</file>

<file path=ppt/tags/tag5805.xml><?xml version="1.0" encoding="utf-8"?>
<p:tagLst xmlns:p="http://schemas.openxmlformats.org/presentationml/2006/main">
  <p:tag name="POWER_USER_DIAGRAM_CIRCULAR_ARROW_KEY" val="POWER_USER_DIAGRAM_CIRCULAR_ARROW_VALUE_49"/>
</p:tagLst>
</file>

<file path=ppt/tags/tag5806.xml><?xml version="1.0" encoding="utf-8"?>
<p:tagLst xmlns:p="http://schemas.openxmlformats.org/presentationml/2006/main">
  <p:tag name="POWER_USER_DIAGRAM_CIRCULAR_ARROW_KEY" val="POWER_USER_DIAGRAM_CIRCULAR_ARROW_VALUE_50"/>
</p:tagLst>
</file>

<file path=ppt/tags/tag5807.xml><?xml version="1.0" encoding="utf-8"?>
<p:tagLst xmlns:p="http://schemas.openxmlformats.org/presentationml/2006/main">
  <p:tag name="POWER_USER_DIAGRAM_CIRCULAR_ARROW_KEY" val="POWER_USER_DIAGRAM_CIRCULAR_ARROW_VALUE_5"/>
</p:tagLst>
</file>

<file path=ppt/tags/tag5808.xml><?xml version="1.0" encoding="utf-8"?>
<p:tagLst xmlns:p="http://schemas.openxmlformats.org/presentationml/2006/main">
  <p:tag name="POWER_USER_DIAGRAM_CIRCULAR_ARROW_KEY" val="POWER_USER_DIAGRAM_CIRCULAR_ARROW_VALUE_6"/>
</p:tagLst>
</file>

<file path=ppt/tags/tag5809.xml><?xml version="1.0" encoding="utf-8"?>
<p:tagLst xmlns:p="http://schemas.openxmlformats.org/presentationml/2006/main">
  <p:tag name="POWER_USER_DIAGRAM_CIRCULAR_ARROW_KEY" val="POWER_USER_DIAGRAM_CIRCULAR_ARROW_VALUE_7"/>
</p:tagLst>
</file>

<file path=ppt/tags/tag581.xml><?xml version="1.0" encoding="utf-8"?>
<p:tagLst xmlns:p="http://schemas.openxmlformats.org/presentationml/2006/main">
  <p:tag name="POWER_USER_DIAGRAM_CIRCULAR_ARROW_KEY" val="POWER_USER_DIAGRAM_CIRCULAR_ARROW_VALUE_27"/>
</p:tagLst>
</file>

<file path=ppt/tags/tag5810.xml><?xml version="1.0" encoding="utf-8"?>
<p:tagLst xmlns:p="http://schemas.openxmlformats.org/presentationml/2006/main">
  <p:tag name="POWER_USER_DIAGRAM_CIRCULAR_ARROW_KEY" val="POWER_USER_DIAGRAM_CIRCULAR_ARROW_VALUE_8"/>
</p:tagLst>
</file>

<file path=ppt/tags/tag5811.xml><?xml version="1.0" encoding="utf-8"?>
<p:tagLst xmlns:p="http://schemas.openxmlformats.org/presentationml/2006/main">
  <p:tag name="POWER_USER_DIAGRAM_CIRCULAR_ARROW_KEY" val="POWER_USER_DIAGRAM_CIRCULAR_ARROW_VALUE_9"/>
</p:tagLst>
</file>

<file path=ppt/tags/tag5812.xml><?xml version="1.0" encoding="utf-8"?>
<p:tagLst xmlns:p="http://schemas.openxmlformats.org/presentationml/2006/main">
  <p:tag name="POWER_USER_DIAGRAM_CIRCULAR_ARROW_KEY" val="POWER_USER_DIAGRAM_CIRCULAR_ARROW_VALUE_10"/>
</p:tagLst>
</file>

<file path=ppt/tags/tag5813.xml><?xml version="1.0" encoding="utf-8"?>
<p:tagLst xmlns:p="http://schemas.openxmlformats.org/presentationml/2006/main">
  <p:tag name="POWER_USER_DIAGRAM_CIRCULAR_ARROW_KEY" val="POWER_USER_DIAGRAM_CIRCULAR_ARROW_VALUE_11"/>
</p:tagLst>
</file>

<file path=ppt/tags/tag5814.xml><?xml version="1.0" encoding="utf-8"?>
<p:tagLst xmlns:p="http://schemas.openxmlformats.org/presentationml/2006/main">
  <p:tag name="POWER_USER_DIAGRAM_CIRCULAR_ARROW_KEY" val="POWER_USER_DIAGRAM_CIRCULAR_ARROW_VALUE_12"/>
</p:tagLst>
</file>

<file path=ppt/tags/tag5815.xml><?xml version="1.0" encoding="utf-8"?>
<p:tagLst xmlns:p="http://schemas.openxmlformats.org/presentationml/2006/main">
  <p:tag name="POWER_USER_DIAGRAM_CIRCULAR_ARROW_KEY" val="POWER_USER_DIAGRAM_CIRCULAR_ARROW_VALUE_13"/>
</p:tagLst>
</file>

<file path=ppt/tags/tag5816.xml><?xml version="1.0" encoding="utf-8"?>
<p:tagLst xmlns:p="http://schemas.openxmlformats.org/presentationml/2006/main">
  <p:tag name="POWER_USER_DIAGRAM_CIRCULAR_ARROW_KEY" val="POWER_USER_DIAGRAM_CIRCULAR_ARROW_VALUE_14"/>
</p:tagLst>
</file>

<file path=ppt/tags/tag5817.xml><?xml version="1.0" encoding="utf-8"?>
<p:tagLst xmlns:p="http://schemas.openxmlformats.org/presentationml/2006/main">
  <p:tag name="POWER_USER_DIAGRAM_CIRCULAR_ARROW_KEY" val="POWER_USER_DIAGRAM_CIRCULAR_ARROW_VALUE_15"/>
</p:tagLst>
</file>

<file path=ppt/tags/tag5818.xml><?xml version="1.0" encoding="utf-8"?>
<p:tagLst xmlns:p="http://schemas.openxmlformats.org/presentationml/2006/main">
  <p:tag name="POWER_USER_DIAGRAM_CIRCULAR_ARROW_KEY" val="POWER_USER_DIAGRAM_CIRCULAR_ARROW_VALUE_16"/>
</p:tagLst>
</file>

<file path=ppt/tags/tag5819.xml><?xml version="1.0" encoding="utf-8"?>
<p:tagLst xmlns:p="http://schemas.openxmlformats.org/presentationml/2006/main">
  <p:tag name="POWER_USER_DIAGRAM_CIRCULAR_ARROW_KEY" val="POWER_USER_DIAGRAM_CIRCULAR_ARROW_VALUE_17"/>
</p:tagLst>
</file>

<file path=ppt/tags/tag582.xml><?xml version="1.0" encoding="utf-8"?>
<p:tagLst xmlns:p="http://schemas.openxmlformats.org/presentationml/2006/main">
  <p:tag name="POWER_USER_DIAGRAM_CIRCULAR_ARROW_KEY" val="POWER_USER_DIAGRAM_CIRCULAR_ARROW_VALUE_28"/>
</p:tagLst>
</file>

<file path=ppt/tags/tag5820.xml><?xml version="1.0" encoding="utf-8"?>
<p:tagLst xmlns:p="http://schemas.openxmlformats.org/presentationml/2006/main">
  <p:tag name="POWER_USER_DIAGRAM_CIRCULAR_ARROW_KEY" val="POWER_USER_DIAGRAM_CIRCULAR_ARROW_VALUE_18"/>
</p:tagLst>
</file>

<file path=ppt/tags/tag5821.xml><?xml version="1.0" encoding="utf-8"?>
<p:tagLst xmlns:p="http://schemas.openxmlformats.org/presentationml/2006/main">
  <p:tag name="POWER_USER_DIAGRAM_CIRCULAR_ARROW_KEY" val="POWER_USER_DIAGRAM_CIRCULAR_ARROW_VALUE_19"/>
</p:tagLst>
</file>

<file path=ppt/tags/tag5822.xml><?xml version="1.0" encoding="utf-8"?>
<p:tagLst xmlns:p="http://schemas.openxmlformats.org/presentationml/2006/main">
  <p:tag name="POWER_USER_DIAGRAM_CIRCULAR_ARROW_KEY" val="POWER_USER_DIAGRAM_CIRCULAR_ARROW_VALUE_20"/>
</p:tagLst>
</file>

<file path=ppt/tags/tag5823.xml><?xml version="1.0" encoding="utf-8"?>
<p:tagLst xmlns:p="http://schemas.openxmlformats.org/presentationml/2006/main">
  <p:tag name="POWER_USER_DIAGRAM_CIRCULAR_ARROW_KEY" val="POWER_USER_DIAGRAM_CIRCULAR_ARROW_VALUE_21"/>
</p:tagLst>
</file>

<file path=ppt/tags/tag5824.xml><?xml version="1.0" encoding="utf-8"?>
<p:tagLst xmlns:p="http://schemas.openxmlformats.org/presentationml/2006/main">
  <p:tag name="POWER_USER_DIAGRAM_CIRCULAR_ARROW_KEY" val="POWER_USER_DIAGRAM_CIRCULAR_ARROW_VALUE_22"/>
</p:tagLst>
</file>

<file path=ppt/tags/tag5825.xml><?xml version="1.0" encoding="utf-8"?>
<p:tagLst xmlns:p="http://schemas.openxmlformats.org/presentationml/2006/main">
  <p:tag name="POWER_USER_DIAGRAM_CIRCULAR_ARROW_KEY" val="POWER_USER_DIAGRAM_CIRCULAR_ARROW_VALUE_23"/>
</p:tagLst>
</file>

<file path=ppt/tags/tag5826.xml><?xml version="1.0" encoding="utf-8"?>
<p:tagLst xmlns:p="http://schemas.openxmlformats.org/presentationml/2006/main">
  <p:tag name="POWER_USER_DIAGRAM_CIRCULAR_ARROW_KEY" val="POWER_USER_DIAGRAM_CIRCULAR_ARROW_VALUE_24"/>
</p:tagLst>
</file>

<file path=ppt/tags/tag5827.xml><?xml version="1.0" encoding="utf-8"?>
<p:tagLst xmlns:p="http://schemas.openxmlformats.org/presentationml/2006/main">
  <p:tag name="POWER_USER_DIAGRAM_CIRCULAR_ARROW_KEY" val="POWER_USER_DIAGRAM_CIRCULAR_ARROW_VALUE_25"/>
</p:tagLst>
</file>

<file path=ppt/tags/tag5828.xml><?xml version="1.0" encoding="utf-8"?>
<p:tagLst xmlns:p="http://schemas.openxmlformats.org/presentationml/2006/main">
  <p:tag name="POWER_USER_DIAGRAM_CIRCULAR_ARROW_KEY" val="POWER_USER_DIAGRAM_CIRCULAR_ARROW_VALUE_26"/>
</p:tagLst>
</file>

<file path=ppt/tags/tag5829.xml><?xml version="1.0" encoding="utf-8"?>
<p:tagLst xmlns:p="http://schemas.openxmlformats.org/presentationml/2006/main">
  <p:tag name="POWER_USER_DIAGRAM_CIRCULAR_ARROW_KEY" val="POWER_USER_DIAGRAM_CIRCULAR_ARROW_VALUE_27"/>
</p:tagLst>
</file>

<file path=ppt/tags/tag583.xml><?xml version="1.0" encoding="utf-8"?>
<p:tagLst xmlns:p="http://schemas.openxmlformats.org/presentationml/2006/main">
  <p:tag name="POWER_USER_DIAGRAM_CIRCULAR_ARROW_KEY" val="POWER_USER_DIAGRAM_CIRCULAR_ARROW_VALUE_29"/>
</p:tagLst>
</file>

<file path=ppt/tags/tag5830.xml><?xml version="1.0" encoding="utf-8"?>
<p:tagLst xmlns:p="http://schemas.openxmlformats.org/presentationml/2006/main">
  <p:tag name="POWER_USER_DIAGRAM_CIRCULAR_ARROW_KEY" val="POWER_USER_DIAGRAM_CIRCULAR_ARROW_VALUE_28"/>
</p:tagLst>
</file>

<file path=ppt/tags/tag5831.xml><?xml version="1.0" encoding="utf-8"?>
<p:tagLst xmlns:p="http://schemas.openxmlformats.org/presentationml/2006/main">
  <p:tag name="POWER_USER_DIAGRAM_CIRCULAR_ARROW_KEY" val="POWER_USER_DIAGRAM_CIRCULAR_ARROW_VALUE_29"/>
</p:tagLst>
</file>

<file path=ppt/tags/tag5832.xml><?xml version="1.0" encoding="utf-8"?>
<p:tagLst xmlns:p="http://schemas.openxmlformats.org/presentationml/2006/main">
  <p:tag name="POWER_USER_DIAGRAM_CIRCULAR_ARROW_KEY" val="POWER_USER_DIAGRAM_CIRCULAR_ARROW_VALUE_30"/>
</p:tagLst>
</file>

<file path=ppt/tags/tag5833.xml><?xml version="1.0" encoding="utf-8"?>
<p:tagLst xmlns:p="http://schemas.openxmlformats.org/presentationml/2006/main">
  <p:tag name="POWER_USER_DIAGRAM_CIRCULAR_ARROW_KEY" val="POWER_USER_DIAGRAM_CIRCULAR_ARROW_VALUE_31"/>
</p:tagLst>
</file>

<file path=ppt/tags/tag5834.xml><?xml version="1.0" encoding="utf-8"?>
<p:tagLst xmlns:p="http://schemas.openxmlformats.org/presentationml/2006/main">
  <p:tag name="POWER_USER_DIAGRAM_CIRCULAR_ARROW_KEY" val="POWER_USER_DIAGRAM_CIRCULAR_ARROW_VALUE_32"/>
</p:tagLst>
</file>

<file path=ppt/tags/tag5835.xml><?xml version="1.0" encoding="utf-8"?>
<p:tagLst xmlns:p="http://schemas.openxmlformats.org/presentationml/2006/main">
  <p:tag name="POWER_USER_DIAGRAM_CIRCULAR_ARROW_KEY" val="POWER_USER_DIAGRAM_CIRCULAR_ARROW_VALUE_33"/>
</p:tagLst>
</file>

<file path=ppt/tags/tag5836.xml><?xml version="1.0" encoding="utf-8"?>
<p:tagLst xmlns:p="http://schemas.openxmlformats.org/presentationml/2006/main">
  <p:tag name="POWER_USER_DIAGRAM_CIRCULAR_ARROW_KEY" val="POWER_USER_DIAGRAM_CIRCULAR_ARROW_VALUE_34"/>
</p:tagLst>
</file>

<file path=ppt/tags/tag5837.xml><?xml version="1.0" encoding="utf-8"?>
<p:tagLst xmlns:p="http://schemas.openxmlformats.org/presentationml/2006/main">
  <p:tag name="POWER_USER_DIAGRAM_CIRCULAR_ARROW_KEY" val="POWER_USER_DIAGRAM_CIRCULAR_ARROW_VALUE_35"/>
</p:tagLst>
</file>

<file path=ppt/tags/tag5838.xml><?xml version="1.0" encoding="utf-8"?>
<p:tagLst xmlns:p="http://schemas.openxmlformats.org/presentationml/2006/main">
  <p:tag name="POWER_USER_DIAGRAM_CIRCULAR_ARROW_KEY" val="POWER_USER_DIAGRAM_CIRCULAR_ARROW_VALUE_36"/>
</p:tagLst>
</file>

<file path=ppt/tags/tag5839.xml><?xml version="1.0" encoding="utf-8"?>
<p:tagLst xmlns:p="http://schemas.openxmlformats.org/presentationml/2006/main">
  <p:tag name="POWER_USER_DIAGRAM_CIRCULAR_ARROW_KEY" val="POWER_USER_DIAGRAM_CIRCULAR_ARROW_VALUE_37"/>
</p:tagLst>
</file>

<file path=ppt/tags/tag584.xml><?xml version="1.0" encoding="utf-8"?>
<p:tagLst xmlns:p="http://schemas.openxmlformats.org/presentationml/2006/main">
  <p:tag name="POWER_USER_DIAGRAM_CIRCULAR_ARROW_KEY" val="POWER_USER_DIAGRAM_CIRCULAR_ARROW_VALUE_30"/>
</p:tagLst>
</file>

<file path=ppt/tags/tag5840.xml><?xml version="1.0" encoding="utf-8"?>
<p:tagLst xmlns:p="http://schemas.openxmlformats.org/presentationml/2006/main">
  <p:tag name="POWER_USER_DIAGRAM_CIRCULAR_ARROW_KEY" val="POWER_USER_DIAGRAM_CIRCULAR_ARROW_VALUE_38"/>
</p:tagLst>
</file>

<file path=ppt/tags/tag5841.xml><?xml version="1.0" encoding="utf-8"?>
<p:tagLst xmlns:p="http://schemas.openxmlformats.org/presentationml/2006/main">
  <p:tag name="POWER_USER_DIAGRAM_CIRCULAR_ARROW_KEY" val="POWER_USER_DIAGRAM_CIRCULAR_ARROW_VALUE_39"/>
</p:tagLst>
</file>

<file path=ppt/tags/tag5842.xml><?xml version="1.0" encoding="utf-8"?>
<p:tagLst xmlns:p="http://schemas.openxmlformats.org/presentationml/2006/main">
  <p:tag name="POWER_USER_DIAGRAM_CIRCULAR_ARROW_KEY" val="POWER_USER_DIAGRAM_CIRCULAR_ARROW_VALUE_40"/>
</p:tagLst>
</file>

<file path=ppt/tags/tag5843.xml><?xml version="1.0" encoding="utf-8"?>
<p:tagLst xmlns:p="http://schemas.openxmlformats.org/presentationml/2006/main">
  <p:tag name="POWER_USER_DIAGRAM_CIRCULAR_ARROW_KEY" val="POWER_USER_DIAGRAM_CIRCULAR_ARROW_VALUE_41"/>
</p:tagLst>
</file>

<file path=ppt/tags/tag5844.xml><?xml version="1.0" encoding="utf-8"?>
<p:tagLst xmlns:p="http://schemas.openxmlformats.org/presentationml/2006/main">
  <p:tag name="POWER_USER_DIAGRAM_CIRCULAR_ARROW_KEY" val="POWER_USER_DIAGRAM_CIRCULAR_ARROW_VALUE_42"/>
</p:tagLst>
</file>

<file path=ppt/tags/tag5845.xml><?xml version="1.0" encoding="utf-8"?>
<p:tagLst xmlns:p="http://schemas.openxmlformats.org/presentationml/2006/main">
  <p:tag name="POWER_USER_DIAGRAM_CIRCULAR_ARROW_KEY" val="POWER_USER_DIAGRAM_CIRCULAR_ARROW_VALUE_43"/>
</p:tagLst>
</file>

<file path=ppt/tags/tag5846.xml><?xml version="1.0" encoding="utf-8"?>
<p:tagLst xmlns:p="http://schemas.openxmlformats.org/presentationml/2006/main">
  <p:tag name="POWER_USER_DIAGRAM_CIRCULAR_ARROW_KEY" val="POWER_USER_DIAGRAM_CIRCULAR_ARROW_VALUE_44"/>
</p:tagLst>
</file>

<file path=ppt/tags/tag5847.xml><?xml version="1.0" encoding="utf-8"?>
<p:tagLst xmlns:p="http://schemas.openxmlformats.org/presentationml/2006/main">
  <p:tag name="POWER_USER_DIAGRAM_CIRCULAR_ARROW_KEY" val="POWER_USER_DIAGRAM_CIRCULAR_ARROW_VALUE_45"/>
</p:tagLst>
</file>

<file path=ppt/tags/tag5848.xml><?xml version="1.0" encoding="utf-8"?>
<p:tagLst xmlns:p="http://schemas.openxmlformats.org/presentationml/2006/main">
  <p:tag name="POWER_USER_DIAGRAM_CIRCULAR_ARROW_KEY" val="POWER_USER_DIAGRAM_CIRCULAR_ARROW_VALUE_46"/>
</p:tagLst>
</file>

<file path=ppt/tags/tag5849.xml><?xml version="1.0" encoding="utf-8"?>
<p:tagLst xmlns:p="http://schemas.openxmlformats.org/presentationml/2006/main">
  <p:tag name="POWER_USER_DIAGRAM_CIRCULAR_ARROW_KEY" val="POWER_USER_DIAGRAM_CIRCULAR_ARROW_VALUE_47"/>
</p:tagLst>
</file>

<file path=ppt/tags/tag585.xml><?xml version="1.0" encoding="utf-8"?>
<p:tagLst xmlns:p="http://schemas.openxmlformats.org/presentationml/2006/main">
  <p:tag name="POWER_USER_DIAGRAM_CIRCULAR_ARROW_KEY" val="POWER_USER_DIAGRAM_CIRCULAR_ARROW_VALUE_31"/>
</p:tagLst>
</file>

<file path=ppt/tags/tag5850.xml><?xml version="1.0" encoding="utf-8"?>
<p:tagLst xmlns:p="http://schemas.openxmlformats.org/presentationml/2006/main">
  <p:tag name="POWER_USER_DIAGRAM_CIRCULAR_ARROW_KEY" val="POWER_USER_DIAGRAM_CIRCULAR_ARROW_VALUE_48"/>
</p:tagLst>
</file>

<file path=ppt/tags/tag5851.xml><?xml version="1.0" encoding="utf-8"?>
<p:tagLst xmlns:p="http://schemas.openxmlformats.org/presentationml/2006/main">
  <p:tag name="POWER_USER_DIAGRAM_CIRCULAR_ARROW_KEY" val="POWER_USER_DIAGRAM_CIRCULAR_ARROW_VALUE_49"/>
</p:tagLst>
</file>

<file path=ppt/tags/tag5852.xml><?xml version="1.0" encoding="utf-8"?>
<p:tagLst xmlns:p="http://schemas.openxmlformats.org/presentationml/2006/main">
  <p:tag name="POWER_USER_DIAGRAM_CIRCULAR_ARROW_KEY" val="POWER_USER_DIAGRAM_CIRCULAR_ARROW_VALUE_50"/>
</p:tagLst>
</file>

<file path=ppt/tags/tag5853.xml><?xml version="1.0" encoding="utf-8"?>
<p:tagLst xmlns:p="http://schemas.openxmlformats.org/presentationml/2006/main">
  <p:tag name="POWER_USER_DIAGRAM_CIRCULAR_ARROW_KEY" val="POWER_USER_DIAGRAM_CIRCULAR_ARROW_VALUE_5"/>
</p:tagLst>
</file>

<file path=ppt/tags/tag5854.xml><?xml version="1.0" encoding="utf-8"?>
<p:tagLst xmlns:p="http://schemas.openxmlformats.org/presentationml/2006/main">
  <p:tag name="POWER_USER_DIAGRAM_CIRCULAR_ARROW_KEY" val="POWER_USER_DIAGRAM_CIRCULAR_ARROW_VALUE_6"/>
</p:tagLst>
</file>

<file path=ppt/tags/tag5855.xml><?xml version="1.0" encoding="utf-8"?>
<p:tagLst xmlns:p="http://schemas.openxmlformats.org/presentationml/2006/main">
  <p:tag name="POWER_USER_DIAGRAM_CIRCULAR_ARROW_KEY" val="POWER_USER_DIAGRAM_CIRCULAR_ARROW_VALUE_7"/>
</p:tagLst>
</file>

<file path=ppt/tags/tag5856.xml><?xml version="1.0" encoding="utf-8"?>
<p:tagLst xmlns:p="http://schemas.openxmlformats.org/presentationml/2006/main">
  <p:tag name="POWER_USER_DIAGRAM_CIRCULAR_ARROW_KEY" val="POWER_USER_DIAGRAM_CIRCULAR_ARROW_VALUE_8"/>
</p:tagLst>
</file>

<file path=ppt/tags/tag5857.xml><?xml version="1.0" encoding="utf-8"?>
<p:tagLst xmlns:p="http://schemas.openxmlformats.org/presentationml/2006/main">
  <p:tag name="POWER_USER_DIAGRAM_CIRCULAR_ARROW_KEY" val="POWER_USER_DIAGRAM_CIRCULAR_ARROW_VALUE_9"/>
</p:tagLst>
</file>

<file path=ppt/tags/tag5858.xml><?xml version="1.0" encoding="utf-8"?>
<p:tagLst xmlns:p="http://schemas.openxmlformats.org/presentationml/2006/main">
  <p:tag name="POWER_USER_DIAGRAM_CIRCULAR_ARROW_KEY" val="POWER_USER_DIAGRAM_CIRCULAR_ARROW_VALUE_10"/>
</p:tagLst>
</file>

<file path=ppt/tags/tag5859.xml><?xml version="1.0" encoding="utf-8"?>
<p:tagLst xmlns:p="http://schemas.openxmlformats.org/presentationml/2006/main">
  <p:tag name="POWER_USER_DIAGRAM_CIRCULAR_ARROW_KEY" val="POWER_USER_DIAGRAM_CIRCULAR_ARROW_VALUE_11"/>
</p:tagLst>
</file>

<file path=ppt/tags/tag586.xml><?xml version="1.0" encoding="utf-8"?>
<p:tagLst xmlns:p="http://schemas.openxmlformats.org/presentationml/2006/main">
  <p:tag name="POWER_USER_DIAGRAM_CIRCULAR_ARROW_KEY" val="POWER_USER_DIAGRAM_CIRCULAR_ARROW_VALUE_32"/>
</p:tagLst>
</file>

<file path=ppt/tags/tag5860.xml><?xml version="1.0" encoding="utf-8"?>
<p:tagLst xmlns:p="http://schemas.openxmlformats.org/presentationml/2006/main">
  <p:tag name="POWER_USER_DIAGRAM_CIRCULAR_ARROW_KEY" val="POWER_USER_DIAGRAM_CIRCULAR_ARROW_VALUE_12"/>
</p:tagLst>
</file>

<file path=ppt/tags/tag5861.xml><?xml version="1.0" encoding="utf-8"?>
<p:tagLst xmlns:p="http://schemas.openxmlformats.org/presentationml/2006/main">
  <p:tag name="POWER_USER_DIAGRAM_CIRCULAR_ARROW_KEY" val="POWER_USER_DIAGRAM_CIRCULAR_ARROW_VALUE_13"/>
</p:tagLst>
</file>

<file path=ppt/tags/tag5862.xml><?xml version="1.0" encoding="utf-8"?>
<p:tagLst xmlns:p="http://schemas.openxmlformats.org/presentationml/2006/main">
  <p:tag name="POWER_USER_DIAGRAM_CIRCULAR_ARROW_KEY" val="POWER_USER_DIAGRAM_CIRCULAR_ARROW_VALUE_14"/>
</p:tagLst>
</file>

<file path=ppt/tags/tag5863.xml><?xml version="1.0" encoding="utf-8"?>
<p:tagLst xmlns:p="http://schemas.openxmlformats.org/presentationml/2006/main">
  <p:tag name="POWER_USER_DIAGRAM_CIRCULAR_ARROW_KEY" val="POWER_USER_DIAGRAM_CIRCULAR_ARROW_VALUE_15"/>
</p:tagLst>
</file>

<file path=ppt/tags/tag5864.xml><?xml version="1.0" encoding="utf-8"?>
<p:tagLst xmlns:p="http://schemas.openxmlformats.org/presentationml/2006/main">
  <p:tag name="POWER_USER_DIAGRAM_CIRCULAR_ARROW_KEY" val="POWER_USER_DIAGRAM_CIRCULAR_ARROW_VALUE_16"/>
</p:tagLst>
</file>

<file path=ppt/tags/tag5865.xml><?xml version="1.0" encoding="utf-8"?>
<p:tagLst xmlns:p="http://schemas.openxmlformats.org/presentationml/2006/main">
  <p:tag name="POWER_USER_DIAGRAM_CIRCULAR_ARROW_KEY" val="POWER_USER_DIAGRAM_CIRCULAR_ARROW_VALUE_17"/>
</p:tagLst>
</file>

<file path=ppt/tags/tag5866.xml><?xml version="1.0" encoding="utf-8"?>
<p:tagLst xmlns:p="http://schemas.openxmlformats.org/presentationml/2006/main">
  <p:tag name="POWER_USER_DIAGRAM_CIRCULAR_ARROW_KEY" val="POWER_USER_DIAGRAM_CIRCULAR_ARROW_VALUE_18"/>
</p:tagLst>
</file>

<file path=ppt/tags/tag5867.xml><?xml version="1.0" encoding="utf-8"?>
<p:tagLst xmlns:p="http://schemas.openxmlformats.org/presentationml/2006/main">
  <p:tag name="POWER_USER_DIAGRAM_CIRCULAR_ARROW_KEY" val="POWER_USER_DIAGRAM_CIRCULAR_ARROW_VALUE_19"/>
</p:tagLst>
</file>

<file path=ppt/tags/tag5868.xml><?xml version="1.0" encoding="utf-8"?>
<p:tagLst xmlns:p="http://schemas.openxmlformats.org/presentationml/2006/main">
  <p:tag name="POWER_USER_DIAGRAM_CIRCULAR_ARROW_KEY" val="POWER_USER_DIAGRAM_CIRCULAR_ARROW_VALUE_20"/>
</p:tagLst>
</file>

<file path=ppt/tags/tag5869.xml><?xml version="1.0" encoding="utf-8"?>
<p:tagLst xmlns:p="http://schemas.openxmlformats.org/presentationml/2006/main">
  <p:tag name="POWER_USER_DIAGRAM_CIRCULAR_ARROW_KEY" val="POWER_USER_DIAGRAM_CIRCULAR_ARROW_VALUE_21"/>
</p:tagLst>
</file>

<file path=ppt/tags/tag587.xml><?xml version="1.0" encoding="utf-8"?>
<p:tagLst xmlns:p="http://schemas.openxmlformats.org/presentationml/2006/main">
  <p:tag name="POWER_USER_DIAGRAM_CIRCULAR_ARROW_KEY" val="POWER_USER_DIAGRAM_CIRCULAR_ARROW_VALUE_33"/>
</p:tagLst>
</file>

<file path=ppt/tags/tag5870.xml><?xml version="1.0" encoding="utf-8"?>
<p:tagLst xmlns:p="http://schemas.openxmlformats.org/presentationml/2006/main">
  <p:tag name="POWER_USER_DIAGRAM_CIRCULAR_ARROW_KEY" val="POWER_USER_DIAGRAM_CIRCULAR_ARROW_VALUE_22"/>
</p:tagLst>
</file>

<file path=ppt/tags/tag5871.xml><?xml version="1.0" encoding="utf-8"?>
<p:tagLst xmlns:p="http://schemas.openxmlformats.org/presentationml/2006/main">
  <p:tag name="POWER_USER_DIAGRAM_CIRCULAR_ARROW_KEY" val="POWER_USER_DIAGRAM_CIRCULAR_ARROW_VALUE_23"/>
</p:tagLst>
</file>

<file path=ppt/tags/tag5872.xml><?xml version="1.0" encoding="utf-8"?>
<p:tagLst xmlns:p="http://schemas.openxmlformats.org/presentationml/2006/main">
  <p:tag name="POWER_USER_DIAGRAM_CIRCULAR_ARROW_KEY" val="POWER_USER_DIAGRAM_CIRCULAR_ARROW_VALUE_24"/>
</p:tagLst>
</file>

<file path=ppt/tags/tag5873.xml><?xml version="1.0" encoding="utf-8"?>
<p:tagLst xmlns:p="http://schemas.openxmlformats.org/presentationml/2006/main">
  <p:tag name="POWER_USER_DIAGRAM_CIRCULAR_ARROW_KEY" val="POWER_USER_DIAGRAM_CIRCULAR_ARROW_VALUE_25"/>
</p:tagLst>
</file>

<file path=ppt/tags/tag5874.xml><?xml version="1.0" encoding="utf-8"?>
<p:tagLst xmlns:p="http://schemas.openxmlformats.org/presentationml/2006/main">
  <p:tag name="POWER_USER_DIAGRAM_CIRCULAR_ARROW_KEY" val="POWER_USER_DIAGRAM_CIRCULAR_ARROW_VALUE_26"/>
</p:tagLst>
</file>

<file path=ppt/tags/tag5875.xml><?xml version="1.0" encoding="utf-8"?>
<p:tagLst xmlns:p="http://schemas.openxmlformats.org/presentationml/2006/main">
  <p:tag name="POWER_USER_DIAGRAM_CIRCULAR_ARROW_KEY" val="POWER_USER_DIAGRAM_CIRCULAR_ARROW_VALUE_27"/>
</p:tagLst>
</file>

<file path=ppt/tags/tag5876.xml><?xml version="1.0" encoding="utf-8"?>
<p:tagLst xmlns:p="http://schemas.openxmlformats.org/presentationml/2006/main">
  <p:tag name="POWER_USER_DIAGRAM_CIRCULAR_ARROW_KEY" val="POWER_USER_DIAGRAM_CIRCULAR_ARROW_VALUE_28"/>
</p:tagLst>
</file>

<file path=ppt/tags/tag5877.xml><?xml version="1.0" encoding="utf-8"?>
<p:tagLst xmlns:p="http://schemas.openxmlformats.org/presentationml/2006/main">
  <p:tag name="POWER_USER_DIAGRAM_CIRCULAR_ARROW_KEY" val="POWER_USER_DIAGRAM_CIRCULAR_ARROW_VALUE_29"/>
</p:tagLst>
</file>

<file path=ppt/tags/tag5878.xml><?xml version="1.0" encoding="utf-8"?>
<p:tagLst xmlns:p="http://schemas.openxmlformats.org/presentationml/2006/main">
  <p:tag name="POWER_USER_DIAGRAM_CIRCULAR_ARROW_KEY" val="POWER_USER_DIAGRAM_CIRCULAR_ARROW_VALUE_30"/>
</p:tagLst>
</file>

<file path=ppt/tags/tag5879.xml><?xml version="1.0" encoding="utf-8"?>
<p:tagLst xmlns:p="http://schemas.openxmlformats.org/presentationml/2006/main">
  <p:tag name="POWER_USER_DIAGRAM_CIRCULAR_ARROW_KEY" val="POWER_USER_DIAGRAM_CIRCULAR_ARROW_VALUE_31"/>
</p:tagLst>
</file>

<file path=ppt/tags/tag588.xml><?xml version="1.0" encoding="utf-8"?>
<p:tagLst xmlns:p="http://schemas.openxmlformats.org/presentationml/2006/main">
  <p:tag name="POWER_USER_DIAGRAM_CIRCULAR_ARROW_KEY" val="POWER_USER_DIAGRAM_CIRCULAR_ARROW_VALUE_34"/>
</p:tagLst>
</file>

<file path=ppt/tags/tag5880.xml><?xml version="1.0" encoding="utf-8"?>
<p:tagLst xmlns:p="http://schemas.openxmlformats.org/presentationml/2006/main">
  <p:tag name="POWER_USER_DIAGRAM_CIRCULAR_ARROW_KEY" val="POWER_USER_DIAGRAM_CIRCULAR_ARROW_VALUE_32"/>
</p:tagLst>
</file>

<file path=ppt/tags/tag5881.xml><?xml version="1.0" encoding="utf-8"?>
<p:tagLst xmlns:p="http://schemas.openxmlformats.org/presentationml/2006/main">
  <p:tag name="POWER_USER_DIAGRAM_CIRCULAR_ARROW_KEY" val="POWER_USER_DIAGRAM_CIRCULAR_ARROW_VALUE_33"/>
</p:tagLst>
</file>

<file path=ppt/tags/tag5882.xml><?xml version="1.0" encoding="utf-8"?>
<p:tagLst xmlns:p="http://schemas.openxmlformats.org/presentationml/2006/main">
  <p:tag name="POWER_USER_DIAGRAM_CIRCULAR_ARROW_KEY" val="POWER_USER_DIAGRAM_CIRCULAR_ARROW_VALUE_34"/>
</p:tagLst>
</file>

<file path=ppt/tags/tag5883.xml><?xml version="1.0" encoding="utf-8"?>
<p:tagLst xmlns:p="http://schemas.openxmlformats.org/presentationml/2006/main">
  <p:tag name="POWER_USER_DIAGRAM_CIRCULAR_ARROW_KEY" val="POWER_USER_DIAGRAM_CIRCULAR_ARROW_VALUE_35"/>
</p:tagLst>
</file>

<file path=ppt/tags/tag5884.xml><?xml version="1.0" encoding="utf-8"?>
<p:tagLst xmlns:p="http://schemas.openxmlformats.org/presentationml/2006/main">
  <p:tag name="POWER_USER_DIAGRAM_CIRCULAR_ARROW_KEY" val="POWER_USER_DIAGRAM_CIRCULAR_ARROW_VALUE_36"/>
</p:tagLst>
</file>

<file path=ppt/tags/tag5885.xml><?xml version="1.0" encoding="utf-8"?>
<p:tagLst xmlns:p="http://schemas.openxmlformats.org/presentationml/2006/main">
  <p:tag name="POWER_USER_DIAGRAM_CIRCULAR_ARROW_KEY" val="POWER_USER_DIAGRAM_CIRCULAR_ARROW_VALUE_37"/>
</p:tagLst>
</file>

<file path=ppt/tags/tag5886.xml><?xml version="1.0" encoding="utf-8"?>
<p:tagLst xmlns:p="http://schemas.openxmlformats.org/presentationml/2006/main">
  <p:tag name="POWER_USER_DIAGRAM_CIRCULAR_ARROW_KEY" val="POWER_USER_DIAGRAM_CIRCULAR_ARROW_VALUE_38"/>
</p:tagLst>
</file>

<file path=ppt/tags/tag5887.xml><?xml version="1.0" encoding="utf-8"?>
<p:tagLst xmlns:p="http://schemas.openxmlformats.org/presentationml/2006/main">
  <p:tag name="POWER_USER_DIAGRAM_CIRCULAR_ARROW_KEY" val="POWER_USER_DIAGRAM_CIRCULAR_ARROW_VALUE_39"/>
</p:tagLst>
</file>

<file path=ppt/tags/tag5888.xml><?xml version="1.0" encoding="utf-8"?>
<p:tagLst xmlns:p="http://schemas.openxmlformats.org/presentationml/2006/main">
  <p:tag name="POWER_USER_DIAGRAM_CIRCULAR_ARROW_KEY" val="POWER_USER_DIAGRAM_CIRCULAR_ARROW_VALUE_40"/>
</p:tagLst>
</file>

<file path=ppt/tags/tag5889.xml><?xml version="1.0" encoding="utf-8"?>
<p:tagLst xmlns:p="http://schemas.openxmlformats.org/presentationml/2006/main">
  <p:tag name="POWER_USER_DIAGRAM_CIRCULAR_ARROW_KEY" val="POWER_USER_DIAGRAM_CIRCULAR_ARROW_VALUE_41"/>
</p:tagLst>
</file>

<file path=ppt/tags/tag589.xml><?xml version="1.0" encoding="utf-8"?>
<p:tagLst xmlns:p="http://schemas.openxmlformats.org/presentationml/2006/main">
  <p:tag name="POWER_USER_DIAGRAM_CIRCULAR_ARROW_KEY" val="POWER_USER_DIAGRAM_CIRCULAR_ARROW_VALUE_35"/>
</p:tagLst>
</file>

<file path=ppt/tags/tag5890.xml><?xml version="1.0" encoding="utf-8"?>
<p:tagLst xmlns:p="http://schemas.openxmlformats.org/presentationml/2006/main">
  <p:tag name="POWER_USER_DIAGRAM_CIRCULAR_ARROW_KEY" val="POWER_USER_DIAGRAM_CIRCULAR_ARROW_VALUE_42"/>
</p:tagLst>
</file>

<file path=ppt/tags/tag5891.xml><?xml version="1.0" encoding="utf-8"?>
<p:tagLst xmlns:p="http://schemas.openxmlformats.org/presentationml/2006/main">
  <p:tag name="POWER_USER_DIAGRAM_CIRCULAR_ARROW_KEY" val="POWER_USER_DIAGRAM_CIRCULAR_ARROW_VALUE_43"/>
</p:tagLst>
</file>

<file path=ppt/tags/tag5892.xml><?xml version="1.0" encoding="utf-8"?>
<p:tagLst xmlns:p="http://schemas.openxmlformats.org/presentationml/2006/main">
  <p:tag name="POWER_USER_DIAGRAM_CIRCULAR_ARROW_KEY" val="POWER_USER_DIAGRAM_CIRCULAR_ARROW_VALUE_44"/>
</p:tagLst>
</file>

<file path=ppt/tags/tag5893.xml><?xml version="1.0" encoding="utf-8"?>
<p:tagLst xmlns:p="http://schemas.openxmlformats.org/presentationml/2006/main">
  <p:tag name="POWER_USER_DIAGRAM_CIRCULAR_ARROW_KEY" val="POWER_USER_DIAGRAM_CIRCULAR_ARROW_VALUE_45"/>
</p:tagLst>
</file>

<file path=ppt/tags/tag5894.xml><?xml version="1.0" encoding="utf-8"?>
<p:tagLst xmlns:p="http://schemas.openxmlformats.org/presentationml/2006/main">
  <p:tag name="POWER_USER_DIAGRAM_CIRCULAR_ARROW_KEY" val="POWER_USER_DIAGRAM_CIRCULAR_ARROW_VALUE_46"/>
</p:tagLst>
</file>

<file path=ppt/tags/tag5895.xml><?xml version="1.0" encoding="utf-8"?>
<p:tagLst xmlns:p="http://schemas.openxmlformats.org/presentationml/2006/main">
  <p:tag name="POWER_USER_DIAGRAM_CIRCULAR_ARROW_KEY" val="POWER_USER_DIAGRAM_CIRCULAR_ARROW_VALUE_47"/>
</p:tagLst>
</file>

<file path=ppt/tags/tag5896.xml><?xml version="1.0" encoding="utf-8"?>
<p:tagLst xmlns:p="http://schemas.openxmlformats.org/presentationml/2006/main">
  <p:tag name="POWER_USER_DIAGRAM_CIRCULAR_ARROW_KEY" val="POWER_USER_DIAGRAM_CIRCULAR_ARROW_VALUE_48"/>
</p:tagLst>
</file>

<file path=ppt/tags/tag5897.xml><?xml version="1.0" encoding="utf-8"?>
<p:tagLst xmlns:p="http://schemas.openxmlformats.org/presentationml/2006/main">
  <p:tag name="POWER_USER_DIAGRAM_CIRCULAR_ARROW_KEY" val="POWER_USER_DIAGRAM_CIRCULAR_ARROW_VALUE_49"/>
</p:tagLst>
</file>

<file path=ppt/tags/tag5898.xml><?xml version="1.0" encoding="utf-8"?>
<p:tagLst xmlns:p="http://schemas.openxmlformats.org/presentationml/2006/main">
  <p:tag name="POWER_USER_DIAGRAM_CIRCULAR_ARROW_KEY" val="POWER_USER_DIAGRAM_CIRCULAR_ARROW_VALUE_50"/>
</p:tagLst>
</file>

<file path=ppt/tags/tag5899.xml><?xml version="1.0" encoding="utf-8"?>
<p:tagLst xmlns:p="http://schemas.openxmlformats.org/presentationml/2006/main">
  <p:tag name="POWER_USER_DIAGRAM_CIRCULAR_ARROW_KEY" val="POWER_USER_DIAGRAM_CIRCULAR_ARROW_VALUE_5"/>
</p:tagLst>
</file>

<file path=ppt/tags/tag59.xml><?xml version="1.0" encoding="utf-8"?>
<p:tagLst xmlns:p="http://schemas.openxmlformats.org/presentationml/2006/main">
  <p:tag name="POWER_USER_DIAGRAM_CIRCULAR_ARROW_KEY" val="POWER_USER_DIAGRAM_CIRCULAR_ARROW_VALUE_15"/>
</p:tagLst>
</file>

<file path=ppt/tags/tag590.xml><?xml version="1.0" encoding="utf-8"?>
<p:tagLst xmlns:p="http://schemas.openxmlformats.org/presentationml/2006/main">
  <p:tag name="POWER_USER_DIAGRAM_CIRCULAR_ARROW_KEY" val="POWER_USER_DIAGRAM_CIRCULAR_ARROW_VALUE_36"/>
</p:tagLst>
</file>

<file path=ppt/tags/tag5900.xml><?xml version="1.0" encoding="utf-8"?>
<p:tagLst xmlns:p="http://schemas.openxmlformats.org/presentationml/2006/main">
  <p:tag name="POWER_USER_DIAGRAM_CIRCULAR_ARROW_KEY" val="POWER_USER_DIAGRAM_CIRCULAR_ARROW_VALUE_6"/>
</p:tagLst>
</file>

<file path=ppt/tags/tag5901.xml><?xml version="1.0" encoding="utf-8"?>
<p:tagLst xmlns:p="http://schemas.openxmlformats.org/presentationml/2006/main">
  <p:tag name="POWER_USER_DIAGRAM_CIRCULAR_ARROW_KEY" val="POWER_USER_DIAGRAM_CIRCULAR_ARROW_VALUE_7"/>
</p:tagLst>
</file>

<file path=ppt/tags/tag5902.xml><?xml version="1.0" encoding="utf-8"?>
<p:tagLst xmlns:p="http://schemas.openxmlformats.org/presentationml/2006/main">
  <p:tag name="POWER_USER_DIAGRAM_CIRCULAR_ARROW_KEY" val="POWER_USER_DIAGRAM_CIRCULAR_ARROW_VALUE_8"/>
</p:tagLst>
</file>

<file path=ppt/tags/tag5903.xml><?xml version="1.0" encoding="utf-8"?>
<p:tagLst xmlns:p="http://schemas.openxmlformats.org/presentationml/2006/main">
  <p:tag name="POWER_USER_DIAGRAM_CIRCULAR_ARROW_KEY" val="POWER_USER_DIAGRAM_CIRCULAR_ARROW_VALUE_9"/>
</p:tagLst>
</file>

<file path=ppt/tags/tag5904.xml><?xml version="1.0" encoding="utf-8"?>
<p:tagLst xmlns:p="http://schemas.openxmlformats.org/presentationml/2006/main">
  <p:tag name="POWER_USER_DIAGRAM_CIRCULAR_ARROW_KEY" val="POWER_USER_DIAGRAM_CIRCULAR_ARROW_VALUE_10"/>
</p:tagLst>
</file>

<file path=ppt/tags/tag5905.xml><?xml version="1.0" encoding="utf-8"?>
<p:tagLst xmlns:p="http://schemas.openxmlformats.org/presentationml/2006/main">
  <p:tag name="POWER_USER_DIAGRAM_CIRCULAR_ARROW_KEY" val="POWER_USER_DIAGRAM_CIRCULAR_ARROW_VALUE_11"/>
</p:tagLst>
</file>

<file path=ppt/tags/tag5906.xml><?xml version="1.0" encoding="utf-8"?>
<p:tagLst xmlns:p="http://schemas.openxmlformats.org/presentationml/2006/main">
  <p:tag name="POWER_USER_DIAGRAM_CIRCULAR_ARROW_KEY" val="POWER_USER_DIAGRAM_CIRCULAR_ARROW_VALUE_12"/>
</p:tagLst>
</file>

<file path=ppt/tags/tag5907.xml><?xml version="1.0" encoding="utf-8"?>
<p:tagLst xmlns:p="http://schemas.openxmlformats.org/presentationml/2006/main">
  <p:tag name="POWER_USER_DIAGRAM_CIRCULAR_ARROW_KEY" val="POWER_USER_DIAGRAM_CIRCULAR_ARROW_VALUE_13"/>
</p:tagLst>
</file>

<file path=ppt/tags/tag5908.xml><?xml version="1.0" encoding="utf-8"?>
<p:tagLst xmlns:p="http://schemas.openxmlformats.org/presentationml/2006/main">
  <p:tag name="POWER_USER_DIAGRAM_CIRCULAR_ARROW_KEY" val="POWER_USER_DIAGRAM_CIRCULAR_ARROW_VALUE_14"/>
</p:tagLst>
</file>

<file path=ppt/tags/tag5909.xml><?xml version="1.0" encoding="utf-8"?>
<p:tagLst xmlns:p="http://schemas.openxmlformats.org/presentationml/2006/main">
  <p:tag name="POWER_USER_DIAGRAM_CIRCULAR_ARROW_KEY" val="POWER_USER_DIAGRAM_CIRCULAR_ARROW_VALUE_15"/>
</p:tagLst>
</file>

<file path=ppt/tags/tag591.xml><?xml version="1.0" encoding="utf-8"?>
<p:tagLst xmlns:p="http://schemas.openxmlformats.org/presentationml/2006/main">
  <p:tag name="POWER_USER_DIAGRAM_CIRCULAR_ARROW_KEY" val="POWER_USER_DIAGRAM_CIRCULAR_ARROW_VALUE_37"/>
</p:tagLst>
</file>

<file path=ppt/tags/tag5910.xml><?xml version="1.0" encoding="utf-8"?>
<p:tagLst xmlns:p="http://schemas.openxmlformats.org/presentationml/2006/main">
  <p:tag name="POWER_USER_DIAGRAM_CIRCULAR_ARROW_KEY" val="POWER_USER_DIAGRAM_CIRCULAR_ARROW_VALUE_16"/>
</p:tagLst>
</file>

<file path=ppt/tags/tag5911.xml><?xml version="1.0" encoding="utf-8"?>
<p:tagLst xmlns:p="http://schemas.openxmlformats.org/presentationml/2006/main">
  <p:tag name="POWER_USER_DIAGRAM_CIRCULAR_ARROW_KEY" val="POWER_USER_DIAGRAM_CIRCULAR_ARROW_VALUE_17"/>
</p:tagLst>
</file>

<file path=ppt/tags/tag5912.xml><?xml version="1.0" encoding="utf-8"?>
<p:tagLst xmlns:p="http://schemas.openxmlformats.org/presentationml/2006/main">
  <p:tag name="POWER_USER_DIAGRAM_CIRCULAR_ARROW_KEY" val="POWER_USER_DIAGRAM_CIRCULAR_ARROW_VALUE_18"/>
</p:tagLst>
</file>

<file path=ppt/tags/tag5913.xml><?xml version="1.0" encoding="utf-8"?>
<p:tagLst xmlns:p="http://schemas.openxmlformats.org/presentationml/2006/main">
  <p:tag name="POWER_USER_DIAGRAM_CIRCULAR_ARROW_KEY" val="POWER_USER_DIAGRAM_CIRCULAR_ARROW_VALUE_19"/>
</p:tagLst>
</file>

<file path=ppt/tags/tag5914.xml><?xml version="1.0" encoding="utf-8"?>
<p:tagLst xmlns:p="http://schemas.openxmlformats.org/presentationml/2006/main">
  <p:tag name="POWER_USER_DIAGRAM_CIRCULAR_ARROW_KEY" val="POWER_USER_DIAGRAM_CIRCULAR_ARROW_VALUE_20"/>
</p:tagLst>
</file>

<file path=ppt/tags/tag5915.xml><?xml version="1.0" encoding="utf-8"?>
<p:tagLst xmlns:p="http://schemas.openxmlformats.org/presentationml/2006/main">
  <p:tag name="POWER_USER_DIAGRAM_CIRCULAR_ARROW_KEY" val="POWER_USER_DIAGRAM_CIRCULAR_ARROW_VALUE_21"/>
</p:tagLst>
</file>

<file path=ppt/tags/tag5916.xml><?xml version="1.0" encoding="utf-8"?>
<p:tagLst xmlns:p="http://schemas.openxmlformats.org/presentationml/2006/main">
  <p:tag name="POWER_USER_DIAGRAM_CIRCULAR_ARROW_KEY" val="POWER_USER_DIAGRAM_CIRCULAR_ARROW_VALUE_22"/>
</p:tagLst>
</file>

<file path=ppt/tags/tag5917.xml><?xml version="1.0" encoding="utf-8"?>
<p:tagLst xmlns:p="http://schemas.openxmlformats.org/presentationml/2006/main">
  <p:tag name="POWER_USER_DIAGRAM_CIRCULAR_ARROW_KEY" val="POWER_USER_DIAGRAM_CIRCULAR_ARROW_VALUE_23"/>
</p:tagLst>
</file>

<file path=ppt/tags/tag5918.xml><?xml version="1.0" encoding="utf-8"?>
<p:tagLst xmlns:p="http://schemas.openxmlformats.org/presentationml/2006/main">
  <p:tag name="POWER_USER_DIAGRAM_CIRCULAR_ARROW_KEY" val="POWER_USER_DIAGRAM_CIRCULAR_ARROW_VALUE_24"/>
</p:tagLst>
</file>

<file path=ppt/tags/tag5919.xml><?xml version="1.0" encoding="utf-8"?>
<p:tagLst xmlns:p="http://schemas.openxmlformats.org/presentationml/2006/main">
  <p:tag name="POWER_USER_DIAGRAM_CIRCULAR_ARROW_KEY" val="POWER_USER_DIAGRAM_CIRCULAR_ARROW_VALUE_25"/>
</p:tagLst>
</file>

<file path=ppt/tags/tag592.xml><?xml version="1.0" encoding="utf-8"?>
<p:tagLst xmlns:p="http://schemas.openxmlformats.org/presentationml/2006/main">
  <p:tag name="POWER_USER_DIAGRAM_CIRCULAR_ARROW_KEY" val="POWER_USER_DIAGRAM_CIRCULAR_ARROW_VALUE_38"/>
</p:tagLst>
</file>

<file path=ppt/tags/tag5920.xml><?xml version="1.0" encoding="utf-8"?>
<p:tagLst xmlns:p="http://schemas.openxmlformats.org/presentationml/2006/main">
  <p:tag name="POWER_USER_DIAGRAM_CIRCULAR_ARROW_KEY" val="POWER_USER_DIAGRAM_CIRCULAR_ARROW_VALUE_26"/>
</p:tagLst>
</file>

<file path=ppt/tags/tag5921.xml><?xml version="1.0" encoding="utf-8"?>
<p:tagLst xmlns:p="http://schemas.openxmlformats.org/presentationml/2006/main">
  <p:tag name="POWER_USER_DIAGRAM_CIRCULAR_ARROW_KEY" val="POWER_USER_DIAGRAM_CIRCULAR_ARROW_VALUE_27"/>
</p:tagLst>
</file>

<file path=ppt/tags/tag5922.xml><?xml version="1.0" encoding="utf-8"?>
<p:tagLst xmlns:p="http://schemas.openxmlformats.org/presentationml/2006/main">
  <p:tag name="POWER_USER_DIAGRAM_CIRCULAR_ARROW_KEY" val="POWER_USER_DIAGRAM_CIRCULAR_ARROW_VALUE_28"/>
</p:tagLst>
</file>

<file path=ppt/tags/tag5923.xml><?xml version="1.0" encoding="utf-8"?>
<p:tagLst xmlns:p="http://schemas.openxmlformats.org/presentationml/2006/main">
  <p:tag name="POWER_USER_DIAGRAM_CIRCULAR_ARROW_KEY" val="POWER_USER_DIAGRAM_CIRCULAR_ARROW_VALUE_29"/>
</p:tagLst>
</file>

<file path=ppt/tags/tag5924.xml><?xml version="1.0" encoding="utf-8"?>
<p:tagLst xmlns:p="http://schemas.openxmlformats.org/presentationml/2006/main">
  <p:tag name="POWER_USER_DIAGRAM_CIRCULAR_ARROW_KEY" val="POWER_USER_DIAGRAM_CIRCULAR_ARROW_VALUE_30"/>
</p:tagLst>
</file>

<file path=ppt/tags/tag5925.xml><?xml version="1.0" encoding="utf-8"?>
<p:tagLst xmlns:p="http://schemas.openxmlformats.org/presentationml/2006/main">
  <p:tag name="POWER_USER_DIAGRAM_CIRCULAR_ARROW_KEY" val="POWER_USER_DIAGRAM_CIRCULAR_ARROW_VALUE_31"/>
</p:tagLst>
</file>

<file path=ppt/tags/tag5926.xml><?xml version="1.0" encoding="utf-8"?>
<p:tagLst xmlns:p="http://schemas.openxmlformats.org/presentationml/2006/main">
  <p:tag name="POWER_USER_DIAGRAM_CIRCULAR_ARROW_KEY" val="POWER_USER_DIAGRAM_CIRCULAR_ARROW_VALUE_32"/>
</p:tagLst>
</file>

<file path=ppt/tags/tag5927.xml><?xml version="1.0" encoding="utf-8"?>
<p:tagLst xmlns:p="http://schemas.openxmlformats.org/presentationml/2006/main">
  <p:tag name="POWER_USER_DIAGRAM_CIRCULAR_ARROW_KEY" val="POWER_USER_DIAGRAM_CIRCULAR_ARROW_VALUE_33"/>
</p:tagLst>
</file>

<file path=ppt/tags/tag5928.xml><?xml version="1.0" encoding="utf-8"?>
<p:tagLst xmlns:p="http://schemas.openxmlformats.org/presentationml/2006/main">
  <p:tag name="POWER_USER_DIAGRAM_CIRCULAR_ARROW_KEY" val="POWER_USER_DIAGRAM_CIRCULAR_ARROW_VALUE_34"/>
</p:tagLst>
</file>

<file path=ppt/tags/tag5929.xml><?xml version="1.0" encoding="utf-8"?>
<p:tagLst xmlns:p="http://schemas.openxmlformats.org/presentationml/2006/main">
  <p:tag name="POWER_USER_DIAGRAM_CIRCULAR_ARROW_KEY" val="POWER_USER_DIAGRAM_CIRCULAR_ARROW_VALUE_35"/>
</p:tagLst>
</file>

<file path=ppt/tags/tag593.xml><?xml version="1.0" encoding="utf-8"?>
<p:tagLst xmlns:p="http://schemas.openxmlformats.org/presentationml/2006/main">
  <p:tag name="POWER_USER_DIAGRAM_CIRCULAR_ARROW_KEY" val="POWER_USER_DIAGRAM_CIRCULAR_ARROW_VALUE_39"/>
</p:tagLst>
</file>

<file path=ppt/tags/tag5930.xml><?xml version="1.0" encoding="utf-8"?>
<p:tagLst xmlns:p="http://schemas.openxmlformats.org/presentationml/2006/main">
  <p:tag name="POWER_USER_DIAGRAM_CIRCULAR_ARROW_KEY" val="POWER_USER_DIAGRAM_CIRCULAR_ARROW_VALUE_36"/>
</p:tagLst>
</file>

<file path=ppt/tags/tag5931.xml><?xml version="1.0" encoding="utf-8"?>
<p:tagLst xmlns:p="http://schemas.openxmlformats.org/presentationml/2006/main">
  <p:tag name="POWER_USER_DIAGRAM_CIRCULAR_ARROW_KEY" val="POWER_USER_DIAGRAM_CIRCULAR_ARROW_VALUE_37"/>
</p:tagLst>
</file>

<file path=ppt/tags/tag5932.xml><?xml version="1.0" encoding="utf-8"?>
<p:tagLst xmlns:p="http://schemas.openxmlformats.org/presentationml/2006/main">
  <p:tag name="POWER_USER_DIAGRAM_CIRCULAR_ARROW_KEY" val="POWER_USER_DIAGRAM_CIRCULAR_ARROW_VALUE_38"/>
</p:tagLst>
</file>

<file path=ppt/tags/tag5933.xml><?xml version="1.0" encoding="utf-8"?>
<p:tagLst xmlns:p="http://schemas.openxmlformats.org/presentationml/2006/main">
  <p:tag name="POWER_USER_DIAGRAM_CIRCULAR_ARROW_KEY" val="POWER_USER_DIAGRAM_CIRCULAR_ARROW_VALUE_39"/>
</p:tagLst>
</file>

<file path=ppt/tags/tag5934.xml><?xml version="1.0" encoding="utf-8"?>
<p:tagLst xmlns:p="http://schemas.openxmlformats.org/presentationml/2006/main">
  <p:tag name="POWER_USER_DIAGRAM_CIRCULAR_ARROW_KEY" val="POWER_USER_DIAGRAM_CIRCULAR_ARROW_VALUE_40"/>
</p:tagLst>
</file>

<file path=ppt/tags/tag5935.xml><?xml version="1.0" encoding="utf-8"?>
<p:tagLst xmlns:p="http://schemas.openxmlformats.org/presentationml/2006/main">
  <p:tag name="POWER_USER_DIAGRAM_CIRCULAR_ARROW_KEY" val="POWER_USER_DIAGRAM_CIRCULAR_ARROW_VALUE_41"/>
</p:tagLst>
</file>

<file path=ppt/tags/tag5936.xml><?xml version="1.0" encoding="utf-8"?>
<p:tagLst xmlns:p="http://schemas.openxmlformats.org/presentationml/2006/main">
  <p:tag name="POWER_USER_DIAGRAM_CIRCULAR_ARROW_KEY" val="POWER_USER_DIAGRAM_CIRCULAR_ARROW_VALUE_42"/>
</p:tagLst>
</file>

<file path=ppt/tags/tag5937.xml><?xml version="1.0" encoding="utf-8"?>
<p:tagLst xmlns:p="http://schemas.openxmlformats.org/presentationml/2006/main">
  <p:tag name="POWER_USER_DIAGRAM_CIRCULAR_ARROW_KEY" val="POWER_USER_DIAGRAM_CIRCULAR_ARROW_VALUE_43"/>
</p:tagLst>
</file>

<file path=ppt/tags/tag5938.xml><?xml version="1.0" encoding="utf-8"?>
<p:tagLst xmlns:p="http://schemas.openxmlformats.org/presentationml/2006/main">
  <p:tag name="POWER_USER_DIAGRAM_CIRCULAR_ARROW_KEY" val="POWER_USER_DIAGRAM_CIRCULAR_ARROW_VALUE_44"/>
</p:tagLst>
</file>

<file path=ppt/tags/tag5939.xml><?xml version="1.0" encoding="utf-8"?>
<p:tagLst xmlns:p="http://schemas.openxmlformats.org/presentationml/2006/main">
  <p:tag name="POWER_USER_DIAGRAM_CIRCULAR_ARROW_KEY" val="POWER_USER_DIAGRAM_CIRCULAR_ARROW_VALUE_45"/>
</p:tagLst>
</file>

<file path=ppt/tags/tag594.xml><?xml version="1.0" encoding="utf-8"?>
<p:tagLst xmlns:p="http://schemas.openxmlformats.org/presentationml/2006/main">
  <p:tag name="POWER_USER_DIAGRAM_CIRCULAR_ARROW_KEY" val="POWER_USER_DIAGRAM_CIRCULAR_ARROW_VALUE_40"/>
</p:tagLst>
</file>

<file path=ppt/tags/tag5940.xml><?xml version="1.0" encoding="utf-8"?>
<p:tagLst xmlns:p="http://schemas.openxmlformats.org/presentationml/2006/main">
  <p:tag name="POWER_USER_DIAGRAM_CIRCULAR_ARROW_KEY" val="POWER_USER_DIAGRAM_CIRCULAR_ARROW_VALUE_46"/>
</p:tagLst>
</file>

<file path=ppt/tags/tag5941.xml><?xml version="1.0" encoding="utf-8"?>
<p:tagLst xmlns:p="http://schemas.openxmlformats.org/presentationml/2006/main">
  <p:tag name="POWER_USER_DIAGRAM_CIRCULAR_ARROW_KEY" val="POWER_USER_DIAGRAM_CIRCULAR_ARROW_VALUE_47"/>
</p:tagLst>
</file>

<file path=ppt/tags/tag5942.xml><?xml version="1.0" encoding="utf-8"?>
<p:tagLst xmlns:p="http://schemas.openxmlformats.org/presentationml/2006/main">
  <p:tag name="POWER_USER_DIAGRAM_CIRCULAR_ARROW_KEY" val="POWER_USER_DIAGRAM_CIRCULAR_ARROW_VALUE_48"/>
</p:tagLst>
</file>

<file path=ppt/tags/tag5943.xml><?xml version="1.0" encoding="utf-8"?>
<p:tagLst xmlns:p="http://schemas.openxmlformats.org/presentationml/2006/main">
  <p:tag name="POWER_USER_DIAGRAM_CIRCULAR_ARROW_KEY" val="POWER_USER_DIAGRAM_CIRCULAR_ARROW_VALUE_49"/>
</p:tagLst>
</file>

<file path=ppt/tags/tag5944.xml><?xml version="1.0" encoding="utf-8"?>
<p:tagLst xmlns:p="http://schemas.openxmlformats.org/presentationml/2006/main">
  <p:tag name="POWER_USER_DIAGRAM_CIRCULAR_ARROW_KEY" val="POWER_USER_DIAGRAM_CIRCULAR_ARROW_VALUE_50"/>
</p:tagLst>
</file>

<file path=ppt/tags/tag5945.xml><?xml version="1.0" encoding="utf-8"?>
<p:tagLst xmlns:p="http://schemas.openxmlformats.org/presentationml/2006/main">
  <p:tag name="POWER_USER_DIAGRAM_CIRCULAR_ARROW_KEY" val="POWER_USER_DIAGRAM_CIRCULAR_ARROW_VALUE_5"/>
</p:tagLst>
</file>

<file path=ppt/tags/tag5946.xml><?xml version="1.0" encoding="utf-8"?>
<p:tagLst xmlns:p="http://schemas.openxmlformats.org/presentationml/2006/main">
  <p:tag name="POWER_USER_DIAGRAM_CIRCULAR_ARROW_KEY" val="POWER_USER_DIAGRAM_CIRCULAR_ARROW_VALUE_6"/>
</p:tagLst>
</file>

<file path=ppt/tags/tag5947.xml><?xml version="1.0" encoding="utf-8"?>
<p:tagLst xmlns:p="http://schemas.openxmlformats.org/presentationml/2006/main">
  <p:tag name="POWER_USER_DIAGRAM_CIRCULAR_ARROW_KEY" val="POWER_USER_DIAGRAM_CIRCULAR_ARROW_VALUE_7"/>
</p:tagLst>
</file>

<file path=ppt/tags/tag5948.xml><?xml version="1.0" encoding="utf-8"?>
<p:tagLst xmlns:p="http://schemas.openxmlformats.org/presentationml/2006/main">
  <p:tag name="POWER_USER_DIAGRAM_CIRCULAR_ARROW_KEY" val="POWER_USER_DIAGRAM_CIRCULAR_ARROW_VALUE_8"/>
</p:tagLst>
</file>

<file path=ppt/tags/tag5949.xml><?xml version="1.0" encoding="utf-8"?>
<p:tagLst xmlns:p="http://schemas.openxmlformats.org/presentationml/2006/main">
  <p:tag name="POWER_USER_DIAGRAM_CIRCULAR_ARROW_KEY" val="POWER_USER_DIAGRAM_CIRCULAR_ARROW_VALUE_9"/>
</p:tagLst>
</file>

<file path=ppt/tags/tag595.xml><?xml version="1.0" encoding="utf-8"?>
<p:tagLst xmlns:p="http://schemas.openxmlformats.org/presentationml/2006/main">
  <p:tag name="POWER_USER_DIAGRAM_CIRCULAR_ARROW_KEY" val="POWER_USER_DIAGRAM_CIRCULAR_ARROW_VALUE_41"/>
</p:tagLst>
</file>

<file path=ppt/tags/tag5950.xml><?xml version="1.0" encoding="utf-8"?>
<p:tagLst xmlns:p="http://schemas.openxmlformats.org/presentationml/2006/main">
  <p:tag name="POWER_USER_DIAGRAM_CIRCULAR_ARROW_KEY" val="POWER_USER_DIAGRAM_CIRCULAR_ARROW_VALUE_10"/>
</p:tagLst>
</file>

<file path=ppt/tags/tag5951.xml><?xml version="1.0" encoding="utf-8"?>
<p:tagLst xmlns:p="http://schemas.openxmlformats.org/presentationml/2006/main">
  <p:tag name="POWER_USER_DIAGRAM_CIRCULAR_ARROW_KEY" val="POWER_USER_DIAGRAM_CIRCULAR_ARROW_VALUE_11"/>
</p:tagLst>
</file>

<file path=ppt/tags/tag5952.xml><?xml version="1.0" encoding="utf-8"?>
<p:tagLst xmlns:p="http://schemas.openxmlformats.org/presentationml/2006/main">
  <p:tag name="POWER_USER_DIAGRAM_CIRCULAR_ARROW_KEY" val="POWER_USER_DIAGRAM_CIRCULAR_ARROW_VALUE_12"/>
</p:tagLst>
</file>

<file path=ppt/tags/tag5953.xml><?xml version="1.0" encoding="utf-8"?>
<p:tagLst xmlns:p="http://schemas.openxmlformats.org/presentationml/2006/main">
  <p:tag name="POWER_USER_DIAGRAM_CIRCULAR_ARROW_KEY" val="POWER_USER_DIAGRAM_CIRCULAR_ARROW_VALUE_13"/>
</p:tagLst>
</file>

<file path=ppt/tags/tag5954.xml><?xml version="1.0" encoding="utf-8"?>
<p:tagLst xmlns:p="http://schemas.openxmlformats.org/presentationml/2006/main">
  <p:tag name="POWER_USER_DIAGRAM_CIRCULAR_ARROW_KEY" val="POWER_USER_DIAGRAM_CIRCULAR_ARROW_VALUE_14"/>
</p:tagLst>
</file>

<file path=ppt/tags/tag5955.xml><?xml version="1.0" encoding="utf-8"?>
<p:tagLst xmlns:p="http://schemas.openxmlformats.org/presentationml/2006/main">
  <p:tag name="POWER_USER_DIAGRAM_CIRCULAR_ARROW_KEY" val="POWER_USER_DIAGRAM_CIRCULAR_ARROW_VALUE_15"/>
</p:tagLst>
</file>

<file path=ppt/tags/tag5956.xml><?xml version="1.0" encoding="utf-8"?>
<p:tagLst xmlns:p="http://schemas.openxmlformats.org/presentationml/2006/main">
  <p:tag name="POWER_USER_DIAGRAM_CIRCULAR_ARROW_KEY" val="POWER_USER_DIAGRAM_CIRCULAR_ARROW_VALUE_16"/>
</p:tagLst>
</file>

<file path=ppt/tags/tag5957.xml><?xml version="1.0" encoding="utf-8"?>
<p:tagLst xmlns:p="http://schemas.openxmlformats.org/presentationml/2006/main">
  <p:tag name="POWER_USER_DIAGRAM_CIRCULAR_ARROW_KEY" val="POWER_USER_DIAGRAM_CIRCULAR_ARROW_VALUE_17"/>
</p:tagLst>
</file>

<file path=ppt/tags/tag5958.xml><?xml version="1.0" encoding="utf-8"?>
<p:tagLst xmlns:p="http://schemas.openxmlformats.org/presentationml/2006/main">
  <p:tag name="POWER_USER_DIAGRAM_CIRCULAR_ARROW_KEY" val="POWER_USER_DIAGRAM_CIRCULAR_ARROW_VALUE_18"/>
</p:tagLst>
</file>

<file path=ppt/tags/tag5959.xml><?xml version="1.0" encoding="utf-8"?>
<p:tagLst xmlns:p="http://schemas.openxmlformats.org/presentationml/2006/main">
  <p:tag name="POWER_USER_DIAGRAM_CIRCULAR_ARROW_KEY" val="POWER_USER_DIAGRAM_CIRCULAR_ARROW_VALUE_19"/>
</p:tagLst>
</file>

<file path=ppt/tags/tag596.xml><?xml version="1.0" encoding="utf-8"?>
<p:tagLst xmlns:p="http://schemas.openxmlformats.org/presentationml/2006/main">
  <p:tag name="POWER_USER_DIAGRAM_CIRCULAR_ARROW_KEY" val="POWER_USER_DIAGRAM_CIRCULAR_ARROW_VALUE_42"/>
</p:tagLst>
</file>

<file path=ppt/tags/tag5960.xml><?xml version="1.0" encoding="utf-8"?>
<p:tagLst xmlns:p="http://schemas.openxmlformats.org/presentationml/2006/main">
  <p:tag name="POWER_USER_DIAGRAM_CIRCULAR_ARROW_KEY" val="POWER_USER_DIAGRAM_CIRCULAR_ARROW_VALUE_20"/>
</p:tagLst>
</file>

<file path=ppt/tags/tag5961.xml><?xml version="1.0" encoding="utf-8"?>
<p:tagLst xmlns:p="http://schemas.openxmlformats.org/presentationml/2006/main">
  <p:tag name="POWER_USER_DIAGRAM_CIRCULAR_ARROW_KEY" val="POWER_USER_DIAGRAM_CIRCULAR_ARROW_VALUE_21"/>
</p:tagLst>
</file>

<file path=ppt/tags/tag5962.xml><?xml version="1.0" encoding="utf-8"?>
<p:tagLst xmlns:p="http://schemas.openxmlformats.org/presentationml/2006/main">
  <p:tag name="POWER_USER_DIAGRAM_CIRCULAR_ARROW_KEY" val="POWER_USER_DIAGRAM_CIRCULAR_ARROW_VALUE_22"/>
</p:tagLst>
</file>

<file path=ppt/tags/tag5963.xml><?xml version="1.0" encoding="utf-8"?>
<p:tagLst xmlns:p="http://schemas.openxmlformats.org/presentationml/2006/main">
  <p:tag name="POWER_USER_DIAGRAM_CIRCULAR_ARROW_KEY" val="POWER_USER_DIAGRAM_CIRCULAR_ARROW_VALUE_23"/>
</p:tagLst>
</file>

<file path=ppt/tags/tag5964.xml><?xml version="1.0" encoding="utf-8"?>
<p:tagLst xmlns:p="http://schemas.openxmlformats.org/presentationml/2006/main">
  <p:tag name="POWER_USER_DIAGRAM_CIRCULAR_ARROW_KEY" val="POWER_USER_DIAGRAM_CIRCULAR_ARROW_VALUE_24"/>
</p:tagLst>
</file>

<file path=ppt/tags/tag5965.xml><?xml version="1.0" encoding="utf-8"?>
<p:tagLst xmlns:p="http://schemas.openxmlformats.org/presentationml/2006/main">
  <p:tag name="POWER_USER_DIAGRAM_CIRCULAR_ARROW_KEY" val="POWER_USER_DIAGRAM_CIRCULAR_ARROW_VALUE_25"/>
</p:tagLst>
</file>

<file path=ppt/tags/tag5966.xml><?xml version="1.0" encoding="utf-8"?>
<p:tagLst xmlns:p="http://schemas.openxmlformats.org/presentationml/2006/main">
  <p:tag name="POWER_USER_DIAGRAM_CIRCULAR_ARROW_KEY" val="POWER_USER_DIAGRAM_CIRCULAR_ARROW_VALUE_26"/>
</p:tagLst>
</file>

<file path=ppt/tags/tag5967.xml><?xml version="1.0" encoding="utf-8"?>
<p:tagLst xmlns:p="http://schemas.openxmlformats.org/presentationml/2006/main">
  <p:tag name="POWER_USER_DIAGRAM_CIRCULAR_ARROW_KEY" val="POWER_USER_DIAGRAM_CIRCULAR_ARROW_VALUE_27"/>
</p:tagLst>
</file>

<file path=ppt/tags/tag5968.xml><?xml version="1.0" encoding="utf-8"?>
<p:tagLst xmlns:p="http://schemas.openxmlformats.org/presentationml/2006/main">
  <p:tag name="POWER_USER_DIAGRAM_CIRCULAR_ARROW_KEY" val="POWER_USER_DIAGRAM_CIRCULAR_ARROW_VALUE_28"/>
</p:tagLst>
</file>

<file path=ppt/tags/tag5969.xml><?xml version="1.0" encoding="utf-8"?>
<p:tagLst xmlns:p="http://schemas.openxmlformats.org/presentationml/2006/main">
  <p:tag name="POWER_USER_DIAGRAM_CIRCULAR_ARROW_KEY" val="POWER_USER_DIAGRAM_CIRCULAR_ARROW_VALUE_29"/>
</p:tagLst>
</file>

<file path=ppt/tags/tag597.xml><?xml version="1.0" encoding="utf-8"?>
<p:tagLst xmlns:p="http://schemas.openxmlformats.org/presentationml/2006/main">
  <p:tag name="POWER_USER_DIAGRAM_CIRCULAR_ARROW_KEY" val="POWER_USER_DIAGRAM_CIRCULAR_ARROW_VALUE_43"/>
</p:tagLst>
</file>

<file path=ppt/tags/tag5970.xml><?xml version="1.0" encoding="utf-8"?>
<p:tagLst xmlns:p="http://schemas.openxmlformats.org/presentationml/2006/main">
  <p:tag name="POWER_USER_DIAGRAM_CIRCULAR_ARROW_KEY" val="POWER_USER_DIAGRAM_CIRCULAR_ARROW_VALUE_30"/>
</p:tagLst>
</file>

<file path=ppt/tags/tag5971.xml><?xml version="1.0" encoding="utf-8"?>
<p:tagLst xmlns:p="http://schemas.openxmlformats.org/presentationml/2006/main">
  <p:tag name="POWER_USER_DIAGRAM_CIRCULAR_ARROW_KEY" val="POWER_USER_DIAGRAM_CIRCULAR_ARROW_VALUE_31"/>
</p:tagLst>
</file>

<file path=ppt/tags/tag5972.xml><?xml version="1.0" encoding="utf-8"?>
<p:tagLst xmlns:p="http://schemas.openxmlformats.org/presentationml/2006/main">
  <p:tag name="POWER_USER_DIAGRAM_CIRCULAR_ARROW_KEY" val="POWER_USER_DIAGRAM_CIRCULAR_ARROW_VALUE_32"/>
</p:tagLst>
</file>

<file path=ppt/tags/tag5973.xml><?xml version="1.0" encoding="utf-8"?>
<p:tagLst xmlns:p="http://schemas.openxmlformats.org/presentationml/2006/main">
  <p:tag name="POWER_USER_DIAGRAM_CIRCULAR_ARROW_KEY" val="POWER_USER_DIAGRAM_CIRCULAR_ARROW_VALUE_33"/>
</p:tagLst>
</file>

<file path=ppt/tags/tag5974.xml><?xml version="1.0" encoding="utf-8"?>
<p:tagLst xmlns:p="http://schemas.openxmlformats.org/presentationml/2006/main">
  <p:tag name="POWER_USER_DIAGRAM_CIRCULAR_ARROW_KEY" val="POWER_USER_DIAGRAM_CIRCULAR_ARROW_VALUE_34"/>
</p:tagLst>
</file>

<file path=ppt/tags/tag5975.xml><?xml version="1.0" encoding="utf-8"?>
<p:tagLst xmlns:p="http://schemas.openxmlformats.org/presentationml/2006/main">
  <p:tag name="POWER_USER_DIAGRAM_CIRCULAR_ARROW_KEY" val="POWER_USER_DIAGRAM_CIRCULAR_ARROW_VALUE_35"/>
</p:tagLst>
</file>

<file path=ppt/tags/tag5976.xml><?xml version="1.0" encoding="utf-8"?>
<p:tagLst xmlns:p="http://schemas.openxmlformats.org/presentationml/2006/main">
  <p:tag name="POWER_USER_DIAGRAM_CIRCULAR_ARROW_KEY" val="POWER_USER_DIAGRAM_CIRCULAR_ARROW_VALUE_36"/>
</p:tagLst>
</file>

<file path=ppt/tags/tag5977.xml><?xml version="1.0" encoding="utf-8"?>
<p:tagLst xmlns:p="http://schemas.openxmlformats.org/presentationml/2006/main">
  <p:tag name="POWER_USER_DIAGRAM_CIRCULAR_ARROW_KEY" val="POWER_USER_DIAGRAM_CIRCULAR_ARROW_VALUE_37"/>
</p:tagLst>
</file>

<file path=ppt/tags/tag5978.xml><?xml version="1.0" encoding="utf-8"?>
<p:tagLst xmlns:p="http://schemas.openxmlformats.org/presentationml/2006/main">
  <p:tag name="POWER_USER_DIAGRAM_CIRCULAR_ARROW_KEY" val="POWER_USER_DIAGRAM_CIRCULAR_ARROW_VALUE_38"/>
</p:tagLst>
</file>

<file path=ppt/tags/tag5979.xml><?xml version="1.0" encoding="utf-8"?>
<p:tagLst xmlns:p="http://schemas.openxmlformats.org/presentationml/2006/main">
  <p:tag name="POWER_USER_DIAGRAM_CIRCULAR_ARROW_KEY" val="POWER_USER_DIAGRAM_CIRCULAR_ARROW_VALUE_39"/>
</p:tagLst>
</file>

<file path=ppt/tags/tag598.xml><?xml version="1.0" encoding="utf-8"?>
<p:tagLst xmlns:p="http://schemas.openxmlformats.org/presentationml/2006/main">
  <p:tag name="POWER_USER_DIAGRAM_CIRCULAR_ARROW_KEY" val="POWER_USER_DIAGRAM_CIRCULAR_ARROW_VALUE_44"/>
</p:tagLst>
</file>

<file path=ppt/tags/tag5980.xml><?xml version="1.0" encoding="utf-8"?>
<p:tagLst xmlns:p="http://schemas.openxmlformats.org/presentationml/2006/main">
  <p:tag name="POWER_USER_DIAGRAM_CIRCULAR_ARROW_KEY" val="POWER_USER_DIAGRAM_CIRCULAR_ARROW_VALUE_40"/>
</p:tagLst>
</file>

<file path=ppt/tags/tag5981.xml><?xml version="1.0" encoding="utf-8"?>
<p:tagLst xmlns:p="http://schemas.openxmlformats.org/presentationml/2006/main">
  <p:tag name="POWER_USER_DIAGRAM_CIRCULAR_ARROW_KEY" val="POWER_USER_DIAGRAM_CIRCULAR_ARROW_VALUE_41"/>
</p:tagLst>
</file>

<file path=ppt/tags/tag5982.xml><?xml version="1.0" encoding="utf-8"?>
<p:tagLst xmlns:p="http://schemas.openxmlformats.org/presentationml/2006/main">
  <p:tag name="POWER_USER_DIAGRAM_CIRCULAR_ARROW_KEY" val="POWER_USER_DIAGRAM_CIRCULAR_ARROW_VALUE_42"/>
</p:tagLst>
</file>

<file path=ppt/tags/tag5983.xml><?xml version="1.0" encoding="utf-8"?>
<p:tagLst xmlns:p="http://schemas.openxmlformats.org/presentationml/2006/main">
  <p:tag name="POWER_USER_DIAGRAM_CIRCULAR_ARROW_KEY" val="POWER_USER_DIAGRAM_CIRCULAR_ARROW_VALUE_43"/>
</p:tagLst>
</file>

<file path=ppt/tags/tag5984.xml><?xml version="1.0" encoding="utf-8"?>
<p:tagLst xmlns:p="http://schemas.openxmlformats.org/presentationml/2006/main">
  <p:tag name="POWER_USER_DIAGRAM_CIRCULAR_ARROW_KEY" val="POWER_USER_DIAGRAM_CIRCULAR_ARROW_VALUE_44"/>
</p:tagLst>
</file>

<file path=ppt/tags/tag5985.xml><?xml version="1.0" encoding="utf-8"?>
<p:tagLst xmlns:p="http://schemas.openxmlformats.org/presentationml/2006/main">
  <p:tag name="POWER_USER_DIAGRAM_CIRCULAR_ARROW_KEY" val="POWER_USER_DIAGRAM_CIRCULAR_ARROW_VALUE_45"/>
</p:tagLst>
</file>

<file path=ppt/tags/tag5986.xml><?xml version="1.0" encoding="utf-8"?>
<p:tagLst xmlns:p="http://schemas.openxmlformats.org/presentationml/2006/main">
  <p:tag name="POWER_USER_DIAGRAM_CIRCULAR_ARROW_KEY" val="POWER_USER_DIAGRAM_CIRCULAR_ARROW_VALUE_46"/>
</p:tagLst>
</file>

<file path=ppt/tags/tag5987.xml><?xml version="1.0" encoding="utf-8"?>
<p:tagLst xmlns:p="http://schemas.openxmlformats.org/presentationml/2006/main">
  <p:tag name="POWER_USER_DIAGRAM_CIRCULAR_ARROW_KEY" val="POWER_USER_DIAGRAM_CIRCULAR_ARROW_VALUE_47"/>
</p:tagLst>
</file>

<file path=ppt/tags/tag5988.xml><?xml version="1.0" encoding="utf-8"?>
<p:tagLst xmlns:p="http://schemas.openxmlformats.org/presentationml/2006/main">
  <p:tag name="POWER_USER_DIAGRAM_CIRCULAR_ARROW_KEY" val="POWER_USER_DIAGRAM_CIRCULAR_ARROW_VALUE_48"/>
</p:tagLst>
</file>

<file path=ppt/tags/tag5989.xml><?xml version="1.0" encoding="utf-8"?>
<p:tagLst xmlns:p="http://schemas.openxmlformats.org/presentationml/2006/main">
  <p:tag name="POWER_USER_DIAGRAM_CIRCULAR_ARROW_KEY" val="POWER_USER_DIAGRAM_CIRCULAR_ARROW_VALUE_49"/>
</p:tagLst>
</file>

<file path=ppt/tags/tag599.xml><?xml version="1.0" encoding="utf-8"?>
<p:tagLst xmlns:p="http://schemas.openxmlformats.org/presentationml/2006/main">
  <p:tag name="POWER_USER_DIAGRAM_CIRCULAR_ARROW_KEY" val="POWER_USER_DIAGRAM_CIRCULAR_ARROW_VALUE_45"/>
</p:tagLst>
</file>

<file path=ppt/tags/tag5990.xml><?xml version="1.0" encoding="utf-8"?>
<p:tagLst xmlns:p="http://schemas.openxmlformats.org/presentationml/2006/main">
  <p:tag name="POWER_USER_DIAGRAM_CIRCULAR_ARROW_KEY" val="POWER_USER_DIAGRAM_CIRCULAR_ARROW_VALUE_50"/>
</p:tagLst>
</file>

<file path=ppt/tags/tag5991.xml><?xml version="1.0" encoding="utf-8"?>
<p:tagLst xmlns:p="http://schemas.openxmlformats.org/presentationml/2006/main">
  <p:tag name="POWER_USER_DIAGRAM_CIRCULAR_ARROW_KEY" val="POWER_USER_DIAGRAM_CIRCULAR_ARROW_VALUE_5"/>
</p:tagLst>
</file>

<file path=ppt/tags/tag5992.xml><?xml version="1.0" encoding="utf-8"?>
<p:tagLst xmlns:p="http://schemas.openxmlformats.org/presentationml/2006/main">
  <p:tag name="POWER_USER_DIAGRAM_CIRCULAR_ARROW_KEY" val="POWER_USER_DIAGRAM_CIRCULAR_ARROW_VALUE_6"/>
</p:tagLst>
</file>

<file path=ppt/tags/tag5993.xml><?xml version="1.0" encoding="utf-8"?>
<p:tagLst xmlns:p="http://schemas.openxmlformats.org/presentationml/2006/main">
  <p:tag name="POWER_USER_DIAGRAM_CIRCULAR_ARROW_KEY" val="POWER_USER_DIAGRAM_CIRCULAR_ARROW_VALUE_7"/>
</p:tagLst>
</file>

<file path=ppt/tags/tag5994.xml><?xml version="1.0" encoding="utf-8"?>
<p:tagLst xmlns:p="http://schemas.openxmlformats.org/presentationml/2006/main">
  <p:tag name="POWER_USER_DIAGRAM_CIRCULAR_ARROW_KEY" val="POWER_USER_DIAGRAM_CIRCULAR_ARROW_VALUE_8"/>
</p:tagLst>
</file>

<file path=ppt/tags/tag5995.xml><?xml version="1.0" encoding="utf-8"?>
<p:tagLst xmlns:p="http://schemas.openxmlformats.org/presentationml/2006/main">
  <p:tag name="POWER_USER_DIAGRAM_CIRCULAR_ARROW_KEY" val="POWER_USER_DIAGRAM_CIRCULAR_ARROW_VALUE_9"/>
</p:tagLst>
</file>

<file path=ppt/tags/tag5996.xml><?xml version="1.0" encoding="utf-8"?>
<p:tagLst xmlns:p="http://schemas.openxmlformats.org/presentationml/2006/main">
  <p:tag name="POWER_USER_DIAGRAM_CIRCULAR_ARROW_KEY" val="POWER_USER_DIAGRAM_CIRCULAR_ARROW_VALUE_10"/>
</p:tagLst>
</file>

<file path=ppt/tags/tag5997.xml><?xml version="1.0" encoding="utf-8"?>
<p:tagLst xmlns:p="http://schemas.openxmlformats.org/presentationml/2006/main">
  <p:tag name="POWER_USER_DIAGRAM_CIRCULAR_ARROW_KEY" val="POWER_USER_DIAGRAM_CIRCULAR_ARROW_VALUE_11"/>
</p:tagLst>
</file>

<file path=ppt/tags/tag5998.xml><?xml version="1.0" encoding="utf-8"?>
<p:tagLst xmlns:p="http://schemas.openxmlformats.org/presentationml/2006/main">
  <p:tag name="POWER_USER_DIAGRAM_CIRCULAR_ARROW_KEY" val="POWER_USER_DIAGRAM_CIRCULAR_ARROW_VALUE_12"/>
</p:tagLst>
</file>

<file path=ppt/tags/tag5999.xml><?xml version="1.0" encoding="utf-8"?>
<p:tagLst xmlns:p="http://schemas.openxmlformats.org/presentationml/2006/main">
  <p:tag name="POWER_USER_DIAGRAM_CIRCULAR_ARROW_KEY" val="POWER_USER_DIAGRAM_CIRCULAR_ARROW_VALUE_13"/>
</p:tagLst>
</file>

<file path=ppt/tags/tag6.xml><?xml version="1.0" encoding="utf-8"?>
<p:tagLst xmlns:p="http://schemas.openxmlformats.org/presentationml/2006/main">
  <p:tag name="POWER_USER_DIAGRAM_CIRCULAR_ARROW_KEY" val="POWER_USER_DIAGRAM_CIRCULAR_ARROW_VALUE_8"/>
</p:tagLst>
</file>

<file path=ppt/tags/tag60.xml><?xml version="1.0" encoding="utf-8"?>
<p:tagLst xmlns:p="http://schemas.openxmlformats.org/presentationml/2006/main">
  <p:tag name="POWER_USER_DIAGRAM_CIRCULAR_ARROW_KEY" val="POWER_USER_DIAGRAM_CIRCULAR_ARROW_VALUE_16"/>
</p:tagLst>
</file>

<file path=ppt/tags/tag600.xml><?xml version="1.0" encoding="utf-8"?>
<p:tagLst xmlns:p="http://schemas.openxmlformats.org/presentationml/2006/main">
  <p:tag name="POWER_USER_DIAGRAM_CIRCULAR_ARROW_KEY" val="POWER_USER_DIAGRAM_CIRCULAR_ARROW_VALUE_46"/>
</p:tagLst>
</file>

<file path=ppt/tags/tag6000.xml><?xml version="1.0" encoding="utf-8"?>
<p:tagLst xmlns:p="http://schemas.openxmlformats.org/presentationml/2006/main">
  <p:tag name="POWER_USER_DIAGRAM_CIRCULAR_ARROW_KEY" val="POWER_USER_DIAGRAM_CIRCULAR_ARROW_VALUE_14"/>
</p:tagLst>
</file>

<file path=ppt/tags/tag6001.xml><?xml version="1.0" encoding="utf-8"?>
<p:tagLst xmlns:p="http://schemas.openxmlformats.org/presentationml/2006/main">
  <p:tag name="POWER_USER_DIAGRAM_CIRCULAR_ARROW_KEY" val="POWER_USER_DIAGRAM_CIRCULAR_ARROW_VALUE_15"/>
</p:tagLst>
</file>

<file path=ppt/tags/tag6002.xml><?xml version="1.0" encoding="utf-8"?>
<p:tagLst xmlns:p="http://schemas.openxmlformats.org/presentationml/2006/main">
  <p:tag name="POWER_USER_DIAGRAM_CIRCULAR_ARROW_KEY" val="POWER_USER_DIAGRAM_CIRCULAR_ARROW_VALUE_16"/>
</p:tagLst>
</file>

<file path=ppt/tags/tag6003.xml><?xml version="1.0" encoding="utf-8"?>
<p:tagLst xmlns:p="http://schemas.openxmlformats.org/presentationml/2006/main">
  <p:tag name="POWER_USER_DIAGRAM_CIRCULAR_ARROW_KEY" val="POWER_USER_DIAGRAM_CIRCULAR_ARROW_VALUE_17"/>
</p:tagLst>
</file>

<file path=ppt/tags/tag6004.xml><?xml version="1.0" encoding="utf-8"?>
<p:tagLst xmlns:p="http://schemas.openxmlformats.org/presentationml/2006/main">
  <p:tag name="POWER_USER_DIAGRAM_CIRCULAR_ARROW_KEY" val="POWER_USER_DIAGRAM_CIRCULAR_ARROW_VALUE_18"/>
</p:tagLst>
</file>

<file path=ppt/tags/tag6005.xml><?xml version="1.0" encoding="utf-8"?>
<p:tagLst xmlns:p="http://schemas.openxmlformats.org/presentationml/2006/main">
  <p:tag name="POWER_USER_DIAGRAM_CIRCULAR_ARROW_KEY" val="POWER_USER_DIAGRAM_CIRCULAR_ARROW_VALUE_19"/>
</p:tagLst>
</file>

<file path=ppt/tags/tag6006.xml><?xml version="1.0" encoding="utf-8"?>
<p:tagLst xmlns:p="http://schemas.openxmlformats.org/presentationml/2006/main">
  <p:tag name="POWER_USER_DIAGRAM_CIRCULAR_ARROW_KEY" val="POWER_USER_DIAGRAM_CIRCULAR_ARROW_VALUE_20"/>
</p:tagLst>
</file>

<file path=ppt/tags/tag6007.xml><?xml version="1.0" encoding="utf-8"?>
<p:tagLst xmlns:p="http://schemas.openxmlformats.org/presentationml/2006/main">
  <p:tag name="POWER_USER_DIAGRAM_CIRCULAR_ARROW_KEY" val="POWER_USER_DIAGRAM_CIRCULAR_ARROW_VALUE_21"/>
</p:tagLst>
</file>

<file path=ppt/tags/tag6008.xml><?xml version="1.0" encoding="utf-8"?>
<p:tagLst xmlns:p="http://schemas.openxmlformats.org/presentationml/2006/main">
  <p:tag name="POWER_USER_DIAGRAM_CIRCULAR_ARROW_KEY" val="POWER_USER_DIAGRAM_CIRCULAR_ARROW_VALUE_22"/>
</p:tagLst>
</file>

<file path=ppt/tags/tag6009.xml><?xml version="1.0" encoding="utf-8"?>
<p:tagLst xmlns:p="http://schemas.openxmlformats.org/presentationml/2006/main">
  <p:tag name="POWER_USER_DIAGRAM_CIRCULAR_ARROW_KEY" val="POWER_USER_DIAGRAM_CIRCULAR_ARROW_VALUE_23"/>
</p:tagLst>
</file>

<file path=ppt/tags/tag601.xml><?xml version="1.0" encoding="utf-8"?>
<p:tagLst xmlns:p="http://schemas.openxmlformats.org/presentationml/2006/main">
  <p:tag name="POWER_USER_DIAGRAM_CIRCULAR_ARROW_KEY" val="POWER_USER_DIAGRAM_CIRCULAR_ARROW_VALUE_47"/>
</p:tagLst>
</file>

<file path=ppt/tags/tag6010.xml><?xml version="1.0" encoding="utf-8"?>
<p:tagLst xmlns:p="http://schemas.openxmlformats.org/presentationml/2006/main">
  <p:tag name="POWER_USER_DIAGRAM_CIRCULAR_ARROW_KEY" val="POWER_USER_DIAGRAM_CIRCULAR_ARROW_VALUE_24"/>
</p:tagLst>
</file>

<file path=ppt/tags/tag6011.xml><?xml version="1.0" encoding="utf-8"?>
<p:tagLst xmlns:p="http://schemas.openxmlformats.org/presentationml/2006/main">
  <p:tag name="POWER_USER_DIAGRAM_CIRCULAR_ARROW_KEY" val="POWER_USER_DIAGRAM_CIRCULAR_ARROW_VALUE_25"/>
</p:tagLst>
</file>

<file path=ppt/tags/tag6012.xml><?xml version="1.0" encoding="utf-8"?>
<p:tagLst xmlns:p="http://schemas.openxmlformats.org/presentationml/2006/main">
  <p:tag name="POWER_USER_DIAGRAM_CIRCULAR_ARROW_KEY" val="POWER_USER_DIAGRAM_CIRCULAR_ARROW_VALUE_26"/>
</p:tagLst>
</file>

<file path=ppt/tags/tag6013.xml><?xml version="1.0" encoding="utf-8"?>
<p:tagLst xmlns:p="http://schemas.openxmlformats.org/presentationml/2006/main">
  <p:tag name="POWER_USER_DIAGRAM_CIRCULAR_ARROW_KEY" val="POWER_USER_DIAGRAM_CIRCULAR_ARROW_VALUE_27"/>
</p:tagLst>
</file>

<file path=ppt/tags/tag6014.xml><?xml version="1.0" encoding="utf-8"?>
<p:tagLst xmlns:p="http://schemas.openxmlformats.org/presentationml/2006/main">
  <p:tag name="POWER_USER_DIAGRAM_CIRCULAR_ARROW_KEY" val="POWER_USER_DIAGRAM_CIRCULAR_ARROW_VALUE_28"/>
</p:tagLst>
</file>

<file path=ppt/tags/tag6015.xml><?xml version="1.0" encoding="utf-8"?>
<p:tagLst xmlns:p="http://schemas.openxmlformats.org/presentationml/2006/main">
  <p:tag name="POWER_USER_DIAGRAM_CIRCULAR_ARROW_KEY" val="POWER_USER_DIAGRAM_CIRCULAR_ARROW_VALUE_29"/>
</p:tagLst>
</file>

<file path=ppt/tags/tag6016.xml><?xml version="1.0" encoding="utf-8"?>
<p:tagLst xmlns:p="http://schemas.openxmlformats.org/presentationml/2006/main">
  <p:tag name="POWER_USER_DIAGRAM_CIRCULAR_ARROW_KEY" val="POWER_USER_DIAGRAM_CIRCULAR_ARROW_VALUE_30"/>
</p:tagLst>
</file>

<file path=ppt/tags/tag6017.xml><?xml version="1.0" encoding="utf-8"?>
<p:tagLst xmlns:p="http://schemas.openxmlformats.org/presentationml/2006/main">
  <p:tag name="POWER_USER_DIAGRAM_CIRCULAR_ARROW_KEY" val="POWER_USER_DIAGRAM_CIRCULAR_ARROW_VALUE_31"/>
</p:tagLst>
</file>

<file path=ppt/tags/tag6018.xml><?xml version="1.0" encoding="utf-8"?>
<p:tagLst xmlns:p="http://schemas.openxmlformats.org/presentationml/2006/main">
  <p:tag name="POWER_USER_DIAGRAM_CIRCULAR_ARROW_KEY" val="POWER_USER_DIAGRAM_CIRCULAR_ARROW_VALUE_32"/>
</p:tagLst>
</file>

<file path=ppt/tags/tag6019.xml><?xml version="1.0" encoding="utf-8"?>
<p:tagLst xmlns:p="http://schemas.openxmlformats.org/presentationml/2006/main">
  <p:tag name="POWER_USER_DIAGRAM_CIRCULAR_ARROW_KEY" val="POWER_USER_DIAGRAM_CIRCULAR_ARROW_VALUE_33"/>
</p:tagLst>
</file>

<file path=ppt/tags/tag602.xml><?xml version="1.0" encoding="utf-8"?>
<p:tagLst xmlns:p="http://schemas.openxmlformats.org/presentationml/2006/main">
  <p:tag name="POWER_USER_DIAGRAM_CIRCULAR_ARROW_KEY" val="POWER_USER_DIAGRAM_CIRCULAR_ARROW_VALUE_48"/>
</p:tagLst>
</file>

<file path=ppt/tags/tag6020.xml><?xml version="1.0" encoding="utf-8"?>
<p:tagLst xmlns:p="http://schemas.openxmlformats.org/presentationml/2006/main">
  <p:tag name="POWER_USER_DIAGRAM_CIRCULAR_ARROW_KEY" val="POWER_USER_DIAGRAM_CIRCULAR_ARROW_VALUE_34"/>
</p:tagLst>
</file>

<file path=ppt/tags/tag6021.xml><?xml version="1.0" encoding="utf-8"?>
<p:tagLst xmlns:p="http://schemas.openxmlformats.org/presentationml/2006/main">
  <p:tag name="POWER_USER_DIAGRAM_CIRCULAR_ARROW_KEY" val="POWER_USER_DIAGRAM_CIRCULAR_ARROW_VALUE_35"/>
</p:tagLst>
</file>

<file path=ppt/tags/tag6022.xml><?xml version="1.0" encoding="utf-8"?>
<p:tagLst xmlns:p="http://schemas.openxmlformats.org/presentationml/2006/main">
  <p:tag name="POWER_USER_DIAGRAM_CIRCULAR_ARROW_KEY" val="POWER_USER_DIAGRAM_CIRCULAR_ARROW_VALUE_36"/>
</p:tagLst>
</file>

<file path=ppt/tags/tag6023.xml><?xml version="1.0" encoding="utf-8"?>
<p:tagLst xmlns:p="http://schemas.openxmlformats.org/presentationml/2006/main">
  <p:tag name="POWER_USER_DIAGRAM_CIRCULAR_ARROW_KEY" val="POWER_USER_DIAGRAM_CIRCULAR_ARROW_VALUE_37"/>
</p:tagLst>
</file>

<file path=ppt/tags/tag6024.xml><?xml version="1.0" encoding="utf-8"?>
<p:tagLst xmlns:p="http://schemas.openxmlformats.org/presentationml/2006/main">
  <p:tag name="POWER_USER_DIAGRAM_CIRCULAR_ARROW_KEY" val="POWER_USER_DIAGRAM_CIRCULAR_ARROW_VALUE_38"/>
</p:tagLst>
</file>

<file path=ppt/tags/tag6025.xml><?xml version="1.0" encoding="utf-8"?>
<p:tagLst xmlns:p="http://schemas.openxmlformats.org/presentationml/2006/main">
  <p:tag name="POWER_USER_DIAGRAM_CIRCULAR_ARROW_KEY" val="POWER_USER_DIAGRAM_CIRCULAR_ARROW_VALUE_39"/>
</p:tagLst>
</file>

<file path=ppt/tags/tag6026.xml><?xml version="1.0" encoding="utf-8"?>
<p:tagLst xmlns:p="http://schemas.openxmlformats.org/presentationml/2006/main">
  <p:tag name="POWER_USER_DIAGRAM_CIRCULAR_ARROW_KEY" val="POWER_USER_DIAGRAM_CIRCULAR_ARROW_VALUE_40"/>
</p:tagLst>
</file>

<file path=ppt/tags/tag6027.xml><?xml version="1.0" encoding="utf-8"?>
<p:tagLst xmlns:p="http://schemas.openxmlformats.org/presentationml/2006/main">
  <p:tag name="POWER_USER_DIAGRAM_CIRCULAR_ARROW_KEY" val="POWER_USER_DIAGRAM_CIRCULAR_ARROW_VALUE_41"/>
</p:tagLst>
</file>

<file path=ppt/tags/tag6028.xml><?xml version="1.0" encoding="utf-8"?>
<p:tagLst xmlns:p="http://schemas.openxmlformats.org/presentationml/2006/main">
  <p:tag name="POWER_USER_DIAGRAM_CIRCULAR_ARROW_KEY" val="POWER_USER_DIAGRAM_CIRCULAR_ARROW_VALUE_42"/>
</p:tagLst>
</file>

<file path=ppt/tags/tag6029.xml><?xml version="1.0" encoding="utf-8"?>
<p:tagLst xmlns:p="http://schemas.openxmlformats.org/presentationml/2006/main">
  <p:tag name="POWER_USER_DIAGRAM_CIRCULAR_ARROW_KEY" val="POWER_USER_DIAGRAM_CIRCULAR_ARROW_VALUE_43"/>
</p:tagLst>
</file>

<file path=ppt/tags/tag603.xml><?xml version="1.0" encoding="utf-8"?>
<p:tagLst xmlns:p="http://schemas.openxmlformats.org/presentationml/2006/main">
  <p:tag name="POWER_USER_DIAGRAM_CIRCULAR_ARROW_KEY" val="POWER_USER_DIAGRAM_CIRCULAR_ARROW_VALUE_49"/>
</p:tagLst>
</file>

<file path=ppt/tags/tag6030.xml><?xml version="1.0" encoding="utf-8"?>
<p:tagLst xmlns:p="http://schemas.openxmlformats.org/presentationml/2006/main">
  <p:tag name="POWER_USER_DIAGRAM_CIRCULAR_ARROW_KEY" val="POWER_USER_DIAGRAM_CIRCULAR_ARROW_VALUE_44"/>
</p:tagLst>
</file>

<file path=ppt/tags/tag6031.xml><?xml version="1.0" encoding="utf-8"?>
<p:tagLst xmlns:p="http://schemas.openxmlformats.org/presentationml/2006/main">
  <p:tag name="POWER_USER_DIAGRAM_CIRCULAR_ARROW_KEY" val="POWER_USER_DIAGRAM_CIRCULAR_ARROW_VALUE_45"/>
</p:tagLst>
</file>

<file path=ppt/tags/tag6032.xml><?xml version="1.0" encoding="utf-8"?>
<p:tagLst xmlns:p="http://schemas.openxmlformats.org/presentationml/2006/main">
  <p:tag name="POWER_USER_DIAGRAM_CIRCULAR_ARROW_KEY" val="POWER_USER_DIAGRAM_CIRCULAR_ARROW_VALUE_46"/>
</p:tagLst>
</file>

<file path=ppt/tags/tag6033.xml><?xml version="1.0" encoding="utf-8"?>
<p:tagLst xmlns:p="http://schemas.openxmlformats.org/presentationml/2006/main">
  <p:tag name="POWER_USER_DIAGRAM_CIRCULAR_ARROW_KEY" val="POWER_USER_DIAGRAM_CIRCULAR_ARROW_VALUE_47"/>
</p:tagLst>
</file>

<file path=ppt/tags/tag6034.xml><?xml version="1.0" encoding="utf-8"?>
<p:tagLst xmlns:p="http://schemas.openxmlformats.org/presentationml/2006/main">
  <p:tag name="POWER_USER_DIAGRAM_CIRCULAR_ARROW_KEY" val="POWER_USER_DIAGRAM_CIRCULAR_ARROW_VALUE_48"/>
</p:tagLst>
</file>

<file path=ppt/tags/tag6035.xml><?xml version="1.0" encoding="utf-8"?>
<p:tagLst xmlns:p="http://schemas.openxmlformats.org/presentationml/2006/main">
  <p:tag name="POWER_USER_DIAGRAM_CIRCULAR_ARROW_KEY" val="POWER_USER_DIAGRAM_CIRCULAR_ARROW_VALUE_49"/>
</p:tagLst>
</file>

<file path=ppt/tags/tag6036.xml><?xml version="1.0" encoding="utf-8"?>
<p:tagLst xmlns:p="http://schemas.openxmlformats.org/presentationml/2006/main">
  <p:tag name="POWER_USER_DIAGRAM_CIRCULAR_ARROW_KEY" val="POWER_USER_DIAGRAM_CIRCULAR_ARROW_VALUE_50"/>
</p:tagLst>
</file>

<file path=ppt/tags/tag6037.xml><?xml version="1.0" encoding="utf-8"?>
<p:tagLst xmlns:p="http://schemas.openxmlformats.org/presentationml/2006/main">
  <p:tag name="POWER_USER_DIAGRAM_CIRCULAR_ARROW_KEY" val="POWER_USER_DIAGRAM_CIRCULAR_ARROW_VALUE_5"/>
</p:tagLst>
</file>

<file path=ppt/tags/tag6038.xml><?xml version="1.0" encoding="utf-8"?>
<p:tagLst xmlns:p="http://schemas.openxmlformats.org/presentationml/2006/main">
  <p:tag name="POWER_USER_DIAGRAM_CIRCULAR_ARROW_KEY" val="POWER_USER_DIAGRAM_CIRCULAR_ARROW_VALUE_6"/>
</p:tagLst>
</file>

<file path=ppt/tags/tag6039.xml><?xml version="1.0" encoding="utf-8"?>
<p:tagLst xmlns:p="http://schemas.openxmlformats.org/presentationml/2006/main">
  <p:tag name="POWER_USER_DIAGRAM_CIRCULAR_ARROW_KEY" val="POWER_USER_DIAGRAM_CIRCULAR_ARROW_VALUE_7"/>
</p:tagLst>
</file>

<file path=ppt/tags/tag604.xml><?xml version="1.0" encoding="utf-8"?>
<p:tagLst xmlns:p="http://schemas.openxmlformats.org/presentationml/2006/main">
  <p:tag name="POWER_USER_DIAGRAM_CIRCULAR_ARROW_KEY" val="POWER_USER_DIAGRAM_CIRCULAR_ARROW_VALUE_50"/>
</p:tagLst>
</file>

<file path=ppt/tags/tag6040.xml><?xml version="1.0" encoding="utf-8"?>
<p:tagLst xmlns:p="http://schemas.openxmlformats.org/presentationml/2006/main">
  <p:tag name="POWER_USER_DIAGRAM_CIRCULAR_ARROW_KEY" val="POWER_USER_DIAGRAM_CIRCULAR_ARROW_VALUE_8"/>
</p:tagLst>
</file>

<file path=ppt/tags/tag6041.xml><?xml version="1.0" encoding="utf-8"?>
<p:tagLst xmlns:p="http://schemas.openxmlformats.org/presentationml/2006/main">
  <p:tag name="POWER_USER_DIAGRAM_CIRCULAR_ARROW_KEY" val="POWER_USER_DIAGRAM_CIRCULAR_ARROW_VALUE_9"/>
</p:tagLst>
</file>

<file path=ppt/tags/tag6042.xml><?xml version="1.0" encoding="utf-8"?>
<p:tagLst xmlns:p="http://schemas.openxmlformats.org/presentationml/2006/main">
  <p:tag name="POWER_USER_DIAGRAM_CIRCULAR_ARROW_KEY" val="POWER_USER_DIAGRAM_CIRCULAR_ARROW_VALUE_10"/>
</p:tagLst>
</file>

<file path=ppt/tags/tag6043.xml><?xml version="1.0" encoding="utf-8"?>
<p:tagLst xmlns:p="http://schemas.openxmlformats.org/presentationml/2006/main">
  <p:tag name="POWER_USER_DIAGRAM_CIRCULAR_ARROW_KEY" val="POWER_USER_DIAGRAM_CIRCULAR_ARROW_VALUE_11"/>
</p:tagLst>
</file>

<file path=ppt/tags/tag6044.xml><?xml version="1.0" encoding="utf-8"?>
<p:tagLst xmlns:p="http://schemas.openxmlformats.org/presentationml/2006/main">
  <p:tag name="POWER_USER_DIAGRAM_CIRCULAR_ARROW_KEY" val="POWER_USER_DIAGRAM_CIRCULAR_ARROW_VALUE_12"/>
</p:tagLst>
</file>

<file path=ppt/tags/tag6045.xml><?xml version="1.0" encoding="utf-8"?>
<p:tagLst xmlns:p="http://schemas.openxmlformats.org/presentationml/2006/main">
  <p:tag name="POWER_USER_DIAGRAM_CIRCULAR_ARROW_KEY" val="POWER_USER_DIAGRAM_CIRCULAR_ARROW_VALUE_13"/>
</p:tagLst>
</file>

<file path=ppt/tags/tag6046.xml><?xml version="1.0" encoding="utf-8"?>
<p:tagLst xmlns:p="http://schemas.openxmlformats.org/presentationml/2006/main">
  <p:tag name="POWER_USER_DIAGRAM_CIRCULAR_ARROW_KEY" val="POWER_USER_DIAGRAM_CIRCULAR_ARROW_VALUE_14"/>
</p:tagLst>
</file>

<file path=ppt/tags/tag6047.xml><?xml version="1.0" encoding="utf-8"?>
<p:tagLst xmlns:p="http://schemas.openxmlformats.org/presentationml/2006/main">
  <p:tag name="POWER_USER_DIAGRAM_CIRCULAR_ARROW_KEY" val="POWER_USER_DIAGRAM_CIRCULAR_ARROW_VALUE_15"/>
</p:tagLst>
</file>

<file path=ppt/tags/tag6048.xml><?xml version="1.0" encoding="utf-8"?>
<p:tagLst xmlns:p="http://schemas.openxmlformats.org/presentationml/2006/main">
  <p:tag name="POWER_USER_DIAGRAM_CIRCULAR_ARROW_KEY" val="POWER_USER_DIAGRAM_CIRCULAR_ARROW_VALUE_16"/>
</p:tagLst>
</file>

<file path=ppt/tags/tag6049.xml><?xml version="1.0" encoding="utf-8"?>
<p:tagLst xmlns:p="http://schemas.openxmlformats.org/presentationml/2006/main">
  <p:tag name="POWER_USER_DIAGRAM_CIRCULAR_ARROW_KEY" val="POWER_USER_DIAGRAM_CIRCULAR_ARROW_VALUE_17"/>
</p:tagLst>
</file>

<file path=ppt/tags/tag605.xml><?xml version="1.0" encoding="utf-8"?>
<p:tagLst xmlns:p="http://schemas.openxmlformats.org/presentationml/2006/main">
  <p:tag name="POWER_USER_DIAGRAM_CIRCULAR_ARROW_KEY" val="POWER_USER_DIAGRAM_CIRCULAR_ARROW_VALUE_5"/>
</p:tagLst>
</file>

<file path=ppt/tags/tag6050.xml><?xml version="1.0" encoding="utf-8"?>
<p:tagLst xmlns:p="http://schemas.openxmlformats.org/presentationml/2006/main">
  <p:tag name="POWER_USER_DIAGRAM_CIRCULAR_ARROW_KEY" val="POWER_USER_DIAGRAM_CIRCULAR_ARROW_VALUE_18"/>
</p:tagLst>
</file>

<file path=ppt/tags/tag6051.xml><?xml version="1.0" encoding="utf-8"?>
<p:tagLst xmlns:p="http://schemas.openxmlformats.org/presentationml/2006/main">
  <p:tag name="POWER_USER_DIAGRAM_CIRCULAR_ARROW_KEY" val="POWER_USER_DIAGRAM_CIRCULAR_ARROW_VALUE_19"/>
</p:tagLst>
</file>

<file path=ppt/tags/tag6052.xml><?xml version="1.0" encoding="utf-8"?>
<p:tagLst xmlns:p="http://schemas.openxmlformats.org/presentationml/2006/main">
  <p:tag name="POWER_USER_DIAGRAM_CIRCULAR_ARROW_KEY" val="POWER_USER_DIAGRAM_CIRCULAR_ARROW_VALUE_20"/>
</p:tagLst>
</file>

<file path=ppt/tags/tag6053.xml><?xml version="1.0" encoding="utf-8"?>
<p:tagLst xmlns:p="http://schemas.openxmlformats.org/presentationml/2006/main">
  <p:tag name="POWER_USER_DIAGRAM_CIRCULAR_ARROW_KEY" val="POWER_USER_DIAGRAM_CIRCULAR_ARROW_VALUE_21"/>
</p:tagLst>
</file>

<file path=ppt/tags/tag6054.xml><?xml version="1.0" encoding="utf-8"?>
<p:tagLst xmlns:p="http://schemas.openxmlformats.org/presentationml/2006/main">
  <p:tag name="POWER_USER_DIAGRAM_CIRCULAR_ARROW_KEY" val="POWER_USER_DIAGRAM_CIRCULAR_ARROW_VALUE_22"/>
</p:tagLst>
</file>

<file path=ppt/tags/tag6055.xml><?xml version="1.0" encoding="utf-8"?>
<p:tagLst xmlns:p="http://schemas.openxmlformats.org/presentationml/2006/main">
  <p:tag name="POWER_USER_DIAGRAM_CIRCULAR_ARROW_KEY" val="POWER_USER_DIAGRAM_CIRCULAR_ARROW_VALUE_23"/>
</p:tagLst>
</file>

<file path=ppt/tags/tag6056.xml><?xml version="1.0" encoding="utf-8"?>
<p:tagLst xmlns:p="http://schemas.openxmlformats.org/presentationml/2006/main">
  <p:tag name="POWER_USER_DIAGRAM_CIRCULAR_ARROW_KEY" val="POWER_USER_DIAGRAM_CIRCULAR_ARROW_VALUE_24"/>
</p:tagLst>
</file>

<file path=ppt/tags/tag6057.xml><?xml version="1.0" encoding="utf-8"?>
<p:tagLst xmlns:p="http://schemas.openxmlformats.org/presentationml/2006/main">
  <p:tag name="POWER_USER_DIAGRAM_CIRCULAR_ARROW_KEY" val="POWER_USER_DIAGRAM_CIRCULAR_ARROW_VALUE_25"/>
</p:tagLst>
</file>

<file path=ppt/tags/tag6058.xml><?xml version="1.0" encoding="utf-8"?>
<p:tagLst xmlns:p="http://schemas.openxmlformats.org/presentationml/2006/main">
  <p:tag name="POWER_USER_DIAGRAM_CIRCULAR_ARROW_KEY" val="POWER_USER_DIAGRAM_CIRCULAR_ARROW_VALUE_26"/>
</p:tagLst>
</file>

<file path=ppt/tags/tag6059.xml><?xml version="1.0" encoding="utf-8"?>
<p:tagLst xmlns:p="http://schemas.openxmlformats.org/presentationml/2006/main">
  <p:tag name="POWER_USER_DIAGRAM_CIRCULAR_ARROW_KEY" val="POWER_USER_DIAGRAM_CIRCULAR_ARROW_VALUE_27"/>
</p:tagLst>
</file>

<file path=ppt/tags/tag606.xml><?xml version="1.0" encoding="utf-8"?>
<p:tagLst xmlns:p="http://schemas.openxmlformats.org/presentationml/2006/main">
  <p:tag name="POWER_USER_DIAGRAM_CIRCULAR_ARROW_KEY" val="POWER_USER_DIAGRAM_CIRCULAR_ARROW_VALUE_6"/>
</p:tagLst>
</file>

<file path=ppt/tags/tag6060.xml><?xml version="1.0" encoding="utf-8"?>
<p:tagLst xmlns:p="http://schemas.openxmlformats.org/presentationml/2006/main">
  <p:tag name="POWER_USER_DIAGRAM_CIRCULAR_ARROW_KEY" val="POWER_USER_DIAGRAM_CIRCULAR_ARROW_VALUE_28"/>
</p:tagLst>
</file>

<file path=ppt/tags/tag6061.xml><?xml version="1.0" encoding="utf-8"?>
<p:tagLst xmlns:p="http://schemas.openxmlformats.org/presentationml/2006/main">
  <p:tag name="POWER_USER_DIAGRAM_CIRCULAR_ARROW_KEY" val="POWER_USER_DIAGRAM_CIRCULAR_ARROW_VALUE_29"/>
</p:tagLst>
</file>

<file path=ppt/tags/tag6062.xml><?xml version="1.0" encoding="utf-8"?>
<p:tagLst xmlns:p="http://schemas.openxmlformats.org/presentationml/2006/main">
  <p:tag name="POWER_USER_DIAGRAM_CIRCULAR_ARROW_KEY" val="POWER_USER_DIAGRAM_CIRCULAR_ARROW_VALUE_30"/>
</p:tagLst>
</file>

<file path=ppt/tags/tag6063.xml><?xml version="1.0" encoding="utf-8"?>
<p:tagLst xmlns:p="http://schemas.openxmlformats.org/presentationml/2006/main">
  <p:tag name="POWER_USER_DIAGRAM_CIRCULAR_ARROW_KEY" val="POWER_USER_DIAGRAM_CIRCULAR_ARROW_VALUE_31"/>
</p:tagLst>
</file>

<file path=ppt/tags/tag6064.xml><?xml version="1.0" encoding="utf-8"?>
<p:tagLst xmlns:p="http://schemas.openxmlformats.org/presentationml/2006/main">
  <p:tag name="POWER_USER_DIAGRAM_CIRCULAR_ARROW_KEY" val="POWER_USER_DIAGRAM_CIRCULAR_ARROW_VALUE_32"/>
</p:tagLst>
</file>

<file path=ppt/tags/tag6065.xml><?xml version="1.0" encoding="utf-8"?>
<p:tagLst xmlns:p="http://schemas.openxmlformats.org/presentationml/2006/main">
  <p:tag name="POWER_USER_DIAGRAM_CIRCULAR_ARROW_KEY" val="POWER_USER_DIAGRAM_CIRCULAR_ARROW_VALUE_33"/>
</p:tagLst>
</file>

<file path=ppt/tags/tag6066.xml><?xml version="1.0" encoding="utf-8"?>
<p:tagLst xmlns:p="http://schemas.openxmlformats.org/presentationml/2006/main">
  <p:tag name="POWER_USER_DIAGRAM_CIRCULAR_ARROW_KEY" val="POWER_USER_DIAGRAM_CIRCULAR_ARROW_VALUE_34"/>
</p:tagLst>
</file>

<file path=ppt/tags/tag6067.xml><?xml version="1.0" encoding="utf-8"?>
<p:tagLst xmlns:p="http://schemas.openxmlformats.org/presentationml/2006/main">
  <p:tag name="POWER_USER_DIAGRAM_CIRCULAR_ARROW_KEY" val="POWER_USER_DIAGRAM_CIRCULAR_ARROW_VALUE_35"/>
</p:tagLst>
</file>

<file path=ppt/tags/tag6068.xml><?xml version="1.0" encoding="utf-8"?>
<p:tagLst xmlns:p="http://schemas.openxmlformats.org/presentationml/2006/main">
  <p:tag name="POWER_USER_DIAGRAM_CIRCULAR_ARROW_KEY" val="POWER_USER_DIAGRAM_CIRCULAR_ARROW_VALUE_36"/>
</p:tagLst>
</file>

<file path=ppt/tags/tag6069.xml><?xml version="1.0" encoding="utf-8"?>
<p:tagLst xmlns:p="http://schemas.openxmlformats.org/presentationml/2006/main">
  <p:tag name="POWER_USER_DIAGRAM_CIRCULAR_ARROW_KEY" val="POWER_USER_DIAGRAM_CIRCULAR_ARROW_VALUE_37"/>
</p:tagLst>
</file>

<file path=ppt/tags/tag607.xml><?xml version="1.0" encoding="utf-8"?>
<p:tagLst xmlns:p="http://schemas.openxmlformats.org/presentationml/2006/main">
  <p:tag name="POWER_USER_DIAGRAM_CIRCULAR_ARROW_KEY" val="POWER_USER_DIAGRAM_CIRCULAR_ARROW_VALUE_7"/>
</p:tagLst>
</file>

<file path=ppt/tags/tag6070.xml><?xml version="1.0" encoding="utf-8"?>
<p:tagLst xmlns:p="http://schemas.openxmlformats.org/presentationml/2006/main">
  <p:tag name="POWER_USER_DIAGRAM_CIRCULAR_ARROW_KEY" val="POWER_USER_DIAGRAM_CIRCULAR_ARROW_VALUE_38"/>
</p:tagLst>
</file>

<file path=ppt/tags/tag6071.xml><?xml version="1.0" encoding="utf-8"?>
<p:tagLst xmlns:p="http://schemas.openxmlformats.org/presentationml/2006/main">
  <p:tag name="POWER_USER_DIAGRAM_CIRCULAR_ARROW_KEY" val="POWER_USER_DIAGRAM_CIRCULAR_ARROW_VALUE_39"/>
</p:tagLst>
</file>

<file path=ppt/tags/tag6072.xml><?xml version="1.0" encoding="utf-8"?>
<p:tagLst xmlns:p="http://schemas.openxmlformats.org/presentationml/2006/main">
  <p:tag name="POWER_USER_DIAGRAM_CIRCULAR_ARROW_KEY" val="POWER_USER_DIAGRAM_CIRCULAR_ARROW_VALUE_40"/>
</p:tagLst>
</file>

<file path=ppt/tags/tag6073.xml><?xml version="1.0" encoding="utf-8"?>
<p:tagLst xmlns:p="http://schemas.openxmlformats.org/presentationml/2006/main">
  <p:tag name="POWER_USER_DIAGRAM_CIRCULAR_ARROW_KEY" val="POWER_USER_DIAGRAM_CIRCULAR_ARROW_VALUE_41"/>
</p:tagLst>
</file>

<file path=ppt/tags/tag6074.xml><?xml version="1.0" encoding="utf-8"?>
<p:tagLst xmlns:p="http://schemas.openxmlformats.org/presentationml/2006/main">
  <p:tag name="POWER_USER_DIAGRAM_CIRCULAR_ARROW_KEY" val="POWER_USER_DIAGRAM_CIRCULAR_ARROW_VALUE_42"/>
</p:tagLst>
</file>

<file path=ppt/tags/tag6075.xml><?xml version="1.0" encoding="utf-8"?>
<p:tagLst xmlns:p="http://schemas.openxmlformats.org/presentationml/2006/main">
  <p:tag name="POWER_USER_DIAGRAM_CIRCULAR_ARROW_KEY" val="POWER_USER_DIAGRAM_CIRCULAR_ARROW_VALUE_43"/>
</p:tagLst>
</file>

<file path=ppt/tags/tag6076.xml><?xml version="1.0" encoding="utf-8"?>
<p:tagLst xmlns:p="http://schemas.openxmlformats.org/presentationml/2006/main">
  <p:tag name="POWER_USER_DIAGRAM_CIRCULAR_ARROW_KEY" val="POWER_USER_DIAGRAM_CIRCULAR_ARROW_VALUE_44"/>
</p:tagLst>
</file>

<file path=ppt/tags/tag6077.xml><?xml version="1.0" encoding="utf-8"?>
<p:tagLst xmlns:p="http://schemas.openxmlformats.org/presentationml/2006/main">
  <p:tag name="POWER_USER_DIAGRAM_CIRCULAR_ARROW_KEY" val="POWER_USER_DIAGRAM_CIRCULAR_ARROW_VALUE_45"/>
</p:tagLst>
</file>

<file path=ppt/tags/tag6078.xml><?xml version="1.0" encoding="utf-8"?>
<p:tagLst xmlns:p="http://schemas.openxmlformats.org/presentationml/2006/main">
  <p:tag name="POWER_USER_DIAGRAM_CIRCULAR_ARROW_KEY" val="POWER_USER_DIAGRAM_CIRCULAR_ARROW_VALUE_46"/>
</p:tagLst>
</file>

<file path=ppt/tags/tag6079.xml><?xml version="1.0" encoding="utf-8"?>
<p:tagLst xmlns:p="http://schemas.openxmlformats.org/presentationml/2006/main">
  <p:tag name="POWER_USER_DIAGRAM_CIRCULAR_ARROW_KEY" val="POWER_USER_DIAGRAM_CIRCULAR_ARROW_VALUE_47"/>
</p:tagLst>
</file>

<file path=ppt/tags/tag608.xml><?xml version="1.0" encoding="utf-8"?>
<p:tagLst xmlns:p="http://schemas.openxmlformats.org/presentationml/2006/main">
  <p:tag name="POWER_USER_DIAGRAM_CIRCULAR_ARROW_KEY" val="POWER_USER_DIAGRAM_CIRCULAR_ARROW_VALUE_8"/>
</p:tagLst>
</file>

<file path=ppt/tags/tag6080.xml><?xml version="1.0" encoding="utf-8"?>
<p:tagLst xmlns:p="http://schemas.openxmlformats.org/presentationml/2006/main">
  <p:tag name="POWER_USER_DIAGRAM_CIRCULAR_ARROW_KEY" val="POWER_USER_DIAGRAM_CIRCULAR_ARROW_VALUE_48"/>
</p:tagLst>
</file>

<file path=ppt/tags/tag6081.xml><?xml version="1.0" encoding="utf-8"?>
<p:tagLst xmlns:p="http://schemas.openxmlformats.org/presentationml/2006/main">
  <p:tag name="POWER_USER_DIAGRAM_CIRCULAR_ARROW_KEY" val="POWER_USER_DIAGRAM_CIRCULAR_ARROW_VALUE_49"/>
</p:tagLst>
</file>

<file path=ppt/tags/tag6082.xml><?xml version="1.0" encoding="utf-8"?>
<p:tagLst xmlns:p="http://schemas.openxmlformats.org/presentationml/2006/main">
  <p:tag name="POWER_USER_DIAGRAM_CIRCULAR_ARROW_KEY" val="POWER_USER_DIAGRAM_CIRCULAR_ARROW_VALUE_50"/>
</p:tagLst>
</file>

<file path=ppt/tags/tag6083.xml><?xml version="1.0" encoding="utf-8"?>
<p:tagLst xmlns:p="http://schemas.openxmlformats.org/presentationml/2006/main">
  <p:tag name="POWER_USER_DIAGRAM_CIRCULAR_ARROW_KEY" val="POWER_USER_DIAGRAM_CIRCULAR_ARROW_VALUE_5"/>
</p:tagLst>
</file>

<file path=ppt/tags/tag6084.xml><?xml version="1.0" encoding="utf-8"?>
<p:tagLst xmlns:p="http://schemas.openxmlformats.org/presentationml/2006/main">
  <p:tag name="POWER_USER_DIAGRAM_CIRCULAR_ARROW_KEY" val="POWER_USER_DIAGRAM_CIRCULAR_ARROW_VALUE_6"/>
</p:tagLst>
</file>

<file path=ppt/tags/tag6085.xml><?xml version="1.0" encoding="utf-8"?>
<p:tagLst xmlns:p="http://schemas.openxmlformats.org/presentationml/2006/main">
  <p:tag name="POWER_USER_DIAGRAM_CIRCULAR_ARROW_KEY" val="POWER_USER_DIAGRAM_CIRCULAR_ARROW_VALUE_7"/>
</p:tagLst>
</file>

<file path=ppt/tags/tag6086.xml><?xml version="1.0" encoding="utf-8"?>
<p:tagLst xmlns:p="http://schemas.openxmlformats.org/presentationml/2006/main">
  <p:tag name="POWER_USER_DIAGRAM_CIRCULAR_ARROW_KEY" val="POWER_USER_DIAGRAM_CIRCULAR_ARROW_VALUE_8"/>
</p:tagLst>
</file>

<file path=ppt/tags/tag6087.xml><?xml version="1.0" encoding="utf-8"?>
<p:tagLst xmlns:p="http://schemas.openxmlformats.org/presentationml/2006/main">
  <p:tag name="POWER_USER_DIAGRAM_CIRCULAR_ARROW_KEY" val="POWER_USER_DIAGRAM_CIRCULAR_ARROW_VALUE_9"/>
</p:tagLst>
</file>

<file path=ppt/tags/tag6088.xml><?xml version="1.0" encoding="utf-8"?>
<p:tagLst xmlns:p="http://schemas.openxmlformats.org/presentationml/2006/main">
  <p:tag name="POWER_USER_DIAGRAM_CIRCULAR_ARROW_KEY" val="POWER_USER_DIAGRAM_CIRCULAR_ARROW_VALUE_10"/>
</p:tagLst>
</file>

<file path=ppt/tags/tag6089.xml><?xml version="1.0" encoding="utf-8"?>
<p:tagLst xmlns:p="http://schemas.openxmlformats.org/presentationml/2006/main">
  <p:tag name="POWER_USER_DIAGRAM_CIRCULAR_ARROW_KEY" val="POWER_USER_DIAGRAM_CIRCULAR_ARROW_VALUE_11"/>
</p:tagLst>
</file>

<file path=ppt/tags/tag609.xml><?xml version="1.0" encoding="utf-8"?>
<p:tagLst xmlns:p="http://schemas.openxmlformats.org/presentationml/2006/main">
  <p:tag name="POWER_USER_DIAGRAM_CIRCULAR_ARROW_KEY" val="POWER_USER_DIAGRAM_CIRCULAR_ARROW_VALUE_9"/>
</p:tagLst>
</file>

<file path=ppt/tags/tag6090.xml><?xml version="1.0" encoding="utf-8"?>
<p:tagLst xmlns:p="http://schemas.openxmlformats.org/presentationml/2006/main">
  <p:tag name="POWER_USER_DIAGRAM_CIRCULAR_ARROW_KEY" val="POWER_USER_DIAGRAM_CIRCULAR_ARROW_VALUE_12"/>
</p:tagLst>
</file>

<file path=ppt/tags/tag6091.xml><?xml version="1.0" encoding="utf-8"?>
<p:tagLst xmlns:p="http://schemas.openxmlformats.org/presentationml/2006/main">
  <p:tag name="POWER_USER_DIAGRAM_CIRCULAR_ARROW_KEY" val="POWER_USER_DIAGRAM_CIRCULAR_ARROW_VALUE_13"/>
</p:tagLst>
</file>

<file path=ppt/tags/tag6092.xml><?xml version="1.0" encoding="utf-8"?>
<p:tagLst xmlns:p="http://schemas.openxmlformats.org/presentationml/2006/main">
  <p:tag name="POWER_USER_DIAGRAM_CIRCULAR_ARROW_KEY" val="POWER_USER_DIAGRAM_CIRCULAR_ARROW_VALUE_14"/>
</p:tagLst>
</file>

<file path=ppt/tags/tag6093.xml><?xml version="1.0" encoding="utf-8"?>
<p:tagLst xmlns:p="http://schemas.openxmlformats.org/presentationml/2006/main">
  <p:tag name="POWER_USER_DIAGRAM_CIRCULAR_ARROW_KEY" val="POWER_USER_DIAGRAM_CIRCULAR_ARROW_VALUE_15"/>
</p:tagLst>
</file>

<file path=ppt/tags/tag6094.xml><?xml version="1.0" encoding="utf-8"?>
<p:tagLst xmlns:p="http://schemas.openxmlformats.org/presentationml/2006/main">
  <p:tag name="POWER_USER_DIAGRAM_CIRCULAR_ARROW_KEY" val="POWER_USER_DIAGRAM_CIRCULAR_ARROW_VALUE_16"/>
</p:tagLst>
</file>

<file path=ppt/tags/tag6095.xml><?xml version="1.0" encoding="utf-8"?>
<p:tagLst xmlns:p="http://schemas.openxmlformats.org/presentationml/2006/main">
  <p:tag name="POWER_USER_DIAGRAM_CIRCULAR_ARROW_KEY" val="POWER_USER_DIAGRAM_CIRCULAR_ARROW_VALUE_17"/>
</p:tagLst>
</file>

<file path=ppt/tags/tag6096.xml><?xml version="1.0" encoding="utf-8"?>
<p:tagLst xmlns:p="http://schemas.openxmlformats.org/presentationml/2006/main">
  <p:tag name="POWER_USER_DIAGRAM_CIRCULAR_ARROW_KEY" val="POWER_USER_DIAGRAM_CIRCULAR_ARROW_VALUE_18"/>
</p:tagLst>
</file>

<file path=ppt/tags/tag6097.xml><?xml version="1.0" encoding="utf-8"?>
<p:tagLst xmlns:p="http://schemas.openxmlformats.org/presentationml/2006/main">
  <p:tag name="POWER_USER_DIAGRAM_CIRCULAR_ARROW_KEY" val="POWER_USER_DIAGRAM_CIRCULAR_ARROW_VALUE_19"/>
</p:tagLst>
</file>

<file path=ppt/tags/tag6098.xml><?xml version="1.0" encoding="utf-8"?>
<p:tagLst xmlns:p="http://schemas.openxmlformats.org/presentationml/2006/main">
  <p:tag name="POWER_USER_DIAGRAM_CIRCULAR_ARROW_KEY" val="POWER_USER_DIAGRAM_CIRCULAR_ARROW_VALUE_20"/>
</p:tagLst>
</file>

<file path=ppt/tags/tag6099.xml><?xml version="1.0" encoding="utf-8"?>
<p:tagLst xmlns:p="http://schemas.openxmlformats.org/presentationml/2006/main">
  <p:tag name="POWER_USER_DIAGRAM_CIRCULAR_ARROW_KEY" val="POWER_USER_DIAGRAM_CIRCULAR_ARROW_VALUE_21"/>
</p:tagLst>
</file>

<file path=ppt/tags/tag61.xml><?xml version="1.0" encoding="utf-8"?>
<p:tagLst xmlns:p="http://schemas.openxmlformats.org/presentationml/2006/main">
  <p:tag name="POWER_USER_DIAGRAM_CIRCULAR_ARROW_KEY" val="POWER_USER_DIAGRAM_CIRCULAR_ARROW_VALUE_17"/>
</p:tagLst>
</file>

<file path=ppt/tags/tag610.xml><?xml version="1.0" encoding="utf-8"?>
<p:tagLst xmlns:p="http://schemas.openxmlformats.org/presentationml/2006/main">
  <p:tag name="POWER_USER_DIAGRAM_CIRCULAR_ARROW_KEY" val="POWER_USER_DIAGRAM_CIRCULAR_ARROW_VALUE_10"/>
</p:tagLst>
</file>

<file path=ppt/tags/tag6100.xml><?xml version="1.0" encoding="utf-8"?>
<p:tagLst xmlns:p="http://schemas.openxmlformats.org/presentationml/2006/main">
  <p:tag name="POWER_USER_DIAGRAM_CIRCULAR_ARROW_KEY" val="POWER_USER_DIAGRAM_CIRCULAR_ARROW_VALUE_22"/>
</p:tagLst>
</file>

<file path=ppt/tags/tag6101.xml><?xml version="1.0" encoding="utf-8"?>
<p:tagLst xmlns:p="http://schemas.openxmlformats.org/presentationml/2006/main">
  <p:tag name="POWER_USER_DIAGRAM_CIRCULAR_ARROW_KEY" val="POWER_USER_DIAGRAM_CIRCULAR_ARROW_VALUE_23"/>
</p:tagLst>
</file>

<file path=ppt/tags/tag6102.xml><?xml version="1.0" encoding="utf-8"?>
<p:tagLst xmlns:p="http://schemas.openxmlformats.org/presentationml/2006/main">
  <p:tag name="POWER_USER_DIAGRAM_CIRCULAR_ARROW_KEY" val="POWER_USER_DIAGRAM_CIRCULAR_ARROW_VALUE_24"/>
</p:tagLst>
</file>

<file path=ppt/tags/tag6103.xml><?xml version="1.0" encoding="utf-8"?>
<p:tagLst xmlns:p="http://schemas.openxmlformats.org/presentationml/2006/main">
  <p:tag name="POWER_USER_DIAGRAM_CIRCULAR_ARROW_KEY" val="POWER_USER_DIAGRAM_CIRCULAR_ARROW_VALUE_25"/>
</p:tagLst>
</file>

<file path=ppt/tags/tag6104.xml><?xml version="1.0" encoding="utf-8"?>
<p:tagLst xmlns:p="http://schemas.openxmlformats.org/presentationml/2006/main">
  <p:tag name="POWER_USER_DIAGRAM_CIRCULAR_ARROW_KEY" val="POWER_USER_DIAGRAM_CIRCULAR_ARROW_VALUE_26"/>
</p:tagLst>
</file>

<file path=ppt/tags/tag6105.xml><?xml version="1.0" encoding="utf-8"?>
<p:tagLst xmlns:p="http://schemas.openxmlformats.org/presentationml/2006/main">
  <p:tag name="POWER_USER_DIAGRAM_CIRCULAR_ARROW_KEY" val="POWER_USER_DIAGRAM_CIRCULAR_ARROW_VALUE_27"/>
</p:tagLst>
</file>

<file path=ppt/tags/tag6106.xml><?xml version="1.0" encoding="utf-8"?>
<p:tagLst xmlns:p="http://schemas.openxmlformats.org/presentationml/2006/main">
  <p:tag name="POWER_USER_DIAGRAM_CIRCULAR_ARROW_KEY" val="POWER_USER_DIAGRAM_CIRCULAR_ARROW_VALUE_28"/>
</p:tagLst>
</file>

<file path=ppt/tags/tag6107.xml><?xml version="1.0" encoding="utf-8"?>
<p:tagLst xmlns:p="http://schemas.openxmlformats.org/presentationml/2006/main">
  <p:tag name="POWER_USER_DIAGRAM_CIRCULAR_ARROW_KEY" val="POWER_USER_DIAGRAM_CIRCULAR_ARROW_VALUE_29"/>
</p:tagLst>
</file>

<file path=ppt/tags/tag6108.xml><?xml version="1.0" encoding="utf-8"?>
<p:tagLst xmlns:p="http://schemas.openxmlformats.org/presentationml/2006/main">
  <p:tag name="POWER_USER_DIAGRAM_CIRCULAR_ARROW_KEY" val="POWER_USER_DIAGRAM_CIRCULAR_ARROW_VALUE_30"/>
</p:tagLst>
</file>

<file path=ppt/tags/tag6109.xml><?xml version="1.0" encoding="utf-8"?>
<p:tagLst xmlns:p="http://schemas.openxmlformats.org/presentationml/2006/main">
  <p:tag name="POWER_USER_DIAGRAM_CIRCULAR_ARROW_KEY" val="POWER_USER_DIAGRAM_CIRCULAR_ARROW_VALUE_31"/>
</p:tagLst>
</file>

<file path=ppt/tags/tag611.xml><?xml version="1.0" encoding="utf-8"?>
<p:tagLst xmlns:p="http://schemas.openxmlformats.org/presentationml/2006/main">
  <p:tag name="POWER_USER_DIAGRAM_CIRCULAR_ARROW_KEY" val="POWER_USER_DIAGRAM_CIRCULAR_ARROW_VALUE_11"/>
</p:tagLst>
</file>

<file path=ppt/tags/tag6110.xml><?xml version="1.0" encoding="utf-8"?>
<p:tagLst xmlns:p="http://schemas.openxmlformats.org/presentationml/2006/main">
  <p:tag name="POWER_USER_DIAGRAM_CIRCULAR_ARROW_KEY" val="POWER_USER_DIAGRAM_CIRCULAR_ARROW_VALUE_32"/>
</p:tagLst>
</file>

<file path=ppt/tags/tag6111.xml><?xml version="1.0" encoding="utf-8"?>
<p:tagLst xmlns:p="http://schemas.openxmlformats.org/presentationml/2006/main">
  <p:tag name="POWER_USER_DIAGRAM_CIRCULAR_ARROW_KEY" val="POWER_USER_DIAGRAM_CIRCULAR_ARROW_VALUE_33"/>
</p:tagLst>
</file>

<file path=ppt/tags/tag6112.xml><?xml version="1.0" encoding="utf-8"?>
<p:tagLst xmlns:p="http://schemas.openxmlformats.org/presentationml/2006/main">
  <p:tag name="POWER_USER_DIAGRAM_CIRCULAR_ARROW_KEY" val="POWER_USER_DIAGRAM_CIRCULAR_ARROW_VALUE_34"/>
</p:tagLst>
</file>

<file path=ppt/tags/tag6113.xml><?xml version="1.0" encoding="utf-8"?>
<p:tagLst xmlns:p="http://schemas.openxmlformats.org/presentationml/2006/main">
  <p:tag name="POWER_USER_DIAGRAM_CIRCULAR_ARROW_KEY" val="POWER_USER_DIAGRAM_CIRCULAR_ARROW_VALUE_35"/>
</p:tagLst>
</file>

<file path=ppt/tags/tag6114.xml><?xml version="1.0" encoding="utf-8"?>
<p:tagLst xmlns:p="http://schemas.openxmlformats.org/presentationml/2006/main">
  <p:tag name="POWER_USER_DIAGRAM_CIRCULAR_ARROW_KEY" val="POWER_USER_DIAGRAM_CIRCULAR_ARROW_VALUE_36"/>
</p:tagLst>
</file>

<file path=ppt/tags/tag6115.xml><?xml version="1.0" encoding="utf-8"?>
<p:tagLst xmlns:p="http://schemas.openxmlformats.org/presentationml/2006/main">
  <p:tag name="POWER_USER_DIAGRAM_CIRCULAR_ARROW_KEY" val="POWER_USER_DIAGRAM_CIRCULAR_ARROW_VALUE_37"/>
</p:tagLst>
</file>

<file path=ppt/tags/tag6116.xml><?xml version="1.0" encoding="utf-8"?>
<p:tagLst xmlns:p="http://schemas.openxmlformats.org/presentationml/2006/main">
  <p:tag name="POWER_USER_DIAGRAM_CIRCULAR_ARROW_KEY" val="POWER_USER_DIAGRAM_CIRCULAR_ARROW_VALUE_38"/>
</p:tagLst>
</file>

<file path=ppt/tags/tag6117.xml><?xml version="1.0" encoding="utf-8"?>
<p:tagLst xmlns:p="http://schemas.openxmlformats.org/presentationml/2006/main">
  <p:tag name="POWER_USER_DIAGRAM_CIRCULAR_ARROW_KEY" val="POWER_USER_DIAGRAM_CIRCULAR_ARROW_VALUE_39"/>
</p:tagLst>
</file>

<file path=ppt/tags/tag6118.xml><?xml version="1.0" encoding="utf-8"?>
<p:tagLst xmlns:p="http://schemas.openxmlformats.org/presentationml/2006/main">
  <p:tag name="POWER_USER_DIAGRAM_CIRCULAR_ARROW_KEY" val="POWER_USER_DIAGRAM_CIRCULAR_ARROW_VALUE_40"/>
</p:tagLst>
</file>

<file path=ppt/tags/tag6119.xml><?xml version="1.0" encoding="utf-8"?>
<p:tagLst xmlns:p="http://schemas.openxmlformats.org/presentationml/2006/main">
  <p:tag name="POWER_USER_DIAGRAM_CIRCULAR_ARROW_KEY" val="POWER_USER_DIAGRAM_CIRCULAR_ARROW_VALUE_41"/>
</p:tagLst>
</file>

<file path=ppt/tags/tag612.xml><?xml version="1.0" encoding="utf-8"?>
<p:tagLst xmlns:p="http://schemas.openxmlformats.org/presentationml/2006/main">
  <p:tag name="POWER_USER_DIAGRAM_CIRCULAR_ARROW_KEY" val="POWER_USER_DIAGRAM_CIRCULAR_ARROW_VALUE_12"/>
</p:tagLst>
</file>

<file path=ppt/tags/tag6120.xml><?xml version="1.0" encoding="utf-8"?>
<p:tagLst xmlns:p="http://schemas.openxmlformats.org/presentationml/2006/main">
  <p:tag name="POWER_USER_DIAGRAM_CIRCULAR_ARROW_KEY" val="POWER_USER_DIAGRAM_CIRCULAR_ARROW_VALUE_42"/>
</p:tagLst>
</file>

<file path=ppt/tags/tag6121.xml><?xml version="1.0" encoding="utf-8"?>
<p:tagLst xmlns:p="http://schemas.openxmlformats.org/presentationml/2006/main">
  <p:tag name="POWER_USER_DIAGRAM_CIRCULAR_ARROW_KEY" val="POWER_USER_DIAGRAM_CIRCULAR_ARROW_VALUE_43"/>
</p:tagLst>
</file>

<file path=ppt/tags/tag6122.xml><?xml version="1.0" encoding="utf-8"?>
<p:tagLst xmlns:p="http://schemas.openxmlformats.org/presentationml/2006/main">
  <p:tag name="POWER_USER_DIAGRAM_CIRCULAR_ARROW_KEY" val="POWER_USER_DIAGRAM_CIRCULAR_ARROW_VALUE_44"/>
</p:tagLst>
</file>

<file path=ppt/tags/tag6123.xml><?xml version="1.0" encoding="utf-8"?>
<p:tagLst xmlns:p="http://schemas.openxmlformats.org/presentationml/2006/main">
  <p:tag name="POWER_USER_DIAGRAM_CIRCULAR_ARROW_KEY" val="POWER_USER_DIAGRAM_CIRCULAR_ARROW_VALUE_45"/>
</p:tagLst>
</file>

<file path=ppt/tags/tag6124.xml><?xml version="1.0" encoding="utf-8"?>
<p:tagLst xmlns:p="http://schemas.openxmlformats.org/presentationml/2006/main">
  <p:tag name="POWER_USER_DIAGRAM_CIRCULAR_ARROW_KEY" val="POWER_USER_DIAGRAM_CIRCULAR_ARROW_VALUE_46"/>
</p:tagLst>
</file>

<file path=ppt/tags/tag6125.xml><?xml version="1.0" encoding="utf-8"?>
<p:tagLst xmlns:p="http://schemas.openxmlformats.org/presentationml/2006/main">
  <p:tag name="POWER_USER_DIAGRAM_CIRCULAR_ARROW_KEY" val="POWER_USER_DIAGRAM_CIRCULAR_ARROW_VALUE_47"/>
</p:tagLst>
</file>

<file path=ppt/tags/tag6126.xml><?xml version="1.0" encoding="utf-8"?>
<p:tagLst xmlns:p="http://schemas.openxmlformats.org/presentationml/2006/main">
  <p:tag name="POWER_USER_DIAGRAM_CIRCULAR_ARROW_KEY" val="POWER_USER_DIAGRAM_CIRCULAR_ARROW_VALUE_48"/>
</p:tagLst>
</file>

<file path=ppt/tags/tag6127.xml><?xml version="1.0" encoding="utf-8"?>
<p:tagLst xmlns:p="http://schemas.openxmlformats.org/presentationml/2006/main">
  <p:tag name="POWER_USER_DIAGRAM_CIRCULAR_ARROW_KEY" val="POWER_USER_DIAGRAM_CIRCULAR_ARROW_VALUE_49"/>
</p:tagLst>
</file>

<file path=ppt/tags/tag6128.xml><?xml version="1.0" encoding="utf-8"?>
<p:tagLst xmlns:p="http://schemas.openxmlformats.org/presentationml/2006/main">
  <p:tag name="POWER_USER_DIAGRAM_CIRCULAR_ARROW_KEY" val="POWER_USER_DIAGRAM_CIRCULAR_ARROW_VALUE_50"/>
</p:tagLst>
</file>

<file path=ppt/tags/tag6129.xml><?xml version="1.0" encoding="utf-8"?>
<p:tagLst xmlns:p="http://schemas.openxmlformats.org/presentationml/2006/main">
  <p:tag name="POWER_USER_DIAGRAM_CIRCULAR_ARROW_KEY" val="POWER_USER_DIAGRAM_CIRCULAR_ARROW_VALUE_5"/>
</p:tagLst>
</file>

<file path=ppt/tags/tag613.xml><?xml version="1.0" encoding="utf-8"?>
<p:tagLst xmlns:p="http://schemas.openxmlformats.org/presentationml/2006/main">
  <p:tag name="POWER_USER_DIAGRAM_CIRCULAR_ARROW_KEY" val="POWER_USER_DIAGRAM_CIRCULAR_ARROW_VALUE_13"/>
</p:tagLst>
</file>

<file path=ppt/tags/tag6130.xml><?xml version="1.0" encoding="utf-8"?>
<p:tagLst xmlns:p="http://schemas.openxmlformats.org/presentationml/2006/main">
  <p:tag name="POWER_USER_DIAGRAM_CIRCULAR_ARROW_KEY" val="POWER_USER_DIAGRAM_CIRCULAR_ARROW_VALUE_6"/>
</p:tagLst>
</file>

<file path=ppt/tags/tag6131.xml><?xml version="1.0" encoding="utf-8"?>
<p:tagLst xmlns:p="http://schemas.openxmlformats.org/presentationml/2006/main">
  <p:tag name="POWER_USER_DIAGRAM_CIRCULAR_ARROW_KEY" val="POWER_USER_DIAGRAM_CIRCULAR_ARROW_VALUE_7"/>
</p:tagLst>
</file>

<file path=ppt/tags/tag6132.xml><?xml version="1.0" encoding="utf-8"?>
<p:tagLst xmlns:p="http://schemas.openxmlformats.org/presentationml/2006/main">
  <p:tag name="POWER_USER_DIAGRAM_CIRCULAR_ARROW_KEY" val="POWER_USER_DIAGRAM_CIRCULAR_ARROW_VALUE_8"/>
</p:tagLst>
</file>

<file path=ppt/tags/tag6133.xml><?xml version="1.0" encoding="utf-8"?>
<p:tagLst xmlns:p="http://schemas.openxmlformats.org/presentationml/2006/main">
  <p:tag name="POWER_USER_DIAGRAM_CIRCULAR_ARROW_KEY" val="POWER_USER_DIAGRAM_CIRCULAR_ARROW_VALUE_9"/>
</p:tagLst>
</file>

<file path=ppt/tags/tag6134.xml><?xml version="1.0" encoding="utf-8"?>
<p:tagLst xmlns:p="http://schemas.openxmlformats.org/presentationml/2006/main">
  <p:tag name="POWER_USER_DIAGRAM_CIRCULAR_ARROW_KEY" val="POWER_USER_DIAGRAM_CIRCULAR_ARROW_VALUE_10"/>
</p:tagLst>
</file>

<file path=ppt/tags/tag6135.xml><?xml version="1.0" encoding="utf-8"?>
<p:tagLst xmlns:p="http://schemas.openxmlformats.org/presentationml/2006/main">
  <p:tag name="POWER_USER_DIAGRAM_CIRCULAR_ARROW_KEY" val="POWER_USER_DIAGRAM_CIRCULAR_ARROW_VALUE_11"/>
</p:tagLst>
</file>

<file path=ppt/tags/tag6136.xml><?xml version="1.0" encoding="utf-8"?>
<p:tagLst xmlns:p="http://schemas.openxmlformats.org/presentationml/2006/main">
  <p:tag name="POWER_USER_DIAGRAM_CIRCULAR_ARROW_KEY" val="POWER_USER_DIAGRAM_CIRCULAR_ARROW_VALUE_12"/>
</p:tagLst>
</file>

<file path=ppt/tags/tag6137.xml><?xml version="1.0" encoding="utf-8"?>
<p:tagLst xmlns:p="http://schemas.openxmlformats.org/presentationml/2006/main">
  <p:tag name="POWER_USER_DIAGRAM_CIRCULAR_ARROW_KEY" val="POWER_USER_DIAGRAM_CIRCULAR_ARROW_VALUE_13"/>
</p:tagLst>
</file>

<file path=ppt/tags/tag6138.xml><?xml version="1.0" encoding="utf-8"?>
<p:tagLst xmlns:p="http://schemas.openxmlformats.org/presentationml/2006/main">
  <p:tag name="POWER_USER_DIAGRAM_CIRCULAR_ARROW_KEY" val="POWER_USER_DIAGRAM_CIRCULAR_ARROW_VALUE_14"/>
</p:tagLst>
</file>

<file path=ppt/tags/tag6139.xml><?xml version="1.0" encoding="utf-8"?>
<p:tagLst xmlns:p="http://schemas.openxmlformats.org/presentationml/2006/main">
  <p:tag name="POWER_USER_DIAGRAM_CIRCULAR_ARROW_KEY" val="POWER_USER_DIAGRAM_CIRCULAR_ARROW_VALUE_15"/>
</p:tagLst>
</file>

<file path=ppt/tags/tag614.xml><?xml version="1.0" encoding="utf-8"?>
<p:tagLst xmlns:p="http://schemas.openxmlformats.org/presentationml/2006/main">
  <p:tag name="POWER_USER_DIAGRAM_CIRCULAR_ARROW_KEY" val="POWER_USER_DIAGRAM_CIRCULAR_ARROW_VALUE_14"/>
</p:tagLst>
</file>

<file path=ppt/tags/tag6140.xml><?xml version="1.0" encoding="utf-8"?>
<p:tagLst xmlns:p="http://schemas.openxmlformats.org/presentationml/2006/main">
  <p:tag name="POWER_USER_DIAGRAM_CIRCULAR_ARROW_KEY" val="POWER_USER_DIAGRAM_CIRCULAR_ARROW_VALUE_16"/>
</p:tagLst>
</file>

<file path=ppt/tags/tag6141.xml><?xml version="1.0" encoding="utf-8"?>
<p:tagLst xmlns:p="http://schemas.openxmlformats.org/presentationml/2006/main">
  <p:tag name="POWER_USER_DIAGRAM_CIRCULAR_ARROW_KEY" val="POWER_USER_DIAGRAM_CIRCULAR_ARROW_VALUE_17"/>
</p:tagLst>
</file>

<file path=ppt/tags/tag6142.xml><?xml version="1.0" encoding="utf-8"?>
<p:tagLst xmlns:p="http://schemas.openxmlformats.org/presentationml/2006/main">
  <p:tag name="POWER_USER_DIAGRAM_CIRCULAR_ARROW_KEY" val="POWER_USER_DIAGRAM_CIRCULAR_ARROW_VALUE_18"/>
</p:tagLst>
</file>

<file path=ppt/tags/tag6143.xml><?xml version="1.0" encoding="utf-8"?>
<p:tagLst xmlns:p="http://schemas.openxmlformats.org/presentationml/2006/main">
  <p:tag name="POWER_USER_DIAGRAM_CIRCULAR_ARROW_KEY" val="POWER_USER_DIAGRAM_CIRCULAR_ARROW_VALUE_19"/>
</p:tagLst>
</file>

<file path=ppt/tags/tag6144.xml><?xml version="1.0" encoding="utf-8"?>
<p:tagLst xmlns:p="http://schemas.openxmlformats.org/presentationml/2006/main">
  <p:tag name="POWER_USER_DIAGRAM_CIRCULAR_ARROW_KEY" val="POWER_USER_DIAGRAM_CIRCULAR_ARROW_VALUE_20"/>
</p:tagLst>
</file>

<file path=ppt/tags/tag6145.xml><?xml version="1.0" encoding="utf-8"?>
<p:tagLst xmlns:p="http://schemas.openxmlformats.org/presentationml/2006/main">
  <p:tag name="POWER_USER_DIAGRAM_CIRCULAR_ARROW_KEY" val="POWER_USER_DIAGRAM_CIRCULAR_ARROW_VALUE_21"/>
</p:tagLst>
</file>

<file path=ppt/tags/tag6146.xml><?xml version="1.0" encoding="utf-8"?>
<p:tagLst xmlns:p="http://schemas.openxmlformats.org/presentationml/2006/main">
  <p:tag name="POWER_USER_DIAGRAM_CIRCULAR_ARROW_KEY" val="POWER_USER_DIAGRAM_CIRCULAR_ARROW_VALUE_22"/>
</p:tagLst>
</file>

<file path=ppt/tags/tag6147.xml><?xml version="1.0" encoding="utf-8"?>
<p:tagLst xmlns:p="http://schemas.openxmlformats.org/presentationml/2006/main">
  <p:tag name="POWER_USER_DIAGRAM_CIRCULAR_ARROW_KEY" val="POWER_USER_DIAGRAM_CIRCULAR_ARROW_VALUE_23"/>
</p:tagLst>
</file>

<file path=ppt/tags/tag6148.xml><?xml version="1.0" encoding="utf-8"?>
<p:tagLst xmlns:p="http://schemas.openxmlformats.org/presentationml/2006/main">
  <p:tag name="POWER_USER_DIAGRAM_CIRCULAR_ARROW_KEY" val="POWER_USER_DIAGRAM_CIRCULAR_ARROW_VALUE_24"/>
</p:tagLst>
</file>

<file path=ppt/tags/tag6149.xml><?xml version="1.0" encoding="utf-8"?>
<p:tagLst xmlns:p="http://schemas.openxmlformats.org/presentationml/2006/main">
  <p:tag name="POWER_USER_DIAGRAM_CIRCULAR_ARROW_KEY" val="POWER_USER_DIAGRAM_CIRCULAR_ARROW_VALUE_25"/>
</p:tagLst>
</file>

<file path=ppt/tags/tag615.xml><?xml version="1.0" encoding="utf-8"?>
<p:tagLst xmlns:p="http://schemas.openxmlformats.org/presentationml/2006/main">
  <p:tag name="POWER_USER_DIAGRAM_CIRCULAR_ARROW_KEY" val="POWER_USER_DIAGRAM_CIRCULAR_ARROW_VALUE_15"/>
</p:tagLst>
</file>

<file path=ppt/tags/tag6150.xml><?xml version="1.0" encoding="utf-8"?>
<p:tagLst xmlns:p="http://schemas.openxmlformats.org/presentationml/2006/main">
  <p:tag name="POWER_USER_DIAGRAM_CIRCULAR_ARROW_KEY" val="POWER_USER_DIAGRAM_CIRCULAR_ARROW_VALUE_26"/>
</p:tagLst>
</file>

<file path=ppt/tags/tag6151.xml><?xml version="1.0" encoding="utf-8"?>
<p:tagLst xmlns:p="http://schemas.openxmlformats.org/presentationml/2006/main">
  <p:tag name="POWER_USER_DIAGRAM_CIRCULAR_ARROW_KEY" val="POWER_USER_DIAGRAM_CIRCULAR_ARROW_VALUE_27"/>
</p:tagLst>
</file>

<file path=ppt/tags/tag6152.xml><?xml version="1.0" encoding="utf-8"?>
<p:tagLst xmlns:p="http://schemas.openxmlformats.org/presentationml/2006/main">
  <p:tag name="POWER_USER_DIAGRAM_CIRCULAR_ARROW_KEY" val="POWER_USER_DIAGRAM_CIRCULAR_ARROW_VALUE_28"/>
</p:tagLst>
</file>

<file path=ppt/tags/tag6153.xml><?xml version="1.0" encoding="utf-8"?>
<p:tagLst xmlns:p="http://schemas.openxmlformats.org/presentationml/2006/main">
  <p:tag name="POWER_USER_DIAGRAM_CIRCULAR_ARROW_KEY" val="POWER_USER_DIAGRAM_CIRCULAR_ARROW_VALUE_29"/>
</p:tagLst>
</file>

<file path=ppt/tags/tag6154.xml><?xml version="1.0" encoding="utf-8"?>
<p:tagLst xmlns:p="http://schemas.openxmlformats.org/presentationml/2006/main">
  <p:tag name="POWER_USER_DIAGRAM_CIRCULAR_ARROW_KEY" val="POWER_USER_DIAGRAM_CIRCULAR_ARROW_VALUE_30"/>
</p:tagLst>
</file>

<file path=ppt/tags/tag6155.xml><?xml version="1.0" encoding="utf-8"?>
<p:tagLst xmlns:p="http://schemas.openxmlformats.org/presentationml/2006/main">
  <p:tag name="POWER_USER_DIAGRAM_CIRCULAR_ARROW_KEY" val="POWER_USER_DIAGRAM_CIRCULAR_ARROW_VALUE_31"/>
</p:tagLst>
</file>

<file path=ppt/tags/tag6156.xml><?xml version="1.0" encoding="utf-8"?>
<p:tagLst xmlns:p="http://schemas.openxmlformats.org/presentationml/2006/main">
  <p:tag name="POWER_USER_DIAGRAM_CIRCULAR_ARROW_KEY" val="POWER_USER_DIAGRAM_CIRCULAR_ARROW_VALUE_32"/>
</p:tagLst>
</file>

<file path=ppt/tags/tag6157.xml><?xml version="1.0" encoding="utf-8"?>
<p:tagLst xmlns:p="http://schemas.openxmlformats.org/presentationml/2006/main">
  <p:tag name="POWER_USER_DIAGRAM_CIRCULAR_ARROW_KEY" val="POWER_USER_DIAGRAM_CIRCULAR_ARROW_VALUE_33"/>
</p:tagLst>
</file>

<file path=ppt/tags/tag6158.xml><?xml version="1.0" encoding="utf-8"?>
<p:tagLst xmlns:p="http://schemas.openxmlformats.org/presentationml/2006/main">
  <p:tag name="POWER_USER_DIAGRAM_CIRCULAR_ARROW_KEY" val="POWER_USER_DIAGRAM_CIRCULAR_ARROW_VALUE_34"/>
</p:tagLst>
</file>

<file path=ppt/tags/tag6159.xml><?xml version="1.0" encoding="utf-8"?>
<p:tagLst xmlns:p="http://schemas.openxmlformats.org/presentationml/2006/main">
  <p:tag name="POWER_USER_DIAGRAM_CIRCULAR_ARROW_KEY" val="POWER_USER_DIAGRAM_CIRCULAR_ARROW_VALUE_35"/>
</p:tagLst>
</file>

<file path=ppt/tags/tag616.xml><?xml version="1.0" encoding="utf-8"?>
<p:tagLst xmlns:p="http://schemas.openxmlformats.org/presentationml/2006/main">
  <p:tag name="POWER_USER_DIAGRAM_CIRCULAR_ARROW_KEY" val="POWER_USER_DIAGRAM_CIRCULAR_ARROW_VALUE_16"/>
</p:tagLst>
</file>

<file path=ppt/tags/tag6160.xml><?xml version="1.0" encoding="utf-8"?>
<p:tagLst xmlns:p="http://schemas.openxmlformats.org/presentationml/2006/main">
  <p:tag name="POWER_USER_DIAGRAM_CIRCULAR_ARROW_KEY" val="POWER_USER_DIAGRAM_CIRCULAR_ARROW_VALUE_36"/>
</p:tagLst>
</file>

<file path=ppt/tags/tag6161.xml><?xml version="1.0" encoding="utf-8"?>
<p:tagLst xmlns:p="http://schemas.openxmlformats.org/presentationml/2006/main">
  <p:tag name="POWER_USER_DIAGRAM_CIRCULAR_ARROW_KEY" val="POWER_USER_DIAGRAM_CIRCULAR_ARROW_VALUE_37"/>
</p:tagLst>
</file>

<file path=ppt/tags/tag6162.xml><?xml version="1.0" encoding="utf-8"?>
<p:tagLst xmlns:p="http://schemas.openxmlformats.org/presentationml/2006/main">
  <p:tag name="POWER_USER_DIAGRAM_CIRCULAR_ARROW_KEY" val="POWER_USER_DIAGRAM_CIRCULAR_ARROW_VALUE_38"/>
</p:tagLst>
</file>

<file path=ppt/tags/tag6163.xml><?xml version="1.0" encoding="utf-8"?>
<p:tagLst xmlns:p="http://schemas.openxmlformats.org/presentationml/2006/main">
  <p:tag name="POWER_USER_DIAGRAM_CIRCULAR_ARROW_KEY" val="POWER_USER_DIAGRAM_CIRCULAR_ARROW_VALUE_39"/>
</p:tagLst>
</file>

<file path=ppt/tags/tag6164.xml><?xml version="1.0" encoding="utf-8"?>
<p:tagLst xmlns:p="http://schemas.openxmlformats.org/presentationml/2006/main">
  <p:tag name="POWER_USER_DIAGRAM_CIRCULAR_ARROW_KEY" val="POWER_USER_DIAGRAM_CIRCULAR_ARROW_VALUE_40"/>
</p:tagLst>
</file>

<file path=ppt/tags/tag6165.xml><?xml version="1.0" encoding="utf-8"?>
<p:tagLst xmlns:p="http://schemas.openxmlformats.org/presentationml/2006/main">
  <p:tag name="POWER_USER_DIAGRAM_CIRCULAR_ARROW_KEY" val="POWER_USER_DIAGRAM_CIRCULAR_ARROW_VALUE_41"/>
</p:tagLst>
</file>

<file path=ppt/tags/tag6166.xml><?xml version="1.0" encoding="utf-8"?>
<p:tagLst xmlns:p="http://schemas.openxmlformats.org/presentationml/2006/main">
  <p:tag name="POWER_USER_DIAGRAM_CIRCULAR_ARROW_KEY" val="POWER_USER_DIAGRAM_CIRCULAR_ARROW_VALUE_42"/>
</p:tagLst>
</file>

<file path=ppt/tags/tag6167.xml><?xml version="1.0" encoding="utf-8"?>
<p:tagLst xmlns:p="http://schemas.openxmlformats.org/presentationml/2006/main">
  <p:tag name="POWER_USER_DIAGRAM_CIRCULAR_ARROW_KEY" val="POWER_USER_DIAGRAM_CIRCULAR_ARROW_VALUE_43"/>
</p:tagLst>
</file>

<file path=ppt/tags/tag6168.xml><?xml version="1.0" encoding="utf-8"?>
<p:tagLst xmlns:p="http://schemas.openxmlformats.org/presentationml/2006/main">
  <p:tag name="POWER_USER_DIAGRAM_CIRCULAR_ARROW_KEY" val="POWER_USER_DIAGRAM_CIRCULAR_ARROW_VALUE_44"/>
</p:tagLst>
</file>

<file path=ppt/tags/tag6169.xml><?xml version="1.0" encoding="utf-8"?>
<p:tagLst xmlns:p="http://schemas.openxmlformats.org/presentationml/2006/main">
  <p:tag name="POWER_USER_DIAGRAM_CIRCULAR_ARROW_KEY" val="POWER_USER_DIAGRAM_CIRCULAR_ARROW_VALUE_45"/>
</p:tagLst>
</file>

<file path=ppt/tags/tag617.xml><?xml version="1.0" encoding="utf-8"?>
<p:tagLst xmlns:p="http://schemas.openxmlformats.org/presentationml/2006/main">
  <p:tag name="POWER_USER_DIAGRAM_CIRCULAR_ARROW_KEY" val="POWER_USER_DIAGRAM_CIRCULAR_ARROW_VALUE_17"/>
</p:tagLst>
</file>

<file path=ppt/tags/tag6170.xml><?xml version="1.0" encoding="utf-8"?>
<p:tagLst xmlns:p="http://schemas.openxmlformats.org/presentationml/2006/main">
  <p:tag name="POWER_USER_DIAGRAM_CIRCULAR_ARROW_KEY" val="POWER_USER_DIAGRAM_CIRCULAR_ARROW_VALUE_46"/>
</p:tagLst>
</file>

<file path=ppt/tags/tag6171.xml><?xml version="1.0" encoding="utf-8"?>
<p:tagLst xmlns:p="http://schemas.openxmlformats.org/presentationml/2006/main">
  <p:tag name="POWER_USER_DIAGRAM_CIRCULAR_ARROW_KEY" val="POWER_USER_DIAGRAM_CIRCULAR_ARROW_VALUE_47"/>
</p:tagLst>
</file>

<file path=ppt/tags/tag6172.xml><?xml version="1.0" encoding="utf-8"?>
<p:tagLst xmlns:p="http://schemas.openxmlformats.org/presentationml/2006/main">
  <p:tag name="POWER_USER_DIAGRAM_CIRCULAR_ARROW_KEY" val="POWER_USER_DIAGRAM_CIRCULAR_ARROW_VALUE_48"/>
</p:tagLst>
</file>

<file path=ppt/tags/tag6173.xml><?xml version="1.0" encoding="utf-8"?>
<p:tagLst xmlns:p="http://schemas.openxmlformats.org/presentationml/2006/main">
  <p:tag name="POWER_USER_DIAGRAM_CIRCULAR_ARROW_KEY" val="POWER_USER_DIAGRAM_CIRCULAR_ARROW_VALUE_49"/>
</p:tagLst>
</file>

<file path=ppt/tags/tag6174.xml><?xml version="1.0" encoding="utf-8"?>
<p:tagLst xmlns:p="http://schemas.openxmlformats.org/presentationml/2006/main">
  <p:tag name="POWER_USER_DIAGRAM_CIRCULAR_ARROW_KEY" val="POWER_USER_DIAGRAM_CIRCULAR_ARROW_VALUE_50"/>
</p:tagLst>
</file>

<file path=ppt/tags/tag6175.xml><?xml version="1.0" encoding="utf-8"?>
<p:tagLst xmlns:p="http://schemas.openxmlformats.org/presentationml/2006/main">
  <p:tag name="POWER_USER_DIAGRAM_CIRCULAR_ARROW_KEY" val="POWER_USER_DIAGRAM_CIRCULAR_ARROW_VALUE_5"/>
</p:tagLst>
</file>

<file path=ppt/tags/tag6176.xml><?xml version="1.0" encoding="utf-8"?>
<p:tagLst xmlns:p="http://schemas.openxmlformats.org/presentationml/2006/main">
  <p:tag name="POWER_USER_DIAGRAM_CIRCULAR_ARROW_KEY" val="POWER_USER_DIAGRAM_CIRCULAR_ARROW_VALUE_6"/>
</p:tagLst>
</file>

<file path=ppt/tags/tag6177.xml><?xml version="1.0" encoding="utf-8"?>
<p:tagLst xmlns:p="http://schemas.openxmlformats.org/presentationml/2006/main">
  <p:tag name="POWER_USER_DIAGRAM_CIRCULAR_ARROW_KEY" val="POWER_USER_DIAGRAM_CIRCULAR_ARROW_VALUE_7"/>
</p:tagLst>
</file>

<file path=ppt/tags/tag6178.xml><?xml version="1.0" encoding="utf-8"?>
<p:tagLst xmlns:p="http://schemas.openxmlformats.org/presentationml/2006/main">
  <p:tag name="POWER_USER_DIAGRAM_CIRCULAR_ARROW_KEY" val="POWER_USER_DIAGRAM_CIRCULAR_ARROW_VALUE_8"/>
</p:tagLst>
</file>

<file path=ppt/tags/tag6179.xml><?xml version="1.0" encoding="utf-8"?>
<p:tagLst xmlns:p="http://schemas.openxmlformats.org/presentationml/2006/main">
  <p:tag name="POWER_USER_DIAGRAM_CIRCULAR_ARROW_KEY" val="POWER_USER_DIAGRAM_CIRCULAR_ARROW_VALUE_9"/>
</p:tagLst>
</file>

<file path=ppt/tags/tag618.xml><?xml version="1.0" encoding="utf-8"?>
<p:tagLst xmlns:p="http://schemas.openxmlformats.org/presentationml/2006/main">
  <p:tag name="POWER_USER_DIAGRAM_CIRCULAR_ARROW_KEY" val="POWER_USER_DIAGRAM_CIRCULAR_ARROW_VALUE_18"/>
</p:tagLst>
</file>

<file path=ppt/tags/tag6180.xml><?xml version="1.0" encoding="utf-8"?>
<p:tagLst xmlns:p="http://schemas.openxmlformats.org/presentationml/2006/main">
  <p:tag name="POWER_USER_DIAGRAM_CIRCULAR_ARROW_KEY" val="POWER_USER_DIAGRAM_CIRCULAR_ARROW_VALUE_10"/>
</p:tagLst>
</file>

<file path=ppt/tags/tag6181.xml><?xml version="1.0" encoding="utf-8"?>
<p:tagLst xmlns:p="http://schemas.openxmlformats.org/presentationml/2006/main">
  <p:tag name="POWER_USER_DIAGRAM_CIRCULAR_ARROW_KEY" val="POWER_USER_DIAGRAM_CIRCULAR_ARROW_VALUE_11"/>
</p:tagLst>
</file>

<file path=ppt/tags/tag6182.xml><?xml version="1.0" encoding="utf-8"?>
<p:tagLst xmlns:p="http://schemas.openxmlformats.org/presentationml/2006/main">
  <p:tag name="POWER_USER_DIAGRAM_CIRCULAR_ARROW_KEY" val="POWER_USER_DIAGRAM_CIRCULAR_ARROW_VALUE_12"/>
</p:tagLst>
</file>

<file path=ppt/tags/tag6183.xml><?xml version="1.0" encoding="utf-8"?>
<p:tagLst xmlns:p="http://schemas.openxmlformats.org/presentationml/2006/main">
  <p:tag name="POWER_USER_DIAGRAM_CIRCULAR_ARROW_KEY" val="POWER_USER_DIAGRAM_CIRCULAR_ARROW_VALUE_13"/>
</p:tagLst>
</file>

<file path=ppt/tags/tag6184.xml><?xml version="1.0" encoding="utf-8"?>
<p:tagLst xmlns:p="http://schemas.openxmlformats.org/presentationml/2006/main">
  <p:tag name="POWER_USER_DIAGRAM_CIRCULAR_ARROW_KEY" val="POWER_USER_DIAGRAM_CIRCULAR_ARROW_VALUE_14"/>
</p:tagLst>
</file>

<file path=ppt/tags/tag6185.xml><?xml version="1.0" encoding="utf-8"?>
<p:tagLst xmlns:p="http://schemas.openxmlformats.org/presentationml/2006/main">
  <p:tag name="POWER_USER_DIAGRAM_CIRCULAR_ARROW_KEY" val="POWER_USER_DIAGRAM_CIRCULAR_ARROW_VALUE_15"/>
</p:tagLst>
</file>

<file path=ppt/tags/tag6186.xml><?xml version="1.0" encoding="utf-8"?>
<p:tagLst xmlns:p="http://schemas.openxmlformats.org/presentationml/2006/main">
  <p:tag name="POWER_USER_DIAGRAM_CIRCULAR_ARROW_KEY" val="POWER_USER_DIAGRAM_CIRCULAR_ARROW_VALUE_16"/>
</p:tagLst>
</file>

<file path=ppt/tags/tag6187.xml><?xml version="1.0" encoding="utf-8"?>
<p:tagLst xmlns:p="http://schemas.openxmlformats.org/presentationml/2006/main">
  <p:tag name="POWER_USER_DIAGRAM_CIRCULAR_ARROW_KEY" val="POWER_USER_DIAGRAM_CIRCULAR_ARROW_VALUE_17"/>
</p:tagLst>
</file>

<file path=ppt/tags/tag6188.xml><?xml version="1.0" encoding="utf-8"?>
<p:tagLst xmlns:p="http://schemas.openxmlformats.org/presentationml/2006/main">
  <p:tag name="POWER_USER_DIAGRAM_CIRCULAR_ARROW_KEY" val="POWER_USER_DIAGRAM_CIRCULAR_ARROW_VALUE_18"/>
</p:tagLst>
</file>

<file path=ppt/tags/tag6189.xml><?xml version="1.0" encoding="utf-8"?>
<p:tagLst xmlns:p="http://schemas.openxmlformats.org/presentationml/2006/main">
  <p:tag name="POWER_USER_DIAGRAM_CIRCULAR_ARROW_KEY" val="POWER_USER_DIAGRAM_CIRCULAR_ARROW_VALUE_19"/>
</p:tagLst>
</file>

<file path=ppt/tags/tag619.xml><?xml version="1.0" encoding="utf-8"?>
<p:tagLst xmlns:p="http://schemas.openxmlformats.org/presentationml/2006/main">
  <p:tag name="POWER_USER_DIAGRAM_CIRCULAR_ARROW_KEY" val="POWER_USER_DIAGRAM_CIRCULAR_ARROW_VALUE_19"/>
</p:tagLst>
</file>

<file path=ppt/tags/tag6190.xml><?xml version="1.0" encoding="utf-8"?>
<p:tagLst xmlns:p="http://schemas.openxmlformats.org/presentationml/2006/main">
  <p:tag name="POWER_USER_DIAGRAM_CIRCULAR_ARROW_KEY" val="POWER_USER_DIAGRAM_CIRCULAR_ARROW_VALUE_20"/>
</p:tagLst>
</file>

<file path=ppt/tags/tag6191.xml><?xml version="1.0" encoding="utf-8"?>
<p:tagLst xmlns:p="http://schemas.openxmlformats.org/presentationml/2006/main">
  <p:tag name="POWER_USER_DIAGRAM_CIRCULAR_ARROW_KEY" val="POWER_USER_DIAGRAM_CIRCULAR_ARROW_VALUE_21"/>
</p:tagLst>
</file>

<file path=ppt/tags/tag6192.xml><?xml version="1.0" encoding="utf-8"?>
<p:tagLst xmlns:p="http://schemas.openxmlformats.org/presentationml/2006/main">
  <p:tag name="POWER_USER_DIAGRAM_CIRCULAR_ARROW_KEY" val="POWER_USER_DIAGRAM_CIRCULAR_ARROW_VALUE_22"/>
</p:tagLst>
</file>

<file path=ppt/tags/tag6193.xml><?xml version="1.0" encoding="utf-8"?>
<p:tagLst xmlns:p="http://schemas.openxmlformats.org/presentationml/2006/main">
  <p:tag name="POWER_USER_DIAGRAM_CIRCULAR_ARROW_KEY" val="POWER_USER_DIAGRAM_CIRCULAR_ARROW_VALUE_23"/>
</p:tagLst>
</file>

<file path=ppt/tags/tag6194.xml><?xml version="1.0" encoding="utf-8"?>
<p:tagLst xmlns:p="http://schemas.openxmlformats.org/presentationml/2006/main">
  <p:tag name="POWER_USER_DIAGRAM_CIRCULAR_ARROW_KEY" val="POWER_USER_DIAGRAM_CIRCULAR_ARROW_VALUE_24"/>
</p:tagLst>
</file>

<file path=ppt/tags/tag6195.xml><?xml version="1.0" encoding="utf-8"?>
<p:tagLst xmlns:p="http://schemas.openxmlformats.org/presentationml/2006/main">
  <p:tag name="POWER_USER_DIAGRAM_CIRCULAR_ARROW_KEY" val="POWER_USER_DIAGRAM_CIRCULAR_ARROW_VALUE_25"/>
</p:tagLst>
</file>

<file path=ppt/tags/tag6196.xml><?xml version="1.0" encoding="utf-8"?>
<p:tagLst xmlns:p="http://schemas.openxmlformats.org/presentationml/2006/main">
  <p:tag name="POWER_USER_DIAGRAM_CIRCULAR_ARROW_KEY" val="POWER_USER_DIAGRAM_CIRCULAR_ARROW_VALUE_26"/>
</p:tagLst>
</file>

<file path=ppt/tags/tag6197.xml><?xml version="1.0" encoding="utf-8"?>
<p:tagLst xmlns:p="http://schemas.openxmlformats.org/presentationml/2006/main">
  <p:tag name="POWER_USER_DIAGRAM_CIRCULAR_ARROW_KEY" val="POWER_USER_DIAGRAM_CIRCULAR_ARROW_VALUE_27"/>
</p:tagLst>
</file>

<file path=ppt/tags/tag6198.xml><?xml version="1.0" encoding="utf-8"?>
<p:tagLst xmlns:p="http://schemas.openxmlformats.org/presentationml/2006/main">
  <p:tag name="POWER_USER_DIAGRAM_CIRCULAR_ARROW_KEY" val="POWER_USER_DIAGRAM_CIRCULAR_ARROW_VALUE_28"/>
</p:tagLst>
</file>

<file path=ppt/tags/tag6199.xml><?xml version="1.0" encoding="utf-8"?>
<p:tagLst xmlns:p="http://schemas.openxmlformats.org/presentationml/2006/main">
  <p:tag name="POWER_USER_DIAGRAM_CIRCULAR_ARROW_KEY" val="POWER_USER_DIAGRAM_CIRCULAR_ARROW_VALUE_29"/>
</p:tagLst>
</file>

<file path=ppt/tags/tag62.xml><?xml version="1.0" encoding="utf-8"?>
<p:tagLst xmlns:p="http://schemas.openxmlformats.org/presentationml/2006/main">
  <p:tag name="POWER_USER_DIAGRAM_CIRCULAR_ARROW_KEY" val="POWER_USER_DIAGRAM_CIRCULAR_ARROW_VALUE_18"/>
</p:tagLst>
</file>

<file path=ppt/tags/tag620.xml><?xml version="1.0" encoding="utf-8"?>
<p:tagLst xmlns:p="http://schemas.openxmlformats.org/presentationml/2006/main">
  <p:tag name="POWER_USER_DIAGRAM_CIRCULAR_ARROW_KEY" val="POWER_USER_DIAGRAM_CIRCULAR_ARROW_VALUE_20"/>
</p:tagLst>
</file>

<file path=ppt/tags/tag6200.xml><?xml version="1.0" encoding="utf-8"?>
<p:tagLst xmlns:p="http://schemas.openxmlformats.org/presentationml/2006/main">
  <p:tag name="POWER_USER_DIAGRAM_CIRCULAR_ARROW_KEY" val="POWER_USER_DIAGRAM_CIRCULAR_ARROW_VALUE_30"/>
</p:tagLst>
</file>

<file path=ppt/tags/tag6201.xml><?xml version="1.0" encoding="utf-8"?>
<p:tagLst xmlns:p="http://schemas.openxmlformats.org/presentationml/2006/main">
  <p:tag name="POWER_USER_DIAGRAM_CIRCULAR_ARROW_KEY" val="POWER_USER_DIAGRAM_CIRCULAR_ARROW_VALUE_31"/>
</p:tagLst>
</file>

<file path=ppt/tags/tag6202.xml><?xml version="1.0" encoding="utf-8"?>
<p:tagLst xmlns:p="http://schemas.openxmlformats.org/presentationml/2006/main">
  <p:tag name="POWER_USER_DIAGRAM_CIRCULAR_ARROW_KEY" val="POWER_USER_DIAGRAM_CIRCULAR_ARROW_VALUE_32"/>
</p:tagLst>
</file>

<file path=ppt/tags/tag6203.xml><?xml version="1.0" encoding="utf-8"?>
<p:tagLst xmlns:p="http://schemas.openxmlformats.org/presentationml/2006/main">
  <p:tag name="POWER_USER_DIAGRAM_CIRCULAR_ARROW_KEY" val="POWER_USER_DIAGRAM_CIRCULAR_ARROW_VALUE_33"/>
</p:tagLst>
</file>

<file path=ppt/tags/tag6204.xml><?xml version="1.0" encoding="utf-8"?>
<p:tagLst xmlns:p="http://schemas.openxmlformats.org/presentationml/2006/main">
  <p:tag name="POWER_USER_DIAGRAM_CIRCULAR_ARROW_KEY" val="POWER_USER_DIAGRAM_CIRCULAR_ARROW_VALUE_34"/>
</p:tagLst>
</file>

<file path=ppt/tags/tag6205.xml><?xml version="1.0" encoding="utf-8"?>
<p:tagLst xmlns:p="http://schemas.openxmlformats.org/presentationml/2006/main">
  <p:tag name="POWER_USER_DIAGRAM_CIRCULAR_ARROW_KEY" val="POWER_USER_DIAGRAM_CIRCULAR_ARROW_VALUE_35"/>
</p:tagLst>
</file>

<file path=ppt/tags/tag6206.xml><?xml version="1.0" encoding="utf-8"?>
<p:tagLst xmlns:p="http://schemas.openxmlformats.org/presentationml/2006/main">
  <p:tag name="POWER_USER_DIAGRAM_CIRCULAR_ARROW_KEY" val="POWER_USER_DIAGRAM_CIRCULAR_ARROW_VALUE_36"/>
</p:tagLst>
</file>

<file path=ppt/tags/tag6207.xml><?xml version="1.0" encoding="utf-8"?>
<p:tagLst xmlns:p="http://schemas.openxmlformats.org/presentationml/2006/main">
  <p:tag name="POWER_USER_DIAGRAM_CIRCULAR_ARROW_KEY" val="POWER_USER_DIAGRAM_CIRCULAR_ARROW_VALUE_37"/>
</p:tagLst>
</file>

<file path=ppt/tags/tag6208.xml><?xml version="1.0" encoding="utf-8"?>
<p:tagLst xmlns:p="http://schemas.openxmlformats.org/presentationml/2006/main">
  <p:tag name="POWER_USER_DIAGRAM_CIRCULAR_ARROW_KEY" val="POWER_USER_DIAGRAM_CIRCULAR_ARROW_VALUE_38"/>
</p:tagLst>
</file>

<file path=ppt/tags/tag6209.xml><?xml version="1.0" encoding="utf-8"?>
<p:tagLst xmlns:p="http://schemas.openxmlformats.org/presentationml/2006/main">
  <p:tag name="POWER_USER_DIAGRAM_CIRCULAR_ARROW_KEY" val="POWER_USER_DIAGRAM_CIRCULAR_ARROW_VALUE_39"/>
</p:tagLst>
</file>

<file path=ppt/tags/tag621.xml><?xml version="1.0" encoding="utf-8"?>
<p:tagLst xmlns:p="http://schemas.openxmlformats.org/presentationml/2006/main">
  <p:tag name="POWER_USER_DIAGRAM_CIRCULAR_ARROW_KEY" val="POWER_USER_DIAGRAM_CIRCULAR_ARROW_VALUE_21"/>
</p:tagLst>
</file>

<file path=ppt/tags/tag6210.xml><?xml version="1.0" encoding="utf-8"?>
<p:tagLst xmlns:p="http://schemas.openxmlformats.org/presentationml/2006/main">
  <p:tag name="POWER_USER_DIAGRAM_CIRCULAR_ARROW_KEY" val="POWER_USER_DIAGRAM_CIRCULAR_ARROW_VALUE_40"/>
</p:tagLst>
</file>

<file path=ppt/tags/tag6211.xml><?xml version="1.0" encoding="utf-8"?>
<p:tagLst xmlns:p="http://schemas.openxmlformats.org/presentationml/2006/main">
  <p:tag name="POWER_USER_DIAGRAM_CIRCULAR_ARROW_KEY" val="POWER_USER_DIAGRAM_CIRCULAR_ARROW_VALUE_41"/>
</p:tagLst>
</file>

<file path=ppt/tags/tag6212.xml><?xml version="1.0" encoding="utf-8"?>
<p:tagLst xmlns:p="http://schemas.openxmlformats.org/presentationml/2006/main">
  <p:tag name="POWER_USER_DIAGRAM_CIRCULAR_ARROW_KEY" val="POWER_USER_DIAGRAM_CIRCULAR_ARROW_VALUE_42"/>
</p:tagLst>
</file>

<file path=ppt/tags/tag6213.xml><?xml version="1.0" encoding="utf-8"?>
<p:tagLst xmlns:p="http://schemas.openxmlformats.org/presentationml/2006/main">
  <p:tag name="POWER_USER_DIAGRAM_CIRCULAR_ARROW_KEY" val="POWER_USER_DIAGRAM_CIRCULAR_ARROW_VALUE_43"/>
</p:tagLst>
</file>

<file path=ppt/tags/tag6214.xml><?xml version="1.0" encoding="utf-8"?>
<p:tagLst xmlns:p="http://schemas.openxmlformats.org/presentationml/2006/main">
  <p:tag name="POWER_USER_DIAGRAM_CIRCULAR_ARROW_KEY" val="POWER_USER_DIAGRAM_CIRCULAR_ARROW_VALUE_44"/>
</p:tagLst>
</file>

<file path=ppt/tags/tag6215.xml><?xml version="1.0" encoding="utf-8"?>
<p:tagLst xmlns:p="http://schemas.openxmlformats.org/presentationml/2006/main">
  <p:tag name="POWER_USER_DIAGRAM_CIRCULAR_ARROW_KEY" val="POWER_USER_DIAGRAM_CIRCULAR_ARROW_VALUE_45"/>
</p:tagLst>
</file>

<file path=ppt/tags/tag6216.xml><?xml version="1.0" encoding="utf-8"?>
<p:tagLst xmlns:p="http://schemas.openxmlformats.org/presentationml/2006/main">
  <p:tag name="POWER_USER_DIAGRAM_CIRCULAR_ARROW_KEY" val="POWER_USER_DIAGRAM_CIRCULAR_ARROW_VALUE_46"/>
</p:tagLst>
</file>

<file path=ppt/tags/tag6217.xml><?xml version="1.0" encoding="utf-8"?>
<p:tagLst xmlns:p="http://schemas.openxmlformats.org/presentationml/2006/main">
  <p:tag name="POWER_USER_DIAGRAM_CIRCULAR_ARROW_KEY" val="POWER_USER_DIAGRAM_CIRCULAR_ARROW_VALUE_47"/>
</p:tagLst>
</file>

<file path=ppt/tags/tag6218.xml><?xml version="1.0" encoding="utf-8"?>
<p:tagLst xmlns:p="http://schemas.openxmlformats.org/presentationml/2006/main">
  <p:tag name="POWER_USER_DIAGRAM_CIRCULAR_ARROW_KEY" val="POWER_USER_DIAGRAM_CIRCULAR_ARROW_VALUE_48"/>
</p:tagLst>
</file>

<file path=ppt/tags/tag6219.xml><?xml version="1.0" encoding="utf-8"?>
<p:tagLst xmlns:p="http://schemas.openxmlformats.org/presentationml/2006/main">
  <p:tag name="POWER_USER_DIAGRAM_CIRCULAR_ARROW_KEY" val="POWER_USER_DIAGRAM_CIRCULAR_ARROW_VALUE_49"/>
</p:tagLst>
</file>

<file path=ppt/tags/tag622.xml><?xml version="1.0" encoding="utf-8"?>
<p:tagLst xmlns:p="http://schemas.openxmlformats.org/presentationml/2006/main">
  <p:tag name="POWER_USER_DIAGRAM_CIRCULAR_ARROW_KEY" val="POWER_USER_DIAGRAM_CIRCULAR_ARROW_VALUE_22"/>
</p:tagLst>
</file>

<file path=ppt/tags/tag6220.xml><?xml version="1.0" encoding="utf-8"?>
<p:tagLst xmlns:p="http://schemas.openxmlformats.org/presentationml/2006/main">
  <p:tag name="POWER_USER_DIAGRAM_CIRCULAR_ARROW_KEY" val="POWER_USER_DIAGRAM_CIRCULAR_ARROW_VALUE_50"/>
</p:tagLst>
</file>

<file path=ppt/tags/tag6221.xml><?xml version="1.0" encoding="utf-8"?>
<p:tagLst xmlns:p="http://schemas.openxmlformats.org/presentationml/2006/main">
  <p:tag name="POWER_USER_DIAGRAM_CIRCULAR_ARROW_KEY" val="POWER_USER_DIAGRAM_CIRCULAR_ARROW_VALUE_5"/>
</p:tagLst>
</file>

<file path=ppt/tags/tag6222.xml><?xml version="1.0" encoding="utf-8"?>
<p:tagLst xmlns:p="http://schemas.openxmlformats.org/presentationml/2006/main">
  <p:tag name="POWER_USER_DIAGRAM_CIRCULAR_ARROW_KEY" val="POWER_USER_DIAGRAM_CIRCULAR_ARROW_VALUE_6"/>
</p:tagLst>
</file>

<file path=ppt/tags/tag6223.xml><?xml version="1.0" encoding="utf-8"?>
<p:tagLst xmlns:p="http://schemas.openxmlformats.org/presentationml/2006/main">
  <p:tag name="POWER_USER_DIAGRAM_CIRCULAR_ARROW_KEY" val="POWER_USER_DIAGRAM_CIRCULAR_ARROW_VALUE_7"/>
</p:tagLst>
</file>

<file path=ppt/tags/tag6224.xml><?xml version="1.0" encoding="utf-8"?>
<p:tagLst xmlns:p="http://schemas.openxmlformats.org/presentationml/2006/main">
  <p:tag name="POWER_USER_DIAGRAM_CIRCULAR_ARROW_KEY" val="POWER_USER_DIAGRAM_CIRCULAR_ARROW_VALUE_8"/>
</p:tagLst>
</file>

<file path=ppt/tags/tag6225.xml><?xml version="1.0" encoding="utf-8"?>
<p:tagLst xmlns:p="http://schemas.openxmlformats.org/presentationml/2006/main">
  <p:tag name="POWER_USER_DIAGRAM_CIRCULAR_ARROW_KEY" val="POWER_USER_DIAGRAM_CIRCULAR_ARROW_VALUE_9"/>
</p:tagLst>
</file>

<file path=ppt/tags/tag6226.xml><?xml version="1.0" encoding="utf-8"?>
<p:tagLst xmlns:p="http://schemas.openxmlformats.org/presentationml/2006/main">
  <p:tag name="POWER_USER_DIAGRAM_CIRCULAR_ARROW_KEY" val="POWER_USER_DIAGRAM_CIRCULAR_ARROW_VALUE_10"/>
</p:tagLst>
</file>

<file path=ppt/tags/tag6227.xml><?xml version="1.0" encoding="utf-8"?>
<p:tagLst xmlns:p="http://schemas.openxmlformats.org/presentationml/2006/main">
  <p:tag name="POWER_USER_DIAGRAM_CIRCULAR_ARROW_KEY" val="POWER_USER_DIAGRAM_CIRCULAR_ARROW_VALUE_11"/>
</p:tagLst>
</file>

<file path=ppt/tags/tag6228.xml><?xml version="1.0" encoding="utf-8"?>
<p:tagLst xmlns:p="http://schemas.openxmlformats.org/presentationml/2006/main">
  <p:tag name="POWER_USER_DIAGRAM_CIRCULAR_ARROW_KEY" val="POWER_USER_DIAGRAM_CIRCULAR_ARROW_VALUE_12"/>
</p:tagLst>
</file>

<file path=ppt/tags/tag6229.xml><?xml version="1.0" encoding="utf-8"?>
<p:tagLst xmlns:p="http://schemas.openxmlformats.org/presentationml/2006/main">
  <p:tag name="POWER_USER_DIAGRAM_CIRCULAR_ARROW_KEY" val="POWER_USER_DIAGRAM_CIRCULAR_ARROW_VALUE_13"/>
</p:tagLst>
</file>

<file path=ppt/tags/tag623.xml><?xml version="1.0" encoding="utf-8"?>
<p:tagLst xmlns:p="http://schemas.openxmlformats.org/presentationml/2006/main">
  <p:tag name="POWER_USER_DIAGRAM_CIRCULAR_ARROW_KEY" val="POWER_USER_DIAGRAM_CIRCULAR_ARROW_VALUE_23"/>
</p:tagLst>
</file>

<file path=ppt/tags/tag6230.xml><?xml version="1.0" encoding="utf-8"?>
<p:tagLst xmlns:p="http://schemas.openxmlformats.org/presentationml/2006/main">
  <p:tag name="POWER_USER_DIAGRAM_CIRCULAR_ARROW_KEY" val="POWER_USER_DIAGRAM_CIRCULAR_ARROW_VALUE_14"/>
</p:tagLst>
</file>

<file path=ppt/tags/tag6231.xml><?xml version="1.0" encoding="utf-8"?>
<p:tagLst xmlns:p="http://schemas.openxmlformats.org/presentationml/2006/main">
  <p:tag name="POWER_USER_DIAGRAM_CIRCULAR_ARROW_KEY" val="POWER_USER_DIAGRAM_CIRCULAR_ARROW_VALUE_15"/>
</p:tagLst>
</file>

<file path=ppt/tags/tag6232.xml><?xml version="1.0" encoding="utf-8"?>
<p:tagLst xmlns:p="http://schemas.openxmlformats.org/presentationml/2006/main">
  <p:tag name="POWER_USER_DIAGRAM_CIRCULAR_ARROW_KEY" val="POWER_USER_DIAGRAM_CIRCULAR_ARROW_VALUE_16"/>
</p:tagLst>
</file>

<file path=ppt/tags/tag6233.xml><?xml version="1.0" encoding="utf-8"?>
<p:tagLst xmlns:p="http://schemas.openxmlformats.org/presentationml/2006/main">
  <p:tag name="POWER_USER_DIAGRAM_CIRCULAR_ARROW_KEY" val="POWER_USER_DIAGRAM_CIRCULAR_ARROW_VALUE_17"/>
</p:tagLst>
</file>

<file path=ppt/tags/tag6234.xml><?xml version="1.0" encoding="utf-8"?>
<p:tagLst xmlns:p="http://schemas.openxmlformats.org/presentationml/2006/main">
  <p:tag name="POWER_USER_DIAGRAM_CIRCULAR_ARROW_KEY" val="POWER_USER_DIAGRAM_CIRCULAR_ARROW_VALUE_18"/>
</p:tagLst>
</file>

<file path=ppt/tags/tag6235.xml><?xml version="1.0" encoding="utf-8"?>
<p:tagLst xmlns:p="http://schemas.openxmlformats.org/presentationml/2006/main">
  <p:tag name="POWER_USER_DIAGRAM_CIRCULAR_ARROW_KEY" val="POWER_USER_DIAGRAM_CIRCULAR_ARROW_VALUE_19"/>
</p:tagLst>
</file>

<file path=ppt/tags/tag6236.xml><?xml version="1.0" encoding="utf-8"?>
<p:tagLst xmlns:p="http://schemas.openxmlformats.org/presentationml/2006/main">
  <p:tag name="POWER_USER_DIAGRAM_CIRCULAR_ARROW_KEY" val="POWER_USER_DIAGRAM_CIRCULAR_ARROW_VALUE_20"/>
</p:tagLst>
</file>

<file path=ppt/tags/tag6237.xml><?xml version="1.0" encoding="utf-8"?>
<p:tagLst xmlns:p="http://schemas.openxmlformats.org/presentationml/2006/main">
  <p:tag name="POWER_USER_DIAGRAM_CIRCULAR_ARROW_KEY" val="POWER_USER_DIAGRAM_CIRCULAR_ARROW_VALUE_21"/>
</p:tagLst>
</file>

<file path=ppt/tags/tag6238.xml><?xml version="1.0" encoding="utf-8"?>
<p:tagLst xmlns:p="http://schemas.openxmlformats.org/presentationml/2006/main">
  <p:tag name="POWER_USER_DIAGRAM_CIRCULAR_ARROW_KEY" val="POWER_USER_DIAGRAM_CIRCULAR_ARROW_VALUE_22"/>
</p:tagLst>
</file>

<file path=ppt/tags/tag6239.xml><?xml version="1.0" encoding="utf-8"?>
<p:tagLst xmlns:p="http://schemas.openxmlformats.org/presentationml/2006/main">
  <p:tag name="POWER_USER_DIAGRAM_CIRCULAR_ARROW_KEY" val="POWER_USER_DIAGRAM_CIRCULAR_ARROW_VALUE_23"/>
</p:tagLst>
</file>

<file path=ppt/tags/tag624.xml><?xml version="1.0" encoding="utf-8"?>
<p:tagLst xmlns:p="http://schemas.openxmlformats.org/presentationml/2006/main">
  <p:tag name="POWER_USER_DIAGRAM_CIRCULAR_ARROW_KEY" val="POWER_USER_DIAGRAM_CIRCULAR_ARROW_VALUE_24"/>
</p:tagLst>
</file>

<file path=ppt/tags/tag6240.xml><?xml version="1.0" encoding="utf-8"?>
<p:tagLst xmlns:p="http://schemas.openxmlformats.org/presentationml/2006/main">
  <p:tag name="POWER_USER_DIAGRAM_CIRCULAR_ARROW_KEY" val="POWER_USER_DIAGRAM_CIRCULAR_ARROW_VALUE_24"/>
</p:tagLst>
</file>

<file path=ppt/tags/tag6241.xml><?xml version="1.0" encoding="utf-8"?>
<p:tagLst xmlns:p="http://schemas.openxmlformats.org/presentationml/2006/main">
  <p:tag name="POWER_USER_DIAGRAM_CIRCULAR_ARROW_KEY" val="POWER_USER_DIAGRAM_CIRCULAR_ARROW_VALUE_25"/>
</p:tagLst>
</file>

<file path=ppt/tags/tag6242.xml><?xml version="1.0" encoding="utf-8"?>
<p:tagLst xmlns:p="http://schemas.openxmlformats.org/presentationml/2006/main">
  <p:tag name="POWER_USER_DIAGRAM_CIRCULAR_ARROW_KEY" val="POWER_USER_DIAGRAM_CIRCULAR_ARROW_VALUE_26"/>
</p:tagLst>
</file>

<file path=ppt/tags/tag6243.xml><?xml version="1.0" encoding="utf-8"?>
<p:tagLst xmlns:p="http://schemas.openxmlformats.org/presentationml/2006/main">
  <p:tag name="POWER_USER_DIAGRAM_CIRCULAR_ARROW_KEY" val="POWER_USER_DIAGRAM_CIRCULAR_ARROW_VALUE_27"/>
</p:tagLst>
</file>

<file path=ppt/tags/tag6244.xml><?xml version="1.0" encoding="utf-8"?>
<p:tagLst xmlns:p="http://schemas.openxmlformats.org/presentationml/2006/main">
  <p:tag name="POWER_USER_DIAGRAM_CIRCULAR_ARROW_KEY" val="POWER_USER_DIAGRAM_CIRCULAR_ARROW_VALUE_28"/>
</p:tagLst>
</file>

<file path=ppt/tags/tag6245.xml><?xml version="1.0" encoding="utf-8"?>
<p:tagLst xmlns:p="http://schemas.openxmlformats.org/presentationml/2006/main">
  <p:tag name="POWER_USER_DIAGRAM_CIRCULAR_ARROW_KEY" val="POWER_USER_DIAGRAM_CIRCULAR_ARROW_VALUE_29"/>
</p:tagLst>
</file>

<file path=ppt/tags/tag6246.xml><?xml version="1.0" encoding="utf-8"?>
<p:tagLst xmlns:p="http://schemas.openxmlformats.org/presentationml/2006/main">
  <p:tag name="POWER_USER_DIAGRAM_CIRCULAR_ARROW_KEY" val="POWER_USER_DIAGRAM_CIRCULAR_ARROW_VALUE_30"/>
</p:tagLst>
</file>

<file path=ppt/tags/tag6247.xml><?xml version="1.0" encoding="utf-8"?>
<p:tagLst xmlns:p="http://schemas.openxmlformats.org/presentationml/2006/main">
  <p:tag name="POWER_USER_DIAGRAM_CIRCULAR_ARROW_KEY" val="POWER_USER_DIAGRAM_CIRCULAR_ARROW_VALUE_31"/>
</p:tagLst>
</file>

<file path=ppt/tags/tag6248.xml><?xml version="1.0" encoding="utf-8"?>
<p:tagLst xmlns:p="http://schemas.openxmlformats.org/presentationml/2006/main">
  <p:tag name="POWER_USER_DIAGRAM_CIRCULAR_ARROW_KEY" val="POWER_USER_DIAGRAM_CIRCULAR_ARROW_VALUE_32"/>
</p:tagLst>
</file>

<file path=ppt/tags/tag6249.xml><?xml version="1.0" encoding="utf-8"?>
<p:tagLst xmlns:p="http://schemas.openxmlformats.org/presentationml/2006/main">
  <p:tag name="POWER_USER_DIAGRAM_CIRCULAR_ARROW_KEY" val="POWER_USER_DIAGRAM_CIRCULAR_ARROW_VALUE_33"/>
</p:tagLst>
</file>

<file path=ppt/tags/tag625.xml><?xml version="1.0" encoding="utf-8"?>
<p:tagLst xmlns:p="http://schemas.openxmlformats.org/presentationml/2006/main">
  <p:tag name="POWER_USER_DIAGRAM_CIRCULAR_ARROW_KEY" val="POWER_USER_DIAGRAM_CIRCULAR_ARROW_VALUE_25"/>
</p:tagLst>
</file>

<file path=ppt/tags/tag6250.xml><?xml version="1.0" encoding="utf-8"?>
<p:tagLst xmlns:p="http://schemas.openxmlformats.org/presentationml/2006/main">
  <p:tag name="POWER_USER_DIAGRAM_CIRCULAR_ARROW_KEY" val="POWER_USER_DIAGRAM_CIRCULAR_ARROW_VALUE_34"/>
</p:tagLst>
</file>

<file path=ppt/tags/tag6251.xml><?xml version="1.0" encoding="utf-8"?>
<p:tagLst xmlns:p="http://schemas.openxmlformats.org/presentationml/2006/main">
  <p:tag name="POWER_USER_DIAGRAM_CIRCULAR_ARROW_KEY" val="POWER_USER_DIAGRAM_CIRCULAR_ARROW_VALUE_35"/>
</p:tagLst>
</file>

<file path=ppt/tags/tag6252.xml><?xml version="1.0" encoding="utf-8"?>
<p:tagLst xmlns:p="http://schemas.openxmlformats.org/presentationml/2006/main">
  <p:tag name="POWER_USER_DIAGRAM_CIRCULAR_ARROW_KEY" val="POWER_USER_DIAGRAM_CIRCULAR_ARROW_VALUE_36"/>
</p:tagLst>
</file>

<file path=ppt/tags/tag6253.xml><?xml version="1.0" encoding="utf-8"?>
<p:tagLst xmlns:p="http://schemas.openxmlformats.org/presentationml/2006/main">
  <p:tag name="POWER_USER_DIAGRAM_CIRCULAR_ARROW_KEY" val="POWER_USER_DIAGRAM_CIRCULAR_ARROW_VALUE_37"/>
</p:tagLst>
</file>

<file path=ppt/tags/tag6254.xml><?xml version="1.0" encoding="utf-8"?>
<p:tagLst xmlns:p="http://schemas.openxmlformats.org/presentationml/2006/main">
  <p:tag name="POWER_USER_DIAGRAM_CIRCULAR_ARROW_KEY" val="POWER_USER_DIAGRAM_CIRCULAR_ARROW_VALUE_38"/>
</p:tagLst>
</file>

<file path=ppt/tags/tag6255.xml><?xml version="1.0" encoding="utf-8"?>
<p:tagLst xmlns:p="http://schemas.openxmlformats.org/presentationml/2006/main">
  <p:tag name="POWER_USER_DIAGRAM_CIRCULAR_ARROW_KEY" val="POWER_USER_DIAGRAM_CIRCULAR_ARROW_VALUE_39"/>
</p:tagLst>
</file>

<file path=ppt/tags/tag6256.xml><?xml version="1.0" encoding="utf-8"?>
<p:tagLst xmlns:p="http://schemas.openxmlformats.org/presentationml/2006/main">
  <p:tag name="POWER_USER_DIAGRAM_CIRCULAR_ARROW_KEY" val="POWER_USER_DIAGRAM_CIRCULAR_ARROW_VALUE_40"/>
</p:tagLst>
</file>

<file path=ppt/tags/tag6257.xml><?xml version="1.0" encoding="utf-8"?>
<p:tagLst xmlns:p="http://schemas.openxmlformats.org/presentationml/2006/main">
  <p:tag name="POWER_USER_DIAGRAM_CIRCULAR_ARROW_KEY" val="POWER_USER_DIAGRAM_CIRCULAR_ARROW_VALUE_41"/>
</p:tagLst>
</file>

<file path=ppt/tags/tag6258.xml><?xml version="1.0" encoding="utf-8"?>
<p:tagLst xmlns:p="http://schemas.openxmlformats.org/presentationml/2006/main">
  <p:tag name="POWER_USER_DIAGRAM_CIRCULAR_ARROW_KEY" val="POWER_USER_DIAGRAM_CIRCULAR_ARROW_VALUE_42"/>
</p:tagLst>
</file>

<file path=ppt/tags/tag6259.xml><?xml version="1.0" encoding="utf-8"?>
<p:tagLst xmlns:p="http://schemas.openxmlformats.org/presentationml/2006/main">
  <p:tag name="POWER_USER_DIAGRAM_CIRCULAR_ARROW_KEY" val="POWER_USER_DIAGRAM_CIRCULAR_ARROW_VALUE_43"/>
</p:tagLst>
</file>

<file path=ppt/tags/tag626.xml><?xml version="1.0" encoding="utf-8"?>
<p:tagLst xmlns:p="http://schemas.openxmlformats.org/presentationml/2006/main">
  <p:tag name="POWER_USER_DIAGRAM_CIRCULAR_ARROW_KEY" val="POWER_USER_DIAGRAM_CIRCULAR_ARROW_VALUE_26"/>
</p:tagLst>
</file>

<file path=ppt/tags/tag6260.xml><?xml version="1.0" encoding="utf-8"?>
<p:tagLst xmlns:p="http://schemas.openxmlformats.org/presentationml/2006/main">
  <p:tag name="POWER_USER_DIAGRAM_CIRCULAR_ARROW_KEY" val="POWER_USER_DIAGRAM_CIRCULAR_ARROW_VALUE_44"/>
</p:tagLst>
</file>

<file path=ppt/tags/tag6261.xml><?xml version="1.0" encoding="utf-8"?>
<p:tagLst xmlns:p="http://schemas.openxmlformats.org/presentationml/2006/main">
  <p:tag name="POWER_USER_DIAGRAM_CIRCULAR_ARROW_KEY" val="POWER_USER_DIAGRAM_CIRCULAR_ARROW_VALUE_45"/>
</p:tagLst>
</file>

<file path=ppt/tags/tag6262.xml><?xml version="1.0" encoding="utf-8"?>
<p:tagLst xmlns:p="http://schemas.openxmlformats.org/presentationml/2006/main">
  <p:tag name="POWER_USER_DIAGRAM_CIRCULAR_ARROW_KEY" val="POWER_USER_DIAGRAM_CIRCULAR_ARROW_VALUE_46"/>
</p:tagLst>
</file>

<file path=ppt/tags/tag6263.xml><?xml version="1.0" encoding="utf-8"?>
<p:tagLst xmlns:p="http://schemas.openxmlformats.org/presentationml/2006/main">
  <p:tag name="POWER_USER_DIAGRAM_CIRCULAR_ARROW_KEY" val="POWER_USER_DIAGRAM_CIRCULAR_ARROW_VALUE_47"/>
</p:tagLst>
</file>

<file path=ppt/tags/tag6264.xml><?xml version="1.0" encoding="utf-8"?>
<p:tagLst xmlns:p="http://schemas.openxmlformats.org/presentationml/2006/main">
  <p:tag name="POWER_USER_DIAGRAM_CIRCULAR_ARROW_KEY" val="POWER_USER_DIAGRAM_CIRCULAR_ARROW_VALUE_48"/>
</p:tagLst>
</file>

<file path=ppt/tags/tag6265.xml><?xml version="1.0" encoding="utf-8"?>
<p:tagLst xmlns:p="http://schemas.openxmlformats.org/presentationml/2006/main">
  <p:tag name="POWER_USER_DIAGRAM_CIRCULAR_ARROW_KEY" val="POWER_USER_DIAGRAM_CIRCULAR_ARROW_VALUE_49"/>
</p:tagLst>
</file>

<file path=ppt/tags/tag6266.xml><?xml version="1.0" encoding="utf-8"?>
<p:tagLst xmlns:p="http://schemas.openxmlformats.org/presentationml/2006/main">
  <p:tag name="POWER_USER_DIAGRAM_CIRCULAR_ARROW_KEY" val="POWER_USER_DIAGRAM_CIRCULAR_ARROW_VALUE_50"/>
</p:tagLst>
</file>

<file path=ppt/tags/tag6267.xml><?xml version="1.0" encoding="utf-8"?>
<p:tagLst xmlns:p="http://schemas.openxmlformats.org/presentationml/2006/main">
  <p:tag name="POWER_USER_DIAGRAM_CIRCULAR_ARROW_KEY" val="POWER_USER_DIAGRAM_CIRCULAR_ARROW_VALUE_5"/>
</p:tagLst>
</file>

<file path=ppt/tags/tag6268.xml><?xml version="1.0" encoding="utf-8"?>
<p:tagLst xmlns:p="http://schemas.openxmlformats.org/presentationml/2006/main">
  <p:tag name="POWER_USER_DIAGRAM_CIRCULAR_ARROW_KEY" val="POWER_USER_DIAGRAM_CIRCULAR_ARROW_VALUE_6"/>
</p:tagLst>
</file>

<file path=ppt/tags/tag6269.xml><?xml version="1.0" encoding="utf-8"?>
<p:tagLst xmlns:p="http://schemas.openxmlformats.org/presentationml/2006/main">
  <p:tag name="POWER_USER_DIAGRAM_CIRCULAR_ARROW_KEY" val="POWER_USER_DIAGRAM_CIRCULAR_ARROW_VALUE_7"/>
</p:tagLst>
</file>

<file path=ppt/tags/tag627.xml><?xml version="1.0" encoding="utf-8"?>
<p:tagLst xmlns:p="http://schemas.openxmlformats.org/presentationml/2006/main">
  <p:tag name="POWER_USER_DIAGRAM_CIRCULAR_ARROW_KEY" val="POWER_USER_DIAGRAM_CIRCULAR_ARROW_VALUE_27"/>
</p:tagLst>
</file>

<file path=ppt/tags/tag6270.xml><?xml version="1.0" encoding="utf-8"?>
<p:tagLst xmlns:p="http://schemas.openxmlformats.org/presentationml/2006/main">
  <p:tag name="POWER_USER_DIAGRAM_CIRCULAR_ARROW_KEY" val="POWER_USER_DIAGRAM_CIRCULAR_ARROW_VALUE_8"/>
</p:tagLst>
</file>

<file path=ppt/tags/tag6271.xml><?xml version="1.0" encoding="utf-8"?>
<p:tagLst xmlns:p="http://schemas.openxmlformats.org/presentationml/2006/main">
  <p:tag name="POWER_USER_DIAGRAM_CIRCULAR_ARROW_KEY" val="POWER_USER_DIAGRAM_CIRCULAR_ARROW_VALUE_9"/>
</p:tagLst>
</file>

<file path=ppt/tags/tag6272.xml><?xml version="1.0" encoding="utf-8"?>
<p:tagLst xmlns:p="http://schemas.openxmlformats.org/presentationml/2006/main">
  <p:tag name="POWER_USER_DIAGRAM_CIRCULAR_ARROW_KEY" val="POWER_USER_DIAGRAM_CIRCULAR_ARROW_VALUE_10"/>
</p:tagLst>
</file>

<file path=ppt/tags/tag6273.xml><?xml version="1.0" encoding="utf-8"?>
<p:tagLst xmlns:p="http://schemas.openxmlformats.org/presentationml/2006/main">
  <p:tag name="POWER_USER_DIAGRAM_CIRCULAR_ARROW_KEY" val="POWER_USER_DIAGRAM_CIRCULAR_ARROW_VALUE_11"/>
</p:tagLst>
</file>

<file path=ppt/tags/tag6274.xml><?xml version="1.0" encoding="utf-8"?>
<p:tagLst xmlns:p="http://schemas.openxmlformats.org/presentationml/2006/main">
  <p:tag name="POWER_USER_DIAGRAM_CIRCULAR_ARROW_KEY" val="POWER_USER_DIAGRAM_CIRCULAR_ARROW_VALUE_12"/>
</p:tagLst>
</file>

<file path=ppt/tags/tag6275.xml><?xml version="1.0" encoding="utf-8"?>
<p:tagLst xmlns:p="http://schemas.openxmlformats.org/presentationml/2006/main">
  <p:tag name="POWER_USER_DIAGRAM_CIRCULAR_ARROW_KEY" val="POWER_USER_DIAGRAM_CIRCULAR_ARROW_VALUE_13"/>
</p:tagLst>
</file>

<file path=ppt/tags/tag6276.xml><?xml version="1.0" encoding="utf-8"?>
<p:tagLst xmlns:p="http://schemas.openxmlformats.org/presentationml/2006/main">
  <p:tag name="POWER_USER_DIAGRAM_CIRCULAR_ARROW_KEY" val="POWER_USER_DIAGRAM_CIRCULAR_ARROW_VALUE_14"/>
</p:tagLst>
</file>

<file path=ppt/tags/tag6277.xml><?xml version="1.0" encoding="utf-8"?>
<p:tagLst xmlns:p="http://schemas.openxmlformats.org/presentationml/2006/main">
  <p:tag name="POWER_USER_DIAGRAM_CIRCULAR_ARROW_KEY" val="POWER_USER_DIAGRAM_CIRCULAR_ARROW_VALUE_15"/>
</p:tagLst>
</file>

<file path=ppt/tags/tag6278.xml><?xml version="1.0" encoding="utf-8"?>
<p:tagLst xmlns:p="http://schemas.openxmlformats.org/presentationml/2006/main">
  <p:tag name="POWER_USER_DIAGRAM_CIRCULAR_ARROW_KEY" val="POWER_USER_DIAGRAM_CIRCULAR_ARROW_VALUE_16"/>
</p:tagLst>
</file>

<file path=ppt/tags/tag6279.xml><?xml version="1.0" encoding="utf-8"?>
<p:tagLst xmlns:p="http://schemas.openxmlformats.org/presentationml/2006/main">
  <p:tag name="POWER_USER_DIAGRAM_CIRCULAR_ARROW_KEY" val="POWER_USER_DIAGRAM_CIRCULAR_ARROW_VALUE_17"/>
</p:tagLst>
</file>

<file path=ppt/tags/tag628.xml><?xml version="1.0" encoding="utf-8"?>
<p:tagLst xmlns:p="http://schemas.openxmlformats.org/presentationml/2006/main">
  <p:tag name="POWER_USER_DIAGRAM_CIRCULAR_ARROW_KEY" val="POWER_USER_DIAGRAM_CIRCULAR_ARROW_VALUE_28"/>
</p:tagLst>
</file>

<file path=ppt/tags/tag6280.xml><?xml version="1.0" encoding="utf-8"?>
<p:tagLst xmlns:p="http://schemas.openxmlformats.org/presentationml/2006/main">
  <p:tag name="POWER_USER_DIAGRAM_CIRCULAR_ARROW_KEY" val="POWER_USER_DIAGRAM_CIRCULAR_ARROW_VALUE_18"/>
</p:tagLst>
</file>

<file path=ppt/tags/tag6281.xml><?xml version="1.0" encoding="utf-8"?>
<p:tagLst xmlns:p="http://schemas.openxmlformats.org/presentationml/2006/main">
  <p:tag name="POWER_USER_DIAGRAM_CIRCULAR_ARROW_KEY" val="POWER_USER_DIAGRAM_CIRCULAR_ARROW_VALUE_19"/>
</p:tagLst>
</file>

<file path=ppt/tags/tag6282.xml><?xml version="1.0" encoding="utf-8"?>
<p:tagLst xmlns:p="http://schemas.openxmlformats.org/presentationml/2006/main">
  <p:tag name="POWER_USER_DIAGRAM_CIRCULAR_ARROW_KEY" val="POWER_USER_DIAGRAM_CIRCULAR_ARROW_VALUE_20"/>
</p:tagLst>
</file>

<file path=ppt/tags/tag6283.xml><?xml version="1.0" encoding="utf-8"?>
<p:tagLst xmlns:p="http://schemas.openxmlformats.org/presentationml/2006/main">
  <p:tag name="POWER_USER_DIAGRAM_CIRCULAR_ARROW_KEY" val="POWER_USER_DIAGRAM_CIRCULAR_ARROW_VALUE_21"/>
</p:tagLst>
</file>

<file path=ppt/tags/tag6284.xml><?xml version="1.0" encoding="utf-8"?>
<p:tagLst xmlns:p="http://schemas.openxmlformats.org/presentationml/2006/main">
  <p:tag name="POWER_USER_DIAGRAM_CIRCULAR_ARROW_KEY" val="POWER_USER_DIAGRAM_CIRCULAR_ARROW_VALUE_22"/>
</p:tagLst>
</file>

<file path=ppt/tags/tag6285.xml><?xml version="1.0" encoding="utf-8"?>
<p:tagLst xmlns:p="http://schemas.openxmlformats.org/presentationml/2006/main">
  <p:tag name="POWER_USER_DIAGRAM_CIRCULAR_ARROW_KEY" val="POWER_USER_DIAGRAM_CIRCULAR_ARROW_VALUE_23"/>
</p:tagLst>
</file>

<file path=ppt/tags/tag6286.xml><?xml version="1.0" encoding="utf-8"?>
<p:tagLst xmlns:p="http://schemas.openxmlformats.org/presentationml/2006/main">
  <p:tag name="POWER_USER_DIAGRAM_CIRCULAR_ARROW_KEY" val="POWER_USER_DIAGRAM_CIRCULAR_ARROW_VALUE_24"/>
</p:tagLst>
</file>

<file path=ppt/tags/tag6287.xml><?xml version="1.0" encoding="utf-8"?>
<p:tagLst xmlns:p="http://schemas.openxmlformats.org/presentationml/2006/main">
  <p:tag name="POWER_USER_DIAGRAM_CIRCULAR_ARROW_KEY" val="POWER_USER_DIAGRAM_CIRCULAR_ARROW_VALUE_25"/>
</p:tagLst>
</file>

<file path=ppt/tags/tag6288.xml><?xml version="1.0" encoding="utf-8"?>
<p:tagLst xmlns:p="http://schemas.openxmlformats.org/presentationml/2006/main">
  <p:tag name="POWER_USER_DIAGRAM_CIRCULAR_ARROW_KEY" val="POWER_USER_DIAGRAM_CIRCULAR_ARROW_VALUE_26"/>
</p:tagLst>
</file>

<file path=ppt/tags/tag6289.xml><?xml version="1.0" encoding="utf-8"?>
<p:tagLst xmlns:p="http://schemas.openxmlformats.org/presentationml/2006/main">
  <p:tag name="POWER_USER_DIAGRAM_CIRCULAR_ARROW_KEY" val="POWER_USER_DIAGRAM_CIRCULAR_ARROW_VALUE_27"/>
</p:tagLst>
</file>

<file path=ppt/tags/tag629.xml><?xml version="1.0" encoding="utf-8"?>
<p:tagLst xmlns:p="http://schemas.openxmlformats.org/presentationml/2006/main">
  <p:tag name="POWER_USER_DIAGRAM_CIRCULAR_ARROW_KEY" val="POWER_USER_DIAGRAM_CIRCULAR_ARROW_VALUE_29"/>
</p:tagLst>
</file>

<file path=ppt/tags/tag6290.xml><?xml version="1.0" encoding="utf-8"?>
<p:tagLst xmlns:p="http://schemas.openxmlformats.org/presentationml/2006/main">
  <p:tag name="POWER_USER_DIAGRAM_CIRCULAR_ARROW_KEY" val="POWER_USER_DIAGRAM_CIRCULAR_ARROW_VALUE_28"/>
</p:tagLst>
</file>

<file path=ppt/tags/tag6291.xml><?xml version="1.0" encoding="utf-8"?>
<p:tagLst xmlns:p="http://schemas.openxmlformats.org/presentationml/2006/main">
  <p:tag name="POWER_USER_DIAGRAM_CIRCULAR_ARROW_KEY" val="POWER_USER_DIAGRAM_CIRCULAR_ARROW_VALUE_29"/>
</p:tagLst>
</file>

<file path=ppt/tags/tag6292.xml><?xml version="1.0" encoding="utf-8"?>
<p:tagLst xmlns:p="http://schemas.openxmlformats.org/presentationml/2006/main">
  <p:tag name="POWER_USER_DIAGRAM_CIRCULAR_ARROW_KEY" val="POWER_USER_DIAGRAM_CIRCULAR_ARROW_VALUE_30"/>
</p:tagLst>
</file>

<file path=ppt/tags/tag6293.xml><?xml version="1.0" encoding="utf-8"?>
<p:tagLst xmlns:p="http://schemas.openxmlformats.org/presentationml/2006/main">
  <p:tag name="POWER_USER_DIAGRAM_CIRCULAR_ARROW_KEY" val="POWER_USER_DIAGRAM_CIRCULAR_ARROW_VALUE_31"/>
</p:tagLst>
</file>

<file path=ppt/tags/tag6294.xml><?xml version="1.0" encoding="utf-8"?>
<p:tagLst xmlns:p="http://schemas.openxmlformats.org/presentationml/2006/main">
  <p:tag name="POWER_USER_DIAGRAM_CIRCULAR_ARROW_KEY" val="POWER_USER_DIAGRAM_CIRCULAR_ARROW_VALUE_32"/>
</p:tagLst>
</file>

<file path=ppt/tags/tag6295.xml><?xml version="1.0" encoding="utf-8"?>
<p:tagLst xmlns:p="http://schemas.openxmlformats.org/presentationml/2006/main">
  <p:tag name="POWER_USER_DIAGRAM_CIRCULAR_ARROW_KEY" val="POWER_USER_DIAGRAM_CIRCULAR_ARROW_VALUE_33"/>
</p:tagLst>
</file>

<file path=ppt/tags/tag6296.xml><?xml version="1.0" encoding="utf-8"?>
<p:tagLst xmlns:p="http://schemas.openxmlformats.org/presentationml/2006/main">
  <p:tag name="POWER_USER_DIAGRAM_CIRCULAR_ARROW_KEY" val="POWER_USER_DIAGRAM_CIRCULAR_ARROW_VALUE_34"/>
</p:tagLst>
</file>

<file path=ppt/tags/tag6297.xml><?xml version="1.0" encoding="utf-8"?>
<p:tagLst xmlns:p="http://schemas.openxmlformats.org/presentationml/2006/main">
  <p:tag name="POWER_USER_DIAGRAM_CIRCULAR_ARROW_KEY" val="POWER_USER_DIAGRAM_CIRCULAR_ARROW_VALUE_35"/>
</p:tagLst>
</file>

<file path=ppt/tags/tag6298.xml><?xml version="1.0" encoding="utf-8"?>
<p:tagLst xmlns:p="http://schemas.openxmlformats.org/presentationml/2006/main">
  <p:tag name="POWER_USER_DIAGRAM_CIRCULAR_ARROW_KEY" val="POWER_USER_DIAGRAM_CIRCULAR_ARROW_VALUE_36"/>
</p:tagLst>
</file>

<file path=ppt/tags/tag6299.xml><?xml version="1.0" encoding="utf-8"?>
<p:tagLst xmlns:p="http://schemas.openxmlformats.org/presentationml/2006/main">
  <p:tag name="POWER_USER_DIAGRAM_CIRCULAR_ARROW_KEY" val="POWER_USER_DIAGRAM_CIRCULAR_ARROW_VALUE_37"/>
</p:tagLst>
</file>

<file path=ppt/tags/tag63.xml><?xml version="1.0" encoding="utf-8"?>
<p:tagLst xmlns:p="http://schemas.openxmlformats.org/presentationml/2006/main">
  <p:tag name="POWER_USER_DIAGRAM_CIRCULAR_ARROW_KEY" val="POWER_USER_DIAGRAM_CIRCULAR_ARROW_VALUE_19"/>
</p:tagLst>
</file>

<file path=ppt/tags/tag630.xml><?xml version="1.0" encoding="utf-8"?>
<p:tagLst xmlns:p="http://schemas.openxmlformats.org/presentationml/2006/main">
  <p:tag name="POWER_USER_DIAGRAM_CIRCULAR_ARROW_KEY" val="POWER_USER_DIAGRAM_CIRCULAR_ARROW_VALUE_30"/>
</p:tagLst>
</file>

<file path=ppt/tags/tag6300.xml><?xml version="1.0" encoding="utf-8"?>
<p:tagLst xmlns:p="http://schemas.openxmlformats.org/presentationml/2006/main">
  <p:tag name="POWER_USER_DIAGRAM_CIRCULAR_ARROW_KEY" val="POWER_USER_DIAGRAM_CIRCULAR_ARROW_VALUE_38"/>
</p:tagLst>
</file>

<file path=ppt/tags/tag6301.xml><?xml version="1.0" encoding="utf-8"?>
<p:tagLst xmlns:p="http://schemas.openxmlformats.org/presentationml/2006/main">
  <p:tag name="POWER_USER_DIAGRAM_CIRCULAR_ARROW_KEY" val="POWER_USER_DIAGRAM_CIRCULAR_ARROW_VALUE_39"/>
</p:tagLst>
</file>

<file path=ppt/tags/tag6302.xml><?xml version="1.0" encoding="utf-8"?>
<p:tagLst xmlns:p="http://schemas.openxmlformats.org/presentationml/2006/main">
  <p:tag name="POWER_USER_DIAGRAM_CIRCULAR_ARROW_KEY" val="POWER_USER_DIAGRAM_CIRCULAR_ARROW_VALUE_40"/>
</p:tagLst>
</file>

<file path=ppt/tags/tag6303.xml><?xml version="1.0" encoding="utf-8"?>
<p:tagLst xmlns:p="http://schemas.openxmlformats.org/presentationml/2006/main">
  <p:tag name="POWER_USER_DIAGRAM_CIRCULAR_ARROW_KEY" val="POWER_USER_DIAGRAM_CIRCULAR_ARROW_VALUE_41"/>
</p:tagLst>
</file>

<file path=ppt/tags/tag6304.xml><?xml version="1.0" encoding="utf-8"?>
<p:tagLst xmlns:p="http://schemas.openxmlformats.org/presentationml/2006/main">
  <p:tag name="POWER_USER_DIAGRAM_CIRCULAR_ARROW_KEY" val="POWER_USER_DIAGRAM_CIRCULAR_ARROW_VALUE_42"/>
</p:tagLst>
</file>

<file path=ppt/tags/tag6305.xml><?xml version="1.0" encoding="utf-8"?>
<p:tagLst xmlns:p="http://schemas.openxmlformats.org/presentationml/2006/main">
  <p:tag name="POWER_USER_DIAGRAM_CIRCULAR_ARROW_KEY" val="POWER_USER_DIAGRAM_CIRCULAR_ARROW_VALUE_43"/>
</p:tagLst>
</file>

<file path=ppt/tags/tag6306.xml><?xml version="1.0" encoding="utf-8"?>
<p:tagLst xmlns:p="http://schemas.openxmlformats.org/presentationml/2006/main">
  <p:tag name="POWER_USER_DIAGRAM_CIRCULAR_ARROW_KEY" val="POWER_USER_DIAGRAM_CIRCULAR_ARROW_VALUE_44"/>
</p:tagLst>
</file>

<file path=ppt/tags/tag6307.xml><?xml version="1.0" encoding="utf-8"?>
<p:tagLst xmlns:p="http://schemas.openxmlformats.org/presentationml/2006/main">
  <p:tag name="POWER_USER_DIAGRAM_CIRCULAR_ARROW_KEY" val="POWER_USER_DIAGRAM_CIRCULAR_ARROW_VALUE_45"/>
</p:tagLst>
</file>

<file path=ppt/tags/tag6308.xml><?xml version="1.0" encoding="utf-8"?>
<p:tagLst xmlns:p="http://schemas.openxmlformats.org/presentationml/2006/main">
  <p:tag name="POWER_USER_DIAGRAM_CIRCULAR_ARROW_KEY" val="POWER_USER_DIAGRAM_CIRCULAR_ARROW_VALUE_46"/>
</p:tagLst>
</file>

<file path=ppt/tags/tag6309.xml><?xml version="1.0" encoding="utf-8"?>
<p:tagLst xmlns:p="http://schemas.openxmlformats.org/presentationml/2006/main">
  <p:tag name="POWER_USER_DIAGRAM_CIRCULAR_ARROW_KEY" val="POWER_USER_DIAGRAM_CIRCULAR_ARROW_VALUE_47"/>
</p:tagLst>
</file>

<file path=ppt/tags/tag631.xml><?xml version="1.0" encoding="utf-8"?>
<p:tagLst xmlns:p="http://schemas.openxmlformats.org/presentationml/2006/main">
  <p:tag name="POWER_USER_DIAGRAM_CIRCULAR_ARROW_KEY" val="POWER_USER_DIAGRAM_CIRCULAR_ARROW_VALUE_31"/>
</p:tagLst>
</file>

<file path=ppt/tags/tag6310.xml><?xml version="1.0" encoding="utf-8"?>
<p:tagLst xmlns:p="http://schemas.openxmlformats.org/presentationml/2006/main">
  <p:tag name="POWER_USER_DIAGRAM_CIRCULAR_ARROW_KEY" val="POWER_USER_DIAGRAM_CIRCULAR_ARROW_VALUE_48"/>
</p:tagLst>
</file>

<file path=ppt/tags/tag6311.xml><?xml version="1.0" encoding="utf-8"?>
<p:tagLst xmlns:p="http://schemas.openxmlformats.org/presentationml/2006/main">
  <p:tag name="POWER_USER_DIAGRAM_CIRCULAR_ARROW_KEY" val="POWER_USER_DIAGRAM_CIRCULAR_ARROW_VALUE_49"/>
</p:tagLst>
</file>

<file path=ppt/tags/tag6312.xml><?xml version="1.0" encoding="utf-8"?>
<p:tagLst xmlns:p="http://schemas.openxmlformats.org/presentationml/2006/main">
  <p:tag name="POWER_USER_DIAGRAM_CIRCULAR_ARROW_KEY" val="POWER_USER_DIAGRAM_CIRCULAR_ARROW_VALUE_50"/>
</p:tagLst>
</file>

<file path=ppt/tags/tag6313.xml><?xml version="1.0" encoding="utf-8"?>
<p:tagLst xmlns:p="http://schemas.openxmlformats.org/presentationml/2006/main">
  <p:tag name="KSO_WM_UNIT_ISCONTENTSTITLE" val="0"/>
  <p:tag name="KSO_WM_UNIT_PRESET_TEXT" val="点击输入大标题"/>
  <p:tag name="KSO_WM_UNIT_NOCLEAR" val="0"/>
  <p:tag name="KSO_WM_UNIT_SHOW_EDIT_AREA_INDICATION" val="1"/>
  <p:tag name="KSO_WM_UNIT_VALUE" val="52"/>
  <p:tag name="KSO_WM_UNIT_HIGHLIGHT" val="0"/>
  <p:tag name="KSO_WM_UNIT_COMPATIBLE" val="0"/>
  <p:tag name="KSO_WM_UNIT_DIAGRAM_ISNUMVISUAL" val="0"/>
  <p:tag name="KSO_WM_UNIT_DIAGRAM_ISREFERUNIT" val="0"/>
  <p:tag name="KSO_WM_UNIT_TYPE" val="a"/>
  <p:tag name="KSO_WM_UNIT_INDEX" val="1"/>
  <p:tag name="KSO_WM_UNIT_ID" val="diagram20200864_1*a*1"/>
  <p:tag name="KSO_WM_TEMPLATE_CATEGORY" val="diagram"/>
  <p:tag name="KSO_WM_TEMPLATE_INDEX" val="20200864"/>
  <p:tag name="KSO_WM_UNIT_LAYERLEVEL" val="1"/>
  <p:tag name="KSO_WM_TAG_VERSION" val="1.0"/>
  <p:tag name="KSO_WM_BEAUTIFY_FLAG" val="#wm#"/>
  <p:tag name="KSO_WM_UNIT_DEFAULT_FONT" val="32;36;4"/>
  <p:tag name="KSO_WM_UNIT_BLOCK" val="0"/>
  <p:tag name="KSO_WM_UNIT_ISNUMDGMTITLE" val="0"/>
  <p:tag name="KSO_WM_UNIT_PLACING_PICTURE_MD4" val="0"/>
</p:tagLst>
</file>

<file path=ppt/tags/tag6314.xml><?xml version="1.0" encoding="utf-8"?>
<p:tagLst xmlns:p="http://schemas.openxmlformats.org/presentationml/2006/main">
  <p:tag name="KSO_WM_SLIDE_ID" val="diagram20200864_1"/>
  <p:tag name="KSO_WM_TEMPLATE_SUBCATEGORY" val="11"/>
  <p:tag name="KSO_WM_SLIDE_TYPE" val="text"/>
  <p:tag name="KSO_WM_SLIDE_SUBTYPE" val="pureTxt"/>
  <p:tag name="KSO_WM_SLIDE_ITEM_CNT" val="0"/>
  <p:tag name="KSO_WM_SLIDE_INDEX" val="1"/>
  <p:tag name="KSO_WM_UNIT_SHOW_EDIT_AREA_INDICATION" val="1"/>
  <p:tag name="KSO_WM_SLIDE_SIZE" val="864*454"/>
  <p:tag name="KSO_WM_SLIDE_POSITION" val="47*37"/>
  <p:tag name="KSO_WM_TAG_VERSION" val="1.0"/>
  <p:tag name="KSO_WM_BEAUTIFY_FLAG" val="#wm#"/>
  <p:tag name="KSO_WM_TEMPLATE_CATEGORY" val="diagram"/>
  <p:tag name="KSO_WM_TEMPLATE_INDEX" val="20200864"/>
  <p:tag name="KSO_WM_SLIDE_LAYOUT" val="a_f"/>
  <p:tag name="KSO_WM_SLIDE_LAYOUT_CNT" val="1_1"/>
  <p:tag name="KSO_WM_SLIDE_LAYOUT_INFO" val="{&quot;direction&quot;:0,&quot;horizontalAlign&quot;:-1,&quot;verticalAlign&quot;:-1,&quot;type&quot;:0,&quot;diagramDirection&quot;:0,&quot;canSetOverLayout&quot;:0,&quot;isOverLayout&quot;:0,&quot;normalSize&quot;:{&quot;size1&quot;:26.0},&quot;minSize&quot;:{&quot;size1&quot;:26.0},&quot;maxSize&quot;:{&quot;size1&quot;:26.0},&quot;edge&quot;:{&quot;left&quot;:true,&quot;top&quot;:true,&quot;right&quot;:true,&quot;bottom&quot;:true},&quot;backgroundInfo&quot;:[{&quot;type&quot;:&quot;general&quot;,&quot;left&quot;:0.0,&quot;top&quot;:0.0,&quot;right&quot;:0.0,&quot;bottom&quot;:0.0},{&quot;type&quot;:&quot;frame&quot;,&quot;left&quot;:0.0,&quot;top&quot;:0.0,&quot;right&quot;:0.0,&quot;bottom&quot;:0.0}],&quot;subLayout&quot;:[{&quot;direction&quot;:0,&quot;horizontalAlign&quot;:0,&quot;verticalAlign&quot;:1,&quot;type&quot;:0,&quot;diagramDirection&quot;:0,&quot;canSetOverLayout&quot;:0,&quot;isOverLayout&quot;:0,&quot;margin&quot;:{&quot;left&quot;:1.69,&quot;top&quot;:1.319,&quot;right&quot;:1.69,&quot;bottom&quot;:0.163},&quot;edge&quot;:{&quot;left&quot;:true,&quot;top&quot;:true,&quot;right&quot;:true,&quot;bottom&quot;:false}},{&quot;direction&quot;:0,&quot;horizontalAlign&quot;:0,&quot;verticalAlign&quot;:1,&quot;type&quot;:0,&quot;diagramDirection&quot;:0,&quot;canSetOverLayout&quot;:0,&quot;isOverLayout&quot;:0,&quot;margin&quot;:{&quot;left&quot;:1.69,&quot;top&quot;:0.026,&quot;right&quot;:1.69,&quot;bottom&quot;:1.69},&quot;edge&quot;:{&quot;left&quot;:true,&quot;top&quot;:false,&quot;right&quot;:true,&quot;bottom&quot;:true}}]}"/>
  <p:tag name="KSO_WM_SLIDE_CAN_ADD_NAVIGATION" val="1"/>
  <p:tag name="KSO_WM_SLIDE_BACKGROUND" val="[&quot;general&quot;,&quot;frame&quot;]"/>
  <p:tag name="KSO_WM_SLIDE_RATIO" val="1.777778"/>
  <p:tag name="KSO_WM_TEMPLATE_MASTER_TYPE" val="0"/>
  <p:tag name="KSO_WM_TEMPLATE_COLOR_TYPE" val="1"/>
</p:tagLst>
</file>

<file path=ppt/tags/tag6315.xml><?xml version="1.0" encoding="utf-8"?>
<p:tagLst xmlns:p="http://schemas.openxmlformats.org/presentationml/2006/main">
  <p:tag name="POWER_USER_DIAGRAM_CIRCULAR_ARROW_KEY" val="POWER_USER_DIAGRAM_CIRCULAR_ARROW_VALUE_5"/>
</p:tagLst>
</file>

<file path=ppt/tags/tag6316.xml><?xml version="1.0" encoding="utf-8"?>
<p:tagLst xmlns:p="http://schemas.openxmlformats.org/presentationml/2006/main">
  <p:tag name="POWER_USER_DIAGRAM_CIRCULAR_ARROW_KEY" val="POWER_USER_DIAGRAM_CIRCULAR_ARROW_VALUE_6"/>
</p:tagLst>
</file>

<file path=ppt/tags/tag6317.xml><?xml version="1.0" encoding="utf-8"?>
<p:tagLst xmlns:p="http://schemas.openxmlformats.org/presentationml/2006/main">
  <p:tag name="POWER_USER_DIAGRAM_CIRCULAR_ARROW_KEY" val="POWER_USER_DIAGRAM_CIRCULAR_ARROW_VALUE_7"/>
</p:tagLst>
</file>

<file path=ppt/tags/tag6318.xml><?xml version="1.0" encoding="utf-8"?>
<p:tagLst xmlns:p="http://schemas.openxmlformats.org/presentationml/2006/main">
  <p:tag name="POWER_USER_DIAGRAM_CIRCULAR_ARROW_KEY" val="POWER_USER_DIAGRAM_CIRCULAR_ARROW_VALUE_8"/>
</p:tagLst>
</file>

<file path=ppt/tags/tag6319.xml><?xml version="1.0" encoding="utf-8"?>
<p:tagLst xmlns:p="http://schemas.openxmlformats.org/presentationml/2006/main">
  <p:tag name="POWER_USER_DIAGRAM_CIRCULAR_ARROW_KEY" val="POWER_USER_DIAGRAM_CIRCULAR_ARROW_VALUE_9"/>
</p:tagLst>
</file>

<file path=ppt/tags/tag632.xml><?xml version="1.0" encoding="utf-8"?>
<p:tagLst xmlns:p="http://schemas.openxmlformats.org/presentationml/2006/main">
  <p:tag name="POWER_USER_DIAGRAM_CIRCULAR_ARROW_KEY" val="POWER_USER_DIAGRAM_CIRCULAR_ARROW_VALUE_32"/>
</p:tagLst>
</file>

<file path=ppt/tags/tag6320.xml><?xml version="1.0" encoding="utf-8"?>
<p:tagLst xmlns:p="http://schemas.openxmlformats.org/presentationml/2006/main">
  <p:tag name="POWER_USER_DIAGRAM_CIRCULAR_ARROW_KEY" val="POWER_USER_DIAGRAM_CIRCULAR_ARROW_VALUE_10"/>
</p:tagLst>
</file>

<file path=ppt/tags/tag6321.xml><?xml version="1.0" encoding="utf-8"?>
<p:tagLst xmlns:p="http://schemas.openxmlformats.org/presentationml/2006/main">
  <p:tag name="POWER_USER_DIAGRAM_CIRCULAR_ARROW_KEY" val="POWER_USER_DIAGRAM_CIRCULAR_ARROW_VALUE_11"/>
</p:tagLst>
</file>

<file path=ppt/tags/tag6322.xml><?xml version="1.0" encoding="utf-8"?>
<p:tagLst xmlns:p="http://schemas.openxmlformats.org/presentationml/2006/main">
  <p:tag name="POWER_USER_DIAGRAM_CIRCULAR_ARROW_KEY" val="POWER_USER_DIAGRAM_CIRCULAR_ARROW_VALUE_12"/>
</p:tagLst>
</file>

<file path=ppt/tags/tag6323.xml><?xml version="1.0" encoding="utf-8"?>
<p:tagLst xmlns:p="http://schemas.openxmlformats.org/presentationml/2006/main">
  <p:tag name="POWER_USER_DIAGRAM_CIRCULAR_ARROW_KEY" val="POWER_USER_DIAGRAM_CIRCULAR_ARROW_VALUE_13"/>
</p:tagLst>
</file>

<file path=ppt/tags/tag6324.xml><?xml version="1.0" encoding="utf-8"?>
<p:tagLst xmlns:p="http://schemas.openxmlformats.org/presentationml/2006/main">
  <p:tag name="POWER_USER_DIAGRAM_CIRCULAR_ARROW_KEY" val="POWER_USER_DIAGRAM_CIRCULAR_ARROW_VALUE_14"/>
</p:tagLst>
</file>

<file path=ppt/tags/tag6325.xml><?xml version="1.0" encoding="utf-8"?>
<p:tagLst xmlns:p="http://schemas.openxmlformats.org/presentationml/2006/main">
  <p:tag name="POWER_USER_DIAGRAM_CIRCULAR_ARROW_KEY" val="POWER_USER_DIAGRAM_CIRCULAR_ARROW_VALUE_15"/>
</p:tagLst>
</file>

<file path=ppt/tags/tag6326.xml><?xml version="1.0" encoding="utf-8"?>
<p:tagLst xmlns:p="http://schemas.openxmlformats.org/presentationml/2006/main">
  <p:tag name="POWER_USER_DIAGRAM_CIRCULAR_ARROW_KEY" val="POWER_USER_DIAGRAM_CIRCULAR_ARROW_VALUE_16"/>
</p:tagLst>
</file>

<file path=ppt/tags/tag6327.xml><?xml version="1.0" encoding="utf-8"?>
<p:tagLst xmlns:p="http://schemas.openxmlformats.org/presentationml/2006/main">
  <p:tag name="POWER_USER_DIAGRAM_CIRCULAR_ARROW_KEY" val="POWER_USER_DIAGRAM_CIRCULAR_ARROW_VALUE_17"/>
</p:tagLst>
</file>

<file path=ppt/tags/tag6328.xml><?xml version="1.0" encoding="utf-8"?>
<p:tagLst xmlns:p="http://schemas.openxmlformats.org/presentationml/2006/main">
  <p:tag name="POWER_USER_DIAGRAM_CIRCULAR_ARROW_KEY" val="POWER_USER_DIAGRAM_CIRCULAR_ARROW_VALUE_18"/>
</p:tagLst>
</file>

<file path=ppt/tags/tag6329.xml><?xml version="1.0" encoding="utf-8"?>
<p:tagLst xmlns:p="http://schemas.openxmlformats.org/presentationml/2006/main">
  <p:tag name="POWER_USER_DIAGRAM_CIRCULAR_ARROW_KEY" val="POWER_USER_DIAGRAM_CIRCULAR_ARROW_VALUE_19"/>
</p:tagLst>
</file>

<file path=ppt/tags/tag633.xml><?xml version="1.0" encoding="utf-8"?>
<p:tagLst xmlns:p="http://schemas.openxmlformats.org/presentationml/2006/main">
  <p:tag name="POWER_USER_DIAGRAM_CIRCULAR_ARROW_KEY" val="POWER_USER_DIAGRAM_CIRCULAR_ARROW_VALUE_33"/>
</p:tagLst>
</file>

<file path=ppt/tags/tag6330.xml><?xml version="1.0" encoding="utf-8"?>
<p:tagLst xmlns:p="http://schemas.openxmlformats.org/presentationml/2006/main">
  <p:tag name="POWER_USER_DIAGRAM_CIRCULAR_ARROW_KEY" val="POWER_USER_DIAGRAM_CIRCULAR_ARROW_VALUE_20"/>
</p:tagLst>
</file>

<file path=ppt/tags/tag6331.xml><?xml version="1.0" encoding="utf-8"?>
<p:tagLst xmlns:p="http://schemas.openxmlformats.org/presentationml/2006/main">
  <p:tag name="POWER_USER_DIAGRAM_CIRCULAR_ARROW_KEY" val="POWER_USER_DIAGRAM_CIRCULAR_ARROW_VALUE_21"/>
</p:tagLst>
</file>

<file path=ppt/tags/tag6332.xml><?xml version="1.0" encoding="utf-8"?>
<p:tagLst xmlns:p="http://schemas.openxmlformats.org/presentationml/2006/main">
  <p:tag name="POWER_USER_DIAGRAM_CIRCULAR_ARROW_KEY" val="POWER_USER_DIAGRAM_CIRCULAR_ARROW_VALUE_22"/>
</p:tagLst>
</file>

<file path=ppt/tags/tag6333.xml><?xml version="1.0" encoding="utf-8"?>
<p:tagLst xmlns:p="http://schemas.openxmlformats.org/presentationml/2006/main">
  <p:tag name="POWER_USER_DIAGRAM_CIRCULAR_ARROW_KEY" val="POWER_USER_DIAGRAM_CIRCULAR_ARROW_VALUE_23"/>
</p:tagLst>
</file>

<file path=ppt/tags/tag6334.xml><?xml version="1.0" encoding="utf-8"?>
<p:tagLst xmlns:p="http://schemas.openxmlformats.org/presentationml/2006/main">
  <p:tag name="POWER_USER_DIAGRAM_CIRCULAR_ARROW_KEY" val="POWER_USER_DIAGRAM_CIRCULAR_ARROW_VALUE_24"/>
</p:tagLst>
</file>

<file path=ppt/tags/tag6335.xml><?xml version="1.0" encoding="utf-8"?>
<p:tagLst xmlns:p="http://schemas.openxmlformats.org/presentationml/2006/main">
  <p:tag name="POWER_USER_DIAGRAM_CIRCULAR_ARROW_KEY" val="POWER_USER_DIAGRAM_CIRCULAR_ARROW_VALUE_25"/>
</p:tagLst>
</file>

<file path=ppt/tags/tag6336.xml><?xml version="1.0" encoding="utf-8"?>
<p:tagLst xmlns:p="http://schemas.openxmlformats.org/presentationml/2006/main">
  <p:tag name="POWER_USER_DIAGRAM_CIRCULAR_ARROW_KEY" val="POWER_USER_DIAGRAM_CIRCULAR_ARROW_VALUE_26"/>
</p:tagLst>
</file>

<file path=ppt/tags/tag6337.xml><?xml version="1.0" encoding="utf-8"?>
<p:tagLst xmlns:p="http://schemas.openxmlformats.org/presentationml/2006/main">
  <p:tag name="POWER_USER_DIAGRAM_CIRCULAR_ARROW_KEY" val="POWER_USER_DIAGRAM_CIRCULAR_ARROW_VALUE_27"/>
</p:tagLst>
</file>

<file path=ppt/tags/tag6338.xml><?xml version="1.0" encoding="utf-8"?>
<p:tagLst xmlns:p="http://schemas.openxmlformats.org/presentationml/2006/main">
  <p:tag name="POWER_USER_DIAGRAM_CIRCULAR_ARROW_KEY" val="POWER_USER_DIAGRAM_CIRCULAR_ARROW_VALUE_28"/>
</p:tagLst>
</file>

<file path=ppt/tags/tag6339.xml><?xml version="1.0" encoding="utf-8"?>
<p:tagLst xmlns:p="http://schemas.openxmlformats.org/presentationml/2006/main">
  <p:tag name="POWER_USER_DIAGRAM_CIRCULAR_ARROW_KEY" val="POWER_USER_DIAGRAM_CIRCULAR_ARROW_VALUE_29"/>
</p:tagLst>
</file>

<file path=ppt/tags/tag634.xml><?xml version="1.0" encoding="utf-8"?>
<p:tagLst xmlns:p="http://schemas.openxmlformats.org/presentationml/2006/main">
  <p:tag name="POWER_USER_DIAGRAM_CIRCULAR_ARROW_KEY" val="POWER_USER_DIAGRAM_CIRCULAR_ARROW_VALUE_34"/>
</p:tagLst>
</file>

<file path=ppt/tags/tag6340.xml><?xml version="1.0" encoding="utf-8"?>
<p:tagLst xmlns:p="http://schemas.openxmlformats.org/presentationml/2006/main">
  <p:tag name="POWER_USER_DIAGRAM_CIRCULAR_ARROW_KEY" val="POWER_USER_DIAGRAM_CIRCULAR_ARROW_VALUE_30"/>
</p:tagLst>
</file>

<file path=ppt/tags/tag6341.xml><?xml version="1.0" encoding="utf-8"?>
<p:tagLst xmlns:p="http://schemas.openxmlformats.org/presentationml/2006/main">
  <p:tag name="POWER_USER_DIAGRAM_CIRCULAR_ARROW_KEY" val="POWER_USER_DIAGRAM_CIRCULAR_ARROW_VALUE_31"/>
</p:tagLst>
</file>

<file path=ppt/tags/tag6342.xml><?xml version="1.0" encoding="utf-8"?>
<p:tagLst xmlns:p="http://schemas.openxmlformats.org/presentationml/2006/main">
  <p:tag name="POWER_USER_DIAGRAM_CIRCULAR_ARROW_KEY" val="POWER_USER_DIAGRAM_CIRCULAR_ARROW_VALUE_32"/>
</p:tagLst>
</file>

<file path=ppt/tags/tag6343.xml><?xml version="1.0" encoding="utf-8"?>
<p:tagLst xmlns:p="http://schemas.openxmlformats.org/presentationml/2006/main">
  <p:tag name="POWER_USER_DIAGRAM_CIRCULAR_ARROW_KEY" val="POWER_USER_DIAGRAM_CIRCULAR_ARROW_VALUE_33"/>
</p:tagLst>
</file>

<file path=ppt/tags/tag6344.xml><?xml version="1.0" encoding="utf-8"?>
<p:tagLst xmlns:p="http://schemas.openxmlformats.org/presentationml/2006/main">
  <p:tag name="POWER_USER_DIAGRAM_CIRCULAR_ARROW_KEY" val="POWER_USER_DIAGRAM_CIRCULAR_ARROW_VALUE_34"/>
</p:tagLst>
</file>

<file path=ppt/tags/tag6345.xml><?xml version="1.0" encoding="utf-8"?>
<p:tagLst xmlns:p="http://schemas.openxmlformats.org/presentationml/2006/main">
  <p:tag name="POWER_USER_DIAGRAM_CIRCULAR_ARROW_KEY" val="POWER_USER_DIAGRAM_CIRCULAR_ARROW_VALUE_35"/>
</p:tagLst>
</file>

<file path=ppt/tags/tag6346.xml><?xml version="1.0" encoding="utf-8"?>
<p:tagLst xmlns:p="http://schemas.openxmlformats.org/presentationml/2006/main">
  <p:tag name="POWER_USER_DIAGRAM_CIRCULAR_ARROW_KEY" val="POWER_USER_DIAGRAM_CIRCULAR_ARROW_VALUE_36"/>
</p:tagLst>
</file>

<file path=ppt/tags/tag6347.xml><?xml version="1.0" encoding="utf-8"?>
<p:tagLst xmlns:p="http://schemas.openxmlformats.org/presentationml/2006/main">
  <p:tag name="POWER_USER_DIAGRAM_CIRCULAR_ARROW_KEY" val="POWER_USER_DIAGRAM_CIRCULAR_ARROW_VALUE_37"/>
</p:tagLst>
</file>

<file path=ppt/tags/tag6348.xml><?xml version="1.0" encoding="utf-8"?>
<p:tagLst xmlns:p="http://schemas.openxmlformats.org/presentationml/2006/main">
  <p:tag name="POWER_USER_DIAGRAM_CIRCULAR_ARROW_KEY" val="POWER_USER_DIAGRAM_CIRCULAR_ARROW_VALUE_38"/>
</p:tagLst>
</file>

<file path=ppt/tags/tag6349.xml><?xml version="1.0" encoding="utf-8"?>
<p:tagLst xmlns:p="http://schemas.openxmlformats.org/presentationml/2006/main">
  <p:tag name="POWER_USER_DIAGRAM_CIRCULAR_ARROW_KEY" val="POWER_USER_DIAGRAM_CIRCULAR_ARROW_VALUE_39"/>
</p:tagLst>
</file>

<file path=ppt/tags/tag635.xml><?xml version="1.0" encoding="utf-8"?>
<p:tagLst xmlns:p="http://schemas.openxmlformats.org/presentationml/2006/main">
  <p:tag name="POWER_USER_DIAGRAM_CIRCULAR_ARROW_KEY" val="POWER_USER_DIAGRAM_CIRCULAR_ARROW_VALUE_35"/>
</p:tagLst>
</file>

<file path=ppt/tags/tag6350.xml><?xml version="1.0" encoding="utf-8"?>
<p:tagLst xmlns:p="http://schemas.openxmlformats.org/presentationml/2006/main">
  <p:tag name="POWER_USER_DIAGRAM_CIRCULAR_ARROW_KEY" val="POWER_USER_DIAGRAM_CIRCULAR_ARROW_VALUE_40"/>
</p:tagLst>
</file>

<file path=ppt/tags/tag6351.xml><?xml version="1.0" encoding="utf-8"?>
<p:tagLst xmlns:p="http://schemas.openxmlformats.org/presentationml/2006/main">
  <p:tag name="POWER_USER_DIAGRAM_CIRCULAR_ARROW_KEY" val="POWER_USER_DIAGRAM_CIRCULAR_ARROW_VALUE_41"/>
</p:tagLst>
</file>

<file path=ppt/tags/tag6352.xml><?xml version="1.0" encoding="utf-8"?>
<p:tagLst xmlns:p="http://schemas.openxmlformats.org/presentationml/2006/main">
  <p:tag name="POWER_USER_DIAGRAM_CIRCULAR_ARROW_KEY" val="POWER_USER_DIAGRAM_CIRCULAR_ARROW_VALUE_42"/>
</p:tagLst>
</file>

<file path=ppt/tags/tag6353.xml><?xml version="1.0" encoding="utf-8"?>
<p:tagLst xmlns:p="http://schemas.openxmlformats.org/presentationml/2006/main">
  <p:tag name="POWER_USER_DIAGRAM_CIRCULAR_ARROW_KEY" val="POWER_USER_DIAGRAM_CIRCULAR_ARROW_VALUE_43"/>
</p:tagLst>
</file>

<file path=ppt/tags/tag6354.xml><?xml version="1.0" encoding="utf-8"?>
<p:tagLst xmlns:p="http://schemas.openxmlformats.org/presentationml/2006/main">
  <p:tag name="POWER_USER_DIAGRAM_CIRCULAR_ARROW_KEY" val="POWER_USER_DIAGRAM_CIRCULAR_ARROW_VALUE_44"/>
</p:tagLst>
</file>

<file path=ppt/tags/tag6355.xml><?xml version="1.0" encoding="utf-8"?>
<p:tagLst xmlns:p="http://schemas.openxmlformats.org/presentationml/2006/main">
  <p:tag name="POWER_USER_DIAGRAM_CIRCULAR_ARROW_KEY" val="POWER_USER_DIAGRAM_CIRCULAR_ARROW_VALUE_45"/>
</p:tagLst>
</file>

<file path=ppt/tags/tag6356.xml><?xml version="1.0" encoding="utf-8"?>
<p:tagLst xmlns:p="http://schemas.openxmlformats.org/presentationml/2006/main">
  <p:tag name="POWER_USER_DIAGRAM_CIRCULAR_ARROW_KEY" val="POWER_USER_DIAGRAM_CIRCULAR_ARROW_VALUE_46"/>
</p:tagLst>
</file>

<file path=ppt/tags/tag6357.xml><?xml version="1.0" encoding="utf-8"?>
<p:tagLst xmlns:p="http://schemas.openxmlformats.org/presentationml/2006/main">
  <p:tag name="POWER_USER_DIAGRAM_CIRCULAR_ARROW_KEY" val="POWER_USER_DIAGRAM_CIRCULAR_ARROW_VALUE_47"/>
</p:tagLst>
</file>

<file path=ppt/tags/tag6358.xml><?xml version="1.0" encoding="utf-8"?>
<p:tagLst xmlns:p="http://schemas.openxmlformats.org/presentationml/2006/main">
  <p:tag name="POWER_USER_DIAGRAM_CIRCULAR_ARROW_KEY" val="POWER_USER_DIAGRAM_CIRCULAR_ARROW_VALUE_48"/>
</p:tagLst>
</file>

<file path=ppt/tags/tag6359.xml><?xml version="1.0" encoding="utf-8"?>
<p:tagLst xmlns:p="http://schemas.openxmlformats.org/presentationml/2006/main">
  <p:tag name="POWER_USER_DIAGRAM_CIRCULAR_ARROW_KEY" val="POWER_USER_DIAGRAM_CIRCULAR_ARROW_VALUE_49"/>
</p:tagLst>
</file>

<file path=ppt/tags/tag636.xml><?xml version="1.0" encoding="utf-8"?>
<p:tagLst xmlns:p="http://schemas.openxmlformats.org/presentationml/2006/main">
  <p:tag name="POWER_USER_DIAGRAM_CIRCULAR_ARROW_KEY" val="POWER_USER_DIAGRAM_CIRCULAR_ARROW_VALUE_36"/>
</p:tagLst>
</file>

<file path=ppt/tags/tag6360.xml><?xml version="1.0" encoding="utf-8"?>
<p:tagLst xmlns:p="http://schemas.openxmlformats.org/presentationml/2006/main">
  <p:tag name="POWER_USER_DIAGRAM_CIRCULAR_ARROW_KEY" val="POWER_USER_DIAGRAM_CIRCULAR_ARROW_VALUE_50"/>
</p:tagLst>
</file>

<file path=ppt/tags/tag6361.xml><?xml version="1.0" encoding="utf-8"?>
<p:tagLst xmlns:p="http://schemas.openxmlformats.org/presentationml/2006/main">
  <p:tag name="POWER_USER_DIAGRAM_CIRCULAR_ARROW_KEY" val="POWER_USER_DIAGRAM_CIRCULAR_ARROW_VALUE_5"/>
</p:tagLst>
</file>

<file path=ppt/tags/tag6362.xml><?xml version="1.0" encoding="utf-8"?>
<p:tagLst xmlns:p="http://schemas.openxmlformats.org/presentationml/2006/main">
  <p:tag name="POWER_USER_DIAGRAM_CIRCULAR_ARROW_KEY" val="POWER_USER_DIAGRAM_CIRCULAR_ARROW_VALUE_6"/>
</p:tagLst>
</file>

<file path=ppt/tags/tag6363.xml><?xml version="1.0" encoding="utf-8"?>
<p:tagLst xmlns:p="http://schemas.openxmlformats.org/presentationml/2006/main">
  <p:tag name="POWER_USER_DIAGRAM_CIRCULAR_ARROW_KEY" val="POWER_USER_DIAGRAM_CIRCULAR_ARROW_VALUE_7"/>
</p:tagLst>
</file>

<file path=ppt/tags/tag6364.xml><?xml version="1.0" encoding="utf-8"?>
<p:tagLst xmlns:p="http://schemas.openxmlformats.org/presentationml/2006/main">
  <p:tag name="POWER_USER_DIAGRAM_CIRCULAR_ARROW_KEY" val="POWER_USER_DIAGRAM_CIRCULAR_ARROW_VALUE_8"/>
</p:tagLst>
</file>

<file path=ppt/tags/tag6365.xml><?xml version="1.0" encoding="utf-8"?>
<p:tagLst xmlns:p="http://schemas.openxmlformats.org/presentationml/2006/main">
  <p:tag name="POWER_USER_DIAGRAM_CIRCULAR_ARROW_KEY" val="POWER_USER_DIAGRAM_CIRCULAR_ARROW_VALUE_9"/>
</p:tagLst>
</file>

<file path=ppt/tags/tag6366.xml><?xml version="1.0" encoding="utf-8"?>
<p:tagLst xmlns:p="http://schemas.openxmlformats.org/presentationml/2006/main">
  <p:tag name="POWER_USER_DIAGRAM_CIRCULAR_ARROW_KEY" val="POWER_USER_DIAGRAM_CIRCULAR_ARROW_VALUE_10"/>
</p:tagLst>
</file>

<file path=ppt/tags/tag6367.xml><?xml version="1.0" encoding="utf-8"?>
<p:tagLst xmlns:p="http://schemas.openxmlformats.org/presentationml/2006/main">
  <p:tag name="POWER_USER_DIAGRAM_CIRCULAR_ARROW_KEY" val="POWER_USER_DIAGRAM_CIRCULAR_ARROW_VALUE_11"/>
</p:tagLst>
</file>

<file path=ppt/tags/tag6368.xml><?xml version="1.0" encoding="utf-8"?>
<p:tagLst xmlns:p="http://schemas.openxmlformats.org/presentationml/2006/main">
  <p:tag name="POWER_USER_DIAGRAM_CIRCULAR_ARROW_KEY" val="POWER_USER_DIAGRAM_CIRCULAR_ARROW_VALUE_12"/>
</p:tagLst>
</file>

<file path=ppt/tags/tag6369.xml><?xml version="1.0" encoding="utf-8"?>
<p:tagLst xmlns:p="http://schemas.openxmlformats.org/presentationml/2006/main">
  <p:tag name="POWER_USER_DIAGRAM_CIRCULAR_ARROW_KEY" val="POWER_USER_DIAGRAM_CIRCULAR_ARROW_VALUE_13"/>
</p:tagLst>
</file>

<file path=ppt/tags/tag637.xml><?xml version="1.0" encoding="utf-8"?>
<p:tagLst xmlns:p="http://schemas.openxmlformats.org/presentationml/2006/main">
  <p:tag name="POWER_USER_DIAGRAM_CIRCULAR_ARROW_KEY" val="POWER_USER_DIAGRAM_CIRCULAR_ARROW_VALUE_37"/>
</p:tagLst>
</file>

<file path=ppt/tags/tag6370.xml><?xml version="1.0" encoding="utf-8"?>
<p:tagLst xmlns:p="http://schemas.openxmlformats.org/presentationml/2006/main">
  <p:tag name="POWER_USER_DIAGRAM_CIRCULAR_ARROW_KEY" val="POWER_USER_DIAGRAM_CIRCULAR_ARROW_VALUE_14"/>
</p:tagLst>
</file>

<file path=ppt/tags/tag6371.xml><?xml version="1.0" encoding="utf-8"?>
<p:tagLst xmlns:p="http://schemas.openxmlformats.org/presentationml/2006/main">
  <p:tag name="POWER_USER_DIAGRAM_CIRCULAR_ARROW_KEY" val="POWER_USER_DIAGRAM_CIRCULAR_ARROW_VALUE_15"/>
</p:tagLst>
</file>

<file path=ppt/tags/tag6372.xml><?xml version="1.0" encoding="utf-8"?>
<p:tagLst xmlns:p="http://schemas.openxmlformats.org/presentationml/2006/main">
  <p:tag name="POWER_USER_DIAGRAM_CIRCULAR_ARROW_KEY" val="POWER_USER_DIAGRAM_CIRCULAR_ARROW_VALUE_16"/>
</p:tagLst>
</file>

<file path=ppt/tags/tag6373.xml><?xml version="1.0" encoding="utf-8"?>
<p:tagLst xmlns:p="http://schemas.openxmlformats.org/presentationml/2006/main">
  <p:tag name="POWER_USER_DIAGRAM_CIRCULAR_ARROW_KEY" val="POWER_USER_DIAGRAM_CIRCULAR_ARROW_VALUE_17"/>
</p:tagLst>
</file>

<file path=ppt/tags/tag6374.xml><?xml version="1.0" encoding="utf-8"?>
<p:tagLst xmlns:p="http://schemas.openxmlformats.org/presentationml/2006/main">
  <p:tag name="POWER_USER_DIAGRAM_CIRCULAR_ARROW_KEY" val="POWER_USER_DIAGRAM_CIRCULAR_ARROW_VALUE_18"/>
</p:tagLst>
</file>

<file path=ppt/tags/tag6375.xml><?xml version="1.0" encoding="utf-8"?>
<p:tagLst xmlns:p="http://schemas.openxmlformats.org/presentationml/2006/main">
  <p:tag name="POWER_USER_DIAGRAM_CIRCULAR_ARROW_KEY" val="POWER_USER_DIAGRAM_CIRCULAR_ARROW_VALUE_19"/>
</p:tagLst>
</file>

<file path=ppt/tags/tag6376.xml><?xml version="1.0" encoding="utf-8"?>
<p:tagLst xmlns:p="http://schemas.openxmlformats.org/presentationml/2006/main">
  <p:tag name="POWER_USER_DIAGRAM_CIRCULAR_ARROW_KEY" val="POWER_USER_DIAGRAM_CIRCULAR_ARROW_VALUE_20"/>
</p:tagLst>
</file>

<file path=ppt/tags/tag6377.xml><?xml version="1.0" encoding="utf-8"?>
<p:tagLst xmlns:p="http://schemas.openxmlformats.org/presentationml/2006/main">
  <p:tag name="POWER_USER_DIAGRAM_CIRCULAR_ARROW_KEY" val="POWER_USER_DIAGRAM_CIRCULAR_ARROW_VALUE_21"/>
</p:tagLst>
</file>

<file path=ppt/tags/tag6378.xml><?xml version="1.0" encoding="utf-8"?>
<p:tagLst xmlns:p="http://schemas.openxmlformats.org/presentationml/2006/main">
  <p:tag name="POWER_USER_DIAGRAM_CIRCULAR_ARROW_KEY" val="POWER_USER_DIAGRAM_CIRCULAR_ARROW_VALUE_22"/>
</p:tagLst>
</file>

<file path=ppt/tags/tag6379.xml><?xml version="1.0" encoding="utf-8"?>
<p:tagLst xmlns:p="http://schemas.openxmlformats.org/presentationml/2006/main">
  <p:tag name="POWER_USER_DIAGRAM_CIRCULAR_ARROW_KEY" val="POWER_USER_DIAGRAM_CIRCULAR_ARROW_VALUE_23"/>
</p:tagLst>
</file>

<file path=ppt/tags/tag638.xml><?xml version="1.0" encoding="utf-8"?>
<p:tagLst xmlns:p="http://schemas.openxmlformats.org/presentationml/2006/main">
  <p:tag name="POWER_USER_DIAGRAM_CIRCULAR_ARROW_KEY" val="POWER_USER_DIAGRAM_CIRCULAR_ARROW_VALUE_38"/>
</p:tagLst>
</file>

<file path=ppt/tags/tag6380.xml><?xml version="1.0" encoding="utf-8"?>
<p:tagLst xmlns:p="http://schemas.openxmlformats.org/presentationml/2006/main">
  <p:tag name="POWER_USER_DIAGRAM_CIRCULAR_ARROW_KEY" val="POWER_USER_DIAGRAM_CIRCULAR_ARROW_VALUE_24"/>
</p:tagLst>
</file>

<file path=ppt/tags/tag6381.xml><?xml version="1.0" encoding="utf-8"?>
<p:tagLst xmlns:p="http://schemas.openxmlformats.org/presentationml/2006/main">
  <p:tag name="POWER_USER_DIAGRAM_CIRCULAR_ARROW_KEY" val="POWER_USER_DIAGRAM_CIRCULAR_ARROW_VALUE_25"/>
</p:tagLst>
</file>

<file path=ppt/tags/tag6382.xml><?xml version="1.0" encoding="utf-8"?>
<p:tagLst xmlns:p="http://schemas.openxmlformats.org/presentationml/2006/main">
  <p:tag name="POWER_USER_DIAGRAM_CIRCULAR_ARROW_KEY" val="POWER_USER_DIAGRAM_CIRCULAR_ARROW_VALUE_26"/>
</p:tagLst>
</file>

<file path=ppt/tags/tag6383.xml><?xml version="1.0" encoding="utf-8"?>
<p:tagLst xmlns:p="http://schemas.openxmlformats.org/presentationml/2006/main">
  <p:tag name="POWER_USER_DIAGRAM_CIRCULAR_ARROW_KEY" val="POWER_USER_DIAGRAM_CIRCULAR_ARROW_VALUE_27"/>
</p:tagLst>
</file>

<file path=ppt/tags/tag6384.xml><?xml version="1.0" encoding="utf-8"?>
<p:tagLst xmlns:p="http://schemas.openxmlformats.org/presentationml/2006/main">
  <p:tag name="POWER_USER_DIAGRAM_CIRCULAR_ARROW_KEY" val="POWER_USER_DIAGRAM_CIRCULAR_ARROW_VALUE_28"/>
</p:tagLst>
</file>

<file path=ppt/tags/tag6385.xml><?xml version="1.0" encoding="utf-8"?>
<p:tagLst xmlns:p="http://schemas.openxmlformats.org/presentationml/2006/main">
  <p:tag name="POWER_USER_DIAGRAM_CIRCULAR_ARROW_KEY" val="POWER_USER_DIAGRAM_CIRCULAR_ARROW_VALUE_29"/>
</p:tagLst>
</file>

<file path=ppt/tags/tag6386.xml><?xml version="1.0" encoding="utf-8"?>
<p:tagLst xmlns:p="http://schemas.openxmlformats.org/presentationml/2006/main">
  <p:tag name="POWER_USER_DIAGRAM_CIRCULAR_ARROW_KEY" val="POWER_USER_DIAGRAM_CIRCULAR_ARROW_VALUE_30"/>
</p:tagLst>
</file>

<file path=ppt/tags/tag6387.xml><?xml version="1.0" encoding="utf-8"?>
<p:tagLst xmlns:p="http://schemas.openxmlformats.org/presentationml/2006/main">
  <p:tag name="POWER_USER_DIAGRAM_CIRCULAR_ARROW_KEY" val="POWER_USER_DIAGRAM_CIRCULAR_ARROW_VALUE_31"/>
</p:tagLst>
</file>

<file path=ppt/tags/tag6388.xml><?xml version="1.0" encoding="utf-8"?>
<p:tagLst xmlns:p="http://schemas.openxmlformats.org/presentationml/2006/main">
  <p:tag name="POWER_USER_DIAGRAM_CIRCULAR_ARROW_KEY" val="POWER_USER_DIAGRAM_CIRCULAR_ARROW_VALUE_32"/>
</p:tagLst>
</file>

<file path=ppt/tags/tag6389.xml><?xml version="1.0" encoding="utf-8"?>
<p:tagLst xmlns:p="http://schemas.openxmlformats.org/presentationml/2006/main">
  <p:tag name="POWER_USER_DIAGRAM_CIRCULAR_ARROW_KEY" val="POWER_USER_DIAGRAM_CIRCULAR_ARROW_VALUE_33"/>
</p:tagLst>
</file>

<file path=ppt/tags/tag639.xml><?xml version="1.0" encoding="utf-8"?>
<p:tagLst xmlns:p="http://schemas.openxmlformats.org/presentationml/2006/main">
  <p:tag name="POWER_USER_DIAGRAM_CIRCULAR_ARROW_KEY" val="POWER_USER_DIAGRAM_CIRCULAR_ARROW_VALUE_39"/>
</p:tagLst>
</file>

<file path=ppt/tags/tag6390.xml><?xml version="1.0" encoding="utf-8"?>
<p:tagLst xmlns:p="http://schemas.openxmlformats.org/presentationml/2006/main">
  <p:tag name="POWER_USER_DIAGRAM_CIRCULAR_ARROW_KEY" val="POWER_USER_DIAGRAM_CIRCULAR_ARROW_VALUE_34"/>
</p:tagLst>
</file>

<file path=ppt/tags/tag6391.xml><?xml version="1.0" encoding="utf-8"?>
<p:tagLst xmlns:p="http://schemas.openxmlformats.org/presentationml/2006/main">
  <p:tag name="POWER_USER_DIAGRAM_CIRCULAR_ARROW_KEY" val="POWER_USER_DIAGRAM_CIRCULAR_ARROW_VALUE_35"/>
</p:tagLst>
</file>

<file path=ppt/tags/tag6392.xml><?xml version="1.0" encoding="utf-8"?>
<p:tagLst xmlns:p="http://schemas.openxmlformats.org/presentationml/2006/main">
  <p:tag name="POWER_USER_DIAGRAM_CIRCULAR_ARROW_KEY" val="POWER_USER_DIAGRAM_CIRCULAR_ARROW_VALUE_36"/>
</p:tagLst>
</file>

<file path=ppt/tags/tag6393.xml><?xml version="1.0" encoding="utf-8"?>
<p:tagLst xmlns:p="http://schemas.openxmlformats.org/presentationml/2006/main">
  <p:tag name="POWER_USER_DIAGRAM_CIRCULAR_ARROW_KEY" val="POWER_USER_DIAGRAM_CIRCULAR_ARROW_VALUE_37"/>
</p:tagLst>
</file>

<file path=ppt/tags/tag6394.xml><?xml version="1.0" encoding="utf-8"?>
<p:tagLst xmlns:p="http://schemas.openxmlformats.org/presentationml/2006/main">
  <p:tag name="POWER_USER_DIAGRAM_CIRCULAR_ARROW_KEY" val="POWER_USER_DIAGRAM_CIRCULAR_ARROW_VALUE_38"/>
</p:tagLst>
</file>

<file path=ppt/tags/tag6395.xml><?xml version="1.0" encoding="utf-8"?>
<p:tagLst xmlns:p="http://schemas.openxmlformats.org/presentationml/2006/main">
  <p:tag name="POWER_USER_DIAGRAM_CIRCULAR_ARROW_KEY" val="POWER_USER_DIAGRAM_CIRCULAR_ARROW_VALUE_39"/>
</p:tagLst>
</file>

<file path=ppt/tags/tag6396.xml><?xml version="1.0" encoding="utf-8"?>
<p:tagLst xmlns:p="http://schemas.openxmlformats.org/presentationml/2006/main">
  <p:tag name="POWER_USER_DIAGRAM_CIRCULAR_ARROW_KEY" val="POWER_USER_DIAGRAM_CIRCULAR_ARROW_VALUE_40"/>
</p:tagLst>
</file>

<file path=ppt/tags/tag6397.xml><?xml version="1.0" encoding="utf-8"?>
<p:tagLst xmlns:p="http://schemas.openxmlformats.org/presentationml/2006/main">
  <p:tag name="POWER_USER_DIAGRAM_CIRCULAR_ARROW_KEY" val="POWER_USER_DIAGRAM_CIRCULAR_ARROW_VALUE_41"/>
</p:tagLst>
</file>

<file path=ppt/tags/tag6398.xml><?xml version="1.0" encoding="utf-8"?>
<p:tagLst xmlns:p="http://schemas.openxmlformats.org/presentationml/2006/main">
  <p:tag name="POWER_USER_DIAGRAM_CIRCULAR_ARROW_KEY" val="POWER_USER_DIAGRAM_CIRCULAR_ARROW_VALUE_42"/>
</p:tagLst>
</file>

<file path=ppt/tags/tag6399.xml><?xml version="1.0" encoding="utf-8"?>
<p:tagLst xmlns:p="http://schemas.openxmlformats.org/presentationml/2006/main">
  <p:tag name="POWER_USER_DIAGRAM_CIRCULAR_ARROW_KEY" val="POWER_USER_DIAGRAM_CIRCULAR_ARROW_VALUE_43"/>
</p:tagLst>
</file>

<file path=ppt/tags/tag64.xml><?xml version="1.0" encoding="utf-8"?>
<p:tagLst xmlns:p="http://schemas.openxmlformats.org/presentationml/2006/main">
  <p:tag name="POWER_USER_DIAGRAM_CIRCULAR_ARROW_KEY" val="POWER_USER_DIAGRAM_CIRCULAR_ARROW_VALUE_20"/>
</p:tagLst>
</file>

<file path=ppt/tags/tag640.xml><?xml version="1.0" encoding="utf-8"?>
<p:tagLst xmlns:p="http://schemas.openxmlformats.org/presentationml/2006/main">
  <p:tag name="POWER_USER_DIAGRAM_CIRCULAR_ARROW_KEY" val="POWER_USER_DIAGRAM_CIRCULAR_ARROW_VALUE_40"/>
</p:tagLst>
</file>

<file path=ppt/tags/tag6400.xml><?xml version="1.0" encoding="utf-8"?>
<p:tagLst xmlns:p="http://schemas.openxmlformats.org/presentationml/2006/main">
  <p:tag name="POWER_USER_DIAGRAM_CIRCULAR_ARROW_KEY" val="POWER_USER_DIAGRAM_CIRCULAR_ARROW_VALUE_44"/>
</p:tagLst>
</file>

<file path=ppt/tags/tag6401.xml><?xml version="1.0" encoding="utf-8"?>
<p:tagLst xmlns:p="http://schemas.openxmlformats.org/presentationml/2006/main">
  <p:tag name="POWER_USER_DIAGRAM_CIRCULAR_ARROW_KEY" val="POWER_USER_DIAGRAM_CIRCULAR_ARROW_VALUE_45"/>
</p:tagLst>
</file>

<file path=ppt/tags/tag6402.xml><?xml version="1.0" encoding="utf-8"?>
<p:tagLst xmlns:p="http://schemas.openxmlformats.org/presentationml/2006/main">
  <p:tag name="POWER_USER_DIAGRAM_CIRCULAR_ARROW_KEY" val="POWER_USER_DIAGRAM_CIRCULAR_ARROW_VALUE_46"/>
</p:tagLst>
</file>

<file path=ppt/tags/tag6403.xml><?xml version="1.0" encoding="utf-8"?>
<p:tagLst xmlns:p="http://schemas.openxmlformats.org/presentationml/2006/main">
  <p:tag name="POWER_USER_DIAGRAM_CIRCULAR_ARROW_KEY" val="POWER_USER_DIAGRAM_CIRCULAR_ARROW_VALUE_47"/>
</p:tagLst>
</file>

<file path=ppt/tags/tag6404.xml><?xml version="1.0" encoding="utf-8"?>
<p:tagLst xmlns:p="http://schemas.openxmlformats.org/presentationml/2006/main">
  <p:tag name="POWER_USER_DIAGRAM_CIRCULAR_ARROW_KEY" val="POWER_USER_DIAGRAM_CIRCULAR_ARROW_VALUE_48"/>
</p:tagLst>
</file>

<file path=ppt/tags/tag6405.xml><?xml version="1.0" encoding="utf-8"?>
<p:tagLst xmlns:p="http://schemas.openxmlformats.org/presentationml/2006/main">
  <p:tag name="POWER_USER_DIAGRAM_CIRCULAR_ARROW_KEY" val="POWER_USER_DIAGRAM_CIRCULAR_ARROW_VALUE_49"/>
</p:tagLst>
</file>

<file path=ppt/tags/tag6406.xml><?xml version="1.0" encoding="utf-8"?>
<p:tagLst xmlns:p="http://schemas.openxmlformats.org/presentationml/2006/main">
  <p:tag name="POWER_USER_DIAGRAM_CIRCULAR_ARROW_KEY" val="POWER_USER_DIAGRAM_CIRCULAR_ARROW_VALUE_50"/>
</p:tagLst>
</file>

<file path=ppt/tags/tag6407.xml><?xml version="1.0" encoding="utf-8"?>
<p:tagLst xmlns:p="http://schemas.openxmlformats.org/presentationml/2006/main">
  <p:tag name="POWER_USER_DIAGRAM_CIRCULAR_ARROW_KEY" val="POWER_USER_DIAGRAM_CIRCULAR_ARROW_VALUE_5"/>
</p:tagLst>
</file>

<file path=ppt/tags/tag6408.xml><?xml version="1.0" encoding="utf-8"?>
<p:tagLst xmlns:p="http://schemas.openxmlformats.org/presentationml/2006/main">
  <p:tag name="POWER_USER_DIAGRAM_CIRCULAR_ARROW_KEY" val="POWER_USER_DIAGRAM_CIRCULAR_ARROW_VALUE_6"/>
</p:tagLst>
</file>

<file path=ppt/tags/tag6409.xml><?xml version="1.0" encoding="utf-8"?>
<p:tagLst xmlns:p="http://schemas.openxmlformats.org/presentationml/2006/main">
  <p:tag name="POWER_USER_DIAGRAM_CIRCULAR_ARROW_KEY" val="POWER_USER_DIAGRAM_CIRCULAR_ARROW_VALUE_7"/>
</p:tagLst>
</file>

<file path=ppt/tags/tag641.xml><?xml version="1.0" encoding="utf-8"?>
<p:tagLst xmlns:p="http://schemas.openxmlformats.org/presentationml/2006/main">
  <p:tag name="POWER_USER_DIAGRAM_CIRCULAR_ARROW_KEY" val="POWER_USER_DIAGRAM_CIRCULAR_ARROW_VALUE_41"/>
</p:tagLst>
</file>

<file path=ppt/tags/tag6410.xml><?xml version="1.0" encoding="utf-8"?>
<p:tagLst xmlns:p="http://schemas.openxmlformats.org/presentationml/2006/main">
  <p:tag name="POWER_USER_DIAGRAM_CIRCULAR_ARROW_KEY" val="POWER_USER_DIAGRAM_CIRCULAR_ARROW_VALUE_8"/>
</p:tagLst>
</file>

<file path=ppt/tags/tag6411.xml><?xml version="1.0" encoding="utf-8"?>
<p:tagLst xmlns:p="http://schemas.openxmlformats.org/presentationml/2006/main">
  <p:tag name="POWER_USER_DIAGRAM_CIRCULAR_ARROW_KEY" val="POWER_USER_DIAGRAM_CIRCULAR_ARROW_VALUE_9"/>
</p:tagLst>
</file>

<file path=ppt/tags/tag6412.xml><?xml version="1.0" encoding="utf-8"?>
<p:tagLst xmlns:p="http://schemas.openxmlformats.org/presentationml/2006/main">
  <p:tag name="POWER_USER_DIAGRAM_CIRCULAR_ARROW_KEY" val="POWER_USER_DIAGRAM_CIRCULAR_ARROW_VALUE_10"/>
</p:tagLst>
</file>

<file path=ppt/tags/tag6413.xml><?xml version="1.0" encoding="utf-8"?>
<p:tagLst xmlns:p="http://schemas.openxmlformats.org/presentationml/2006/main">
  <p:tag name="POWER_USER_DIAGRAM_CIRCULAR_ARROW_KEY" val="POWER_USER_DIAGRAM_CIRCULAR_ARROW_VALUE_11"/>
</p:tagLst>
</file>

<file path=ppt/tags/tag6414.xml><?xml version="1.0" encoding="utf-8"?>
<p:tagLst xmlns:p="http://schemas.openxmlformats.org/presentationml/2006/main">
  <p:tag name="POWER_USER_DIAGRAM_CIRCULAR_ARROW_KEY" val="POWER_USER_DIAGRAM_CIRCULAR_ARROW_VALUE_12"/>
</p:tagLst>
</file>

<file path=ppt/tags/tag6415.xml><?xml version="1.0" encoding="utf-8"?>
<p:tagLst xmlns:p="http://schemas.openxmlformats.org/presentationml/2006/main">
  <p:tag name="POWER_USER_DIAGRAM_CIRCULAR_ARROW_KEY" val="POWER_USER_DIAGRAM_CIRCULAR_ARROW_VALUE_13"/>
</p:tagLst>
</file>

<file path=ppt/tags/tag6416.xml><?xml version="1.0" encoding="utf-8"?>
<p:tagLst xmlns:p="http://schemas.openxmlformats.org/presentationml/2006/main">
  <p:tag name="POWER_USER_DIAGRAM_CIRCULAR_ARROW_KEY" val="POWER_USER_DIAGRAM_CIRCULAR_ARROW_VALUE_14"/>
</p:tagLst>
</file>

<file path=ppt/tags/tag6417.xml><?xml version="1.0" encoding="utf-8"?>
<p:tagLst xmlns:p="http://schemas.openxmlformats.org/presentationml/2006/main">
  <p:tag name="POWER_USER_DIAGRAM_CIRCULAR_ARROW_KEY" val="POWER_USER_DIAGRAM_CIRCULAR_ARROW_VALUE_15"/>
</p:tagLst>
</file>

<file path=ppt/tags/tag6418.xml><?xml version="1.0" encoding="utf-8"?>
<p:tagLst xmlns:p="http://schemas.openxmlformats.org/presentationml/2006/main">
  <p:tag name="POWER_USER_DIAGRAM_CIRCULAR_ARROW_KEY" val="POWER_USER_DIAGRAM_CIRCULAR_ARROW_VALUE_16"/>
</p:tagLst>
</file>

<file path=ppt/tags/tag6419.xml><?xml version="1.0" encoding="utf-8"?>
<p:tagLst xmlns:p="http://schemas.openxmlformats.org/presentationml/2006/main">
  <p:tag name="POWER_USER_DIAGRAM_CIRCULAR_ARROW_KEY" val="POWER_USER_DIAGRAM_CIRCULAR_ARROW_VALUE_17"/>
</p:tagLst>
</file>

<file path=ppt/tags/tag642.xml><?xml version="1.0" encoding="utf-8"?>
<p:tagLst xmlns:p="http://schemas.openxmlformats.org/presentationml/2006/main">
  <p:tag name="POWER_USER_DIAGRAM_CIRCULAR_ARROW_KEY" val="POWER_USER_DIAGRAM_CIRCULAR_ARROW_VALUE_42"/>
</p:tagLst>
</file>

<file path=ppt/tags/tag6420.xml><?xml version="1.0" encoding="utf-8"?>
<p:tagLst xmlns:p="http://schemas.openxmlformats.org/presentationml/2006/main">
  <p:tag name="POWER_USER_DIAGRAM_CIRCULAR_ARROW_KEY" val="POWER_USER_DIAGRAM_CIRCULAR_ARROW_VALUE_18"/>
</p:tagLst>
</file>

<file path=ppt/tags/tag6421.xml><?xml version="1.0" encoding="utf-8"?>
<p:tagLst xmlns:p="http://schemas.openxmlformats.org/presentationml/2006/main">
  <p:tag name="POWER_USER_DIAGRAM_CIRCULAR_ARROW_KEY" val="POWER_USER_DIAGRAM_CIRCULAR_ARROW_VALUE_19"/>
</p:tagLst>
</file>

<file path=ppt/tags/tag6422.xml><?xml version="1.0" encoding="utf-8"?>
<p:tagLst xmlns:p="http://schemas.openxmlformats.org/presentationml/2006/main">
  <p:tag name="POWER_USER_DIAGRAM_CIRCULAR_ARROW_KEY" val="POWER_USER_DIAGRAM_CIRCULAR_ARROW_VALUE_20"/>
</p:tagLst>
</file>

<file path=ppt/tags/tag6423.xml><?xml version="1.0" encoding="utf-8"?>
<p:tagLst xmlns:p="http://schemas.openxmlformats.org/presentationml/2006/main">
  <p:tag name="POWER_USER_DIAGRAM_CIRCULAR_ARROW_KEY" val="POWER_USER_DIAGRAM_CIRCULAR_ARROW_VALUE_21"/>
</p:tagLst>
</file>

<file path=ppt/tags/tag6424.xml><?xml version="1.0" encoding="utf-8"?>
<p:tagLst xmlns:p="http://schemas.openxmlformats.org/presentationml/2006/main">
  <p:tag name="POWER_USER_DIAGRAM_CIRCULAR_ARROW_KEY" val="POWER_USER_DIAGRAM_CIRCULAR_ARROW_VALUE_22"/>
</p:tagLst>
</file>

<file path=ppt/tags/tag6425.xml><?xml version="1.0" encoding="utf-8"?>
<p:tagLst xmlns:p="http://schemas.openxmlformats.org/presentationml/2006/main">
  <p:tag name="POWER_USER_DIAGRAM_CIRCULAR_ARROW_KEY" val="POWER_USER_DIAGRAM_CIRCULAR_ARROW_VALUE_23"/>
</p:tagLst>
</file>

<file path=ppt/tags/tag6426.xml><?xml version="1.0" encoding="utf-8"?>
<p:tagLst xmlns:p="http://schemas.openxmlformats.org/presentationml/2006/main">
  <p:tag name="POWER_USER_DIAGRAM_CIRCULAR_ARROW_KEY" val="POWER_USER_DIAGRAM_CIRCULAR_ARROW_VALUE_24"/>
</p:tagLst>
</file>

<file path=ppt/tags/tag6427.xml><?xml version="1.0" encoding="utf-8"?>
<p:tagLst xmlns:p="http://schemas.openxmlformats.org/presentationml/2006/main">
  <p:tag name="POWER_USER_DIAGRAM_CIRCULAR_ARROW_KEY" val="POWER_USER_DIAGRAM_CIRCULAR_ARROW_VALUE_25"/>
</p:tagLst>
</file>

<file path=ppt/tags/tag6428.xml><?xml version="1.0" encoding="utf-8"?>
<p:tagLst xmlns:p="http://schemas.openxmlformats.org/presentationml/2006/main">
  <p:tag name="POWER_USER_DIAGRAM_CIRCULAR_ARROW_KEY" val="POWER_USER_DIAGRAM_CIRCULAR_ARROW_VALUE_26"/>
</p:tagLst>
</file>

<file path=ppt/tags/tag6429.xml><?xml version="1.0" encoding="utf-8"?>
<p:tagLst xmlns:p="http://schemas.openxmlformats.org/presentationml/2006/main">
  <p:tag name="POWER_USER_DIAGRAM_CIRCULAR_ARROW_KEY" val="POWER_USER_DIAGRAM_CIRCULAR_ARROW_VALUE_27"/>
</p:tagLst>
</file>

<file path=ppt/tags/tag643.xml><?xml version="1.0" encoding="utf-8"?>
<p:tagLst xmlns:p="http://schemas.openxmlformats.org/presentationml/2006/main">
  <p:tag name="POWER_USER_DIAGRAM_CIRCULAR_ARROW_KEY" val="POWER_USER_DIAGRAM_CIRCULAR_ARROW_VALUE_43"/>
</p:tagLst>
</file>

<file path=ppt/tags/tag6430.xml><?xml version="1.0" encoding="utf-8"?>
<p:tagLst xmlns:p="http://schemas.openxmlformats.org/presentationml/2006/main">
  <p:tag name="POWER_USER_DIAGRAM_CIRCULAR_ARROW_KEY" val="POWER_USER_DIAGRAM_CIRCULAR_ARROW_VALUE_28"/>
</p:tagLst>
</file>

<file path=ppt/tags/tag6431.xml><?xml version="1.0" encoding="utf-8"?>
<p:tagLst xmlns:p="http://schemas.openxmlformats.org/presentationml/2006/main">
  <p:tag name="POWER_USER_DIAGRAM_CIRCULAR_ARROW_KEY" val="POWER_USER_DIAGRAM_CIRCULAR_ARROW_VALUE_29"/>
</p:tagLst>
</file>

<file path=ppt/tags/tag6432.xml><?xml version="1.0" encoding="utf-8"?>
<p:tagLst xmlns:p="http://schemas.openxmlformats.org/presentationml/2006/main">
  <p:tag name="POWER_USER_DIAGRAM_CIRCULAR_ARROW_KEY" val="POWER_USER_DIAGRAM_CIRCULAR_ARROW_VALUE_30"/>
</p:tagLst>
</file>

<file path=ppt/tags/tag6433.xml><?xml version="1.0" encoding="utf-8"?>
<p:tagLst xmlns:p="http://schemas.openxmlformats.org/presentationml/2006/main">
  <p:tag name="POWER_USER_DIAGRAM_CIRCULAR_ARROW_KEY" val="POWER_USER_DIAGRAM_CIRCULAR_ARROW_VALUE_31"/>
</p:tagLst>
</file>

<file path=ppt/tags/tag6434.xml><?xml version="1.0" encoding="utf-8"?>
<p:tagLst xmlns:p="http://schemas.openxmlformats.org/presentationml/2006/main">
  <p:tag name="POWER_USER_DIAGRAM_CIRCULAR_ARROW_KEY" val="POWER_USER_DIAGRAM_CIRCULAR_ARROW_VALUE_32"/>
</p:tagLst>
</file>

<file path=ppt/tags/tag6435.xml><?xml version="1.0" encoding="utf-8"?>
<p:tagLst xmlns:p="http://schemas.openxmlformats.org/presentationml/2006/main">
  <p:tag name="POWER_USER_DIAGRAM_CIRCULAR_ARROW_KEY" val="POWER_USER_DIAGRAM_CIRCULAR_ARROW_VALUE_33"/>
</p:tagLst>
</file>

<file path=ppt/tags/tag6436.xml><?xml version="1.0" encoding="utf-8"?>
<p:tagLst xmlns:p="http://schemas.openxmlformats.org/presentationml/2006/main">
  <p:tag name="POWER_USER_DIAGRAM_CIRCULAR_ARROW_KEY" val="POWER_USER_DIAGRAM_CIRCULAR_ARROW_VALUE_34"/>
</p:tagLst>
</file>

<file path=ppt/tags/tag6437.xml><?xml version="1.0" encoding="utf-8"?>
<p:tagLst xmlns:p="http://schemas.openxmlformats.org/presentationml/2006/main">
  <p:tag name="POWER_USER_DIAGRAM_CIRCULAR_ARROW_KEY" val="POWER_USER_DIAGRAM_CIRCULAR_ARROW_VALUE_35"/>
</p:tagLst>
</file>

<file path=ppt/tags/tag6438.xml><?xml version="1.0" encoding="utf-8"?>
<p:tagLst xmlns:p="http://schemas.openxmlformats.org/presentationml/2006/main">
  <p:tag name="POWER_USER_DIAGRAM_CIRCULAR_ARROW_KEY" val="POWER_USER_DIAGRAM_CIRCULAR_ARROW_VALUE_36"/>
</p:tagLst>
</file>

<file path=ppt/tags/tag6439.xml><?xml version="1.0" encoding="utf-8"?>
<p:tagLst xmlns:p="http://schemas.openxmlformats.org/presentationml/2006/main">
  <p:tag name="POWER_USER_DIAGRAM_CIRCULAR_ARROW_KEY" val="POWER_USER_DIAGRAM_CIRCULAR_ARROW_VALUE_37"/>
</p:tagLst>
</file>

<file path=ppt/tags/tag644.xml><?xml version="1.0" encoding="utf-8"?>
<p:tagLst xmlns:p="http://schemas.openxmlformats.org/presentationml/2006/main">
  <p:tag name="POWER_USER_DIAGRAM_CIRCULAR_ARROW_KEY" val="POWER_USER_DIAGRAM_CIRCULAR_ARROW_VALUE_44"/>
</p:tagLst>
</file>

<file path=ppt/tags/tag6440.xml><?xml version="1.0" encoding="utf-8"?>
<p:tagLst xmlns:p="http://schemas.openxmlformats.org/presentationml/2006/main">
  <p:tag name="POWER_USER_DIAGRAM_CIRCULAR_ARROW_KEY" val="POWER_USER_DIAGRAM_CIRCULAR_ARROW_VALUE_38"/>
</p:tagLst>
</file>

<file path=ppt/tags/tag6441.xml><?xml version="1.0" encoding="utf-8"?>
<p:tagLst xmlns:p="http://schemas.openxmlformats.org/presentationml/2006/main">
  <p:tag name="POWER_USER_DIAGRAM_CIRCULAR_ARROW_KEY" val="POWER_USER_DIAGRAM_CIRCULAR_ARROW_VALUE_39"/>
</p:tagLst>
</file>

<file path=ppt/tags/tag6442.xml><?xml version="1.0" encoding="utf-8"?>
<p:tagLst xmlns:p="http://schemas.openxmlformats.org/presentationml/2006/main">
  <p:tag name="POWER_USER_DIAGRAM_CIRCULAR_ARROW_KEY" val="POWER_USER_DIAGRAM_CIRCULAR_ARROW_VALUE_40"/>
</p:tagLst>
</file>

<file path=ppt/tags/tag6443.xml><?xml version="1.0" encoding="utf-8"?>
<p:tagLst xmlns:p="http://schemas.openxmlformats.org/presentationml/2006/main">
  <p:tag name="POWER_USER_DIAGRAM_CIRCULAR_ARROW_KEY" val="POWER_USER_DIAGRAM_CIRCULAR_ARROW_VALUE_41"/>
</p:tagLst>
</file>

<file path=ppt/tags/tag6444.xml><?xml version="1.0" encoding="utf-8"?>
<p:tagLst xmlns:p="http://schemas.openxmlformats.org/presentationml/2006/main">
  <p:tag name="POWER_USER_DIAGRAM_CIRCULAR_ARROW_KEY" val="POWER_USER_DIAGRAM_CIRCULAR_ARROW_VALUE_42"/>
</p:tagLst>
</file>

<file path=ppt/tags/tag6445.xml><?xml version="1.0" encoding="utf-8"?>
<p:tagLst xmlns:p="http://schemas.openxmlformats.org/presentationml/2006/main">
  <p:tag name="POWER_USER_DIAGRAM_CIRCULAR_ARROW_KEY" val="POWER_USER_DIAGRAM_CIRCULAR_ARROW_VALUE_43"/>
</p:tagLst>
</file>

<file path=ppt/tags/tag6446.xml><?xml version="1.0" encoding="utf-8"?>
<p:tagLst xmlns:p="http://schemas.openxmlformats.org/presentationml/2006/main">
  <p:tag name="POWER_USER_DIAGRAM_CIRCULAR_ARROW_KEY" val="POWER_USER_DIAGRAM_CIRCULAR_ARROW_VALUE_44"/>
</p:tagLst>
</file>

<file path=ppt/tags/tag6447.xml><?xml version="1.0" encoding="utf-8"?>
<p:tagLst xmlns:p="http://schemas.openxmlformats.org/presentationml/2006/main">
  <p:tag name="POWER_USER_DIAGRAM_CIRCULAR_ARROW_KEY" val="POWER_USER_DIAGRAM_CIRCULAR_ARROW_VALUE_45"/>
</p:tagLst>
</file>

<file path=ppt/tags/tag6448.xml><?xml version="1.0" encoding="utf-8"?>
<p:tagLst xmlns:p="http://schemas.openxmlformats.org/presentationml/2006/main">
  <p:tag name="POWER_USER_DIAGRAM_CIRCULAR_ARROW_KEY" val="POWER_USER_DIAGRAM_CIRCULAR_ARROW_VALUE_46"/>
</p:tagLst>
</file>

<file path=ppt/tags/tag6449.xml><?xml version="1.0" encoding="utf-8"?>
<p:tagLst xmlns:p="http://schemas.openxmlformats.org/presentationml/2006/main">
  <p:tag name="POWER_USER_DIAGRAM_CIRCULAR_ARROW_KEY" val="POWER_USER_DIAGRAM_CIRCULAR_ARROW_VALUE_47"/>
</p:tagLst>
</file>

<file path=ppt/tags/tag645.xml><?xml version="1.0" encoding="utf-8"?>
<p:tagLst xmlns:p="http://schemas.openxmlformats.org/presentationml/2006/main">
  <p:tag name="POWER_USER_DIAGRAM_CIRCULAR_ARROW_KEY" val="POWER_USER_DIAGRAM_CIRCULAR_ARROW_VALUE_45"/>
</p:tagLst>
</file>

<file path=ppt/tags/tag6450.xml><?xml version="1.0" encoding="utf-8"?>
<p:tagLst xmlns:p="http://schemas.openxmlformats.org/presentationml/2006/main">
  <p:tag name="POWER_USER_DIAGRAM_CIRCULAR_ARROW_KEY" val="POWER_USER_DIAGRAM_CIRCULAR_ARROW_VALUE_48"/>
</p:tagLst>
</file>

<file path=ppt/tags/tag6451.xml><?xml version="1.0" encoding="utf-8"?>
<p:tagLst xmlns:p="http://schemas.openxmlformats.org/presentationml/2006/main">
  <p:tag name="POWER_USER_DIAGRAM_CIRCULAR_ARROW_KEY" val="POWER_USER_DIAGRAM_CIRCULAR_ARROW_VALUE_49"/>
</p:tagLst>
</file>

<file path=ppt/tags/tag6452.xml><?xml version="1.0" encoding="utf-8"?>
<p:tagLst xmlns:p="http://schemas.openxmlformats.org/presentationml/2006/main">
  <p:tag name="POWER_USER_DIAGRAM_CIRCULAR_ARROW_KEY" val="POWER_USER_DIAGRAM_CIRCULAR_ARROW_VALUE_50"/>
</p:tagLst>
</file>

<file path=ppt/tags/tag6453.xml><?xml version="1.0" encoding="utf-8"?>
<p:tagLst xmlns:p="http://schemas.openxmlformats.org/presentationml/2006/main">
  <p:tag name="POWER_USER_DIAGRAM_CIRCULAR_ARROW_KEY" val="POWER_USER_DIAGRAM_CIRCULAR_ARROW_VALUE_5"/>
</p:tagLst>
</file>

<file path=ppt/tags/tag6454.xml><?xml version="1.0" encoding="utf-8"?>
<p:tagLst xmlns:p="http://schemas.openxmlformats.org/presentationml/2006/main">
  <p:tag name="POWER_USER_DIAGRAM_CIRCULAR_ARROW_KEY" val="POWER_USER_DIAGRAM_CIRCULAR_ARROW_VALUE_6"/>
</p:tagLst>
</file>

<file path=ppt/tags/tag6455.xml><?xml version="1.0" encoding="utf-8"?>
<p:tagLst xmlns:p="http://schemas.openxmlformats.org/presentationml/2006/main">
  <p:tag name="POWER_USER_DIAGRAM_CIRCULAR_ARROW_KEY" val="POWER_USER_DIAGRAM_CIRCULAR_ARROW_VALUE_7"/>
</p:tagLst>
</file>

<file path=ppt/tags/tag6456.xml><?xml version="1.0" encoding="utf-8"?>
<p:tagLst xmlns:p="http://schemas.openxmlformats.org/presentationml/2006/main">
  <p:tag name="POWER_USER_DIAGRAM_CIRCULAR_ARROW_KEY" val="POWER_USER_DIAGRAM_CIRCULAR_ARROW_VALUE_8"/>
</p:tagLst>
</file>

<file path=ppt/tags/tag6457.xml><?xml version="1.0" encoding="utf-8"?>
<p:tagLst xmlns:p="http://schemas.openxmlformats.org/presentationml/2006/main">
  <p:tag name="POWER_USER_DIAGRAM_CIRCULAR_ARROW_KEY" val="POWER_USER_DIAGRAM_CIRCULAR_ARROW_VALUE_9"/>
</p:tagLst>
</file>

<file path=ppt/tags/tag6458.xml><?xml version="1.0" encoding="utf-8"?>
<p:tagLst xmlns:p="http://schemas.openxmlformats.org/presentationml/2006/main">
  <p:tag name="POWER_USER_DIAGRAM_CIRCULAR_ARROW_KEY" val="POWER_USER_DIAGRAM_CIRCULAR_ARROW_VALUE_10"/>
</p:tagLst>
</file>

<file path=ppt/tags/tag6459.xml><?xml version="1.0" encoding="utf-8"?>
<p:tagLst xmlns:p="http://schemas.openxmlformats.org/presentationml/2006/main">
  <p:tag name="POWER_USER_DIAGRAM_CIRCULAR_ARROW_KEY" val="POWER_USER_DIAGRAM_CIRCULAR_ARROW_VALUE_11"/>
</p:tagLst>
</file>

<file path=ppt/tags/tag646.xml><?xml version="1.0" encoding="utf-8"?>
<p:tagLst xmlns:p="http://schemas.openxmlformats.org/presentationml/2006/main">
  <p:tag name="POWER_USER_DIAGRAM_CIRCULAR_ARROW_KEY" val="POWER_USER_DIAGRAM_CIRCULAR_ARROW_VALUE_46"/>
</p:tagLst>
</file>

<file path=ppt/tags/tag6460.xml><?xml version="1.0" encoding="utf-8"?>
<p:tagLst xmlns:p="http://schemas.openxmlformats.org/presentationml/2006/main">
  <p:tag name="POWER_USER_DIAGRAM_CIRCULAR_ARROW_KEY" val="POWER_USER_DIAGRAM_CIRCULAR_ARROW_VALUE_12"/>
</p:tagLst>
</file>

<file path=ppt/tags/tag6461.xml><?xml version="1.0" encoding="utf-8"?>
<p:tagLst xmlns:p="http://schemas.openxmlformats.org/presentationml/2006/main">
  <p:tag name="POWER_USER_DIAGRAM_CIRCULAR_ARROW_KEY" val="POWER_USER_DIAGRAM_CIRCULAR_ARROW_VALUE_13"/>
</p:tagLst>
</file>

<file path=ppt/tags/tag6462.xml><?xml version="1.0" encoding="utf-8"?>
<p:tagLst xmlns:p="http://schemas.openxmlformats.org/presentationml/2006/main">
  <p:tag name="POWER_USER_DIAGRAM_CIRCULAR_ARROW_KEY" val="POWER_USER_DIAGRAM_CIRCULAR_ARROW_VALUE_14"/>
</p:tagLst>
</file>

<file path=ppt/tags/tag6463.xml><?xml version="1.0" encoding="utf-8"?>
<p:tagLst xmlns:p="http://schemas.openxmlformats.org/presentationml/2006/main">
  <p:tag name="POWER_USER_DIAGRAM_CIRCULAR_ARROW_KEY" val="POWER_USER_DIAGRAM_CIRCULAR_ARROW_VALUE_15"/>
</p:tagLst>
</file>

<file path=ppt/tags/tag6464.xml><?xml version="1.0" encoding="utf-8"?>
<p:tagLst xmlns:p="http://schemas.openxmlformats.org/presentationml/2006/main">
  <p:tag name="POWER_USER_DIAGRAM_CIRCULAR_ARROW_KEY" val="POWER_USER_DIAGRAM_CIRCULAR_ARROW_VALUE_16"/>
</p:tagLst>
</file>

<file path=ppt/tags/tag6465.xml><?xml version="1.0" encoding="utf-8"?>
<p:tagLst xmlns:p="http://schemas.openxmlformats.org/presentationml/2006/main">
  <p:tag name="POWER_USER_DIAGRAM_CIRCULAR_ARROW_KEY" val="POWER_USER_DIAGRAM_CIRCULAR_ARROW_VALUE_17"/>
</p:tagLst>
</file>

<file path=ppt/tags/tag6466.xml><?xml version="1.0" encoding="utf-8"?>
<p:tagLst xmlns:p="http://schemas.openxmlformats.org/presentationml/2006/main">
  <p:tag name="POWER_USER_DIAGRAM_CIRCULAR_ARROW_KEY" val="POWER_USER_DIAGRAM_CIRCULAR_ARROW_VALUE_18"/>
</p:tagLst>
</file>

<file path=ppt/tags/tag6467.xml><?xml version="1.0" encoding="utf-8"?>
<p:tagLst xmlns:p="http://schemas.openxmlformats.org/presentationml/2006/main">
  <p:tag name="POWER_USER_DIAGRAM_CIRCULAR_ARROW_KEY" val="POWER_USER_DIAGRAM_CIRCULAR_ARROW_VALUE_19"/>
</p:tagLst>
</file>

<file path=ppt/tags/tag6468.xml><?xml version="1.0" encoding="utf-8"?>
<p:tagLst xmlns:p="http://schemas.openxmlformats.org/presentationml/2006/main">
  <p:tag name="POWER_USER_DIAGRAM_CIRCULAR_ARROW_KEY" val="POWER_USER_DIAGRAM_CIRCULAR_ARROW_VALUE_20"/>
</p:tagLst>
</file>

<file path=ppt/tags/tag6469.xml><?xml version="1.0" encoding="utf-8"?>
<p:tagLst xmlns:p="http://schemas.openxmlformats.org/presentationml/2006/main">
  <p:tag name="POWER_USER_DIAGRAM_CIRCULAR_ARROW_KEY" val="POWER_USER_DIAGRAM_CIRCULAR_ARROW_VALUE_21"/>
</p:tagLst>
</file>

<file path=ppt/tags/tag647.xml><?xml version="1.0" encoding="utf-8"?>
<p:tagLst xmlns:p="http://schemas.openxmlformats.org/presentationml/2006/main">
  <p:tag name="POWER_USER_DIAGRAM_CIRCULAR_ARROW_KEY" val="POWER_USER_DIAGRAM_CIRCULAR_ARROW_VALUE_47"/>
</p:tagLst>
</file>

<file path=ppt/tags/tag6470.xml><?xml version="1.0" encoding="utf-8"?>
<p:tagLst xmlns:p="http://schemas.openxmlformats.org/presentationml/2006/main">
  <p:tag name="POWER_USER_DIAGRAM_CIRCULAR_ARROW_KEY" val="POWER_USER_DIAGRAM_CIRCULAR_ARROW_VALUE_22"/>
</p:tagLst>
</file>

<file path=ppt/tags/tag6471.xml><?xml version="1.0" encoding="utf-8"?>
<p:tagLst xmlns:p="http://schemas.openxmlformats.org/presentationml/2006/main">
  <p:tag name="POWER_USER_DIAGRAM_CIRCULAR_ARROW_KEY" val="POWER_USER_DIAGRAM_CIRCULAR_ARROW_VALUE_23"/>
</p:tagLst>
</file>

<file path=ppt/tags/tag6472.xml><?xml version="1.0" encoding="utf-8"?>
<p:tagLst xmlns:p="http://schemas.openxmlformats.org/presentationml/2006/main">
  <p:tag name="POWER_USER_DIAGRAM_CIRCULAR_ARROW_KEY" val="POWER_USER_DIAGRAM_CIRCULAR_ARROW_VALUE_24"/>
</p:tagLst>
</file>

<file path=ppt/tags/tag6473.xml><?xml version="1.0" encoding="utf-8"?>
<p:tagLst xmlns:p="http://schemas.openxmlformats.org/presentationml/2006/main">
  <p:tag name="POWER_USER_DIAGRAM_CIRCULAR_ARROW_KEY" val="POWER_USER_DIAGRAM_CIRCULAR_ARROW_VALUE_25"/>
</p:tagLst>
</file>

<file path=ppt/tags/tag6474.xml><?xml version="1.0" encoding="utf-8"?>
<p:tagLst xmlns:p="http://schemas.openxmlformats.org/presentationml/2006/main">
  <p:tag name="POWER_USER_DIAGRAM_CIRCULAR_ARROW_KEY" val="POWER_USER_DIAGRAM_CIRCULAR_ARROW_VALUE_26"/>
</p:tagLst>
</file>

<file path=ppt/tags/tag6475.xml><?xml version="1.0" encoding="utf-8"?>
<p:tagLst xmlns:p="http://schemas.openxmlformats.org/presentationml/2006/main">
  <p:tag name="POWER_USER_DIAGRAM_CIRCULAR_ARROW_KEY" val="POWER_USER_DIAGRAM_CIRCULAR_ARROW_VALUE_27"/>
</p:tagLst>
</file>

<file path=ppt/tags/tag6476.xml><?xml version="1.0" encoding="utf-8"?>
<p:tagLst xmlns:p="http://schemas.openxmlformats.org/presentationml/2006/main">
  <p:tag name="POWER_USER_DIAGRAM_CIRCULAR_ARROW_KEY" val="POWER_USER_DIAGRAM_CIRCULAR_ARROW_VALUE_28"/>
</p:tagLst>
</file>

<file path=ppt/tags/tag6477.xml><?xml version="1.0" encoding="utf-8"?>
<p:tagLst xmlns:p="http://schemas.openxmlformats.org/presentationml/2006/main">
  <p:tag name="POWER_USER_DIAGRAM_CIRCULAR_ARROW_KEY" val="POWER_USER_DIAGRAM_CIRCULAR_ARROW_VALUE_29"/>
</p:tagLst>
</file>

<file path=ppt/tags/tag6478.xml><?xml version="1.0" encoding="utf-8"?>
<p:tagLst xmlns:p="http://schemas.openxmlformats.org/presentationml/2006/main">
  <p:tag name="POWER_USER_DIAGRAM_CIRCULAR_ARROW_KEY" val="POWER_USER_DIAGRAM_CIRCULAR_ARROW_VALUE_30"/>
</p:tagLst>
</file>

<file path=ppt/tags/tag6479.xml><?xml version="1.0" encoding="utf-8"?>
<p:tagLst xmlns:p="http://schemas.openxmlformats.org/presentationml/2006/main">
  <p:tag name="POWER_USER_DIAGRAM_CIRCULAR_ARROW_KEY" val="POWER_USER_DIAGRAM_CIRCULAR_ARROW_VALUE_31"/>
</p:tagLst>
</file>

<file path=ppt/tags/tag648.xml><?xml version="1.0" encoding="utf-8"?>
<p:tagLst xmlns:p="http://schemas.openxmlformats.org/presentationml/2006/main">
  <p:tag name="POWER_USER_DIAGRAM_CIRCULAR_ARROW_KEY" val="POWER_USER_DIAGRAM_CIRCULAR_ARROW_VALUE_48"/>
</p:tagLst>
</file>

<file path=ppt/tags/tag6480.xml><?xml version="1.0" encoding="utf-8"?>
<p:tagLst xmlns:p="http://schemas.openxmlformats.org/presentationml/2006/main">
  <p:tag name="POWER_USER_DIAGRAM_CIRCULAR_ARROW_KEY" val="POWER_USER_DIAGRAM_CIRCULAR_ARROW_VALUE_32"/>
</p:tagLst>
</file>

<file path=ppt/tags/tag6481.xml><?xml version="1.0" encoding="utf-8"?>
<p:tagLst xmlns:p="http://schemas.openxmlformats.org/presentationml/2006/main">
  <p:tag name="POWER_USER_DIAGRAM_CIRCULAR_ARROW_KEY" val="POWER_USER_DIAGRAM_CIRCULAR_ARROW_VALUE_33"/>
</p:tagLst>
</file>

<file path=ppt/tags/tag6482.xml><?xml version="1.0" encoding="utf-8"?>
<p:tagLst xmlns:p="http://schemas.openxmlformats.org/presentationml/2006/main">
  <p:tag name="POWER_USER_DIAGRAM_CIRCULAR_ARROW_KEY" val="POWER_USER_DIAGRAM_CIRCULAR_ARROW_VALUE_34"/>
</p:tagLst>
</file>

<file path=ppt/tags/tag6483.xml><?xml version="1.0" encoding="utf-8"?>
<p:tagLst xmlns:p="http://schemas.openxmlformats.org/presentationml/2006/main">
  <p:tag name="POWER_USER_DIAGRAM_CIRCULAR_ARROW_KEY" val="POWER_USER_DIAGRAM_CIRCULAR_ARROW_VALUE_35"/>
</p:tagLst>
</file>

<file path=ppt/tags/tag6484.xml><?xml version="1.0" encoding="utf-8"?>
<p:tagLst xmlns:p="http://schemas.openxmlformats.org/presentationml/2006/main">
  <p:tag name="POWER_USER_DIAGRAM_CIRCULAR_ARROW_KEY" val="POWER_USER_DIAGRAM_CIRCULAR_ARROW_VALUE_36"/>
</p:tagLst>
</file>

<file path=ppt/tags/tag6485.xml><?xml version="1.0" encoding="utf-8"?>
<p:tagLst xmlns:p="http://schemas.openxmlformats.org/presentationml/2006/main">
  <p:tag name="POWER_USER_DIAGRAM_CIRCULAR_ARROW_KEY" val="POWER_USER_DIAGRAM_CIRCULAR_ARROW_VALUE_37"/>
</p:tagLst>
</file>

<file path=ppt/tags/tag6486.xml><?xml version="1.0" encoding="utf-8"?>
<p:tagLst xmlns:p="http://schemas.openxmlformats.org/presentationml/2006/main">
  <p:tag name="POWER_USER_DIAGRAM_CIRCULAR_ARROW_KEY" val="POWER_USER_DIAGRAM_CIRCULAR_ARROW_VALUE_38"/>
</p:tagLst>
</file>

<file path=ppt/tags/tag6487.xml><?xml version="1.0" encoding="utf-8"?>
<p:tagLst xmlns:p="http://schemas.openxmlformats.org/presentationml/2006/main">
  <p:tag name="POWER_USER_DIAGRAM_CIRCULAR_ARROW_KEY" val="POWER_USER_DIAGRAM_CIRCULAR_ARROW_VALUE_39"/>
</p:tagLst>
</file>

<file path=ppt/tags/tag6488.xml><?xml version="1.0" encoding="utf-8"?>
<p:tagLst xmlns:p="http://schemas.openxmlformats.org/presentationml/2006/main">
  <p:tag name="POWER_USER_DIAGRAM_CIRCULAR_ARROW_KEY" val="POWER_USER_DIAGRAM_CIRCULAR_ARROW_VALUE_40"/>
</p:tagLst>
</file>

<file path=ppt/tags/tag6489.xml><?xml version="1.0" encoding="utf-8"?>
<p:tagLst xmlns:p="http://schemas.openxmlformats.org/presentationml/2006/main">
  <p:tag name="POWER_USER_DIAGRAM_CIRCULAR_ARROW_KEY" val="POWER_USER_DIAGRAM_CIRCULAR_ARROW_VALUE_41"/>
</p:tagLst>
</file>

<file path=ppt/tags/tag649.xml><?xml version="1.0" encoding="utf-8"?>
<p:tagLst xmlns:p="http://schemas.openxmlformats.org/presentationml/2006/main">
  <p:tag name="POWER_USER_DIAGRAM_CIRCULAR_ARROW_KEY" val="POWER_USER_DIAGRAM_CIRCULAR_ARROW_VALUE_49"/>
</p:tagLst>
</file>

<file path=ppt/tags/tag6490.xml><?xml version="1.0" encoding="utf-8"?>
<p:tagLst xmlns:p="http://schemas.openxmlformats.org/presentationml/2006/main">
  <p:tag name="POWER_USER_DIAGRAM_CIRCULAR_ARROW_KEY" val="POWER_USER_DIAGRAM_CIRCULAR_ARROW_VALUE_42"/>
</p:tagLst>
</file>

<file path=ppt/tags/tag6491.xml><?xml version="1.0" encoding="utf-8"?>
<p:tagLst xmlns:p="http://schemas.openxmlformats.org/presentationml/2006/main">
  <p:tag name="POWER_USER_DIAGRAM_CIRCULAR_ARROW_KEY" val="POWER_USER_DIAGRAM_CIRCULAR_ARROW_VALUE_43"/>
</p:tagLst>
</file>

<file path=ppt/tags/tag6492.xml><?xml version="1.0" encoding="utf-8"?>
<p:tagLst xmlns:p="http://schemas.openxmlformats.org/presentationml/2006/main">
  <p:tag name="POWER_USER_DIAGRAM_CIRCULAR_ARROW_KEY" val="POWER_USER_DIAGRAM_CIRCULAR_ARROW_VALUE_44"/>
</p:tagLst>
</file>

<file path=ppt/tags/tag6493.xml><?xml version="1.0" encoding="utf-8"?>
<p:tagLst xmlns:p="http://schemas.openxmlformats.org/presentationml/2006/main">
  <p:tag name="POWER_USER_DIAGRAM_CIRCULAR_ARROW_KEY" val="POWER_USER_DIAGRAM_CIRCULAR_ARROW_VALUE_45"/>
</p:tagLst>
</file>

<file path=ppt/tags/tag6494.xml><?xml version="1.0" encoding="utf-8"?>
<p:tagLst xmlns:p="http://schemas.openxmlformats.org/presentationml/2006/main">
  <p:tag name="POWER_USER_DIAGRAM_CIRCULAR_ARROW_KEY" val="POWER_USER_DIAGRAM_CIRCULAR_ARROW_VALUE_46"/>
</p:tagLst>
</file>

<file path=ppt/tags/tag6495.xml><?xml version="1.0" encoding="utf-8"?>
<p:tagLst xmlns:p="http://schemas.openxmlformats.org/presentationml/2006/main">
  <p:tag name="POWER_USER_DIAGRAM_CIRCULAR_ARROW_KEY" val="POWER_USER_DIAGRAM_CIRCULAR_ARROW_VALUE_47"/>
</p:tagLst>
</file>

<file path=ppt/tags/tag6496.xml><?xml version="1.0" encoding="utf-8"?>
<p:tagLst xmlns:p="http://schemas.openxmlformats.org/presentationml/2006/main">
  <p:tag name="POWER_USER_DIAGRAM_CIRCULAR_ARROW_KEY" val="POWER_USER_DIAGRAM_CIRCULAR_ARROW_VALUE_48"/>
</p:tagLst>
</file>

<file path=ppt/tags/tag6497.xml><?xml version="1.0" encoding="utf-8"?>
<p:tagLst xmlns:p="http://schemas.openxmlformats.org/presentationml/2006/main">
  <p:tag name="POWER_USER_DIAGRAM_CIRCULAR_ARROW_KEY" val="POWER_USER_DIAGRAM_CIRCULAR_ARROW_VALUE_49"/>
</p:tagLst>
</file>

<file path=ppt/tags/tag6498.xml><?xml version="1.0" encoding="utf-8"?>
<p:tagLst xmlns:p="http://schemas.openxmlformats.org/presentationml/2006/main">
  <p:tag name="POWER_USER_DIAGRAM_CIRCULAR_ARROW_KEY" val="POWER_USER_DIAGRAM_CIRCULAR_ARROW_VALUE_50"/>
</p:tagLst>
</file>

<file path=ppt/tags/tag6499.xml><?xml version="1.0" encoding="utf-8"?>
<p:tagLst xmlns:p="http://schemas.openxmlformats.org/presentationml/2006/main">
  <p:tag name="POWER_USER_DIAGRAM_CIRCULAR_ARROW_KEY" val="POWER_USER_DIAGRAM_CIRCULAR_ARROW_VALUE_5"/>
</p:tagLst>
</file>

<file path=ppt/tags/tag65.xml><?xml version="1.0" encoding="utf-8"?>
<p:tagLst xmlns:p="http://schemas.openxmlformats.org/presentationml/2006/main">
  <p:tag name="POWER_USER_DIAGRAM_CIRCULAR_ARROW_KEY" val="POWER_USER_DIAGRAM_CIRCULAR_ARROW_VALUE_21"/>
</p:tagLst>
</file>

<file path=ppt/tags/tag650.xml><?xml version="1.0" encoding="utf-8"?>
<p:tagLst xmlns:p="http://schemas.openxmlformats.org/presentationml/2006/main">
  <p:tag name="POWER_USER_DIAGRAM_CIRCULAR_ARROW_KEY" val="POWER_USER_DIAGRAM_CIRCULAR_ARROW_VALUE_50"/>
</p:tagLst>
</file>

<file path=ppt/tags/tag6500.xml><?xml version="1.0" encoding="utf-8"?>
<p:tagLst xmlns:p="http://schemas.openxmlformats.org/presentationml/2006/main">
  <p:tag name="POWER_USER_DIAGRAM_CIRCULAR_ARROW_KEY" val="POWER_USER_DIAGRAM_CIRCULAR_ARROW_VALUE_6"/>
</p:tagLst>
</file>

<file path=ppt/tags/tag6501.xml><?xml version="1.0" encoding="utf-8"?>
<p:tagLst xmlns:p="http://schemas.openxmlformats.org/presentationml/2006/main">
  <p:tag name="POWER_USER_DIAGRAM_CIRCULAR_ARROW_KEY" val="POWER_USER_DIAGRAM_CIRCULAR_ARROW_VALUE_7"/>
</p:tagLst>
</file>

<file path=ppt/tags/tag6502.xml><?xml version="1.0" encoding="utf-8"?>
<p:tagLst xmlns:p="http://schemas.openxmlformats.org/presentationml/2006/main">
  <p:tag name="POWER_USER_DIAGRAM_CIRCULAR_ARROW_KEY" val="POWER_USER_DIAGRAM_CIRCULAR_ARROW_VALUE_8"/>
</p:tagLst>
</file>

<file path=ppt/tags/tag6503.xml><?xml version="1.0" encoding="utf-8"?>
<p:tagLst xmlns:p="http://schemas.openxmlformats.org/presentationml/2006/main">
  <p:tag name="POWER_USER_DIAGRAM_CIRCULAR_ARROW_KEY" val="POWER_USER_DIAGRAM_CIRCULAR_ARROW_VALUE_9"/>
</p:tagLst>
</file>

<file path=ppt/tags/tag6504.xml><?xml version="1.0" encoding="utf-8"?>
<p:tagLst xmlns:p="http://schemas.openxmlformats.org/presentationml/2006/main">
  <p:tag name="POWER_USER_DIAGRAM_CIRCULAR_ARROW_KEY" val="POWER_USER_DIAGRAM_CIRCULAR_ARROW_VALUE_10"/>
</p:tagLst>
</file>

<file path=ppt/tags/tag6505.xml><?xml version="1.0" encoding="utf-8"?>
<p:tagLst xmlns:p="http://schemas.openxmlformats.org/presentationml/2006/main">
  <p:tag name="POWER_USER_DIAGRAM_CIRCULAR_ARROW_KEY" val="POWER_USER_DIAGRAM_CIRCULAR_ARROW_VALUE_11"/>
</p:tagLst>
</file>

<file path=ppt/tags/tag6506.xml><?xml version="1.0" encoding="utf-8"?>
<p:tagLst xmlns:p="http://schemas.openxmlformats.org/presentationml/2006/main">
  <p:tag name="POWER_USER_DIAGRAM_CIRCULAR_ARROW_KEY" val="POWER_USER_DIAGRAM_CIRCULAR_ARROW_VALUE_12"/>
</p:tagLst>
</file>

<file path=ppt/tags/tag6507.xml><?xml version="1.0" encoding="utf-8"?>
<p:tagLst xmlns:p="http://schemas.openxmlformats.org/presentationml/2006/main">
  <p:tag name="POWER_USER_DIAGRAM_CIRCULAR_ARROW_KEY" val="POWER_USER_DIAGRAM_CIRCULAR_ARROW_VALUE_13"/>
</p:tagLst>
</file>

<file path=ppt/tags/tag6508.xml><?xml version="1.0" encoding="utf-8"?>
<p:tagLst xmlns:p="http://schemas.openxmlformats.org/presentationml/2006/main">
  <p:tag name="POWER_USER_DIAGRAM_CIRCULAR_ARROW_KEY" val="POWER_USER_DIAGRAM_CIRCULAR_ARROW_VALUE_14"/>
</p:tagLst>
</file>

<file path=ppt/tags/tag6509.xml><?xml version="1.0" encoding="utf-8"?>
<p:tagLst xmlns:p="http://schemas.openxmlformats.org/presentationml/2006/main">
  <p:tag name="POWER_USER_DIAGRAM_CIRCULAR_ARROW_KEY" val="POWER_USER_DIAGRAM_CIRCULAR_ARROW_VALUE_15"/>
</p:tagLst>
</file>

<file path=ppt/tags/tag651.xml><?xml version="1.0" encoding="utf-8"?>
<p:tagLst xmlns:p="http://schemas.openxmlformats.org/presentationml/2006/main">
  <p:tag name="POWER_USER_DIAGRAM_CIRCULAR_ARROW_KEY" val="POWER_USER_DIAGRAM_CIRCULAR_ARROW_VALUE_5"/>
</p:tagLst>
</file>

<file path=ppt/tags/tag6510.xml><?xml version="1.0" encoding="utf-8"?>
<p:tagLst xmlns:p="http://schemas.openxmlformats.org/presentationml/2006/main">
  <p:tag name="POWER_USER_DIAGRAM_CIRCULAR_ARROW_KEY" val="POWER_USER_DIAGRAM_CIRCULAR_ARROW_VALUE_16"/>
</p:tagLst>
</file>

<file path=ppt/tags/tag6511.xml><?xml version="1.0" encoding="utf-8"?>
<p:tagLst xmlns:p="http://schemas.openxmlformats.org/presentationml/2006/main">
  <p:tag name="POWER_USER_DIAGRAM_CIRCULAR_ARROW_KEY" val="POWER_USER_DIAGRAM_CIRCULAR_ARROW_VALUE_17"/>
</p:tagLst>
</file>

<file path=ppt/tags/tag6512.xml><?xml version="1.0" encoding="utf-8"?>
<p:tagLst xmlns:p="http://schemas.openxmlformats.org/presentationml/2006/main">
  <p:tag name="POWER_USER_DIAGRAM_CIRCULAR_ARROW_KEY" val="POWER_USER_DIAGRAM_CIRCULAR_ARROW_VALUE_18"/>
</p:tagLst>
</file>

<file path=ppt/tags/tag6513.xml><?xml version="1.0" encoding="utf-8"?>
<p:tagLst xmlns:p="http://schemas.openxmlformats.org/presentationml/2006/main">
  <p:tag name="POWER_USER_DIAGRAM_CIRCULAR_ARROW_KEY" val="POWER_USER_DIAGRAM_CIRCULAR_ARROW_VALUE_19"/>
</p:tagLst>
</file>

<file path=ppt/tags/tag6514.xml><?xml version="1.0" encoding="utf-8"?>
<p:tagLst xmlns:p="http://schemas.openxmlformats.org/presentationml/2006/main">
  <p:tag name="POWER_USER_DIAGRAM_CIRCULAR_ARROW_KEY" val="POWER_USER_DIAGRAM_CIRCULAR_ARROW_VALUE_20"/>
</p:tagLst>
</file>

<file path=ppt/tags/tag6515.xml><?xml version="1.0" encoding="utf-8"?>
<p:tagLst xmlns:p="http://schemas.openxmlformats.org/presentationml/2006/main">
  <p:tag name="POWER_USER_DIAGRAM_CIRCULAR_ARROW_KEY" val="POWER_USER_DIAGRAM_CIRCULAR_ARROW_VALUE_21"/>
</p:tagLst>
</file>

<file path=ppt/tags/tag6516.xml><?xml version="1.0" encoding="utf-8"?>
<p:tagLst xmlns:p="http://schemas.openxmlformats.org/presentationml/2006/main">
  <p:tag name="POWER_USER_DIAGRAM_CIRCULAR_ARROW_KEY" val="POWER_USER_DIAGRAM_CIRCULAR_ARROW_VALUE_22"/>
</p:tagLst>
</file>

<file path=ppt/tags/tag6517.xml><?xml version="1.0" encoding="utf-8"?>
<p:tagLst xmlns:p="http://schemas.openxmlformats.org/presentationml/2006/main">
  <p:tag name="POWER_USER_DIAGRAM_CIRCULAR_ARROW_KEY" val="POWER_USER_DIAGRAM_CIRCULAR_ARROW_VALUE_23"/>
</p:tagLst>
</file>

<file path=ppt/tags/tag6518.xml><?xml version="1.0" encoding="utf-8"?>
<p:tagLst xmlns:p="http://schemas.openxmlformats.org/presentationml/2006/main">
  <p:tag name="POWER_USER_DIAGRAM_CIRCULAR_ARROW_KEY" val="POWER_USER_DIAGRAM_CIRCULAR_ARROW_VALUE_24"/>
</p:tagLst>
</file>

<file path=ppt/tags/tag6519.xml><?xml version="1.0" encoding="utf-8"?>
<p:tagLst xmlns:p="http://schemas.openxmlformats.org/presentationml/2006/main">
  <p:tag name="POWER_USER_DIAGRAM_CIRCULAR_ARROW_KEY" val="POWER_USER_DIAGRAM_CIRCULAR_ARROW_VALUE_25"/>
</p:tagLst>
</file>

<file path=ppt/tags/tag652.xml><?xml version="1.0" encoding="utf-8"?>
<p:tagLst xmlns:p="http://schemas.openxmlformats.org/presentationml/2006/main">
  <p:tag name="POWER_USER_DIAGRAM_CIRCULAR_ARROW_KEY" val="POWER_USER_DIAGRAM_CIRCULAR_ARROW_VALUE_6"/>
</p:tagLst>
</file>

<file path=ppt/tags/tag6520.xml><?xml version="1.0" encoding="utf-8"?>
<p:tagLst xmlns:p="http://schemas.openxmlformats.org/presentationml/2006/main">
  <p:tag name="POWER_USER_DIAGRAM_CIRCULAR_ARROW_KEY" val="POWER_USER_DIAGRAM_CIRCULAR_ARROW_VALUE_26"/>
</p:tagLst>
</file>

<file path=ppt/tags/tag6521.xml><?xml version="1.0" encoding="utf-8"?>
<p:tagLst xmlns:p="http://schemas.openxmlformats.org/presentationml/2006/main">
  <p:tag name="POWER_USER_DIAGRAM_CIRCULAR_ARROW_KEY" val="POWER_USER_DIAGRAM_CIRCULAR_ARROW_VALUE_27"/>
</p:tagLst>
</file>

<file path=ppt/tags/tag6522.xml><?xml version="1.0" encoding="utf-8"?>
<p:tagLst xmlns:p="http://schemas.openxmlformats.org/presentationml/2006/main">
  <p:tag name="POWER_USER_DIAGRAM_CIRCULAR_ARROW_KEY" val="POWER_USER_DIAGRAM_CIRCULAR_ARROW_VALUE_28"/>
</p:tagLst>
</file>

<file path=ppt/tags/tag6523.xml><?xml version="1.0" encoding="utf-8"?>
<p:tagLst xmlns:p="http://schemas.openxmlformats.org/presentationml/2006/main">
  <p:tag name="POWER_USER_DIAGRAM_CIRCULAR_ARROW_KEY" val="POWER_USER_DIAGRAM_CIRCULAR_ARROW_VALUE_29"/>
</p:tagLst>
</file>

<file path=ppt/tags/tag6524.xml><?xml version="1.0" encoding="utf-8"?>
<p:tagLst xmlns:p="http://schemas.openxmlformats.org/presentationml/2006/main">
  <p:tag name="POWER_USER_DIAGRAM_CIRCULAR_ARROW_KEY" val="POWER_USER_DIAGRAM_CIRCULAR_ARROW_VALUE_30"/>
</p:tagLst>
</file>

<file path=ppt/tags/tag6525.xml><?xml version="1.0" encoding="utf-8"?>
<p:tagLst xmlns:p="http://schemas.openxmlformats.org/presentationml/2006/main">
  <p:tag name="POWER_USER_DIAGRAM_CIRCULAR_ARROW_KEY" val="POWER_USER_DIAGRAM_CIRCULAR_ARROW_VALUE_31"/>
</p:tagLst>
</file>

<file path=ppt/tags/tag6526.xml><?xml version="1.0" encoding="utf-8"?>
<p:tagLst xmlns:p="http://schemas.openxmlformats.org/presentationml/2006/main">
  <p:tag name="POWER_USER_DIAGRAM_CIRCULAR_ARROW_KEY" val="POWER_USER_DIAGRAM_CIRCULAR_ARROW_VALUE_32"/>
</p:tagLst>
</file>

<file path=ppt/tags/tag6527.xml><?xml version="1.0" encoding="utf-8"?>
<p:tagLst xmlns:p="http://schemas.openxmlformats.org/presentationml/2006/main">
  <p:tag name="POWER_USER_DIAGRAM_CIRCULAR_ARROW_KEY" val="POWER_USER_DIAGRAM_CIRCULAR_ARROW_VALUE_33"/>
</p:tagLst>
</file>

<file path=ppt/tags/tag6528.xml><?xml version="1.0" encoding="utf-8"?>
<p:tagLst xmlns:p="http://schemas.openxmlformats.org/presentationml/2006/main">
  <p:tag name="POWER_USER_DIAGRAM_CIRCULAR_ARROW_KEY" val="POWER_USER_DIAGRAM_CIRCULAR_ARROW_VALUE_34"/>
</p:tagLst>
</file>

<file path=ppt/tags/tag6529.xml><?xml version="1.0" encoding="utf-8"?>
<p:tagLst xmlns:p="http://schemas.openxmlformats.org/presentationml/2006/main">
  <p:tag name="POWER_USER_DIAGRAM_CIRCULAR_ARROW_KEY" val="POWER_USER_DIAGRAM_CIRCULAR_ARROW_VALUE_35"/>
</p:tagLst>
</file>

<file path=ppt/tags/tag653.xml><?xml version="1.0" encoding="utf-8"?>
<p:tagLst xmlns:p="http://schemas.openxmlformats.org/presentationml/2006/main">
  <p:tag name="POWER_USER_DIAGRAM_CIRCULAR_ARROW_KEY" val="POWER_USER_DIAGRAM_CIRCULAR_ARROW_VALUE_7"/>
</p:tagLst>
</file>

<file path=ppt/tags/tag6530.xml><?xml version="1.0" encoding="utf-8"?>
<p:tagLst xmlns:p="http://schemas.openxmlformats.org/presentationml/2006/main">
  <p:tag name="POWER_USER_DIAGRAM_CIRCULAR_ARROW_KEY" val="POWER_USER_DIAGRAM_CIRCULAR_ARROW_VALUE_36"/>
</p:tagLst>
</file>

<file path=ppt/tags/tag6531.xml><?xml version="1.0" encoding="utf-8"?>
<p:tagLst xmlns:p="http://schemas.openxmlformats.org/presentationml/2006/main">
  <p:tag name="POWER_USER_DIAGRAM_CIRCULAR_ARROW_KEY" val="POWER_USER_DIAGRAM_CIRCULAR_ARROW_VALUE_37"/>
</p:tagLst>
</file>

<file path=ppt/tags/tag6532.xml><?xml version="1.0" encoding="utf-8"?>
<p:tagLst xmlns:p="http://schemas.openxmlformats.org/presentationml/2006/main">
  <p:tag name="POWER_USER_DIAGRAM_CIRCULAR_ARROW_KEY" val="POWER_USER_DIAGRAM_CIRCULAR_ARROW_VALUE_38"/>
</p:tagLst>
</file>

<file path=ppt/tags/tag6533.xml><?xml version="1.0" encoding="utf-8"?>
<p:tagLst xmlns:p="http://schemas.openxmlformats.org/presentationml/2006/main">
  <p:tag name="POWER_USER_DIAGRAM_CIRCULAR_ARROW_KEY" val="POWER_USER_DIAGRAM_CIRCULAR_ARROW_VALUE_39"/>
</p:tagLst>
</file>

<file path=ppt/tags/tag6534.xml><?xml version="1.0" encoding="utf-8"?>
<p:tagLst xmlns:p="http://schemas.openxmlformats.org/presentationml/2006/main">
  <p:tag name="POWER_USER_DIAGRAM_CIRCULAR_ARROW_KEY" val="POWER_USER_DIAGRAM_CIRCULAR_ARROW_VALUE_40"/>
</p:tagLst>
</file>

<file path=ppt/tags/tag6535.xml><?xml version="1.0" encoding="utf-8"?>
<p:tagLst xmlns:p="http://schemas.openxmlformats.org/presentationml/2006/main">
  <p:tag name="POWER_USER_DIAGRAM_CIRCULAR_ARROW_KEY" val="POWER_USER_DIAGRAM_CIRCULAR_ARROW_VALUE_41"/>
</p:tagLst>
</file>

<file path=ppt/tags/tag6536.xml><?xml version="1.0" encoding="utf-8"?>
<p:tagLst xmlns:p="http://schemas.openxmlformats.org/presentationml/2006/main">
  <p:tag name="POWER_USER_DIAGRAM_CIRCULAR_ARROW_KEY" val="POWER_USER_DIAGRAM_CIRCULAR_ARROW_VALUE_42"/>
</p:tagLst>
</file>

<file path=ppt/tags/tag6537.xml><?xml version="1.0" encoding="utf-8"?>
<p:tagLst xmlns:p="http://schemas.openxmlformats.org/presentationml/2006/main">
  <p:tag name="POWER_USER_DIAGRAM_CIRCULAR_ARROW_KEY" val="POWER_USER_DIAGRAM_CIRCULAR_ARROW_VALUE_43"/>
</p:tagLst>
</file>

<file path=ppt/tags/tag6538.xml><?xml version="1.0" encoding="utf-8"?>
<p:tagLst xmlns:p="http://schemas.openxmlformats.org/presentationml/2006/main">
  <p:tag name="POWER_USER_DIAGRAM_CIRCULAR_ARROW_KEY" val="POWER_USER_DIAGRAM_CIRCULAR_ARROW_VALUE_44"/>
</p:tagLst>
</file>

<file path=ppt/tags/tag6539.xml><?xml version="1.0" encoding="utf-8"?>
<p:tagLst xmlns:p="http://schemas.openxmlformats.org/presentationml/2006/main">
  <p:tag name="POWER_USER_DIAGRAM_CIRCULAR_ARROW_KEY" val="POWER_USER_DIAGRAM_CIRCULAR_ARROW_VALUE_45"/>
</p:tagLst>
</file>

<file path=ppt/tags/tag654.xml><?xml version="1.0" encoding="utf-8"?>
<p:tagLst xmlns:p="http://schemas.openxmlformats.org/presentationml/2006/main">
  <p:tag name="POWER_USER_DIAGRAM_CIRCULAR_ARROW_KEY" val="POWER_USER_DIAGRAM_CIRCULAR_ARROW_VALUE_8"/>
</p:tagLst>
</file>

<file path=ppt/tags/tag6540.xml><?xml version="1.0" encoding="utf-8"?>
<p:tagLst xmlns:p="http://schemas.openxmlformats.org/presentationml/2006/main">
  <p:tag name="POWER_USER_DIAGRAM_CIRCULAR_ARROW_KEY" val="POWER_USER_DIAGRAM_CIRCULAR_ARROW_VALUE_46"/>
</p:tagLst>
</file>

<file path=ppt/tags/tag6541.xml><?xml version="1.0" encoding="utf-8"?>
<p:tagLst xmlns:p="http://schemas.openxmlformats.org/presentationml/2006/main">
  <p:tag name="POWER_USER_DIAGRAM_CIRCULAR_ARROW_KEY" val="POWER_USER_DIAGRAM_CIRCULAR_ARROW_VALUE_47"/>
</p:tagLst>
</file>

<file path=ppt/tags/tag6542.xml><?xml version="1.0" encoding="utf-8"?>
<p:tagLst xmlns:p="http://schemas.openxmlformats.org/presentationml/2006/main">
  <p:tag name="POWER_USER_DIAGRAM_CIRCULAR_ARROW_KEY" val="POWER_USER_DIAGRAM_CIRCULAR_ARROW_VALUE_48"/>
</p:tagLst>
</file>

<file path=ppt/tags/tag6543.xml><?xml version="1.0" encoding="utf-8"?>
<p:tagLst xmlns:p="http://schemas.openxmlformats.org/presentationml/2006/main">
  <p:tag name="POWER_USER_DIAGRAM_CIRCULAR_ARROW_KEY" val="POWER_USER_DIAGRAM_CIRCULAR_ARROW_VALUE_49"/>
</p:tagLst>
</file>

<file path=ppt/tags/tag6544.xml><?xml version="1.0" encoding="utf-8"?>
<p:tagLst xmlns:p="http://schemas.openxmlformats.org/presentationml/2006/main">
  <p:tag name="POWER_USER_DIAGRAM_CIRCULAR_ARROW_KEY" val="POWER_USER_DIAGRAM_CIRCULAR_ARROW_VALUE_50"/>
</p:tagLst>
</file>

<file path=ppt/tags/tag6545.xml><?xml version="1.0" encoding="utf-8"?>
<p:tagLst xmlns:p="http://schemas.openxmlformats.org/presentationml/2006/main">
  <p:tag name="KSO_WM_UNIT_ISCONTENTSTITLE" val="0"/>
  <p:tag name="KSO_WM_UNIT_PRESET_TEXT" val="点击输入大标题"/>
  <p:tag name="KSO_WM_UNIT_NOCLEAR" val="0"/>
  <p:tag name="KSO_WM_UNIT_SHOW_EDIT_AREA_INDICATION" val="1"/>
  <p:tag name="KSO_WM_UNIT_VALUE" val="52"/>
  <p:tag name="KSO_WM_UNIT_HIGHLIGHT" val="0"/>
  <p:tag name="KSO_WM_UNIT_COMPATIBLE" val="0"/>
  <p:tag name="KSO_WM_UNIT_DIAGRAM_ISNUMVISUAL" val="0"/>
  <p:tag name="KSO_WM_UNIT_DIAGRAM_ISREFERUNIT" val="0"/>
  <p:tag name="KSO_WM_UNIT_TYPE" val="a"/>
  <p:tag name="KSO_WM_UNIT_INDEX" val="1"/>
  <p:tag name="KSO_WM_UNIT_ID" val="diagram20200864_1*a*1"/>
  <p:tag name="KSO_WM_TEMPLATE_CATEGORY" val="diagram"/>
  <p:tag name="KSO_WM_TEMPLATE_INDEX" val="20200864"/>
  <p:tag name="KSO_WM_UNIT_LAYERLEVEL" val="1"/>
  <p:tag name="KSO_WM_TAG_VERSION" val="1.0"/>
  <p:tag name="KSO_WM_BEAUTIFY_FLAG" val="#wm#"/>
  <p:tag name="KSO_WM_UNIT_DEFAULT_FONT" val="32;36;4"/>
  <p:tag name="KSO_WM_UNIT_BLOCK" val="0"/>
  <p:tag name="KSO_WM_UNIT_ISNUMDGMTITLE" val="0"/>
  <p:tag name="KSO_WM_UNIT_PLACING_PICTURE_MD4" val="0"/>
</p:tagLst>
</file>

<file path=ppt/tags/tag6546.xml><?xml version="1.0" encoding="utf-8"?>
<p:tagLst xmlns:p="http://schemas.openxmlformats.org/presentationml/2006/main">
  <p:tag name="KSO_WM_SLIDE_ID" val="diagram20200864_1"/>
  <p:tag name="KSO_WM_TEMPLATE_SUBCATEGORY" val="11"/>
  <p:tag name="KSO_WM_SLIDE_TYPE" val="text"/>
  <p:tag name="KSO_WM_SLIDE_SUBTYPE" val="pureTxt"/>
  <p:tag name="KSO_WM_SLIDE_ITEM_CNT" val="0"/>
  <p:tag name="KSO_WM_SLIDE_INDEX" val="1"/>
  <p:tag name="KSO_WM_UNIT_SHOW_EDIT_AREA_INDICATION" val="1"/>
  <p:tag name="KSO_WM_SLIDE_SIZE" val="864*454"/>
  <p:tag name="KSO_WM_SLIDE_POSITION" val="47*37"/>
  <p:tag name="KSO_WM_TAG_VERSION" val="1.0"/>
  <p:tag name="KSO_WM_BEAUTIFY_FLAG" val="#wm#"/>
  <p:tag name="KSO_WM_TEMPLATE_CATEGORY" val="diagram"/>
  <p:tag name="KSO_WM_TEMPLATE_INDEX" val="20200864"/>
  <p:tag name="KSO_WM_SLIDE_LAYOUT" val="a_f"/>
  <p:tag name="KSO_WM_SLIDE_LAYOUT_CNT" val="1_1"/>
  <p:tag name="KSO_WM_SLIDE_LAYOUT_INFO" val="{&quot;direction&quot;:0,&quot;horizontalAlign&quot;:-1,&quot;verticalAlign&quot;:-1,&quot;type&quot;:0,&quot;diagramDirection&quot;:0,&quot;canSetOverLayout&quot;:0,&quot;isOverLayout&quot;:0,&quot;normalSize&quot;:{&quot;size1&quot;:26.0},&quot;minSize&quot;:{&quot;size1&quot;:26.0},&quot;maxSize&quot;:{&quot;size1&quot;:26.0},&quot;edge&quot;:{&quot;left&quot;:true,&quot;top&quot;:true,&quot;right&quot;:true,&quot;bottom&quot;:true},&quot;backgroundInfo&quot;:[{&quot;type&quot;:&quot;general&quot;,&quot;left&quot;:0.0,&quot;top&quot;:0.0,&quot;right&quot;:0.0,&quot;bottom&quot;:0.0},{&quot;type&quot;:&quot;frame&quot;,&quot;left&quot;:0.0,&quot;top&quot;:0.0,&quot;right&quot;:0.0,&quot;bottom&quot;:0.0}],&quot;subLayout&quot;:[{&quot;direction&quot;:0,&quot;horizontalAlign&quot;:0,&quot;verticalAlign&quot;:1,&quot;type&quot;:0,&quot;diagramDirection&quot;:0,&quot;canSetOverLayout&quot;:0,&quot;isOverLayout&quot;:0,&quot;margin&quot;:{&quot;left&quot;:1.69,&quot;top&quot;:1.319,&quot;right&quot;:1.69,&quot;bottom&quot;:0.163},&quot;edge&quot;:{&quot;left&quot;:true,&quot;top&quot;:true,&quot;right&quot;:true,&quot;bottom&quot;:false}},{&quot;direction&quot;:0,&quot;horizontalAlign&quot;:0,&quot;verticalAlign&quot;:1,&quot;type&quot;:0,&quot;diagramDirection&quot;:0,&quot;canSetOverLayout&quot;:0,&quot;isOverLayout&quot;:0,&quot;margin&quot;:{&quot;left&quot;:1.69,&quot;top&quot;:0.026,&quot;right&quot;:1.69,&quot;bottom&quot;:1.69},&quot;edge&quot;:{&quot;left&quot;:true,&quot;top&quot;:false,&quot;right&quot;:true,&quot;bottom&quot;:true}}]}"/>
  <p:tag name="KSO_WM_SLIDE_CAN_ADD_NAVIGATION" val="1"/>
  <p:tag name="KSO_WM_SLIDE_BACKGROUND" val="[&quot;general&quot;,&quot;frame&quot;]"/>
  <p:tag name="KSO_WM_SLIDE_RATIO" val="1.777778"/>
  <p:tag name="KSO_WM_TEMPLATE_MASTER_TYPE" val="0"/>
  <p:tag name="KSO_WM_TEMPLATE_COLOR_TYPE" val="1"/>
</p:tagLst>
</file>

<file path=ppt/tags/tag6547.xml><?xml version="1.0" encoding="utf-8"?>
<p:tagLst xmlns:p="http://schemas.openxmlformats.org/presentationml/2006/main">
  <p:tag name="POWER_USER_DIAGRAM_CIRCULAR_ARROW_KEY" val="POWER_USER_DIAGRAM_CIRCULAR_ARROW_VALUE_5"/>
</p:tagLst>
</file>

<file path=ppt/tags/tag6548.xml><?xml version="1.0" encoding="utf-8"?>
<p:tagLst xmlns:p="http://schemas.openxmlformats.org/presentationml/2006/main">
  <p:tag name="POWER_USER_DIAGRAM_CIRCULAR_ARROW_KEY" val="POWER_USER_DIAGRAM_CIRCULAR_ARROW_VALUE_6"/>
</p:tagLst>
</file>

<file path=ppt/tags/tag6549.xml><?xml version="1.0" encoding="utf-8"?>
<p:tagLst xmlns:p="http://schemas.openxmlformats.org/presentationml/2006/main">
  <p:tag name="POWER_USER_DIAGRAM_CIRCULAR_ARROW_KEY" val="POWER_USER_DIAGRAM_CIRCULAR_ARROW_VALUE_7"/>
</p:tagLst>
</file>

<file path=ppt/tags/tag655.xml><?xml version="1.0" encoding="utf-8"?>
<p:tagLst xmlns:p="http://schemas.openxmlformats.org/presentationml/2006/main">
  <p:tag name="POWER_USER_DIAGRAM_CIRCULAR_ARROW_KEY" val="POWER_USER_DIAGRAM_CIRCULAR_ARROW_VALUE_9"/>
</p:tagLst>
</file>

<file path=ppt/tags/tag6550.xml><?xml version="1.0" encoding="utf-8"?>
<p:tagLst xmlns:p="http://schemas.openxmlformats.org/presentationml/2006/main">
  <p:tag name="POWER_USER_DIAGRAM_CIRCULAR_ARROW_KEY" val="POWER_USER_DIAGRAM_CIRCULAR_ARROW_VALUE_8"/>
</p:tagLst>
</file>

<file path=ppt/tags/tag6551.xml><?xml version="1.0" encoding="utf-8"?>
<p:tagLst xmlns:p="http://schemas.openxmlformats.org/presentationml/2006/main">
  <p:tag name="POWER_USER_DIAGRAM_CIRCULAR_ARROW_KEY" val="POWER_USER_DIAGRAM_CIRCULAR_ARROW_VALUE_9"/>
</p:tagLst>
</file>

<file path=ppt/tags/tag6552.xml><?xml version="1.0" encoding="utf-8"?>
<p:tagLst xmlns:p="http://schemas.openxmlformats.org/presentationml/2006/main">
  <p:tag name="POWER_USER_DIAGRAM_CIRCULAR_ARROW_KEY" val="POWER_USER_DIAGRAM_CIRCULAR_ARROW_VALUE_10"/>
</p:tagLst>
</file>

<file path=ppt/tags/tag6553.xml><?xml version="1.0" encoding="utf-8"?>
<p:tagLst xmlns:p="http://schemas.openxmlformats.org/presentationml/2006/main">
  <p:tag name="POWER_USER_DIAGRAM_CIRCULAR_ARROW_KEY" val="POWER_USER_DIAGRAM_CIRCULAR_ARROW_VALUE_11"/>
</p:tagLst>
</file>

<file path=ppt/tags/tag6554.xml><?xml version="1.0" encoding="utf-8"?>
<p:tagLst xmlns:p="http://schemas.openxmlformats.org/presentationml/2006/main">
  <p:tag name="POWER_USER_DIAGRAM_CIRCULAR_ARROW_KEY" val="POWER_USER_DIAGRAM_CIRCULAR_ARROW_VALUE_12"/>
</p:tagLst>
</file>

<file path=ppt/tags/tag6555.xml><?xml version="1.0" encoding="utf-8"?>
<p:tagLst xmlns:p="http://schemas.openxmlformats.org/presentationml/2006/main">
  <p:tag name="POWER_USER_DIAGRAM_CIRCULAR_ARROW_KEY" val="POWER_USER_DIAGRAM_CIRCULAR_ARROW_VALUE_13"/>
</p:tagLst>
</file>

<file path=ppt/tags/tag6556.xml><?xml version="1.0" encoding="utf-8"?>
<p:tagLst xmlns:p="http://schemas.openxmlformats.org/presentationml/2006/main">
  <p:tag name="POWER_USER_DIAGRAM_CIRCULAR_ARROW_KEY" val="POWER_USER_DIAGRAM_CIRCULAR_ARROW_VALUE_14"/>
</p:tagLst>
</file>

<file path=ppt/tags/tag6557.xml><?xml version="1.0" encoding="utf-8"?>
<p:tagLst xmlns:p="http://schemas.openxmlformats.org/presentationml/2006/main">
  <p:tag name="POWER_USER_DIAGRAM_CIRCULAR_ARROW_KEY" val="POWER_USER_DIAGRAM_CIRCULAR_ARROW_VALUE_15"/>
</p:tagLst>
</file>

<file path=ppt/tags/tag6558.xml><?xml version="1.0" encoding="utf-8"?>
<p:tagLst xmlns:p="http://schemas.openxmlformats.org/presentationml/2006/main">
  <p:tag name="POWER_USER_DIAGRAM_CIRCULAR_ARROW_KEY" val="POWER_USER_DIAGRAM_CIRCULAR_ARROW_VALUE_16"/>
</p:tagLst>
</file>

<file path=ppt/tags/tag6559.xml><?xml version="1.0" encoding="utf-8"?>
<p:tagLst xmlns:p="http://schemas.openxmlformats.org/presentationml/2006/main">
  <p:tag name="POWER_USER_DIAGRAM_CIRCULAR_ARROW_KEY" val="POWER_USER_DIAGRAM_CIRCULAR_ARROW_VALUE_17"/>
</p:tagLst>
</file>

<file path=ppt/tags/tag656.xml><?xml version="1.0" encoding="utf-8"?>
<p:tagLst xmlns:p="http://schemas.openxmlformats.org/presentationml/2006/main">
  <p:tag name="POWER_USER_DIAGRAM_CIRCULAR_ARROW_KEY" val="POWER_USER_DIAGRAM_CIRCULAR_ARROW_VALUE_10"/>
</p:tagLst>
</file>

<file path=ppt/tags/tag6560.xml><?xml version="1.0" encoding="utf-8"?>
<p:tagLst xmlns:p="http://schemas.openxmlformats.org/presentationml/2006/main">
  <p:tag name="POWER_USER_DIAGRAM_CIRCULAR_ARROW_KEY" val="POWER_USER_DIAGRAM_CIRCULAR_ARROW_VALUE_18"/>
</p:tagLst>
</file>

<file path=ppt/tags/tag6561.xml><?xml version="1.0" encoding="utf-8"?>
<p:tagLst xmlns:p="http://schemas.openxmlformats.org/presentationml/2006/main">
  <p:tag name="POWER_USER_DIAGRAM_CIRCULAR_ARROW_KEY" val="POWER_USER_DIAGRAM_CIRCULAR_ARROW_VALUE_19"/>
</p:tagLst>
</file>

<file path=ppt/tags/tag6562.xml><?xml version="1.0" encoding="utf-8"?>
<p:tagLst xmlns:p="http://schemas.openxmlformats.org/presentationml/2006/main">
  <p:tag name="POWER_USER_DIAGRAM_CIRCULAR_ARROW_KEY" val="POWER_USER_DIAGRAM_CIRCULAR_ARROW_VALUE_20"/>
</p:tagLst>
</file>

<file path=ppt/tags/tag6563.xml><?xml version="1.0" encoding="utf-8"?>
<p:tagLst xmlns:p="http://schemas.openxmlformats.org/presentationml/2006/main">
  <p:tag name="POWER_USER_DIAGRAM_CIRCULAR_ARROW_KEY" val="POWER_USER_DIAGRAM_CIRCULAR_ARROW_VALUE_21"/>
</p:tagLst>
</file>

<file path=ppt/tags/tag6564.xml><?xml version="1.0" encoding="utf-8"?>
<p:tagLst xmlns:p="http://schemas.openxmlformats.org/presentationml/2006/main">
  <p:tag name="POWER_USER_DIAGRAM_CIRCULAR_ARROW_KEY" val="POWER_USER_DIAGRAM_CIRCULAR_ARROW_VALUE_22"/>
</p:tagLst>
</file>

<file path=ppt/tags/tag6565.xml><?xml version="1.0" encoding="utf-8"?>
<p:tagLst xmlns:p="http://schemas.openxmlformats.org/presentationml/2006/main">
  <p:tag name="POWER_USER_DIAGRAM_CIRCULAR_ARROW_KEY" val="POWER_USER_DIAGRAM_CIRCULAR_ARROW_VALUE_23"/>
</p:tagLst>
</file>

<file path=ppt/tags/tag6566.xml><?xml version="1.0" encoding="utf-8"?>
<p:tagLst xmlns:p="http://schemas.openxmlformats.org/presentationml/2006/main">
  <p:tag name="POWER_USER_DIAGRAM_CIRCULAR_ARROW_KEY" val="POWER_USER_DIAGRAM_CIRCULAR_ARROW_VALUE_24"/>
</p:tagLst>
</file>

<file path=ppt/tags/tag6567.xml><?xml version="1.0" encoding="utf-8"?>
<p:tagLst xmlns:p="http://schemas.openxmlformats.org/presentationml/2006/main">
  <p:tag name="POWER_USER_DIAGRAM_CIRCULAR_ARROW_KEY" val="POWER_USER_DIAGRAM_CIRCULAR_ARROW_VALUE_25"/>
</p:tagLst>
</file>

<file path=ppt/tags/tag6568.xml><?xml version="1.0" encoding="utf-8"?>
<p:tagLst xmlns:p="http://schemas.openxmlformats.org/presentationml/2006/main">
  <p:tag name="POWER_USER_DIAGRAM_CIRCULAR_ARROW_KEY" val="POWER_USER_DIAGRAM_CIRCULAR_ARROW_VALUE_26"/>
</p:tagLst>
</file>

<file path=ppt/tags/tag6569.xml><?xml version="1.0" encoding="utf-8"?>
<p:tagLst xmlns:p="http://schemas.openxmlformats.org/presentationml/2006/main">
  <p:tag name="POWER_USER_DIAGRAM_CIRCULAR_ARROW_KEY" val="POWER_USER_DIAGRAM_CIRCULAR_ARROW_VALUE_27"/>
</p:tagLst>
</file>

<file path=ppt/tags/tag657.xml><?xml version="1.0" encoding="utf-8"?>
<p:tagLst xmlns:p="http://schemas.openxmlformats.org/presentationml/2006/main">
  <p:tag name="POWER_USER_DIAGRAM_CIRCULAR_ARROW_KEY" val="POWER_USER_DIAGRAM_CIRCULAR_ARROW_VALUE_11"/>
</p:tagLst>
</file>

<file path=ppt/tags/tag6570.xml><?xml version="1.0" encoding="utf-8"?>
<p:tagLst xmlns:p="http://schemas.openxmlformats.org/presentationml/2006/main">
  <p:tag name="POWER_USER_DIAGRAM_CIRCULAR_ARROW_KEY" val="POWER_USER_DIAGRAM_CIRCULAR_ARROW_VALUE_28"/>
</p:tagLst>
</file>

<file path=ppt/tags/tag6571.xml><?xml version="1.0" encoding="utf-8"?>
<p:tagLst xmlns:p="http://schemas.openxmlformats.org/presentationml/2006/main">
  <p:tag name="POWER_USER_DIAGRAM_CIRCULAR_ARROW_KEY" val="POWER_USER_DIAGRAM_CIRCULAR_ARROW_VALUE_29"/>
</p:tagLst>
</file>

<file path=ppt/tags/tag6572.xml><?xml version="1.0" encoding="utf-8"?>
<p:tagLst xmlns:p="http://schemas.openxmlformats.org/presentationml/2006/main">
  <p:tag name="POWER_USER_DIAGRAM_CIRCULAR_ARROW_KEY" val="POWER_USER_DIAGRAM_CIRCULAR_ARROW_VALUE_30"/>
</p:tagLst>
</file>

<file path=ppt/tags/tag6573.xml><?xml version="1.0" encoding="utf-8"?>
<p:tagLst xmlns:p="http://schemas.openxmlformats.org/presentationml/2006/main">
  <p:tag name="POWER_USER_DIAGRAM_CIRCULAR_ARROW_KEY" val="POWER_USER_DIAGRAM_CIRCULAR_ARROW_VALUE_31"/>
</p:tagLst>
</file>

<file path=ppt/tags/tag6574.xml><?xml version="1.0" encoding="utf-8"?>
<p:tagLst xmlns:p="http://schemas.openxmlformats.org/presentationml/2006/main">
  <p:tag name="POWER_USER_DIAGRAM_CIRCULAR_ARROW_KEY" val="POWER_USER_DIAGRAM_CIRCULAR_ARROW_VALUE_32"/>
</p:tagLst>
</file>

<file path=ppt/tags/tag6575.xml><?xml version="1.0" encoding="utf-8"?>
<p:tagLst xmlns:p="http://schemas.openxmlformats.org/presentationml/2006/main">
  <p:tag name="POWER_USER_DIAGRAM_CIRCULAR_ARROW_KEY" val="POWER_USER_DIAGRAM_CIRCULAR_ARROW_VALUE_33"/>
</p:tagLst>
</file>

<file path=ppt/tags/tag6576.xml><?xml version="1.0" encoding="utf-8"?>
<p:tagLst xmlns:p="http://schemas.openxmlformats.org/presentationml/2006/main">
  <p:tag name="POWER_USER_DIAGRAM_CIRCULAR_ARROW_KEY" val="POWER_USER_DIAGRAM_CIRCULAR_ARROW_VALUE_34"/>
</p:tagLst>
</file>

<file path=ppt/tags/tag6577.xml><?xml version="1.0" encoding="utf-8"?>
<p:tagLst xmlns:p="http://schemas.openxmlformats.org/presentationml/2006/main">
  <p:tag name="POWER_USER_DIAGRAM_CIRCULAR_ARROW_KEY" val="POWER_USER_DIAGRAM_CIRCULAR_ARROW_VALUE_35"/>
</p:tagLst>
</file>

<file path=ppt/tags/tag6578.xml><?xml version="1.0" encoding="utf-8"?>
<p:tagLst xmlns:p="http://schemas.openxmlformats.org/presentationml/2006/main">
  <p:tag name="POWER_USER_DIAGRAM_CIRCULAR_ARROW_KEY" val="POWER_USER_DIAGRAM_CIRCULAR_ARROW_VALUE_36"/>
</p:tagLst>
</file>

<file path=ppt/tags/tag6579.xml><?xml version="1.0" encoding="utf-8"?>
<p:tagLst xmlns:p="http://schemas.openxmlformats.org/presentationml/2006/main">
  <p:tag name="POWER_USER_DIAGRAM_CIRCULAR_ARROW_KEY" val="POWER_USER_DIAGRAM_CIRCULAR_ARROW_VALUE_37"/>
</p:tagLst>
</file>

<file path=ppt/tags/tag658.xml><?xml version="1.0" encoding="utf-8"?>
<p:tagLst xmlns:p="http://schemas.openxmlformats.org/presentationml/2006/main">
  <p:tag name="POWER_USER_DIAGRAM_CIRCULAR_ARROW_KEY" val="POWER_USER_DIAGRAM_CIRCULAR_ARROW_VALUE_12"/>
</p:tagLst>
</file>

<file path=ppt/tags/tag6580.xml><?xml version="1.0" encoding="utf-8"?>
<p:tagLst xmlns:p="http://schemas.openxmlformats.org/presentationml/2006/main">
  <p:tag name="POWER_USER_DIAGRAM_CIRCULAR_ARROW_KEY" val="POWER_USER_DIAGRAM_CIRCULAR_ARROW_VALUE_38"/>
</p:tagLst>
</file>

<file path=ppt/tags/tag6581.xml><?xml version="1.0" encoding="utf-8"?>
<p:tagLst xmlns:p="http://schemas.openxmlformats.org/presentationml/2006/main">
  <p:tag name="POWER_USER_DIAGRAM_CIRCULAR_ARROW_KEY" val="POWER_USER_DIAGRAM_CIRCULAR_ARROW_VALUE_39"/>
</p:tagLst>
</file>

<file path=ppt/tags/tag6582.xml><?xml version="1.0" encoding="utf-8"?>
<p:tagLst xmlns:p="http://schemas.openxmlformats.org/presentationml/2006/main">
  <p:tag name="POWER_USER_DIAGRAM_CIRCULAR_ARROW_KEY" val="POWER_USER_DIAGRAM_CIRCULAR_ARROW_VALUE_40"/>
</p:tagLst>
</file>

<file path=ppt/tags/tag6583.xml><?xml version="1.0" encoding="utf-8"?>
<p:tagLst xmlns:p="http://schemas.openxmlformats.org/presentationml/2006/main">
  <p:tag name="POWER_USER_DIAGRAM_CIRCULAR_ARROW_KEY" val="POWER_USER_DIAGRAM_CIRCULAR_ARROW_VALUE_41"/>
</p:tagLst>
</file>

<file path=ppt/tags/tag6584.xml><?xml version="1.0" encoding="utf-8"?>
<p:tagLst xmlns:p="http://schemas.openxmlformats.org/presentationml/2006/main">
  <p:tag name="POWER_USER_DIAGRAM_CIRCULAR_ARROW_KEY" val="POWER_USER_DIAGRAM_CIRCULAR_ARROW_VALUE_42"/>
</p:tagLst>
</file>

<file path=ppt/tags/tag6585.xml><?xml version="1.0" encoding="utf-8"?>
<p:tagLst xmlns:p="http://schemas.openxmlformats.org/presentationml/2006/main">
  <p:tag name="POWER_USER_DIAGRAM_CIRCULAR_ARROW_KEY" val="POWER_USER_DIAGRAM_CIRCULAR_ARROW_VALUE_43"/>
</p:tagLst>
</file>

<file path=ppt/tags/tag6586.xml><?xml version="1.0" encoding="utf-8"?>
<p:tagLst xmlns:p="http://schemas.openxmlformats.org/presentationml/2006/main">
  <p:tag name="POWER_USER_DIAGRAM_CIRCULAR_ARROW_KEY" val="POWER_USER_DIAGRAM_CIRCULAR_ARROW_VALUE_44"/>
</p:tagLst>
</file>

<file path=ppt/tags/tag6587.xml><?xml version="1.0" encoding="utf-8"?>
<p:tagLst xmlns:p="http://schemas.openxmlformats.org/presentationml/2006/main">
  <p:tag name="POWER_USER_DIAGRAM_CIRCULAR_ARROW_KEY" val="POWER_USER_DIAGRAM_CIRCULAR_ARROW_VALUE_45"/>
</p:tagLst>
</file>

<file path=ppt/tags/tag6588.xml><?xml version="1.0" encoding="utf-8"?>
<p:tagLst xmlns:p="http://schemas.openxmlformats.org/presentationml/2006/main">
  <p:tag name="POWER_USER_DIAGRAM_CIRCULAR_ARROW_KEY" val="POWER_USER_DIAGRAM_CIRCULAR_ARROW_VALUE_46"/>
</p:tagLst>
</file>

<file path=ppt/tags/tag6589.xml><?xml version="1.0" encoding="utf-8"?>
<p:tagLst xmlns:p="http://schemas.openxmlformats.org/presentationml/2006/main">
  <p:tag name="POWER_USER_DIAGRAM_CIRCULAR_ARROW_KEY" val="POWER_USER_DIAGRAM_CIRCULAR_ARROW_VALUE_47"/>
</p:tagLst>
</file>

<file path=ppt/tags/tag659.xml><?xml version="1.0" encoding="utf-8"?>
<p:tagLst xmlns:p="http://schemas.openxmlformats.org/presentationml/2006/main">
  <p:tag name="POWER_USER_DIAGRAM_CIRCULAR_ARROW_KEY" val="POWER_USER_DIAGRAM_CIRCULAR_ARROW_VALUE_13"/>
</p:tagLst>
</file>

<file path=ppt/tags/tag6590.xml><?xml version="1.0" encoding="utf-8"?>
<p:tagLst xmlns:p="http://schemas.openxmlformats.org/presentationml/2006/main">
  <p:tag name="POWER_USER_DIAGRAM_CIRCULAR_ARROW_KEY" val="POWER_USER_DIAGRAM_CIRCULAR_ARROW_VALUE_48"/>
</p:tagLst>
</file>

<file path=ppt/tags/tag6591.xml><?xml version="1.0" encoding="utf-8"?>
<p:tagLst xmlns:p="http://schemas.openxmlformats.org/presentationml/2006/main">
  <p:tag name="POWER_USER_DIAGRAM_CIRCULAR_ARROW_KEY" val="POWER_USER_DIAGRAM_CIRCULAR_ARROW_VALUE_49"/>
</p:tagLst>
</file>

<file path=ppt/tags/tag6592.xml><?xml version="1.0" encoding="utf-8"?>
<p:tagLst xmlns:p="http://schemas.openxmlformats.org/presentationml/2006/main">
  <p:tag name="POWER_USER_DIAGRAM_CIRCULAR_ARROW_KEY" val="POWER_USER_DIAGRAM_CIRCULAR_ARROW_VALUE_50"/>
</p:tagLst>
</file>

<file path=ppt/tags/tag66.xml><?xml version="1.0" encoding="utf-8"?>
<p:tagLst xmlns:p="http://schemas.openxmlformats.org/presentationml/2006/main">
  <p:tag name="POWER_USER_DIAGRAM_CIRCULAR_ARROW_KEY" val="POWER_USER_DIAGRAM_CIRCULAR_ARROW_VALUE_22"/>
</p:tagLst>
</file>

<file path=ppt/tags/tag660.xml><?xml version="1.0" encoding="utf-8"?>
<p:tagLst xmlns:p="http://schemas.openxmlformats.org/presentationml/2006/main">
  <p:tag name="POWER_USER_DIAGRAM_CIRCULAR_ARROW_KEY" val="POWER_USER_DIAGRAM_CIRCULAR_ARROW_VALUE_14"/>
</p:tagLst>
</file>

<file path=ppt/tags/tag661.xml><?xml version="1.0" encoding="utf-8"?>
<p:tagLst xmlns:p="http://schemas.openxmlformats.org/presentationml/2006/main">
  <p:tag name="POWER_USER_DIAGRAM_CIRCULAR_ARROW_KEY" val="POWER_USER_DIAGRAM_CIRCULAR_ARROW_VALUE_15"/>
</p:tagLst>
</file>

<file path=ppt/tags/tag662.xml><?xml version="1.0" encoding="utf-8"?>
<p:tagLst xmlns:p="http://schemas.openxmlformats.org/presentationml/2006/main">
  <p:tag name="POWER_USER_DIAGRAM_CIRCULAR_ARROW_KEY" val="POWER_USER_DIAGRAM_CIRCULAR_ARROW_VALUE_16"/>
</p:tagLst>
</file>

<file path=ppt/tags/tag663.xml><?xml version="1.0" encoding="utf-8"?>
<p:tagLst xmlns:p="http://schemas.openxmlformats.org/presentationml/2006/main">
  <p:tag name="POWER_USER_DIAGRAM_CIRCULAR_ARROW_KEY" val="POWER_USER_DIAGRAM_CIRCULAR_ARROW_VALUE_17"/>
</p:tagLst>
</file>

<file path=ppt/tags/tag664.xml><?xml version="1.0" encoding="utf-8"?>
<p:tagLst xmlns:p="http://schemas.openxmlformats.org/presentationml/2006/main">
  <p:tag name="POWER_USER_DIAGRAM_CIRCULAR_ARROW_KEY" val="POWER_USER_DIAGRAM_CIRCULAR_ARROW_VALUE_18"/>
</p:tagLst>
</file>

<file path=ppt/tags/tag665.xml><?xml version="1.0" encoding="utf-8"?>
<p:tagLst xmlns:p="http://schemas.openxmlformats.org/presentationml/2006/main">
  <p:tag name="POWER_USER_DIAGRAM_CIRCULAR_ARROW_KEY" val="POWER_USER_DIAGRAM_CIRCULAR_ARROW_VALUE_19"/>
</p:tagLst>
</file>

<file path=ppt/tags/tag666.xml><?xml version="1.0" encoding="utf-8"?>
<p:tagLst xmlns:p="http://schemas.openxmlformats.org/presentationml/2006/main">
  <p:tag name="POWER_USER_DIAGRAM_CIRCULAR_ARROW_KEY" val="POWER_USER_DIAGRAM_CIRCULAR_ARROW_VALUE_20"/>
</p:tagLst>
</file>

<file path=ppt/tags/tag667.xml><?xml version="1.0" encoding="utf-8"?>
<p:tagLst xmlns:p="http://schemas.openxmlformats.org/presentationml/2006/main">
  <p:tag name="POWER_USER_DIAGRAM_CIRCULAR_ARROW_KEY" val="POWER_USER_DIAGRAM_CIRCULAR_ARROW_VALUE_21"/>
</p:tagLst>
</file>

<file path=ppt/tags/tag668.xml><?xml version="1.0" encoding="utf-8"?>
<p:tagLst xmlns:p="http://schemas.openxmlformats.org/presentationml/2006/main">
  <p:tag name="POWER_USER_DIAGRAM_CIRCULAR_ARROW_KEY" val="POWER_USER_DIAGRAM_CIRCULAR_ARROW_VALUE_22"/>
</p:tagLst>
</file>

<file path=ppt/tags/tag669.xml><?xml version="1.0" encoding="utf-8"?>
<p:tagLst xmlns:p="http://schemas.openxmlformats.org/presentationml/2006/main">
  <p:tag name="POWER_USER_DIAGRAM_CIRCULAR_ARROW_KEY" val="POWER_USER_DIAGRAM_CIRCULAR_ARROW_VALUE_23"/>
</p:tagLst>
</file>

<file path=ppt/tags/tag67.xml><?xml version="1.0" encoding="utf-8"?>
<p:tagLst xmlns:p="http://schemas.openxmlformats.org/presentationml/2006/main">
  <p:tag name="POWER_USER_DIAGRAM_CIRCULAR_ARROW_KEY" val="POWER_USER_DIAGRAM_CIRCULAR_ARROW_VALUE_23"/>
</p:tagLst>
</file>

<file path=ppt/tags/tag670.xml><?xml version="1.0" encoding="utf-8"?>
<p:tagLst xmlns:p="http://schemas.openxmlformats.org/presentationml/2006/main">
  <p:tag name="POWER_USER_DIAGRAM_CIRCULAR_ARROW_KEY" val="POWER_USER_DIAGRAM_CIRCULAR_ARROW_VALUE_24"/>
</p:tagLst>
</file>

<file path=ppt/tags/tag671.xml><?xml version="1.0" encoding="utf-8"?>
<p:tagLst xmlns:p="http://schemas.openxmlformats.org/presentationml/2006/main">
  <p:tag name="POWER_USER_DIAGRAM_CIRCULAR_ARROW_KEY" val="POWER_USER_DIAGRAM_CIRCULAR_ARROW_VALUE_25"/>
</p:tagLst>
</file>

<file path=ppt/tags/tag672.xml><?xml version="1.0" encoding="utf-8"?>
<p:tagLst xmlns:p="http://schemas.openxmlformats.org/presentationml/2006/main">
  <p:tag name="POWER_USER_DIAGRAM_CIRCULAR_ARROW_KEY" val="POWER_USER_DIAGRAM_CIRCULAR_ARROW_VALUE_26"/>
</p:tagLst>
</file>

<file path=ppt/tags/tag673.xml><?xml version="1.0" encoding="utf-8"?>
<p:tagLst xmlns:p="http://schemas.openxmlformats.org/presentationml/2006/main">
  <p:tag name="POWER_USER_DIAGRAM_CIRCULAR_ARROW_KEY" val="POWER_USER_DIAGRAM_CIRCULAR_ARROW_VALUE_27"/>
</p:tagLst>
</file>

<file path=ppt/tags/tag674.xml><?xml version="1.0" encoding="utf-8"?>
<p:tagLst xmlns:p="http://schemas.openxmlformats.org/presentationml/2006/main">
  <p:tag name="POWER_USER_DIAGRAM_CIRCULAR_ARROW_KEY" val="POWER_USER_DIAGRAM_CIRCULAR_ARROW_VALUE_28"/>
</p:tagLst>
</file>

<file path=ppt/tags/tag675.xml><?xml version="1.0" encoding="utf-8"?>
<p:tagLst xmlns:p="http://schemas.openxmlformats.org/presentationml/2006/main">
  <p:tag name="POWER_USER_DIAGRAM_CIRCULAR_ARROW_KEY" val="POWER_USER_DIAGRAM_CIRCULAR_ARROW_VALUE_29"/>
</p:tagLst>
</file>

<file path=ppt/tags/tag676.xml><?xml version="1.0" encoding="utf-8"?>
<p:tagLst xmlns:p="http://schemas.openxmlformats.org/presentationml/2006/main">
  <p:tag name="POWER_USER_DIAGRAM_CIRCULAR_ARROW_KEY" val="POWER_USER_DIAGRAM_CIRCULAR_ARROW_VALUE_30"/>
</p:tagLst>
</file>

<file path=ppt/tags/tag677.xml><?xml version="1.0" encoding="utf-8"?>
<p:tagLst xmlns:p="http://schemas.openxmlformats.org/presentationml/2006/main">
  <p:tag name="POWER_USER_DIAGRAM_CIRCULAR_ARROW_KEY" val="POWER_USER_DIAGRAM_CIRCULAR_ARROW_VALUE_31"/>
</p:tagLst>
</file>

<file path=ppt/tags/tag678.xml><?xml version="1.0" encoding="utf-8"?>
<p:tagLst xmlns:p="http://schemas.openxmlformats.org/presentationml/2006/main">
  <p:tag name="POWER_USER_DIAGRAM_CIRCULAR_ARROW_KEY" val="POWER_USER_DIAGRAM_CIRCULAR_ARROW_VALUE_32"/>
</p:tagLst>
</file>

<file path=ppt/tags/tag679.xml><?xml version="1.0" encoding="utf-8"?>
<p:tagLst xmlns:p="http://schemas.openxmlformats.org/presentationml/2006/main">
  <p:tag name="POWER_USER_DIAGRAM_CIRCULAR_ARROW_KEY" val="POWER_USER_DIAGRAM_CIRCULAR_ARROW_VALUE_33"/>
</p:tagLst>
</file>

<file path=ppt/tags/tag68.xml><?xml version="1.0" encoding="utf-8"?>
<p:tagLst xmlns:p="http://schemas.openxmlformats.org/presentationml/2006/main">
  <p:tag name="POWER_USER_DIAGRAM_CIRCULAR_ARROW_KEY" val="POWER_USER_DIAGRAM_CIRCULAR_ARROW_VALUE_24"/>
</p:tagLst>
</file>

<file path=ppt/tags/tag680.xml><?xml version="1.0" encoding="utf-8"?>
<p:tagLst xmlns:p="http://schemas.openxmlformats.org/presentationml/2006/main">
  <p:tag name="POWER_USER_DIAGRAM_CIRCULAR_ARROW_KEY" val="POWER_USER_DIAGRAM_CIRCULAR_ARROW_VALUE_34"/>
</p:tagLst>
</file>

<file path=ppt/tags/tag681.xml><?xml version="1.0" encoding="utf-8"?>
<p:tagLst xmlns:p="http://schemas.openxmlformats.org/presentationml/2006/main">
  <p:tag name="POWER_USER_DIAGRAM_CIRCULAR_ARROW_KEY" val="POWER_USER_DIAGRAM_CIRCULAR_ARROW_VALUE_35"/>
</p:tagLst>
</file>

<file path=ppt/tags/tag682.xml><?xml version="1.0" encoding="utf-8"?>
<p:tagLst xmlns:p="http://schemas.openxmlformats.org/presentationml/2006/main">
  <p:tag name="POWER_USER_DIAGRAM_CIRCULAR_ARROW_KEY" val="POWER_USER_DIAGRAM_CIRCULAR_ARROW_VALUE_36"/>
</p:tagLst>
</file>

<file path=ppt/tags/tag683.xml><?xml version="1.0" encoding="utf-8"?>
<p:tagLst xmlns:p="http://schemas.openxmlformats.org/presentationml/2006/main">
  <p:tag name="POWER_USER_DIAGRAM_CIRCULAR_ARROW_KEY" val="POWER_USER_DIAGRAM_CIRCULAR_ARROW_VALUE_37"/>
</p:tagLst>
</file>

<file path=ppt/tags/tag684.xml><?xml version="1.0" encoding="utf-8"?>
<p:tagLst xmlns:p="http://schemas.openxmlformats.org/presentationml/2006/main">
  <p:tag name="POWER_USER_DIAGRAM_CIRCULAR_ARROW_KEY" val="POWER_USER_DIAGRAM_CIRCULAR_ARROW_VALUE_38"/>
</p:tagLst>
</file>

<file path=ppt/tags/tag685.xml><?xml version="1.0" encoding="utf-8"?>
<p:tagLst xmlns:p="http://schemas.openxmlformats.org/presentationml/2006/main">
  <p:tag name="POWER_USER_DIAGRAM_CIRCULAR_ARROW_KEY" val="POWER_USER_DIAGRAM_CIRCULAR_ARROW_VALUE_39"/>
</p:tagLst>
</file>

<file path=ppt/tags/tag686.xml><?xml version="1.0" encoding="utf-8"?>
<p:tagLst xmlns:p="http://schemas.openxmlformats.org/presentationml/2006/main">
  <p:tag name="POWER_USER_DIAGRAM_CIRCULAR_ARROW_KEY" val="POWER_USER_DIAGRAM_CIRCULAR_ARROW_VALUE_40"/>
</p:tagLst>
</file>

<file path=ppt/tags/tag687.xml><?xml version="1.0" encoding="utf-8"?>
<p:tagLst xmlns:p="http://schemas.openxmlformats.org/presentationml/2006/main">
  <p:tag name="POWER_USER_DIAGRAM_CIRCULAR_ARROW_KEY" val="POWER_USER_DIAGRAM_CIRCULAR_ARROW_VALUE_41"/>
</p:tagLst>
</file>

<file path=ppt/tags/tag688.xml><?xml version="1.0" encoding="utf-8"?>
<p:tagLst xmlns:p="http://schemas.openxmlformats.org/presentationml/2006/main">
  <p:tag name="POWER_USER_DIAGRAM_CIRCULAR_ARROW_KEY" val="POWER_USER_DIAGRAM_CIRCULAR_ARROW_VALUE_42"/>
</p:tagLst>
</file>

<file path=ppt/tags/tag689.xml><?xml version="1.0" encoding="utf-8"?>
<p:tagLst xmlns:p="http://schemas.openxmlformats.org/presentationml/2006/main">
  <p:tag name="POWER_USER_DIAGRAM_CIRCULAR_ARROW_KEY" val="POWER_USER_DIAGRAM_CIRCULAR_ARROW_VALUE_43"/>
</p:tagLst>
</file>

<file path=ppt/tags/tag69.xml><?xml version="1.0" encoding="utf-8"?>
<p:tagLst xmlns:p="http://schemas.openxmlformats.org/presentationml/2006/main">
  <p:tag name="POWER_USER_DIAGRAM_CIRCULAR_ARROW_KEY" val="POWER_USER_DIAGRAM_CIRCULAR_ARROW_VALUE_25"/>
</p:tagLst>
</file>

<file path=ppt/tags/tag690.xml><?xml version="1.0" encoding="utf-8"?>
<p:tagLst xmlns:p="http://schemas.openxmlformats.org/presentationml/2006/main">
  <p:tag name="POWER_USER_DIAGRAM_CIRCULAR_ARROW_KEY" val="POWER_USER_DIAGRAM_CIRCULAR_ARROW_VALUE_44"/>
</p:tagLst>
</file>

<file path=ppt/tags/tag691.xml><?xml version="1.0" encoding="utf-8"?>
<p:tagLst xmlns:p="http://schemas.openxmlformats.org/presentationml/2006/main">
  <p:tag name="POWER_USER_DIAGRAM_CIRCULAR_ARROW_KEY" val="POWER_USER_DIAGRAM_CIRCULAR_ARROW_VALUE_45"/>
</p:tagLst>
</file>

<file path=ppt/tags/tag692.xml><?xml version="1.0" encoding="utf-8"?>
<p:tagLst xmlns:p="http://schemas.openxmlformats.org/presentationml/2006/main">
  <p:tag name="POWER_USER_DIAGRAM_CIRCULAR_ARROW_KEY" val="POWER_USER_DIAGRAM_CIRCULAR_ARROW_VALUE_46"/>
</p:tagLst>
</file>

<file path=ppt/tags/tag693.xml><?xml version="1.0" encoding="utf-8"?>
<p:tagLst xmlns:p="http://schemas.openxmlformats.org/presentationml/2006/main">
  <p:tag name="POWER_USER_DIAGRAM_CIRCULAR_ARROW_KEY" val="POWER_USER_DIAGRAM_CIRCULAR_ARROW_VALUE_47"/>
</p:tagLst>
</file>

<file path=ppt/tags/tag694.xml><?xml version="1.0" encoding="utf-8"?>
<p:tagLst xmlns:p="http://schemas.openxmlformats.org/presentationml/2006/main">
  <p:tag name="POWER_USER_DIAGRAM_CIRCULAR_ARROW_KEY" val="POWER_USER_DIAGRAM_CIRCULAR_ARROW_VALUE_48"/>
</p:tagLst>
</file>

<file path=ppt/tags/tag695.xml><?xml version="1.0" encoding="utf-8"?>
<p:tagLst xmlns:p="http://schemas.openxmlformats.org/presentationml/2006/main">
  <p:tag name="POWER_USER_DIAGRAM_CIRCULAR_ARROW_KEY" val="POWER_USER_DIAGRAM_CIRCULAR_ARROW_VALUE_49"/>
</p:tagLst>
</file>

<file path=ppt/tags/tag696.xml><?xml version="1.0" encoding="utf-8"?>
<p:tagLst xmlns:p="http://schemas.openxmlformats.org/presentationml/2006/main">
  <p:tag name="POWER_USER_DIAGRAM_CIRCULAR_ARROW_KEY" val="POWER_USER_DIAGRAM_CIRCULAR_ARROW_VALUE_50"/>
</p:tagLst>
</file>

<file path=ppt/tags/tag697.xml><?xml version="1.0" encoding="utf-8"?>
<p:tagLst xmlns:p="http://schemas.openxmlformats.org/presentationml/2006/main">
  <p:tag name="POWER_USER_DIAGRAM_CIRCULAR_ARROW_KEY" val="POWER_USER_DIAGRAM_CIRCULAR_ARROW_VALUE_5"/>
</p:tagLst>
</file>

<file path=ppt/tags/tag698.xml><?xml version="1.0" encoding="utf-8"?>
<p:tagLst xmlns:p="http://schemas.openxmlformats.org/presentationml/2006/main">
  <p:tag name="POWER_USER_DIAGRAM_CIRCULAR_ARROW_KEY" val="POWER_USER_DIAGRAM_CIRCULAR_ARROW_VALUE_6"/>
</p:tagLst>
</file>

<file path=ppt/tags/tag699.xml><?xml version="1.0" encoding="utf-8"?>
<p:tagLst xmlns:p="http://schemas.openxmlformats.org/presentationml/2006/main">
  <p:tag name="POWER_USER_DIAGRAM_CIRCULAR_ARROW_KEY" val="POWER_USER_DIAGRAM_CIRCULAR_ARROW_VALUE_7"/>
</p:tagLst>
</file>

<file path=ppt/tags/tag7.xml><?xml version="1.0" encoding="utf-8"?>
<p:tagLst xmlns:p="http://schemas.openxmlformats.org/presentationml/2006/main">
  <p:tag name="POWER_USER_DIAGRAM_CIRCULAR_ARROW_KEY" val="POWER_USER_DIAGRAM_CIRCULAR_ARROW_VALUE_9"/>
</p:tagLst>
</file>

<file path=ppt/tags/tag70.xml><?xml version="1.0" encoding="utf-8"?>
<p:tagLst xmlns:p="http://schemas.openxmlformats.org/presentationml/2006/main">
  <p:tag name="POWER_USER_DIAGRAM_CIRCULAR_ARROW_KEY" val="POWER_USER_DIAGRAM_CIRCULAR_ARROW_VALUE_26"/>
</p:tagLst>
</file>

<file path=ppt/tags/tag700.xml><?xml version="1.0" encoding="utf-8"?>
<p:tagLst xmlns:p="http://schemas.openxmlformats.org/presentationml/2006/main">
  <p:tag name="POWER_USER_DIAGRAM_CIRCULAR_ARROW_KEY" val="POWER_USER_DIAGRAM_CIRCULAR_ARROW_VALUE_8"/>
</p:tagLst>
</file>

<file path=ppt/tags/tag701.xml><?xml version="1.0" encoding="utf-8"?>
<p:tagLst xmlns:p="http://schemas.openxmlformats.org/presentationml/2006/main">
  <p:tag name="POWER_USER_DIAGRAM_CIRCULAR_ARROW_KEY" val="POWER_USER_DIAGRAM_CIRCULAR_ARROW_VALUE_9"/>
</p:tagLst>
</file>

<file path=ppt/tags/tag702.xml><?xml version="1.0" encoding="utf-8"?>
<p:tagLst xmlns:p="http://schemas.openxmlformats.org/presentationml/2006/main">
  <p:tag name="POWER_USER_DIAGRAM_CIRCULAR_ARROW_KEY" val="POWER_USER_DIAGRAM_CIRCULAR_ARROW_VALUE_10"/>
</p:tagLst>
</file>

<file path=ppt/tags/tag703.xml><?xml version="1.0" encoding="utf-8"?>
<p:tagLst xmlns:p="http://schemas.openxmlformats.org/presentationml/2006/main">
  <p:tag name="POWER_USER_DIAGRAM_CIRCULAR_ARROW_KEY" val="POWER_USER_DIAGRAM_CIRCULAR_ARROW_VALUE_11"/>
</p:tagLst>
</file>

<file path=ppt/tags/tag704.xml><?xml version="1.0" encoding="utf-8"?>
<p:tagLst xmlns:p="http://schemas.openxmlformats.org/presentationml/2006/main">
  <p:tag name="POWER_USER_DIAGRAM_CIRCULAR_ARROW_KEY" val="POWER_USER_DIAGRAM_CIRCULAR_ARROW_VALUE_12"/>
</p:tagLst>
</file>

<file path=ppt/tags/tag705.xml><?xml version="1.0" encoding="utf-8"?>
<p:tagLst xmlns:p="http://schemas.openxmlformats.org/presentationml/2006/main">
  <p:tag name="POWER_USER_DIAGRAM_CIRCULAR_ARROW_KEY" val="POWER_USER_DIAGRAM_CIRCULAR_ARROW_VALUE_13"/>
</p:tagLst>
</file>

<file path=ppt/tags/tag706.xml><?xml version="1.0" encoding="utf-8"?>
<p:tagLst xmlns:p="http://schemas.openxmlformats.org/presentationml/2006/main">
  <p:tag name="POWER_USER_DIAGRAM_CIRCULAR_ARROW_KEY" val="POWER_USER_DIAGRAM_CIRCULAR_ARROW_VALUE_14"/>
</p:tagLst>
</file>

<file path=ppt/tags/tag707.xml><?xml version="1.0" encoding="utf-8"?>
<p:tagLst xmlns:p="http://schemas.openxmlformats.org/presentationml/2006/main">
  <p:tag name="POWER_USER_DIAGRAM_CIRCULAR_ARROW_KEY" val="POWER_USER_DIAGRAM_CIRCULAR_ARROW_VALUE_15"/>
</p:tagLst>
</file>

<file path=ppt/tags/tag708.xml><?xml version="1.0" encoding="utf-8"?>
<p:tagLst xmlns:p="http://schemas.openxmlformats.org/presentationml/2006/main">
  <p:tag name="POWER_USER_DIAGRAM_CIRCULAR_ARROW_KEY" val="POWER_USER_DIAGRAM_CIRCULAR_ARROW_VALUE_16"/>
</p:tagLst>
</file>

<file path=ppt/tags/tag709.xml><?xml version="1.0" encoding="utf-8"?>
<p:tagLst xmlns:p="http://schemas.openxmlformats.org/presentationml/2006/main">
  <p:tag name="POWER_USER_DIAGRAM_CIRCULAR_ARROW_KEY" val="POWER_USER_DIAGRAM_CIRCULAR_ARROW_VALUE_17"/>
</p:tagLst>
</file>

<file path=ppt/tags/tag71.xml><?xml version="1.0" encoding="utf-8"?>
<p:tagLst xmlns:p="http://schemas.openxmlformats.org/presentationml/2006/main">
  <p:tag name="POWER_USER_DIAGRAM_CIRCULAR_ARROW_KEY" val="POWER_USER_DIAGRAM_CIRCULAR_ARROW_VALUE_27"/>
</p:tagLst>
</file>

<file path=ppt/tags/tag710.xml><?xml version="1.0" encoding="utf-8"?>
<p:tagLst xmlns:p="http://schemas.openxmlformats.org/presentationml/2006/main">
  <p:tag name="POWER_USER_DIAGRAM_CIRCULAR_ARROW_KEY" val="POWER_USER_DIAGRAM_CIRCULAR_ARROW_VALUE_18"/>
</p:tagLst>
</file>

<file path=ppt/tags/tag711.xml><?xml version="1.0" encoding="utf-8"?>
<p:tagLst xmlns:p="http://schemas.openxmlformats.org/presentationml/2006/main">
  <p:tag name="POWER_USER_DIAGRAM_CIRCULAR_ARROW_KEY" val="POWER_USER_DIAGRAM_CIRCULAR_ARROW_VALUE_19"/>
</p:tagLst>
</file>

<file path=ppt/tags/tag712.xml><?xml version="1.0" encoding="utf-8"?>
<p:tagLst xmlns:p="http://schemas.openxmlformats.org/presentationml/2006/main">
  <p:tag name="POWER_USER_DIAGRAM_CIRCULAR_ARROW_KEY" val="POWER_USER_DIAGRAM_CIRCULAR_ARROW_VALUE_20"/>
</p:tagLst>
</file>

<file path=ppt/tags/tag713.xml><?xml version="1.0" encoding="utf-8"?>
<p:tagLst xmlns:p="http://schemas.openxmlformats.org/presentationml/2006/main">
  <p:tag name="POWER_USER_DIAGRAM_CIRCULAR_ARROW_KEY" val="POWER_USER_DIAGRAM_CIRCULAR_ARROW_VALUE_21"/>
</p:tagLst>
</file>

<file path=ppt/tags/tag714.xml><?xml version="1.0" encoding="utf-8"?>
<p:tagLst xmlns:p="http://schemas.openxmlformats.org/presentationml/2006/main">
  <p:tag name="POWER_USER_DIAGRAM_CIRCULAR_ARROW_KEY" val="POWER_USER_DIAGRAM_CIRCULAR_ARROW_VALUE_22"/>
</p:tagLst>
</file>

<file path=ppt/tags/tag715.xml><?xml version="1.0" encoding="utf-8"?>
<p:tagLst xmlns:p="http://schemas.openxmlformats.org/presentationml/2006/main">
  <p:tag name="POWER_USER_DIAGRAM_CIRCULAR_ARROW_KEY" val="POWER_USER_DIAGRAM_CIRCULAR_ARROW_VALUE_23"/>
</p:tagLst>
</file>

<file path=ppt/tags/tag716.xml><?xml version="1.0" encoding="utf-8"?>
<p:tagLst xmlns:p="http://schemas.openxmlformats.org/presentationml/2006/main">
  <p:tag name="POWER_USER_DIAGRAM_CIRCULAR_ARROW_KEY" val="POWER_USER_DIAGRAM_CIRCULAR_ARROW_VALUE_24"/>
</p:tagLst>
</file>

<file path=ppt/tags/tag717.xml><?xml version="1.0" encoding="utf-8"?>
<p:tagLst xmlns:p="http://schemas.openxmlformats.org/presentationml/2006/main">
  <p:tag name="POWER_USER_DIAGRAM_CIRCULAR_ARROW_KEY" val="POWER_USER_DIAGRAM_CIRCULAR_ARROW_VALUE_25"/>
</p:tagLst>
</file>

<file path=ppt/tags/tag718.xml><?xml version="1.0" encoding="utf-8"?>
<p:tagLst xmlns:p="http://schemas.openxmlformats.org/presentationml/2006/main">
  <p:tag name="POWER_USER_DIAGRAM_CIRCULAR_ARROW_KEY" val="POWER_USER_DIAGRAM_CIRCULAR_ARROW_VALUE_26"/>
</p:tagLst>
</file>

<file path=ppt/tags/tag719.xml><?xml version="1.0" encoding="utf-8"?>
<p:tagLst xmlns:p="http://schemas.openxmlformats.org/presentationml/2006/main">
  <p:tag name="POWER_USER_DIAGRAM_CIRCULAR_ARROW_KEY" val="POWER_USER_DIAGRAM_CIRCULAR_ARROW_VALUE_27"/>
</p:tagLst>
</file>

<file path=ppt/tags/tag72.xml><?xml version="1.0" encoding="utf-8"?>
<p:tagLst xmlns:p="http://schemas.openxmlformats.org/presentationml/2006/main">
  <p:tag name="POWER_USER_DIAGRAM_CIRCULAR_ARROW_KEY" val="POWER_USER_DIAGRAM_CIRCULAR_ARROW_VALUE_28"/>
</p:tagLst>
</file>

<file path=ppt/tags/tag720.xml><?xml version="1.0" encoding="utf-8"?>
<p:tagLst xmlns:p="http://schemas.openxmlformats.org/presentationml/2006/main">
  <p:tag name="POWER_USER_DIAGRAM_CIRCULAR_ARROW_KEY" val="POWER_USER_DIAGRAM_CIRCULAR_ARROW_VALUE_28"/>
</p:tagLst>
</file>

<file path=ppt/tags/tag721.xml><?xml version="1.0" encoding="utf-8"?>
<p:tagLst xmlns:p="http://schemas.openxmlformats.org/presentationml/2006/main">
  <p:tag name="POWER_USER_DIAGRAM_CIRCULAR_ARROW_KEY" val="POWER_USER_DIAGRAM_CIRCULAR_ARROW_VALUE_29"/>
</p:tagLst>
</file>

<file path=ppt/tags/tag722.xml><?xml version="1.0" encoding="utf-8"?>
<p:tagLst xmlns:p="http://schemas.openxmlformats.org/presentationml/2006/main">
  <p:tag name="POWER_USER_DIAGRAM_CIRCULAR_ARROW_KEY" val="POWER_USER_DIAGRAM_CIRCULAR_ARROW_VALUE_30"/>
</p:tagLst>
</file>

<file path=ppt/tags/tag723.xml><?xml version="1.0" encoding="utf-8"?>
<p:tagLst xmlns:p="http://schemas.openxmlformats.org/presentationml/2006/main">
  <p:tag name="POWER_USER_DIAGRAM_CIRCULAR_ARROW_KEY" val="POWER_USER_DIAGRAM_CIRCULAR_ARROW_VALUE_31"/>
</p:tagLst>
</file>

<file path=ppt/tags/tag724.xml><?xml version="1.0" encoding="utf-8"?>
<p:tagLst xmlns:p="http://schemas.openxmlformats.org/presentationml/2006/main">
  <p:tag name="POWER_USER_DIAGRAM_CIRCULAR_ARROW_KEY" val="POWER_USER_DIAGRAM_CIRCULAR_ARROW_VALUE_32"/>
</p:tagLst>
</file>

<file path=ppt/tags/tag725.xml><?xml version="1.0" encoding="utf-8"?>
<p:tagLst xmlns:p="http://schemas.openxmlformats.org/presentationml/2006/main">
  <p:tag name="POWER_USER_DIAGRAM_CIRCULAR_ARROW_KEY" val="POWER_USER_DIAGRAM_CIRCULAR_ARROW_VALUE_33"/>
</p:tagLst>
</file>

<file path=ppt/tags/tag726.xml><?xml version="1.0" encoding="utf-8"?>
<p:tagLst xmlns:p="http://schemas.openxmlformats.org/presentationml/2006/main">
  <p:tag name="POWER_USER_DIAGRAM_CIRCULAR_ARROW_KEY" val="POWER_USER_DIAGRAM_CIRCULAR_ARROW_VALUE_34"/>
</p:tagLst>
</file>

<file path=ppt/tags/tag727.xml><?xml version="1.0" encoding="utf-8"?>
<p:tagLst xmlns:p="http://schemas.openxmlformats.org/presentationml/2006/main">
  <p:tag name="POWER_USER_DIAGRAM_CIRCULAR_ARROW_KEY" val="POWER_USER_DIAGRAM_CIRCULAR_ARROW_VALUE_35"/>
</p:tagLst>
</file>

<file path=ppt/tags/tag728.xml><?xml version="1.0" encoding="utf-8"?>
<p:tagLst xmlns:p="http://schemas.openxmlformats.org/presentationml/2006/main">
  <p:tag name="POWER_USER_DIAGRAM_CIRCULAR_ARROW_KEY" val="POWER_USER_DIAGRAM_CIRCULAR_ARROW_VALUE_36"/>
</p:tagLst>
</file>

<file path=ppt/tags/tag729.xml><?xml version="1.0" encoding="utf-8"?>
<p:tagLst xmlns:p="http://schemas.openxmlformats.org/presentationml/2006/main">
  <p:tag name="POWER_USER_DIAGRAM_CIRCULAR_ARROW_KEY" val="POWER_USER_DIAGRAM_CIRCULAR_ARROW_VALUE_37"/>
</p:tagLst>
</file>

<file path=ppt/tags/tag73.xml><?xml version="1.0" encoding="utf-8"?>
<p:tagLst xmlns:p="http://schemas.openxmlformats.org/presentationml/2006/main">
  <p:tag name="POWER_USER_DIAGRAM_CIRCULAR_ARROW_KEY" val="POWER_USER_DIAGRAM_CIRCULAR_ARROW_VALUE_29"/>
</p:tagLst>
</file>

<file path=ppt/tags/tag730.xml><?xml version="1.0" encoding="utf-8"?>
<p:tagLst xmlns:p="http://schemas.openxmlformats.org/presentationml/2006/main">
  <p:tag name="POWER_USER_DIAGRAM_CIRCULAR_ARROW_KEY" val="POWER_USER_DIAGRAM_CIRCULAR_ARROW_VALUE_38"/>
</p:tagLst>
</file>

<file path=ppt/tags/tag731.xml><?xml version="1.0" encoding="utf-8"?>
<p:tagLst xmlns:p="http://schemas.openxmlformats.org/presentationml/2006/main">
  <p:tag name="POWER_USER_DIAGRAM_CIRCULAR_ARROW_KEY" val="POWER_USER_DIAGRAM_CIRCULAR_ARROW_VALUE_39"/>
</p:tagLst>
</file>

<file path=ppt/tags/tag732.xml><?xml version="1.0" encoding="utf-8"?>
<p:tagLst xmlns:p="http://schemas.openxmlformats.org/presentationml/2006/main">
  <p:tag name="POWER_USER_DIAGRAM_CIRCULAR_ARROW_KEY" val="POWER_USER_DIAGRAM_CIRCULAR_ARROW_VALUE_40"/>
</p:tagLst>
</file>

<file path=ppt/tags/tag733.xml><?xml version="1.0" encoding="utf-8"?>
<p:tagLst xmlns:p="http://schemas.openxmlformats.org/presentationml/2006/main">
  <p:tag name="POWER_USER_DIAGRAM_CIRCULAR_ARROW_KEY" val="POWER_USER_DIAGRAM_CIRCULAR_ARROW_VALUE_41"/>
</p:tagLst>
</file>

<file path=ppt/tags/tag734.xml><?xml version="1.0" encoding="utf-8"?>
<p:tagLst xmlns:p="http://schemas.openxmlformats.org/presentationml/2006/main">
  <p:tag name="POWER_USER_DIAGRAM_CIRCULAR_ARROW_KEY" val="POWER_USER_DIAGRAM_CIRCULAR_ARROW_VALUE_42"/>
</p:tagLst>
</file>

<file path=ppt/tags/tag735.xml><?xml version="1.0" encoding="utf-8"?>
<p:tagLst xmlns:p="http://schemas.openxmlformats.org/presentationml/2006/main">
  <p:tag name="POWER_USER_DIAGRAM_CIRCULAR_ARROW_KEY" val="POWER_USER_DIAGRAM_CIRCULAR_ARROW_VALUE_43"/>
</p:tagLst>
</file>

<file path=ppt/tags/tag736.xml><?xml version="1.0" encoding="utf-8"?>
<p:tagLst xmlns:p="http://schemas.openxmlformats.org/presentationml/2006/main">
  <p:tag name="POWER_USER_DIAGRAM_CIRCULAR_ARROW_KEY" val="POWER_USER_DIAGRAM_CIRCULAR_ARROW_VALUE_44"/>
</p:tagLst>
</file>

<file path=ppt/tags/tag737.xml><?xml version="1.0" encoding="utf-8"?>
<p:tagLst xmlns:p="http://schemas.openxmlformats.org/presentationml/2006/main">
  <p:tag name="POWER_USER_DIAGRAM_CIRCULAR_ARROW_KEY" val="POWER_USER_DIAGRAM_CIRCULAR_ARROW_VALUE_45"/>
</p:tagLst>
</file>

<file path=ppt/tags/tag738.xml><?xml version="1.0" encoding="utf-8"?>
<p:tagLst xmlns:p="http://schemas.openxmlformats.org/presentationml/2006/main">
  <p:tag name="POWER_USER_DIAGRAM_CIRCULAR_ARROW_KEY" val="POWER_USER_DIAGRAM_CIRCULAR_ARROW_VALUE_46"/>
</p:tagLst>
</file>

<file path=ppt/tags/tag739.xml><?xml version="1.0" encoding="utf-8"?>
<p:tagLst xmlns:p="http://schemas.openxmlformats.org/presentationml/2006/main">
  <p:tag name="POWER_USER_DIAGRAM_CIRCULAR_ARROW_KEY" val="POWER_USER_DIAGRAM_CIRCULAR_ARROW_VALUE_47"/>
</p:tagLst>
</file>

<file path=ppt/tags/tag74.xml><?xml version="1.0" encoding="utf-8"?>
<p:tagLst xmlns:p="http://schemas.openxmlformats.org/presentationml/2006/main">
  <p:tag name="POWER_USER_DIAGRAM_CIRCULAR_ARROW_KEY" val="POWER_USER_DIAGRAM_CIRCULAR_ARROW_VALUE_30"/>
</p:tagLst>
</file>

<file path=ppt/tags/tag740.xml><?xml version="1.0" encoding="utf-8"?>
<p:tagLst xmlns:p="http://schemas.openxmlformats.org/presentationml/2006/main">
  <p:tag name="POWER_USER_DIAGRAM_CIRCULAR_ARROW_KEY" val="POWER_USER_DIAGRAM_CIRCULAR_ARROW_VALUE_48"/>
</p:tagLst>
</file>

<file path=ppt/tags/tag741.xml><?xml version="1.0" encoding="utf-8"?>
<p:tagLst xmlns:p="http://schemas.openxmlformats.org/presentationml/2006/main">
  <p:tag name="POWER_USER_DIAGRAM_CIRCULAR_ARROW_KEY" val="POWER_USER_DIAGRAM_CIRCULAR_ARROW_VALUE_49"/>
</p:tagLst>
</file>

<file path=ppt/tags/tag742.xml><?xml version="1.0" encoding="utf-8"?>
<p:tagLst xmlns:p="http://schemas.openxmlformats.org/presentationml/2006/main">
  <p:tag name="POWER_USER_DIAGRAM_CIRCULAR_ARROW_KEY" val="POWER_USER_DIAGRAM_CIRCULAR_ARROW_VALUE_50"/>
</p:tagLst>
</file>

<file path=ppt/tags/tag743.xml><?xml version="1.0" encoding="utf-8"?>
<p:tagLst xmlns:p="http://schemas.openxmlformats.org/presentationml/2006/main">
  <p:tag name="POWER_USER_DIAGRAM_CIRCULAR_ARROW_KEY" val="POWER_USER_DIAGRAM_CIRCULAR_ARROW_VALUE_5"/>
</p:tagLst>
</file>

<file path=ppt/tags/tag744.xml><?xml version="1.0" encoding="utf-8"?>
<p:tagLst xmlns:p="http://schemas.openxmlformats.org/presentationml/2006/main">
  <p:tag name="POWER_USER_DIAGRAM_CIRCULAR_ARROW_KEY" val="POWER_USER_DIAGRAM_CIRCULAR_ARROW_VALUE_6"/>
</p:tagLst>
</file>

<file path=ppt/tags/tag745.xml><?xml version="1.0" encoding="utf-8"?>
<p:tagLst xmlns:p="http://schemas.openxmlformats.org/presentationml/2006/main">
  <p:tag name="POWER_USER_DIAGRAM_CIRCULAR_ARROW_KEY" val="POWER_USER_DIAGRAM_CIRCULAR_ARROW_VALUE_7"/>
</p:tagLst>
</file>

<file path=ppt/tags/tag746.xml><?xml version="1.0" encoding="utf-8"?>
<p:tagLst xmlns:p="http://schemas.openxmlformats.org/presentationml/2006/main">
  <p:tag name="POWER_USER_DIAGRAM_CIRCULAR_ARROW_KEY" val="POWER_USER_DIAGRAM_CIRCULAR_ARROW_VALUE_8"/>
</p:tagLst>
</file>

<file path=ppt/tags/tag747.xml><?xml version="1.0" encoding="utf-8"?>
<p:tagLst xmlns:p="http://schemas.openxmlformats.org/presentationml/2006/main">
  <p:tag name="POWER_USER_DIAGRAM_CIRCULAR_ARROW_KEY" val="POWER_USER_DIAGRAM_CIRCULAR_ARROW_VALUE_9"/>
</p:tagLst>
</file>

<file path=ppt/tags/tag748.xml><?xml version="1.0" encoding="utf-8"?>
<p:tagLst xmlns:p="http://schemas.openxmlformats.org/presentationml/2006/main">
  <p:tag name="POWER_USER_DIAGRAM_CIRCULAR_ARROW_KEY" val="POWER_USER_DIAGRAM_CIRCULAR_ARROW_VALUE_10"/>
</p:tagLst>
</file>

<file path=ppt/tags/tag749.xml><?xml version="1.0" encoding="utf-8"?>
<p:tagLst xmlns:p="http://schemas.openxmlformats.org/presentationml/2006/main">
  <p:tag name="POWER_USER_DIAGRAM_CIRCULAR_ARROW_KEY" val="POWER_USER_DIAGRAM_CIRCULAR_ARROW_VALUE_11"/>
</p:tagLst>
</file>

<file path=ppt/tags/tag75.xml><?xml version="1.0" encoding="utf-8"?>
<p:tagLst xmlns:p="http://schemas.openxmlformats.org/presentationml/2006/main">
  <p:tag name="POWER_USER_DIAGRAM_CIRCULAR_ARROW_KEY" val="POWER_USER_DIAGRAM_CIRCULAR_ARROW_VALUE_31"/>
</p:tagLst>
</file>

<file path=ppt/tags/tag750.xml><?xml version="1.0" encoding="utf-8"?>
<p:tagLst xmlns:p="http://schemas.openxmlformats.org/presentationml/2006/main">
  <p:tag name="POWER_USER_DIAGRAM_CIRCULAR_ARROW_KEY" val="POWER_USER_DIAGRAM_CIRCULAR_ARROW_VALUE_12"/>
</p:tagLst>
</file>

<file path=ppt/tags/tag751.xml><?xml version="1.0" encoding="utf-8"?>
<p:tagLst xmlns:p="http://schemas.openxmlformats.org/presentationml/2006/main">
  <p:tag name="POWER_USER_DIAGRAM_CIRCULAR_ARROW_KEY" val="POWER_USER_DIAGRAM_CIRCULAR_ARROW_VALUE_13"/>
</p:tagLst>
</file>

<file path=ppt/tags/tag752.xml><?xml version="1.0" encoding="utf-8"?>
<p:tagLst xmlns:p="http://schemas.openxmlformats.org/presentationml/2006/main">
  <p:tag name="POWER_USER_DIAGRAM_CIRCULAR_ARROW_KEY" val="POWER_USER_DIAGRAM_CIRCULAR_ARROW_VALUE_14"/>
</p:tagLst>
</file>

<file path=ppt/tags/tag753.xml><?xml version="1.0" encoding="utf-8"?>
<p:tagLst xmlns:p="http://schemas.openxmlformats.org/presentationml/2006/main">
  <p:tag name="POWER_USER_DIAGRAM_CIRCULAR_ARROW_KEY" val="POWER_USER_DIAGRAM_CIRCULAR_ARROW_VALUE_15"/>
</p:tagLst>
</file>

<file path=ppt/tags/tag754.xml><?xml version="1.0" encoding="utf-8"?>
<p:tagLst xmlns:p="http://schemas.openxmlformats.org/presentationml/2006/main">
  <p:tag name="POWER_USER_DIAGRAM_CIRCULAR_ARROW_KEY" val="POWER_USER_DIAGRAM_CIRCULAR_ARROW_VALUE_16"/>
</p:tagLst>
</file>

<file path=ppt/tags/tag755.xml><?xml version="1.0" encoding="utf-8"?>
<p:tagLst xmlns:p="http://schemas.openxmlformats.org/presentationml/2006/main">
  <p:tag name="POWER_USER_DIAGRAM_CIRCULAR_ARROW_KEY" val="POWER_USER_DIAGRAM_CIRCULAR_ARROW_VALUE_17"/>
</p:tagLst>
</file>

<file path=ppt/tags/tag756.xml><?xml version="1.0" encoding="utf-8"?>
<p:tagLst xmlns:p="http://schemas.openxmlformats.org/presentationml/2006/main">
  <p:tag name="POWER_USER_DIAGRAM_CIRCULAR_ARROW_KEY" val="POWER_USER_DIAGRAM_CIRCULAR_ARROW_VALUE_18"/>
</p:tagLst>
</file>

<file path=ppt/tags/tag757.xml><?xml version="1.0" encoding="utf-8"?>
<p:tagLst xmlns:p="http://schemas.openxmlformats.org/presentationml/2006/main">
  <p:tag name="POWER_USER_DIAGRAM_CIRCULAR_ARROW_KEY" val="POWER_USER_DIAGRAM_CIRCULAR_ARROW_VALUE_19"/>
</p:tagLst>
</file>

<file path=ppt/tags/tag758.xml><?xml version="1.0" encoding="utf-8"?>
<p:tagLst xmlns:p="http://schemas.openxmlformats.org/presentationml/2006/main">
  <p:tag name="POWER_USER_DIAGRAM_CIRCULAR_ARROW_KEY" val="POWER_USER_DIAGRAM_CIRCULAR_ARROW_VALUE_20"/>
</p:tagLst>
</file>

<file path=ppt/tags/tag759.xml><?xml version="1.0" encoding="utf-8"?>
<p:tagLst xmlns:p="http://schemas.openxmlformats.org/presentationml/2006/main">
  <p:tag name="POWER_USER_DIAGRAM_CIRCULAR_ARROW_KEY" val="POWER_USER_DIAGRAM_CIRCULAR_ARROW_VALUE_21"/>
</p:tagLst>
</file>

<file path=ppt/tags/tag76.xml><?xml version="1.0" encoding="utf-8"?>
<p:tagLst xmlns:p="http://schemas.openxmlformats.org/presentationml/2006/main">
  <p:tag name="POWER_USER_DIAGRAM_CIRCULAR_ARROW_KEY" val="POWER_USER_DIAGRAM_CIRCULAR_ARROW_VALUE_32"/>
</p:tagLst>
</file>

<file path=ppt/tags/tag760.xml><?xml version="1.0" encoding="utf-8"?>
<p:tagLst xmlns:p="http://schemas.openxmlformats.org/presentationml/2006/main">
  <p:tag name="POWER_USER_DIAGRAM_CIRCULAR_ARROW_KEY" val="POWER_USER_DIAGRAM_CIRCULAR_ARROW_VALUE_22"/>
</p:tagLst>
</file>

<file path=ppt/tags/tag761.xml><?xml version="1.0" encoding="utf-8"?>
<p:tagLst xmlns:p="http://schemas.openxmlformats.org/presentationml/2006/main">
  <p:tag name="POWER_USER_DIAGRAM_CIRCULAR_ARROW_KEY" val="POWER_USER_DIAGRAM_CIRCULAR_ARROW_VALUE_23"/>
</p:tagLst>
</file>

<file path=ppt/tags/tag762.xml><?xml version="1.0" encoding="utf-8"?>
<p:tagLst xmlns:p="http://schemas.openxmlformats.org/presentationml/2006/main">
  <p:tag name="POWER_USER_DIAGRAM_CIRCULAR_ARROW_KEY" val="POWER_USER_DIAGRAM_CIRCULAR_ARROW_VALUE_24"/>
</p:tagLst>
</file>

<file path=ppt/tags/tag763.xml><?xml version="1.0" encoding="utf-8"?>
<p:tagLst xmlns:p="http://schemas.openxmlformats.org/presentationml/2006/main">
  <p:tag name="POWER_USER_DIAGRAM_CIRCULAR_ARROW_KEY" val="POWER_USER_DIAGRAM_CIRCULAR_ARROW_VALUE_25"/>
</p:tagLst>
</file>

<file path=ppt/tags/tag764.xml><?xml version="1.0" encoding="utf-8"?>
<p:tagLst xmlns:p="http://schemas.openxmlformats.org/presentationml/2006/main">
  <p:tag name="POWER_USER_DIAGRAM_CIRCULAR_ARROW_KEY" val="POWER_USER_DIAGRAM_CIRCULAR_ARROW_VALUE_26"/>
</p:tagLst>
</file>

<file path=ppt/tags/tag765.xml><?xml version="1.0" encoding="utf-8"?>
<p:tagLst xmlns:p="http://schemas.openxmlformats.org/presentationml/2006/main">
  <p:tag name="POWER_USER_DIAGRAM_CIRCULAR_ARROW_KEY" val="POWER_USER_DIAGRAM_CIRCULAR_ARROW_VALUE_27"/>
</p:tagLst>
</file>

<file path=ppt/tags/tag766.xml><?xml version="1.0" encoding="utf-8"?>
<p:tagLst xmlns:p="http://schemas.openxmlformats.org/presentationml/2006/main">
  <p:tag name="POWER_USER_DIAGRAM_CIRCULAR_ARROW_KEY" val="POWER_USER_DIAGRAM_CIRCULAR_ARROW_VALUE_28"/>
</p:tagLst>
</file>

<file path=ppt/tags/tag767.xml><?xml version="1.0" encoding="utf-8"?>
<p:tagLst xmlns:p="http://schemas.openxmlformats.org/presentationml/2006/main">
  <p:tag name="POWER_USER_DIAGRAM_CIRCULAR_ARROW_KEY" val="POWER_USER_DIAGRAM_CIRCULAR_ARROW_VALUE_29"/>
</p:tagLst>
</file>

<file path=ppt/tags/tag768.xml><?xml version="1.0" encoding="utf-8"?>
<p:tagLst xmlns:p="http://schemas.openxmlformats.org/presentationml/2006/main">
  <p:tag name="POWER_USER_DIAGRAM_CIRCULAR_ARROW_KEY" val="POWER_USER_DIAGRAM_CIRCULAR_ARROW_VALUE_30"/>
</p:tagLst>
</file>

<file path=ppt/tags/tag769.xml><?xml version="1.0" encoding="utf-8"?>
<p:tagLst xmlns:p="http://schemas.openxmlformats.org/presentationml/2006/main">
  <p:tag name="POWER_USER_DIAGRAM_CIRCULAR_ARROW_KEY" val="POWER_USER_DIAGRAM_CIRCULAR_ARROW_VALUE_31"/>
</p:tagLst>
</file>

<file path=ppt/tags/tag77.xml><?xml version="1.0" encoding="utf-8"?>
<p:tagLst xmlns:p="http://schemas.openxmlformats.org/presentationml/2006/main">
  <p:tag name="POWER_USER_DIAGRAM_CIRCULAR_ARROW_KEY" val="POWER_USER_DIAGRAM_CIRCULAR_ARROW_VALUE_33"/>
</p:tagLst>
</file>

<file path=ppt/tags/tag770.xml><?xml version="1.0" encoding="utf-8"?>
<p:tagLst xmlns:p="http://schemas.openxmlformats.org/presentationml/2006/main">
  <p:tag name="POWER_USER_DIAGRAM_CIRCULAR_ARROW_KEY" val="POWER_USER_DIAGRAM_CIRCULAR_ARROW_VALUE_32"/>
</p:tagLst>
</file>

<file path=ppt/tags/tag771.xml><?xml version="1.0" encoding="utf-8"?>
<p:tagLst xmlns:p="http://schemas.openxmlformats.org/presentationml/2006/main">
  <p:tag name="POWER_USER_DIAGRAM_CIRCULAR_ARROW_KEY" val="POWER_USER_DIAGRAM_CIRCULAR_ARROW_VALUE_33"/>
</p:tagLst>
</file>

<file path=ppt/tags/tag772.xml><?xml version="1.0" encoding="utf-8"?>
<p:tagLst xmlns:p="http://schemas.openxmlformats.org/presentationml/2006/main">
  <p:tag name="POWER_USER_DIAGRAM_CIRCULAR_ARROW_KEY" val="POWER_USER_DIAGRAM_CIRCULAR_ARROW_VALUE_34"/>
</p:tagLst>
</file>

<file path=ppt/tags/tag773.xml><?xml version="1.0" encoding="utf-8"?>
<p:tagLst xmlns:p="http://schemas.openxmlformats.org/presentationml/2006/main">
  <p:tag name="POWER_USER_DIAGRAM_CIRCULAR_ARROW_KEY" val="POWER_USER_DIAGRAM_CIRCULAR_ARROW_VALUE_35"/>
</p:tagLst>
</file>

<file path=ppt/tags/tag774.xml><?xml version="1.0" encoding="utf-8"?>
<p:tagLst xmlns:p="http://schemas.openxmlformats.org/presentationml/2006/main">
  <p:tag name="POWER_USER_DIAGRAM_CIRCULAR_ARROW_KEY" val="POWER_USER_DIAGRAM_CIRCULAR_ARROW_VALUE_36"/>
</p:tagLst>
</file>

<file path=ppt/tags/tag775.xml><?xml version="1.0" encoding="utf-8"?>
<p:tagLst xmlns:p="http://schemas.openxmlformats.org/presentationml/2006/main">
  <p:tag name="POWER_USER_DIAGRAM_CIRCULAR_ARROW_KEY" val="POWER_USER_DIAGRAM_CIRCULAR_ARROW_VALUE_37"/>
</p:tagLst>
</file>

<file path=ppt/tags/tag776.xml><?xml version="1.0" encoding="utf-8"?>
<p:tagLst xmlns:p="http://schemas.openxmlformats.org/presentationml/2006/main">
  <p:tag name="POWER_USER_DIAGRAM_CIRCULAR_ARROW_KEY" val="POWER_USER_DIAGRAM_CIRCULAR_ARROW_VALUE_38"/>
</p:tagLst>
</file>

<file path=ppt/tags/tag777.xml><?xml version="1.0" encoding="utf-8"?>
<p:tagLst xmlns:p="http://schemas.openxmlformats.org/presentationml/2006/main">
  <p:tag name="POWER_USER_DIAGRAM_CIRCULAR_ARROW_KEY" val="POWER_USER_DIAGRAM_CIRCULAR_ARROW_VALUE_39"/>
</p:tagLst>
</file>

<file path=ppt/tags/tag778.xml><?xml version="1.0" encoding="utf-8"?>
<p:tagLst xmlns:p="http://schemas.openxmlformats.org/presentationml/2006/main">
  <p:tag name="POWER_USER_DIAGRAM_CIRCULAR_ARROW_KEY" val="POWER_USER_DIAGRAM_CIRCULAR_ARROW_VALUE_40"/>
</p:tagLst>
</file>

<file path=ppt/tags/tag779.xml><?xml version="1.0" encoding="utf-8"?>
<p:tagLst xmlns:p="http://schemas.openxmlformats.org/presentationml/2006/main">
  <p:tag name="POWER_USER_DIAGRAM_CIRCULAR_ARROW_KEY" val="POWER_USER_DIAGRAM_CIRCULAR_ARROW_VALUE_41"/>
</p:tagLst>
</file>

<file path=ppt/tags/tag78.xml><?xml version="1.0" encoding="utf-8"?>
<p:tagLst xmlns:p="http://schemas.openxmlformats.org/presentationml/2006/main">
  <p:tag name="POWER_USER_DIAGRAM_CIRCULAR_ARROW_KEY" val="POWER_USER_DIAGRAM_CIRCULAR_ARROW_VALUE_34"/>
</p:tagLst>
</file>

<file path=ppt/tags/tag780.xml><?xml version="1.0" encoding="utf-8"?>
<p:tagLst xmlns:p="http://schemas.openxmlformats.org/presentationml/2006/main">
  <p:tag name="POWER_USER_DIAGRAM_CIRCULAR_ARROW_KEY" val="POWER_USER_DIAGRAM_CIRCULAR_ARROW_VALUE_42"/>
</p:tagLst>
</file>

<file path=ppt/tags/tag781.xml><?xml version="1.0" encoding="utf-8"?>
<p:tagLst xmlns:p="http://schemas.openxmlformats.org/presentationml/2006/main">
  <p:tag name="POWER_USER_DIAGRAM_CIRCULAR_ARROW_KEY" val="POWER_USER_DIAGRAM_CIRCULAR_ARROW_VALUE_43"/>
</p:tagLst>
</file>

<file path=ppt/tags/tag782.xml><?xml version="1.0" encoding="utf-8"?>
<p:tagLst xmlns:p="http://schemas.openxmlformats.org/presentationml/2006/main">
  <p:tag name="POWER_USER_DIAGRAM_CIRCULAR_ARROW_KEY" val="POWER_USER_DIAGRAM_CIRCULAR_ARROW_VALUE_44"/>
</p:tagLst>
</file>

<file path=ppt/tags/tag783.xml><?xml version="1.0" encoding="utf-8"?>
<p:tagLst xmlns:p="http://schemas.openxmlformats.org/presentationml/2006/main">
  <p:tag name="POWER_USER_DIAGRAM_CIRCULAR_ARROW_KEY" val="POWER_USER_DIAGRAM_CIRCULAR_ARROW_VALUE_45"/>
</p:tagLst>
</file>

<file path=ppt/tags/tag784.xml><?xml version="1.0" encoding="utf-8"?>
<p:tagLst xmlns:p="http://schemas.openxmlformats.org/presentationml/2006/main">
  <p:tag name="POWER_USER_DIAGRAM_CIRCULAR_ARROW_KEY" val="POWER_USER_DIAGRAM_CIRCULAR_ARROW_VALUE_46"/>
</p:tagLst>
</file>

<file path=ppt/tags/tag785.xml><?xml version="1.0" encoding="utf-8"?>
<p:tagLst xmlns:p="http://schemas.openxmlformats.org/presentationml/2006/main">
  <p:tag name="POWER_USER_DIAGRAM_CIRCULAR_ARROW_KEY" val="POWER_USER_DIAGRAM_CIRCULAR_ARROW_VALUE_47"/>
</p:tagLst>
</file>

<file path=ppt/tags/tag786.xml><?xml version="1.0" encoding="utf-8"?>
<p:tagLst xmlns:p="http://schemas.openxmlformats.org/presentationml/2006/main">
  <p:tag name="POWER_USER_DIAGRAM_CIRCULAR_ARROW_KEY" val="POWER_USER_DIAGRAM_CIRCULAR_ARROW_VALUE_48"/>
</p:tagLst>
</file>

<file path=ppt/tags/tag787.xml><?xml version="1.0" encoding="utf-8"?>
<p:tagLst xmlns:p="http://schemas.openxmlformats.org/presentationml/2006/main">
  <p:tag name="POWER_USER_DIAGRAM_CIRCULAR_ARROW_KEY" val="POWER_USER_DIAGRAM_CIRCULAR_ARROW_VALUE_49"/>
</p:tagLst>
</file>

<file path=ppt/tags/tag788.xml><?xml version="1.0" encoding="utf-8"?>
<p:tagLst xmlns:p="http://schemas.openxmlformats.org/presentationml/2006/main">
  <p:tag name="POWER_USER_DIAGRAM_CIRCULAR_ARROW_KEY" val="POWER_USER_DIAGRAM_CIRCULAR_ARROW_VALUE_50"/>
</p:tagLst>
</file>

<file path=ppt/tags/tag789.xml><?xml version="1.0" encoding="utf-8"?>
<p:tagLst xmlns:p="http://schemas.openxmlformats.org/presentationml/2006/main">
  <p:tag name="POWER_USER_DIAGRAM_CIRCULAR_ARROW_KEY" val="POWER_USER_DIAGRAM_CIRCULAR_ARROW_VALUE_5"/>
</p:tagLst>
</file>

<file path=ppt/tags/tag79.xml><?xml version="1.0" encoding="utf-8"?>
<p:tagLst xmlns:p="http://schemas.openxmlformats.org/presentationml/2006/main">
  <p:tag name="POWER_USER_DIAGRAM_CIRCULAR_ARROW_KEY" val="POWER_USER_DIAGRAM_CIRCULAR_ARROW_VALUE_35"/>
</p:tagLst>
</file>

<file path=ppt/tags/tag790.xml><?xml version="1.0" encoding="utf-8"?>
<p:tagLst xmlns:p="http://schemas.openxmlformats.org/presentationml/2006/main">
  <p:tag name="POWER_USER_DIAGRAM_CIRCULAR_ARROW_KEY" val="POWER_USER_DIAGRAM_CIRCULAR_ARROW_VALUE_6"/>
</p:tagLst>
</file>

<file path=ppt/tags/tag791.xml><?xml version="1.0" encoding="utf-8"?>
<p:tagLst xmlns:p="http://schemas.openxmlformats.org/presentationml/2006/main">
  <p:tag name="POWER_USER_DIAGRAM_CIRCULAR_ARROW_KEY" val="POWER_USER_DIAGRAM_CIRCULAR_ARROW_VALUE_7"/>
</p:tagLst>
</file>

<file path=ppt/tags/tag792.xml><?xml version="1.0" encoding="utf-8"?>
<p:tagLst xmlns:p="http://schemas.openxmlformats.org/presentationml/2006/main">
  <p:tag name="POWER_USER_DIAGRAM_CIRCULAR_ARROW_KEY" val="POWER_USER_DIAGRAM_CIRCULAR_ARROW_VALUE_8"/>
</p:tagLst>
</file>

<file path=ppt/tags/tag793.xml><?xml version="1.0" encoding="utf-8"?>
<p:tagLst xmlns:p="http://schemas.openxmlformats.org/presentationml/2006/main">
  <p:tag name="POWER_USER_DIAGRAM_CIRCULAR_ARROW_KEY" val="POWER_USER_DIAGRAM_CIRCULAR_ARROW_VALUE_9"/>
</p:tagLst>
</file>

<file path=ppt/tags/tag794.xml><?xml version="1.0" encoding="utf-8"?>
<p:tagLst xmlns:p="http://schemas.openxmlformats.org/presentationml/2006/main">
  <p:tag name="POWER_USER_DIAGRAM_CIRCULAR_ARROW_KEY" val="POWER_USER_DIAGRAM_CIRCULAR_ARROW_VALUE_10"/>
</p:tagLst>
</file>

<file path=ppt/tags/tag795.xml><?xml version="1.0" encoding="utf-8"?>
<p:tagLst xmlns:p="http://schemas.openxmlformats.org/presentationml/2006/main">
  <p:tag name="POWER_USER_DIAGRAM_CIRCULAR_ARROW_KEY" val="POWER_USER_DIAGRAM_CIRCULAR_ARROW_VALUE_11"/>
</p:tagLst>
</file>

<file path=ppt/tags/tag796.xml><?xml version="1.0" encoding="utf-8"?>
<p:tagLst xmlns:p="http://schemas.openxmlformats.org/presentationml/2006/main">
  <p:tag name="POWER_USER_DIAGRAM_CIRCULAR_ARROW_KEY" val="POWER_USER_DIAGRAM_CIRCULAR_ARROW_VALUE_12"/>
</p:tagLst>
</file>

<file path=ppt/tags/tag797.xml><?xml version="1.0" encoding="utf-8"?>
<p:tagLst xmlns:p="http://schemas.openxmlformats.org/presentationml/2006/main">
  <p:tag name="POWER_USER_DIAGRAM_CIRCULAR_ARROW_KEY" val="POWER_USER_DIAGRAM_CIRCULAR_ARROW_VALUE_13"/>
</p:tagLst>
</file>

<file path=ppt/tags/tag798.xml><?xml version="1.0" encoding="utf-8"?>
<p:tagLst xmlns:p="http://schemas.openxmlformats.org/presentationml/2006/main">
  <p:tag name="POWER_USER_DIAGRAM_CIRCULAR_ARROW_KEY" val="POWER_USER_DIAGRAM_CIRCULAR_ARROW_VALUE_14"/>
</p:tagLst>
</file>

<file path=ppt/tags/tag799.xml><?xml version="1.0" encoding="utf-8"?>
<p:tagLst xmlns:p="http://schemas.openxmlformats.org/presentationml/2006/main">
  <p:tag name="POWER_USER_DIAGRAM_CIRCULAR_ARROW_KEY" val="POWER_USER_DIAGRAM_CIRCULAR_ARROW_VALUE_15"/>
</p:tagLst>
</file>

<file path=ppt/tags/tag8.xml><?xml version="1.0" encoding="utf-8"?>
<p:tagLst xmlns:p="http://schemas.openxmlformats.org/presentationml/2006/main">
  <p:tag name="POWER_USER_DIAGRAM_CIRCULAR_ARROW_KEY" val="POWER_USER_DIAGRAM_CIRCULAR_ARROW_VALUE_10"/>
</p:tagLst>
</file>

<file path=ppt/tags/tag80.xml><?xml version="1.0" encoding="utf-8"?>
<p:tagLst xmlns:p="http://schemas.openxmlformats.org/presentationml/2006/main">
  <p:tag name="POWER_USER_DIAGRAM_CIRCULAR_ARROW_KEY" val="POWER_USER_DIAGRAM_CIRCULAR_ARROW_VALUE_36"/>
</p:tagLst>
</file>

<file path=ppt/tags/tag800.xml><?xml version="1.0" encoding="utf-8"?>
<p:tagLst xmlns:p="http://schemas.openxmlformats.org/presentationml/2006/main">
  <p:tag name="POWER_USER_DIAGRAM_CIRCULAR_ARROW_KEY" val="POWER_USER_DIAGRAM_CIRCULAR_ARROW_VALUE_16"/>
</p:tagLst>
</file>

<file path=ppt/tags/tag801.xml><?xml version="1.0" encoding="utf-8"?>
<p:tagLst xmlns:p="http://schemas.openxmlformats.org/presentationml/2006/main">
  <p:tag name="POWER_USER_DIAGRAM_CIRCULAR_ARROW_KEY" val="POWER_USER_DIAGRAM_CIRCULAR_ARROW_VALUE_17"/>
</p:tagLst>
</file>

<file path=ppt/tags/tag802.xml><?xml version="1.0" encoding="utf-8"?>
<p:tagLst xmlns:p="http://schemas.openxmlformats.org/presentationml/2006/main">
  <p:tag name="POWER_USER_DIAGRAM_CIRCULAR_ARROW_KEY" val="POWER_USER_DIAGRAM_CIRCULAR_ARROW_VALUE_18"/>
</p:tagLst>
</file>

<file path=ppt/tags/tag803.xml><?xml version="1.0" encoding="utf-8"?>
<p:tagLst xmlns:p="http://schemas.openxmlformats.org/presentationml/2006/main">
  <p:tag name="POWER_USER_DIAGRAM_CIRCULAR_ARROW_KEY" val="POWER_USER_DIAGRAM_CIRCULAR_ARROW_VALUE_19"/>
</p:tagLst>
</file>

<file path=ppt/tags/tag804.xml><?xml version="1.0" encoding="utf-8"?>
<p:tagLst xmlns:p="http://schemas.openxmlformats.org/presentationml/2006/main">
  <p:tag name="POWER_USER_DIAGRAM_CIRCULAR_ARROW_KEY" val="POWER_USER_DIAGRAM_CIRCULAR_ARROW_VALUE_20"/>
</p:tagLst>
</file>

<file path=ppt/tags/tag805.xml><?xml version="1.0" encoding="utf-8"?>
<p:tagLst xmlns:p="http://schemas.openxmlformats.org/presentationml/2006/main">
  <p:tag name="POWER_USER_DIAGRAM_CIRCULAR_ARROW_KEY" val="POWER_USER_DIAGRAM_CIRCULAR_ARROW_VALUE_21"/>
</p:tagLst>
</file>

<file path=ppt/tags/tag806.xml><?xml version="1.0" encoding="utf-8"?>
<p:tagLst xmlns:p="http://schemas.openxmlformats.org/presentationml/2006/main">
  <p:tag name="POWER_USER_DIAGRAM_CIRCULAR_ARROW_KEY" val="POWER_USER_DIAGRAM_CIRCULAR_ARROW_VALUE_22"/>
</p:tagLst>
</file>

<file path=ppt/tags/tag807.xml><?xml version="1.0" encoding="utf-8"?>
<p:tagLst xmlns:p="http://schemas.openxmlformats.org/presentationml/2006/main">
  <p:tag name="POWER_USER_DIAGRAM_CIRCULAR_ARROW_KEY" val="POWER_USER_DIAGRAM_CIRCULAR_ARROW_VALUE_23"/>
</p:tagLst>
</file>

<file path=ppt/tags/tag808.xml><?xml version="1.0" encoding="utf-8"?>
<p:tagLst xmlns:p="http://schemas.openxmlformats.org/presentationml/2006/main">
  <p:tag name="POWER_USER_DIAGRAM_CIRCULAR_ARROW_KEY" val="POWER_USER_DIAGRAM_CIRCULAR_ARROW_VALUE_24"/>
</p:tagLst>
</file>

<file path=ppt/tags/tag809.xml><?xml version="1.0" encoding="utf-8"?>
<p:tagLst xmlns:p="http://schemas.openxmlformats.org/presentationml/2006/main">
  <p:tag name="POWER_USER_DIAGRAM_CIRCULAR_ARROW_KEY" val="POWER_USER_DIAGRAM_CIRCULAR_ARROW_VALUE_25"/>
</p:tagLst>
</file>

<file path=ppt/tags/tag81.xml><?xml version="1.0" encoding="utf-8"?>
<p:tagLst xmlns:p="http://schemas.openxmlformats.org/presentationml/2006/main">
  <p:tag name="POWER_USER_DIAGRAM_CIRCULAR_ARROW_KEY" val="POWER_USER_DIAGRAM_CIRCULAR_ARROW_VALUE_37"/>
</p:tagLst>
</file>

<file path=ppt/tags/tag810.xml><?xml version="1.0" encoding="utf-8"?>
<p:tagLst xmlns:p="http://schemas.openxmlformats.org/presentationml/2006/main">
  <p:tag name="POWER_USER_DIAGRAM_CIRCULAR_ARROW_KEY" val="POWER_USER_DIAGRAM_CIRCULAR_ARROW_VALUE_26"/>
</p:tagLst>
</file>

<file path=ppt/tags/tag811.xml><?xml version="1.0" encoding="utf-8"?>
<p:tagLst xmlns:p="http://schemas.openxmlformats.org/presentationml/2006/main">
  <p:tag name="POWER_USER_DIAGRAM_CIRCULAR_ARROW_KEY" val="POWER_USER_DIAGRAM_CIRCULAR_ARROW_VALUE_27"/>
</p:tagLst>
</file>

<file path=ppt/tags/tag812.xml><?xml version="1.0" encoding="utf-8"?>
<p:tagLst xmlns:p="http://schemas.openxmlformats.org/presentationml/2006/main">
  <p:tag name="POWER_USER_DIAGRAM_CIRCULAR_ARROW_KEY" val="POWER_USER_DIAGRAM_CIRCULAR_ARROW_VALUE_28"/>
</p:tagLst>
</file>

<file path=ppt/tags/tag813.xml><?xml version="1.0" encoding="utf-8"?>
<p:tagLst xmlns:p="http://schemas.openxmlformats.org/presentationml/2006/main">
  <p:tag name="POWER_USER_DIAGRAM_CIRCULAR_ARROW_KEY" val="POWER_USER_DIAGRAM_CIRCULAR_ARROW_VALUE_29"/>
</p:tagLst>
</file>

<file path=ppt/tags/tag814.xml><?xml version="1.0" encoding="utf-8"?>
<p:tagLst xmlns:p="http://schemas.openxmlformats.org/presentationml/2006/main">
  <p:tag name="POWER_USER_DIAGRAM_CIRCULAR_ARROW_KEY" val="POWER_USER_DIAGRAM_CIRCULAR_ARROW_VALUE_30"/>
</p:tagLst>
</file>

<file path=ppt/tags/tag815.xml><?xml version="1.0" encoding="utf-8"?>
<p:tagLst xmlns:p="http://schemas.openxmlformats.org/presentationml/2006/main">
  <p:tag name="POWER_USER_DIAGRAM_CIRCULAR_ARROW_KEY" val="POWER_USER_DIAGRAM_CIRCULAR_ARROW_VALUE_31"/>
</p:tagLst>
</file>

<file path=ppt/tags/tag816.xml><?xml version="1.0" encoding="utf-8"?>
<p:tagLst xmlns:p="http://schemas.openxmlformats.org/presentationml/2006/main">
  <p:tag name="POWER_USER_DIAGRAM_CIRCULAR_ARROW_KEY" val="POWER_USER_DIAGRAM_CIRCULAR_ARROW_VALUE_32"/>
</p:tagLst>
</file>

<file path=ppt/tags/tag817.xml><?xml version="1.0" encoding="utf-8"?>
<p:tagLst xmlns:p="http://schemas.openxmlformats.org/presentationml/2006/main">
  <p:tag name="POWER_USER_DIAGRAM_CIRCULAR_ARROW_KEY" val="POWER_USER_DIAGRAM_CIRCULAR_ARROW_VALUE_33"/>
</p:tagLst>
</file>

<file path=ppt/tags/tag818.xml><?xml version="1.0" encoding="utf-8"?>
<p:tagLst xmlns:p="http://schemas.openxmlformats.org/presentationml/2006/main">
  <p:tag name="POWER_USER_DIAGRAM_CIRCULAR_ARROW_KEY" val="POWER_USER_DIAGRAM_CIRCULAR_ARROW_VALUE_34"/>
</p:tagLst>
</file>

<file path=ppt/tags/tag819.xml><?xml version="1.0" encoding="utf-8"?>
<p:tagLst xmlns:p="http://schemas.openxmlformats.org/presentationml/2006/main">
  <p:tag name="POWER_USER_DIAGRAM_CIRCULAR_ARROW_KEY" val="POWER_USER_DIAGRAM_CIRCULAR_ARROW_VALUE_35"/>
</p:tagLst>
</file>

<file path=ppt/tags/tag82.xml><?xml version="1.0" encoding="utf-8"?>
<p:tagLst xmlns:p="http://schemas.openxmlformats.org/presentationml/2006/main">
  <p:tag name="POWER_USER_DIAGRAM_CIRCULAR_ARROW_KEY" val="POWER_USER_DIAGRAM_CIRCULAR_ARROW_VALUE_38"/>
</p:tagLst>
</file>

<file path=ppt/tags/tag820.xml><?xml version="1.0" encoding="utf-8"?>
<p:tagLst xmlns:p="http://schemas.openxmlformats.org/presentationml/2006/main">
  <p:tag name="POWER_USER_DIAGRAM_CIRCULAR_ARROW_KEY" val="POWER_USER_DIAGRAM_CIRCULAR_ARROW_VALUE_36"/>
</p:tagLst>
</file>

<file path=ppt/tags/tag821.xml><?xml version="1.0" encoding="utf-8"?>
<p:tagLst xmlns:p="http://schemas.openxmlformats.org/presentationml/2006/main">
  <p:tag name="POWER_USER_DIAGRAM_CIRCULAR_ARROW_KEY" val="POWER_USER_DIAGRAM_CIRCULAR_ARROW_VALUE_37"/>
</p:tagLst>
</file>

<file path=ppt/tags/tag822.xml><?xml version="1.0" encoding="utf-8"?>
<p:tagLst xmlns:p="http://schemas.openxmlformats.org/presentationml/2006/main">
  <p:tag name="POWER_USER_DIAGRAM_CIRCULAR_ARROW_KEY" val="POWER_USER_DIAGRAM_CIRCULAR_ARROW_VALUE_38"/>
</p:tagLst>
</file>

<file path=ppt/tags/tag823.xml><?xml version="1.0" encoding="utf-8"?>
<p:tagLst xmlns:p="http://schemas.openxmlformats.org/presentationml/2006/main">
  <p:tag name="POWER_USER_DIAGRAM_CIRCULAR_ARROW_KEY" val="POWER_USER_DIAGRAM_CIRCULAR_ARROW_VALUE_39"/>
</p:tagLst>
</file>

<file path=ppt/tags/tag824.xml><?xml version="1.0" encoding="utf-8"?>
<p:tagLst xmlns:p="http://schemas.openxmlformats.org/presentationml/2006/main">
  <p:tag name="POWER_USER_DIAGRAM_CIRCULAR_ARROW_KEY" val="POWER_USER_DIAGRAM_CIRCULAR_ARROW_VALUE_40"/>
</p:tagLst>
</file>

<file path=ppt/tags/tag825.xml><?xml version="1.0" encoding="utf-8"?>
<p:tagLst xmlns:p="http://schemas.openxmlformats.org/presentationml/2006/main">
  <p:tag name="POWER_USER_DIAGRAM_CIRCULAR_ARROW_KEY" val="POWER_USER_DIAGRAM_CIRCULAR_ARROW_VALUE_41"/>
</p:tagLst>
</file>

<file path=ppt/tags/tag826.xml><?xml version="1.0" encoding="utf-8"?>
<p:tagLst xmlns:p="http://schemas.openxmlformats.org/presentationml/2006/main">
  <p:tag name="POWER_USER_DIAGRAM_CIRCULAR_ARROW_KEY" val="POWER_USER_DIAGRAM_CIRCULAR_ARROW_VALUE_42"/>
</p:tagLst>
</file>

<file path=ppt/tags/tag827.xml><?xml version="1.0" encoding="utf-8"?>
<p:tagLst xmlns:p="http://schemas.openxmlformats.org/presentationml/2006/main">
  <p:tag name="POWER_USER_DIAGRAM_CIRCULAR_ARROW_KEY" val="POWER_USER_DIAGRAM_CIRCULAR_ARROW_VALUE_43"/>
</p:tagLst>
</file>

<file path=ppt/tags/tag828.xml><?xml version="1.0" encoding="utf-8"?>
<p:tagLst xmlns:p="http://schemas.openxmlformats.org/presentationml/2006/main">
  <p:tag name="POWER_USER_DIAGRAM_CIRCULAR_ARROW_KEY" val="POWER_USER_DIAGRAM_CIRCULAR_ARROW_VALUE_44"/>
</p:tagLst>
</file>

<file path=ppt/tags/tag829.xml><?xml version="1.0" encoding="utf-8"?>
<p:tagLst xmlns:p="http://schemas.openxmlformats.org/presentationml/2006/main">
  <p:tag name="POWER_USER_DIAGRAM_CIRCULAR_ARROW_KEY" val="POWER_USER_DIAGRAM_CIRCULAR_ARROW_VALUE_45"/>
</p:tagLst>
</file>

<file path=ppt/tags/tag83.xml><?xml version="1.0" encoding="utf-8"?>
<p:tagLst xmlns:p="http://schemas.openxmlformats.org/presentationml/2006/main">
  <p:tag name="POWER_USER_DIAGRAM_CIRCULAR_ARROW_KEY" val="POWER_USER_DIAGRAM_CIRCULAR_ARROW_VALUE_39"/>
</p:tagLst>
</file>

<file path=ppt/tags/tag830.xml><?xml version="1.0" encoding="utf-8"?>
<p:tagLst xmlns:p="http://schemas.openxmlformats.org/presentationml/2006/main">
  <p:tag name="POWER_USER_DIAGRAM_CIRCULAR_ARROW_KEY" val="POWER_USER_DIAGRAM_CIRCULAR_ARROW_VALUE_46"/>
</p:tagLst>
</file>

<file path=ppt/tags/tag831.xml><?xml version="1.0" encoding="utf-8"?>
<p:tagLst xmlns:p="http://schemas.openxmlformats.org/presentationml/2006/main">
  <p:tag name="POWER_USER_DIAGRAM_CIRCULAR_ARROW_KEY" val="POWER_USER_DIAGRAM_CIRCULAR_ARROW_VALUE_47"/>
</p:tagLst>
</file>

<file path=ppt/tags/tag832.xml><?xml version="1.0" encoding="utf-8"?>
<p:tagLst xmlns:p="http://schemas.openxmlformats.org/presentationml/2006/main">
  <p:tag name="POWER_USER_DIAGRAM_CIRCULAR_ARROW_KEY" val="POWER_USER_DIAGRAM_CIRCULAR_ARROW_VALUE_48"/>
</p:tagLst>
</file>

<file path=ppt/tags/tag833.xml><?xml version="1.0" encoding="utf-8"?>
<p:tagLst xmlns:p="http://schemas.openxmlformats.org/presentationml/2006/main">
  <p:tag name="POWER_USER_DIAGRAM_CIRCULAR_ARROW_KEY" val="POWER_USER_DIAGRAM_CIRCULAR_ARROW_VALUE_49"/>
</p:tagLst>
</file>

<file path=ppt/tags/tag834.xml><?xml version="1.0" encoding="utf-8"?>
<p:tagLst xmlns:p="http://schemas.openxmlformats.org/presentationml/2006/main">
  <p:tag name="POWER_USER_DIAGRAM_CIRCULAR_ARROW_KEY" val="POWER_USER_DIAGRAM_CIRCULAR_ARROW_VALUE_50"/>
</p:tagLst>
</file>

<file path=ppt/tags/tag835.xml><?xml version="1.0" encoding="utf-8"?>
<p:tagLst xmlns:p="http://schemas.openxmlformats.org/presentationml/2006/main">
  <p:tag name="POWER_USER_DIAGRAM_CIRCULAR_ARROW_KEY" val="POWER_USER_DIAGRAM_CIRCULAR_ARROW_VALUE_5"/>
</p:tagLst>
</file>

<file path=ppt/tags/tag836.xml><?xml version="1.0" encoding="utf-8"?>
<p:tagLst xmlns:p="http://schemas.openxmlformats.org/presentationml/2006/main">
  <p:tag name="POWER_USER_DIAGRAM_CIRCULAR_ARROW_KEY" val="POWER_USER_DIAGRAM_CIRCULAR_ARROW_VALUE_6"/>
</p:tagLst>
</file>

<file path=ppt/tags/tag837.xml><?xml version="1.0" encoding="utf-8"?>
<p:tagLst xmlns:p="http://schemas.openxmlformats.org/presentationml/2006/main">
  <p:tag name="POWER_USER_DIAGRAM_CIRCULAR_ARROW_KEY" val="POWER_USER_DIAGRAM_CIRCULAR_ARROW_VALUE_7"/>
</p:tagLst>
</file>

<file path=ppt/tags/tag838.xml><?xml version="1.0" encoding="utf-8"?>
<p:tagLst xmlns:p="http://schemas.openxmlformats.org/presentationml/2006/main">
  <p:tag name="POWER_USER_DIAGRAM_CIRCULAR_ARROW_KEY" val="POWER_USER_DIAGRAM_CIRCULAR_ARROW_VALUE_8"/>
</p:tagLst>
</file>

<file path=ppt/tags/tag839.xml><?xml version="1.0" encoding="utf-8"?>
<p:tagLst xmlns:p="http://schemas.openxmlformats.org/presentationml/2006/main">
  <p:tag name="POWER_USER_DIAGRAM_CIRCULAR_ARROW_KEY" val="POWER_USER_DIAGRAM_CIRCULAR_ARROW_VALUE_9"/>
</p:tagLst>
</file>

<file path=ppt/tags/tag84.xml><?xml version="1.0" encoding="utf-8"?>
<p:tagLst xmlns:p="http://schemas.openxmlformats.org/presentationml/2006/main">
  <p:tag name="POWER_USER_DIAGRAM_CIRCULAR_ARROW_KEY" val="POWER_USER_DIAGRAM_CIRCULAR_ARROW_VALUE_40"/>
</p:tagLst>
</file>

<file path=ppt/tags/tag840.xml><?xml version="1.0" encoding="utf-8"?>
<p:tagLst xmlns:p="http://schemas.openxmlformats.org/presentationml/2006/main">
  <p:tag name="POWER_USER_DIAGRAM_CIRCULAR_ARROW_KEY" val="POWER_USER_DIAGRAM_CIRCULAR_ARROW_VALUE_10"/>
</p:tagLst>
</file>

<file path=ppt/tags/tag841.xml><?xml version="1.0" encoding="utf-8"?>
<p:tagLst xmlns:p="http://schemas.openxmlformats.org/presentationml/2006/main">
  <p:tag name="POWER_USER_DIAGRAM_CIRCULAR_ARROW_KEY" val="POWER_USER_DIAGRAM_CIRCULAR_ARROW_VALUE_11"/>
</p:tagLst>
</file>

<file path=ppt/tags/tag842.xml><?xml version="1.0" encoding="utf-8"?>
<p:tagLst xmlns:p="http://schemas.openxmlformats.org/presentationml/2006/main">
  <p:tag name="POWER_USER_DIAGRAM_CIRCULAR_ARROW_KEY" val="POWER_USER_DIAGRAM_CIRCULAR_ARROW_VALUE_12"/>
</p:tagLst>
</file>

<file path=ppt/tags/tag843.xml><?xml version="1.0" encoding="utf-8"?>
<p:tagLst xmlns:p="http://schemas.openxmlformats.org/presentationml/2006/main">
  <p:tag name="POWER_USER_DIAGRAM_CIRCULAR_ARROW_KEY" val="POWER_USER_DIAGRAM_CIRCULAR_ARROW_VALUE_13"/>
</p:tagLst>
</file>

<file path=ppt/tags/tag844.xml><?xml version="1.0" encoding="utf-8"?>
<p:tagLst xmlns:p="http://schemas.openxmlformats.org/presentationml/2006/main">
  <p:tag name="POWER_USER_DIAGRAM_CIRCULAR_ARROW_KEY" val="POWER_USER_DIAGRAM_CIRCULAR_ARROW_VALUE_14"/>
</p:tagLst>
</file>

<file path=ppt/tags/tag845.xml><?xml version="1.0" encoding="utf-8"?>
<p:tagLst xmlns:p="http://schemas.openxmlformats.org/presentationml/2006/main">
  <p:tag name="POWER_USER_DIAGRAM_CIRCULAR_ARROW_KEY" val="POWER_USER_DIAGRAM_CIRCULAR_ARROW_VALUE_15"/>
</p:tagLst>
</file>

<file path=ppt/tags/tag846.xml><?xml version="1.0" encoding="utf-8"?>
<p:tagLst xmlns:p="http://schemas.openxmlformats.org/presentationml/2006/main">
  <p:tag name="POWER_USER_DIAGRAM_CIRCULAR_ARROW_KEY" val="POWER_USER_DIAGRAM_CIRCULAR_ARROW_VALUE_16"/>
</p:tagLst>
</file>

<file path=ppt/tags/tag847.xml><?xml version="1.0" encoding="utf-8"?>
<p:tagLst xmlns:p="http://schemas.openxmlformats.org/presentationml/2006/main">
  <p:tag name="POWER_USER_DIAGRAM_CIRCULAR_ARROW_KEY" val="POWER_USER_DIAGRAM_CIRCULAR_ARROW_VALUE_17"/>
</p:tagLst>
</file>

<file path=ppt/tags/tag848.xml><?xml version="1.0" encoding="utf-8"?>
<p:tagLst xmlns:p="http://schemas.openxmlformats.org/presentationml/2006/main">
  <p:tag name="POWER_USER_DIAGRAM_CIRCULAR_ARROW_KEY" val="POWER_USER_DIAGRAM_CIRCULAR_ARROW_VALUE_18"/>
</p:tagLst>
</file>

<file path=ppt/tags/tag849.xml><?xml version="1.0" encoding="utf-8"?>
<p:tagLst xmlns:p="http://schemas.openxmlformats.org/presentationml/2006/main">
  <p:tag name="POWER_USER_DIAGRAM_CIRCULAR_ARROW_KEY" val="POWER_USER_DIAGRAM_CIRCULAR_ARROW_VALUE_19"/>
</p:tagLst>
</file>

<file path=ppt/tags/tag85.xml><?xml version="1.0" encoding="utf-8"?>
<p:tagLst xmlns:p="http://schemas.openxmlformats.org/presentationml/2006/main">
  <p:tag name="POWER_USER_DIAGRAM_CIRCULAR_ARROW_KEY" val="POWER_USER_DIAGRAM_CIRCULAR_ARROW_VALUE_41"/>
</p:tagLst>
</file>

<file path=ppt/tags/tag850.xml><?xml version="1.0" encoding="utf-8"?>
<p:tagLst xmlns:p="http://schemas.openxmlformats.org/presentationml/2006/main">
  <p:tag name="POWER_USER_DIAGRAM_CIRCULAR_ARROW_KEY" val="POWER_USER_DIAGRAM_CIRCULAR_ARROW_VALUE_20"/>
</p:tagLst>
</file>

<file path=ppt/tags/tag851.xml><?xml version="1.0" encoding="utf-8"?>
<p:tagLst xmlns:p="http://schemas.openxmlformats.org/presentationml/2006/main">
  <p:tag name="POWER_USER_DIAGRAM_CIRCULAR_ARROW_KEY" val="POWER_USER_DIAGRAM_CIRCULAR_ARROW_VALUE_21"/>
</p:tagLst>
</file>

<file path=ppt/tags/tag852.xml><?xml version="1.0" encoding="utf-8"?>
<p:tagLst xmlns:p="http://schemas.openxmlformats.org/presentationml/2006/main">
  <p:tag name="POWER_USER_DIAGRAM_CIRCULAR_ARROW_KEY" val="POWER_USER_DIAGRAM_CIRCULAR_ARROW_VALUE_22"/>
</p:tagLst>
</file>

<file path=ppt/tags/tag853.xml><?xml version="1.0" encoding="utf-8"?>
<p:tagLst xmlns:p="http://schemas.openxmlformats.org/presentationml/2006/main">
  <p:tag name="POWER_USER_DIAGRAM_CIRCULAR_ARROW_KEY" val="POWER_USER_DIAGRAM_CIRCULAR_ARROW_VALUE_23"/>
</p:tagLst>
</file>

<file path=ppt/tags/tag854.xml><?xml version="1.0" encoding="utf-8"?>
<p:tagLst xmlns:p="http://schemas.openxmlformats.org/presentationml/2006/main">
  <p:tag name="POWER_USER_DIAGRAM_CIRCULAR_ARROW_KEY" val="POWER_USER_DIAGRAM_CIRCULAR_ARROW_VALUE_24"/>
</p:tagLst>
</file>

<file path=ppt/tags/tag855.xml><?xml version="1.0" encoding="utf-8"?>
<p:tagLst xmlns:p="http://schemas.openxmlformats.org/presentationml/2006/main">
  <p:tag name="POWER_USER_DIAGRAM_CIRCULAR_ARROW_KEY" val="POWER_USER_DIAGRAM_CIRCULAR_ARROW_VALUE_25"/>
</p:tagLst>
</file>

<file path=ppt/tags/tag856.xml><?xml version="1.0" encoding="utf-8"?>
<p:tagLst xmlns:p="http://schemas.openxmlformats.org/presentationml/2006/main">
  <p:tag name="POWER_USER_DIAGRAM_CIRCULAR_ARROW_KEY" val="POWER_USER_DIAGRAM_CIRCULAR_ARROW_VALUE_26"/>
</p:tagLst>
</file>

<file path=ppt/tags/tag857.xml><?xml version="1.0" encoding="utf-8"?>
<p:tagLst xmlns:p="http://schemas.openxmlformats.org/presentationml/2006/main">
  <p:tag name="POWER_USER_DIAGRAM_CIRCULAR_ARROW_KEY" val="POWER_USER_DIAGRAM_CIRCULAR_ARROW_VALUE_27"/>
</p:tagLst>
</file>

<file path=ppt/tags/tag858.xml><?xml version="1.0" encoding="utf-8"?>
<p:tagLst xmlns:p="http://schemas.openxmlformats.org/presentationml/2006/main">
  <p:tag name="POWER_USER_DIAGRAM_CIRCULAR_ARROW_KEY" val="POWER_USER_DIAGRAM_CIRCULAR_ARROW_VALUE_28"/>
</p:tagLst>
</file>

<file path=ppt/tags/tag859.xml><?xml version="1.0" encoding="utf-8"?>
<p:tagLst xmlns:p="http://schemas.openxmlformats.org/presentationml/2006/main">
  <p:tag name="POWER_USER_DIAGRAM_CIRCULAR_ARROW_KEY" val="POWER_USER_DIAGRAM_CIRCULAR_ARROW_VALUE_29"/>
</p:tagLst>
</file>

<file path=ppt/tags/tag86.xml><?xml version="1.0" encoding="utf-8"?>
<p:tagLst xmlns:p="http://schemas.openxmlformats.org/presentationml/2006/main">
  <p:tag name="POWER_USER_DIAGRAM_CIRCULAR_ARROW_KEY" val="POWER_USER_DIAGRAM_CIRCULAR_ARROW_VALUE_42"/>
</p:tagLst>
</file>

<file path=ppt/tags/tag860.xml><?xml version="1.0" encoding="utf-8"?>
<p:tagLst xmlns:p="http://schemas.openxmlformats.org/presentationml/2006/main">
  <p:tag name="POWER_USER_DIAGRAM_CIRCULAR_ARROW_KEY" val="POWER_USER_DIAGRAM_CIRCULAR_ARROW_VALUE_30"/>
</p:tagLst>
</file>

<file path=ppt/tags/tag861.xml><?xml version="1.0" encoding="utf-8"?>
<p:tagLst xmlns:p="http://schemas.openxmlformats.org/presentationml/2006/main">
  <p:tag name="POWER_USER_DIAGRAM_CIRCULAR_ARROW_KEY" val="POWER_USER_DIAGRAM_CIRCULAR_ARROW_VALUE_31"/>
</p:tagLst>
</file>

<file path=ppt/tags/tag862.xml><?xml version="1.0" encoding="utf-8"?>
<p:tagLst xmlns:p="http://schemas.openxmlformats.org/presentationml/2006/main">
  <p:tag name="POWER_USER_DIAGRAM_CIRCULAR_ARROW_KEY" val="POWER_USER_DIAGRAM_CIRCULAR_ARROW_VALUE_32"/>
</p:tagLst>
</file>

<file path=ppt/tags/tag863.xml><?xml version="1.0" encoding="utf-8"?>
<p:tagLst xmlns:p="http://schemas.openxmlformats.org/presentationml/2006/main">
  <p:tag name="POWER_USER_DIAGRAM_CIRCULAR_ARROW_KEY" val="POWER_USER_DIAGRAM_CIRCULAR_ARROW_VALUE_33"/>
</p:tagLst>
</file>

<file path=ppt/tags/tag864.xml><?xml version="1.0" encoding="utf-8"?>
<p:tagLst xmlns:p="http://schemas.openxmlformats.org/presentationml/2006/main">
  <p:tag name="POWER_USER_DIAGRAM_CIRCULAR_ARROW_KEY" val="POWER_USER_DIAGRAM_CIRCULAR_ARROW_VALUE_34"/>
</p:tagLst>
</file>

<file path=ppt/tags/tag865.xml><?xml version="1.0" encoding="utf-8"?>
<p:tagLst xmlns:p="http://schemas.openxmlformats.org/presentationml/2006/main">
  <p:tag name="POWER_USER_DIAGRAM_CIRCULAR_ARROW_KEY" val="POWER_USER_DIAGRAM_CIRCULAR_ARROW_VALUE_35"/>
</p:tagLst>
</file>

<file path=ppt/tags/tag866.xml><?xml version="1.0" encoding="utf-8"?>
<p:tagLst xmlns:p="http://schemas.openxmlformats.org/presentationml/2006/main">
  <p:tag name="POWER_USER_DIAGRAM_CIRCULAR_ARROW_KEY" val="POWER_USER_DIAGRAM_CIRCULAR_ARROW_VALUE_36"/>
</p:tagLst>
</file>

<file path=ppt/tags/tag867.xml><?xml version="1.0" encoding="utf-8"?>
<p:tagLst xmlns:p="http://schemas.openxmlformats.org/presentationml/2006/main">
  <p:tag name="POWER_USER_DIAGRAM_CIRCULAR_ARROW_KEY" val="POWER_USER_DIAGRAM_CIRCULAR_ARROW_VALUE_37"/>
</p:tagLst>
</file>

<file path=ppt/tags/tag868.xml><?xml version="1.0" encoding="utf-8"?>
<p:tagLst xmlns:p="http://schemas.openxmlformats.org/presentationml/2006/main">
  <p:tag name="POWER_USER_DIAGRAM_CIRCULAR_ARROW_KEY" val="POWER_USER_DIAGRAM_CIRCULAR_ARROW_VALUE_38"/>
</p:tagLst>
</file>

<file path=ppt/tags/tag869.xml><?xml version="1.0" encoding="utf-8"?>
<p:tagLst xmlns:p="http://schemas.openxmlformats.org/presentationml/2006/main">
  <p:tag name="POWER_USER_DIAGRAM_CIRCULAR_ARROW_KEY" val="POWER_USER_DIAGRAM_CIRCULAR_ARROW_VALUE_39"/>
</p:tagLst>
</file>

<file path=ppt/tags/tag87.xml><?xml version="1.0" encoding="utf-8"?>
<p:tagLst xmlns:p="http://schemas.openxmlformats.org/presentationml/2006/main">
  <p:tag name="POWER_USER_DIAGRAM_CIRCULAR_ARROW_KEY" val="POWER_USER_DIAGRAM_CIRCULAR_ARROW_VALUE_43"/>
</p:tagLst>
</file>

<file path=ppt/tags/tag870.xml><?xml version="1.0" encoding="utf-8"?>
<p:tagLst xmlns:p="http://schemas.openxmlformats.org/presentationml/2006/main">
  <p:tag name="POWER_USER_DIAGRAM_CIRCULAR_ARROW_KEY" val="POWER_USER_DIAGRAM_CIRCULAR_ARROW_VALUE_40"/>
</p:tagLst>
</file>

<file path=ppt/tags/tag871.xml><?xml version="1.0" encoding="utf-8"?>
<p:tagLst xmlns:p="http://schemas.openxmlformats.org/presentationml/2006/main">
  <p:tag name="POWER_USER_DIAGRAM_CIRCULAR_ARROW_KEY" val="POWER_USER_DIAGRAM_CIRCULAR_ARROW_VALUE_41"/>
</p:tagLst>
</file>

<file path=ppt/tags/tag872.xml><?xml version="1.0" encoding="utf-8"?>
<p:tagLst xmlns:p="http://schemas.openxmlformats.org/presentationml/2006/main">
  <p:tag name="POWER_USER_DIAGRAM_CIRCULAR_ARROW_KEY" val="POWER_USER_DIAGRAM_CIRCULAR_ARROW_VALUE_42"/>
</p:tagLst>
</file>

<file path=ppt/tags/tag873.xml><?xml version="1.0" encoding="utf-8"?>
<p:tagLst xmlns:p="http://schemas.openxmlformats.org/presentationml/2006/main">
  <p:tag name="POWER_USER_DIAGRAM_CIRCULAR_ARROW_KEY" val="POWER_USER_DIAGRAM_CIRCULAR_ARROW_VALUE_43"/>
</p:tagLst>
</file>

<file path=ppt/tags/tag874.xml><?xml version="1.0" encoding="utf-8"?>
<p:tagLst xmlns:p="http://schemas.openxmlformats.org/presentationml/2006/main">
  <p:tag name="POWER_USER_DIAGRAM_CIRCULAR_ARROW_KEY" val="POWER_USER_DIAGRAM_CIRCULAR_ARROW_VALUE_44"/>
</p:tagLst>
</file>

<file path=ppt/tags/tag875.xml><?xml version="1.0" encoding="utf-8"?>
<p:tagLst xmlns:p="http://schemas.openxmlformats.org/presentationml/2006/main">
  <p:tag name="POWER_USER_DIAGRAM_CIRCULAR_ARROW_KEY" val="POWER_USER_DIAGRAM_CIRCULAR_ARROW_VALUE_45"/>
</p:tagLst>
</file>

<file path=ppt/tags/tag876.xml><?xml version="1.0" encoding="utf-8"?>
<p:tagLst xmlns:p="http://schemas.openxmlformats.org/presentationml/2006/main">
  <p:tag name="POWER_USER_DIAGRAM_CIRCULAR_ARROW_KEY" val="POWER_USER_DIAGRAM_CIRCULAR_ARROW_VALUE_46"/>
</p:tagLst>
</file>

<file path=ppt/tags/tag877.xml><?xml version="1.0" encoding="utf-8"?>
<p:tagLst xmlns:p="http://schemas.openxmlformats.org/presentationml/2006/main">
  <p:tag name="POWER_USER_DIAGRAM_CIRCULAR_ARROW_KEY" val="POWER_USER_DIAGRAM_CIRCULAR_ARROW_VALUE_47"/>
</p:tagLst>
</file>

<file path=ppt/tags/tag878.xml><?xml version="1.0" encoding="utf-8"?>
<p:tagLst xmlns:p="http://schemas.openxmlformats.org/presentationml/2006/main">
  <p:tag name="POWER_USER_DIAGRAM_CIRCULAR_ARROW_KEY" val="POWER_USER_DIAGRAM_CIRCULAR_ARROW_VALUE_48"/>
</p:tagLst>
</file>

<file path=ppt/tags/tag879.xml><?xml version="1.0" encoding="utf-8"?>
<p:tagLst xmlns:p="http://schemas.openxmlformats.org/presentationml/2006/main">
  <p:tag name="POWER_USER_DIAGRAM_CIRCULAR_ARROW_KEY" val="POWER_USER_DIAGRAM_CIRCULAR_ARROW_VALUE_49"/>
</p:tagLst>
</file>

<file path=ppt/tags/tag88.xml><?xml version="1.0" encoding="utf-8"?>
<p:tagLst xmlns:p="http://schemas.openxmlformats.org/presentationml/2006/main">
  <p:tag name="POWER_USER_DIAGRAM_CIRCULAR_ARROW_KEY" val="POWER_USER_DIAGRAM_CIRCULAR_ARROW_VALUE_44"/>
</p:tagLst>
</file>

<file path=ppt/tags/tag880.xml><?xml version="1.0" encoding="utf-8"?>
<p:tagLst xmlns:p="http://schemas.openxmlformats.org/presentationml/2006/main">
  <p:tag name="POWER_USER_DIAGRAM_CIRCULAR_ARROW_KEY" val="POWER_USER_DIAGRAM_CIRCULAR_ARROW_VALUE_50"/>
</p:tagLst>
</file>

<file path=ppt/tags/tag881.xml><?xml version="1.0" encoding="utf-8"?>
<p:tagLst xmlns:p="http://schemas.openxmlformats.org/presentationml/2006/main">
  <p:tag name="POWER_USER_DIAGRAM_CIRCULAR_ARROW_KEY" val="POWER_USER_DIAGRAM_CIRCULAR_ARROW_VALUE_5"/>
</p:tagLst>
</file>

<file path=ppt/tags/tag882.xml><?xml version="1.0" encoding="utf-8"?>
<p:tagLst xmlns:p="http://schemas.openxmlformats.org/presentationml/2006/main">
  <p:tag name="POWER_USER_DIAGRAM_CIRCULAR_ARROW_KEY" val="POWER_USER_DIAGRAM_CIRCULAR_ARROW_VALUE_6"/>
</p:tagLst>
</file>

<file path=ppt/tags/tag883.xml><?xml version="1.0" encoding="utf-8"?>
<p:tagLst xmlns:p="http://schemas.openxmlformats.org/presentationml/2006/main">
  <p:tag name="POWER_USER_DIAGRAM_CIRCULAR_ARROW_KEY" val="POWER_USER_DIAGRAM_CIRCULAR_ARROW_VALUE_7"/>
</p:tagLst>
</file>

<file path=ppt/tags/tag884.xml><?xml version="1.0" encoding="utf-8"?>
<p:tagLst xmlns:p="http://schemas.openxmlformats.org/presentationml/2006/main">
  <p:tag name="POWER_USER_DIAGRAM_CIRCULAR_ARROW_KEY" val="POWER_USER_DIAGRAM_CIRCULAR_ARROW_VALUE_8"/>
</p:tagLst>
</file>

<file path=ppt/tags/tag885.xml><?xml version="1.0" encoding="utf-8"?>
<p:tagLst xmlns:p="http://schemas.openxmlformats.org/presentationml/2006/main">
  <p:tag name="POWER_USER_DIAGRAM_CIRCULAR_ARROW_KEY" val="POWER_USER_DIAGRAM_CIRCULAR_ARROW_VALUE_9"/>
</p:tagLst>
</file>

<file path=ppt/tags/tag886.xml><?xml version="1.0" encoding="utf-8"?>
<p:tagLst xmlns:p="http://schemas.openxmlformats.org/presentationml/2006/main">
  <p:tag name="POWER_USER_DIAGRAM_CIRCULAR_ARROW_KEY" val="POWER_USER_DIAGRAM_CIRCULAR_ARROW_VALUE_10"/>
</p:tagLst>
</file>

<file path=ppt/tags/tag887.xml><?xml version="1.0" encoding="utf-8"?>
<p:tagLst xmlns:p="http://schemas.openxmlformats.org/presentationml/2006/main">
  <p:tag name="POWER_USER_DIAGRAM_CIRCULAR_ARROW_KEY" val="POWER_USER_DIAGRAM_CIRCULAR_ARROW_VALUE_11"/>
</p:tagLst>
</file>

<file path=ppt/tags/tag888.xml><?xml version="1.0" encoding="utf-8"?>
<p:tagLst xmlns:p="http://schemas.openxmlformats.org/presentationml/2006/main">
  <p:tag name="POWER_USER_DIAGRAM_CIRCULAR_ARROW_KEY" val="POWER_USER_DIAGRAM_CIRCULAR_ARROW_VALUE_12"/>
</p:tagLst>
</file>

<file path=ppt/tags/tag889.xml><?xml version="1.0" encoding="utf-8"?>
<p:tagLst xmlns:p="http://schemas.openxmlformats.org/presentationml/2006/main">
  <p:tag name="POWER_USER_DIAGRAM_CIRCULAR_ARROW_KEY" val="POWER_USER_DIAGRAM_CIRCULAR_ARROW_VALUE_13"/>
</p:tagLst>
</file>

<file path=ppt/tags/tag89.xml><?xml version="1.0" encoding="utf-8"?>
<p:tagLst xmlns:p="http://schemas.openxmlformats.org/presentationml/2006/main">
  <p:tag name="POWER_USER_DIAGRAM_CIRCULAR_ARROW_KEY" val="POWER_USER_DIAGRAM_CIRCULAR_ARROW_VALUE_45"/>
</p:tagLst>
</file>

<file path=ppt/tags/tag890.xml><?xml version="1.0" encoding="utf-8"?>
<p:tagLst xmlns:p="http://schemas.openxmlformats.org/presentationml/2006/main">
  <p:tag name="POWER_USER_DIAGRAM_CIRCULAR_ARROW_KEY" val="POWER_USER_DIAGRAM_CIRCULAR_ARROW_VALUE_14"/>
</p:tagLst>
</file>

<file path=ppt/tags/tag891.xml><?xml version="1.0" encoding="utf-8"?>
<p:tagLst xmlns:p="http://schemas.openxmlformats.org/presentationml/2006/main">
  <p:tag name="POWER_USER_DIAGRAM_CIRCULAR_ARROW_KEY" val="POWER_USER_DIAGRAM_CIRCULAR_ARROW_VALUE_15"/>
</p:tagLst>
</file>

<file path=ppt/tags/tag892.xml><?xml version="1.0" encoding="utf-8"?>
<p:tagLst xmlns:p="http://schemas.openxmlformats.org/presentationml/2006/main">
  <p:tag name="POWER_USER_DIAGRAM_CIRCULAR_ARROW_KEY" val="POWER_USER_DIAGRAM_CIRCULAR_ARROW_VALUE_16"/>
</p:tagLst>
</file>

<file path=ppt/tags/tag893.xml><?xml version="1.0" encoding="utf-8"?>
<p:tagLst xmlns:p="http://schemas.openxmlformats.org/presentationml/2006/main">
  <p:tag name="POWER_USER_DIAGRAM_CIRCULAR_ARROW_KEY" val="POWER_USER_DIAGRAM_CIRCULAR_ARROW_VALUE_17"/>
</p:tagLst>
</file>

<file path=ppt/tags/tag894.xml><?xml version="1.0" encoding="utf-8"?>
<p:tagLst xmlns:p="http://schemas.openxmlformats.org/presentationml/2006/main">
  <p:tag name="POWER_USER_DIAGRAM_CIRCULAR_ARROW_KEY" val="POWER_USER_DIAGRAM_CIRCULAR_ARROW_VALUE_18"/>
</p:tagLst>
</file>

<file path=ppt/tags/tag895.xml><?xml version="1.0" encoding="utf-8"?>
<p:tagLst xmlns:p="http://schemas.openxmlformats.org/presentationml/2006/main">
  <p:tag name="POWER_USER_DIAGRAM_CIRCULAR_ARROW_KEY" val="POWER_USER_DIAGRAM_CIRCULAR_ARROW_VALUE_19"/>
</p:tagLst>
</file>

<file path=ppt/tags/tag896.xml><?xml version="1.0" encoding="utf-8"?>
<p:tagLst xmlns:p="http://schemas.openxmlformats.org/presentationml/2006/main">
  <p:tag name="POWER_USER_DIAGRAM_CIRCULAR_ARROW_KEY" val="POWER_USER_DIAGRAM_CIRCULAR_ARROW_VALUE_20"/>
</p:tagLst>
</file>

<file path=ppt/tags/tag897.xml><?xml version="1.0" encoding="utf-8"?>
<p:tagLst xmlns:p="http://schemas.openxmlformats.org/presentationml/2006/main">
  <p:tag name="POWER_USER_DIAGRAM_CIRCULAR_ARROW_KEY" val="POWER_USER_DIAGRAM_CIRCULAR_ARROW_VALUE_21"/>
</p:tagLst>
</file>

<file path=ppt/tags/tag898.xml><?xml version="1.0" encoding="utf-8"?>
<p:tagLst xmlns:p="http://schemas.openxmlformats.org/presentationml/2006/main">
  <p:tag name="POWER_USER_DIAGRAM_CIRCULAR_ARROW_KEY" val="POWER_USER_DIAGRAM_CIRCULAR_ARROW_VALUE_22"/>
</p:tagLst>
</file>

<file path=ppt/tags/tag899.xml><?xml version="1.0" encoding="utf-8"?>
<p:tagLst xmlns:p="http://schemas.openxmlformats.org/presentationml/2006/main">
  <p:tag name="POWER_USER_DIAGRAM_CIRCULAR_ARROW_KEY" val="POWER_USER_DIAGRAM_CIRCULAR_ARROW_VALUE_23"/>
</p:tagLst>
</file>

<file path=ppt/tags/tag9.xml><?xml version="1.0" encoding="utf-8"?>
<p:tagLst xmlns:p="http://schemas.openxmlformats.org/presentationml/2006/main">
  <p:tag name="POWER_USER_DIAGRAM_CIRCULAR_ARROW_KEY" val="POWER_USER_DIAGRAM_CIRCULAR_ARROW_VALUE_11"/>
</p:tagLst>
</file>

<file path=ppt/tags/tag90.xml><?xml version="1.0" encoding="utf-8"?>
<p:tagLst xmlns:p="http://schemas.openxmlformats.org/presentationml/2006/main">
  <p:tag name="POWER_USER_DIAGRAM_CIRCULAR_ARROW_KEY" val="POWER_USER_DIAGRAM_CIRCULAR_ARROW_VALUE_46"/>
</p:tagLst>
</file>

<file path=ppt/tags/tag900.xml><?xml version="1.0" encoding="utf-8"?>
<p:tagLst xmlns:p="http://schemas.openxmlformats.org/presentationml/2006/main">
  <p:tag name="POWER_USER_DIAGRAM_CIRCULAR_ARROW_KEY" val="POWER_USER_DIAGRAM_CIRCULAR_ARROW_VALUE_24"/>
</p:tagLst>
</file>

<file path=ppt/tags/tag901.xml><?xml version="1.0" encoding="utf-8"?>
<p:tagLst xmlns:p="http://schemas.openxmlformats.org/presentationml/2006/main">
  <p:tag name="POWER_USER_DIAGRAM_CIRCULAR_ARROW_KEY" val="POWER_USER_DIAGRAM_CIRCULAR_ARROW_VALUE_25"/>
</p:tagLst>
</file>

<file path=ppt/tags/tag902.xml><?xml version="1.0" encoding="utf-8"?>
<p:tagLst xmlns:p="http://schemas.openxmlformats.org/presentationml/2006/main">
  <p:tag name="POWER_USER_DIAGRAM_CIRCULAR_ARROW_KEY" val="POWER_USER_DIAGRAM_CIRCULAR_ARROW_VALUE_26"/>
</p:tagLst>
</file>

<file path=ppt/tags/tag903.xml><?xml version="1.0" encoding="utf-8"?>
<p:tagLst xmlns:p="http://schemas.openxmlformats.org/presentationml/2006/main">
  <p:tag name="POWER_USER_DIAGRAM_CIRCULAR_ARROW_KEY" val="POWER_USER_DIAGRAM_CIRCULAR_ARROW_VALUE_27"/>
</p:tagLst>
</file>

<file path=ppt/tags/tag904.xml><?xml version="1.0" encoding="utf-8"?>
<p:tagLst xmlns:p="http://schemas.openxmlformats.org/presentationml/2006/main">
  <p:tag name="POWER_USER_DIAGRAM_CIRCULAR_ARROW_KEY" val="POWER_USER_DIAGRAM_CIRCULAR_ARROW_VALUE_28"/>
</p:tagLst>
</file>

<file path=ppt/tags/tag905.xml><?xml version="1.0" encoding="utf-8"?>
<p:tagLst xmlns:p="http://schemas.openxmlformats.org/presentationml/2006/main">
  <p:tag name="POWER_USER_DIAGRAM_CIRCULAR_ARROW_KEY" val="POWER_USER_DIAGRAM_CIRCULAR_ARROW_VALUE_29"/>
</p:tagLst>
</file>

<file path=ppt/tags/tag906.xml><?xml version="1.0" encoding="utf-8"?>
<p:tagLst xmlns:p="http://schemas.openxmlformats.org/presentationml/2006/main">
  <p:tag name="POWER_USER_DIAGRAM_CIRCULAR_ARROW_KEY" val="POWER_USER_DIAGRAM_CIRCULAR_ARROW_VALUE_30"/>
</p:tagLst>
</file>

<file path=ppt/tags/tag907.xml><?xml version="1.0" encoding="utf-8"?>
<p:tagLst xmlns:p="http://schemas.openxmlformats.org/presentationml/2006/main">
  <p:tag name="POWER_USER_DIAGRAM_CIRCULAR_ARROW_KEY" val="POWER_USER_DIAGRAM_CIRCULAR_ARROW_VALUE_31"/>
</p:tagLst>
</file>

<file path=ppt/tags/tag908.xml><?xml version="1.0" encoding="utf-8"?>
<p:tagLst xmlns:p="http://schemas.openxmlformats.org/presentationml/2006/main">
  <p:tag name="POWER_USER_DIAGRAM_CIRCULAR_ARROW_KEY" val="POWER_USER_DIAGRAM_CIRCULAR_ARROW_VALUE_32"/>
</p:tagLst>
</file>

<file path=ppt/tags/tag909.xml><?xml version="1.0" encoding="utf-8"?>
<p:tagLst xmlns:p="http://schemas.openxmlformats.org/presentationml/2006/main">
  <p:tag name="POWER_USER_DIAGRAM_CIRCULAR_ARROW_KEY" val="POWER_USER_DIAGRAM_CIRCULAR_ARROW_VALUE_33"/>
</p:tagLst>
</file>

<file path=ppt/tags/tag91.xml><?xml version="1.0" encoding="utf-8"?>
<p:tagLst xmlns:p="http://schemas.openxmlformats.org/presentationml/2006/main">
  <p:tag name="POWER_USER_DIAGRAM_CIRCULAR_ARROW_KEY" val="POWER_USER_DIAGRAM_CIRCULAR_ARROW_VALUE_47"/>
</p:tagLst>
</file>

<file path=ppt/tags/tag910.xml><?xml version="1.0" encoding="utf-8"?>
<p:tagLst xmlns:p="http://schemas.openxmlformats.org/presentationml/2006/main">
  <p:tag name="POWER_USER_DIAGRAM_CIRCULAR_ARROW_KEY" val="POWER_USER_DIAGRAM_CIRCULAR_ARROW_VALUE_34"/>
</p:tagLst>
</file>

<file path=ppt/tags/tag911.xml><?xml version="1.0" encoding="utf-8"?>
<p:tagLst xmlns:p="http://schemas.openxmlformats.org/presentationml/2006/main">
  <p:tag name="POWER_USER_DIAGRAM_CIRCULAR_ARROW_KEY" val="POWER_USER_DIAGRAM_CIRCULAR_ARROW_VALUE_35"/>
</p:tagLst>
</file>

<file path=ppt/tags/tag912.xml><?xml version="1.0" encoding="utf-8"?>
<p:tagLst xmlns:p="http://schemas.openxmlformats.org/presentationml/2006/main">
  <p:tag name="POWER_USER_DIAGRAM_CIRCULAR_ARROW_KEY" val="POWER_USER_DIAGRAM_CIRCULAR_ARROW_VALUE_36"/>
</p:tagLst>
</file>

<file path=ppt/tags/tag913.xml><?xml version="1.0" encoding="utf-8"?>
<p:tagLst xmlns:p="http://schemas.openxmlformats.org/presentationml/2006/main">
  <p:tag name="POWER_USER_DIAGRAM_CIRCULAR_ARROW_KEY" val="POWER_USER_DIAGRAM_CIRCULAR_ARROW_VALUE_37"/>
</p:tagLst>
</file>

<file path=ppt/tags/tag914.xml><?xml version="1.0" encoding="utf-8"?>
<p:tagLst xmlns:p="http://schemas.openxmlformats.org/presentationml/2006/main">
  <p:tag name="POWER_USER_DIAGRAM_CIRCULAR_ARROW_KEY" val="POWER_USER_DIAGRAM_CIRCULAR_ARROW_VALUE_38"/>
</p:tagLst>
</file>

<file path=ppt/tags/tag915.xml><?xml version="1.0" encoding="utf-8"?>
<p:tagLst xmlns:p="http://schemas.openxmlformats.org/presentationml/2006/main">
  <p:tag name="POWER_USER_DIAGRAM_CIRCULAR_ARROW_KEY" val="POWER_USER_DIAGRAM_CIRCULAR_ARROW_VALUE_39"/>
</p:tagLst>
</file>

<file path=ppt/tags/tag916.xml><?xml version="1.0" encoding="utf-8"?>
<p:tagLst xmlns:p="http://schemas.openxmlformats.org/presentationml/2006/main">
  <p:tag name="POWER_USER_DIAGRAM_CIRCULAR_ARROW_KEY" val="POWER_USER_DIAGRAM_CIRCULAR_ARROW_VALUE_40"/>
</p:tagLst>
</file>

<file path=ppt/tags/tag917.xml><?xml version="1.0" encoding="utf-8"?>
<p:tagLst xmlns:p="http://schemas.openxmlformats.org/presentationml/2006/main">
  <p:tag name="POWER_USER_DIAGRAM_CIRCULAR_ARROW_KEY" val="POWER_USER_DIAGRAM_CIRCULAR_ARROW_VALUE_41"/>
</p:tagLst>
</file>

<file path=ppt/tags/tag918.xml><?xml version="1.0" encoding="utf-8"?>
<p:tagLst xmlns:p="http://schemas.openxmlformats.org/presentationml/2006/main">
  <p:tag name="POWER_USER_DIAGRAM_CIRCULAR_ARROW_KEY" val="POWER_USER_DIAGRAM_CIRCULAR_ARROW_VALUE_42"/>
</p:tagLst>
</file>

<file path=ppt/tags/tag919.xml><?xml version="1.0" encoding="utf-8"?>
<p:tagLst xmlns:p="http://schemas.openxmlformats.org/presentationml/2006/main">
  <p:tag name="POWER_USER_DIAGRAM_CIRCULAR_ARROW_KEY" val="POWER_USER_DIAGRAM_CIRCULAR_ARROW_VALUE_43"/>
</p:tagLst>
</file>

<file path=ppt/tags/tag92.xml><?xml version="1.0" encoding="utf-8"?>
<p:tagLst xmlns:p="http://schemas.openxmlformats.org/presentationml/2006/main">
  <p:tag name="POWER_USER_DIAGRAM_CIRCULAR_ARROW_KEY" val="POWER_USER_DIAGRAM_CIRCULAR_ARROW_VALUE_48"/>
</p:tagLst>
</file>

<file path=ppt/tags/tag920.xml><?xml version="1.0" encoding="utf-8"?>
<p:tagLst xmlns:p="http://schemas.openxmlformats.org/presentationml/2006/main">
  <p:tag name="POWER_USER_DIAGRAM_CIRCULAR_ARROW_KEY" val="POWER_USER_DIAGRAM_CIRCULAR_ARROW_VALUE_44"/>
</p:tagLst>
</file>

<file path=ppt/tags/tag921.xml><?xml version="1.0" encoding="utf-8"?>
<p:tagLst xmlns:p="http://schemas.openxmlformats.org/presentationml/2006/main">
  <p:tag name="POWER_USER_DIAGRAM_CIRCULAR_ARROW_KEY" val="POWER_USER_DIAGRAM_CIRCULAR_ARROW_VALUE_45"/>
</p:tagLst>
</file>

<file path=ppt/tags/tag922.xml><?xml version="1.0" encoding="utf-8"?>
<p:tagLst xmlns:p="http://schemas.openxmlformats.org/presentationml/2006/main">
  <p:tag name="POWER_USER_DIAGRAM_CIRCULAR_ARROW_KEY" val="POWER_USER_DIAGRAM_CIRCULAR_ARROW_VALUE_46"/>
</p:tagLst>
</file>

<file path=ppt/tags/tag923.xml><?xml version="1.0" encoding="utf-8"?>
<p:tagLst xmlns:p="http://schemas.openxmlformats.org/presentationml/2006/main">
  <p:tag name="POWER_USER_DIAGRAM_CIRCULAR_ARROW_KEY" val="POWER_USER_DIAGRAM_CIRCULAR_ARROW_VALUE_47"/>
</p:tagLst>
</file>

<file path=ppt/tags/tag924.xml><?xml version="1.0" encoding="utf-8"?>
<p:tagLst xmlns:p="http://schemas.openxmlformats.org/presentationml/2006/main">
  <p:tag name="POWER_USER_DIAGRAM_CIRCULAR_ARROW_KEY" val="POWER_USER_DIAGRAM_CIRCULAR_ARROW_VALUE_48"/>
</p:tagLst>
</file>

<file path=ppt/tags/tag925.xml><?xml version="1.0" encoding="utf-8"?>
<p:tagLst xmlns:p="http://schemas.openxmlformats.org/presentationml/2006/main">
  <p:tag name="POWER_USER_DIAGRAM_CIRCULAR_ARROW_KEY" val="POWER_USER_DIAGRAM_CIRCULAR_ARROW_VALUE_49"/>
</p:tagLst>
</file>

<file path=ppt/tags/tag926.xml><?xml version="1.0" encoding="utf-8"?>
<p:tagLst xmlns:p="http://schemas.openxmlformats.org/presentationml/2006/main">
  <p:tag name="POWER_USER_DIAGRAM_CIRCULAR_ARROW_KEY" val="POWER_USER_DIAGRAM_CIRCULAR_ARROW_VALUE_50"/>
</p:tagLst>
</file>

<file path=ppt/tags/tag927.xml><?xml version="1.0" encoding="utf-8"?>
<p:tagLst xmlns:p="http://schemas.openxmlformats.org/presentationml/2006/main">
  <p:tag name="POWER_USER_DIAGRAM_CIRCULAR_ARROW_KEY" val="POWER_USER_DIAGRAM_CIRCULAR_ARROW_VALUE_5"/>
</p:tagLst>
</file>

<file path=ppt/tags/tag928.xml><?xml version="1.0" encoding="utf-8"?>
<p:tagLst xmlns:p="http://schemas.openxmlformats.org/presentationml/2006/main">
  <p:tag name="POWER_USER_DIAGRAM_CIRCULAR_ARROW_KEY" val="POWER_USER_DIAGRAM_CIRCULAR_ARROW_VALUE_6"/>
</p:tagLst>
</file>

<file path=ppt/tags/tag929.xml><?xml version="1.0" encoding="utf-8"?>
<p:tagLst xmlns:p="http://schemas.openxmlformats.org/presentationml/2006/main">
  <p:tag name="POWER_USER_DIAGRAM_CIRCULAR_ARROW_KEY" val="POWER_USER_DIAGRAM_CIRCULAR_ARROW_VALUE_7"/>
</p:tagLst>
</file>

<file path=ppt/tags/tag93.xml><?xml version="1.0" encoding="utf-8"?>
<p:tagLst xmlns:p="http://schemas.openxmlformats.org/presentationml/2006/main">
  <p:tag name="POWER_USER_DIAGRAM_CIRCULAR_ARROW_KEY" val="POWER_USER_DIAGRAM_CIRCULAR_ARROW_VALUE_49"/>
</p:tagLst>
</file>

<file path=ppt/tags/tag930.xml><?xml version="1.0" encoding="utf-8"?>
<p:tagLst xmlns:p="http://schemas.openxmlformats.org/presentationml/2006/main">
  <p:tag name="POWER_USER_DIAGRAM_CIRCULAR_ARROW_KEY" val="POWER_USER_DIAGRAM_CIRCULAR_ARROW_VALUE_8"/>
</p:tagLst>
</file>

<file path=ppt/tags/tag931.xml><?xml version="1.0" encoding="utf-8"?>
<p:tagLst xmlns:p="http://schemas.openxmlformats.org/presentationml/2006/main">
  <p:tag name="POWER_USER_DIAGRAM_CIRCULAR_ARROW_KEY" val="POWER_USER_DIAGRAM_CIRCULAR_ARROW_VALUE_9"/>
</p:tagLst>
</file>

<file path=ppt/tags/tag932.xml><?xml version="1.0" encoding="utf-8"?>
<p:tagLst xmlns:p="http://schemas.openxmlformats.org/presentationml/2006/main">
  <p:tag name="POWER_USER_DIAGRAM_CIRCULAR_ARROW_KEY" val="POWER_USER_DIAGRAM_CIRCULAR_ARROW_VALUE_10"/>
</p:tagLst>
</file>

<file path=ppt/tags/tag933.xml><?xml version="1.0" encoding="utf-8"?>
<p:tagLst xmlns:p="http://schemas.openxmlformats.org/presentationml/2006/main">
  <p:tag name="POWER_USER_DIAGRAM_CIRCULAR_ARROW_KEY" val="POWER_USER_DIAGRAM_CIRCULAR_ARROW_VALUE_11"/>
</p:tagLst>
</file>

<file path=ppt/tags/tag934.xml><?xml version="1.0" encoding="utf-8"?>
<p:tagLst xmlns:p="http://schemas.openxmlformats.org/presentationml/2006/main">
  <p:tag name="POWER_USER_DIAGRAM_CIRCULAR_ARROW_KEY" val="POWER_USER_DIAGRAM_CIRCULAR_ARROW_VALUE_12"/>
</p:tagLst>
</file>

<file path=ppt/tags/tag935.xml><?xml version="1.0" encoding="utf-8"?>
<p:tagLst xmlns:p="http://schemas.openxmlformats.org/presentationml/2006/main">
  <p:tag name="POWER_USER_DIAGRAM_CIRCULAR_ARROW_KEY" val="POWER_USER_DIAGRAM_CIRCULAR_ARROW_VALUE_13"/>
</p:tagLst>
</file>

<file path=ppt/tags/tag936.xml><?xml version="1.0" encoding="utf-8"?>
<p:tagLst xmlns:p="http://schemas.openxmlformats.org/presentationml/2006/main">
  <p:tag name="POWER_USER_DIAGRAM_CIRCULAR_ARROW_KEY" val="POWER_USER_DIAGRAM_CIRCULAR_ARROW_VALUE_14"/>
</p:tagLst>
</file>

<file path=ppt/tags/tag937.xml><?xml version="1.0" encoding="utf-8"?>
<p:tagLst xmlns:p="http://schemas.openxmlformats.org/presentationml/2006/main">
  <p:tag name="POWER_USER_DIAGRAM_CIRCULAR_ARROW_KEY" val="POWER_USER_DIAGRAM_CIRCULAR_ARROW_VALUE_15"/>
</p:tagLst>
</file>

<file path=ppt/tags/tag938.xml><?xml version="1.0" encoding="utf-8"?>
<p:tagLst xmlns:p="http://schemas.openxmlformats.org/presentationml/2006/main">
  <p:tag name="POWER_USER_DIAGRAM_CIRCULAR_ARROW_KEY" val="POWER_USER_DIAGRAM_CIRCULAR_ARROW_VALUE_16"/>
</p:tagLst>
</file>

<file path=ppt/tags/tag939.xml><?xml version="1.0" encoding="utf-8"?>
<p:tagLst xmlns:p="http://schemas.openxmlformats.org/presentationml/2006/main">
  <p:tag name="POWER_USER_DIAGRAM_CIRCULAR_ARROW_KEY" val="POWER_USER_DIAGRAM_CIRCULAR_ARROW_VALUE_17"/>
</p:tagLst>
</file>

<file path=ppt/tags/tag94.xml><?xml version="1.0" encoding="utf-8"?>
<p:tagLst xmlns:p="http://schemas.openxmlformats.org/presentationml/2006/main">
  <p:tag name="POWER_USER_DIAGRAM_CIRCULAR_ARROW_KEY" val="POWER_USER_DIAGRAM_CIRCULAR_ARROW_VALUE_50"/>
</p:tagLst>
</file>

<file path=ppt/tags/tag940.xml><?xml version="1.0" encoding="utf-8"?>
<p:tagLst xmlns:p="http://schemas.openxmlformats.org/presentationml/2006/main">
  <p:tag name="POWER_USER_DIAGRAM_CIRCULAR_ARROW_KEY" val="POWER_USER_DIAGRAM_CIRCULAR_ARROW_VALUE_18"/>
</p:tagLst>
</file>

<file path=ppt/tags/tag941.xml><?xml version="1.0" encoding="utf-8"?>
<p:tagLst xmlns:p="http://schemas.openxmlformats.org/presentationml/2006/main">
  <p:tag name="POWER_USER_DIAGRAM_CIRCULAR_ARROW_KEY" val="POWER_USER_DIAGRAM_CIRCULAR_ARROW_VALUE_19"/>
</p:tagLst>
</file>

<file path=ppt/tags/tag942.xml><?xml version="1.0" encoding="utf-8"?>
<p:tagLst xmlns:p="http://schemas.openxmlformats.org/presentationml/2006/main">
  <p:tag name="POWER_USER_DIAGRAM_CIRCULAR_ARROW_KEY" val="POWER_USER_DIAGRAM_CIRCULAR_ARROW_VALUE_20"/>
</p:tagLst>
</file>

<file path=ppt/tags/tag943.xml><?xml version="1.0" encoding="utf-8"?>
<p:tagLst xmlns:p="http://schemas.openxmlformats.org/presentationml/2006/main">
  <p:tag name="POWER_USER_DIAGRAM_CIRCULAR_ARROW_KEY" val="POWER_USER_DIAGRAM_CIRCULAR_ARROW_VALUE_21"/>
</p:tagLst>
</file>

<file path=ppt/tags/tag944.xml><?xml version="1.0" encoding="utf-8"?>
<p:tagLst xmlns:p="http://schemas.openxmlformats.org/presentationml/2006/main">
  <p:tag name="POWER_USER_DIAGRAM_CIRCULAR_ARROW_KEY" val="POWER_USER_DIAGRAM_CIRCULAR_ARROW_VALUE_22"/>
</p:tagLst>
</file>

<file path=ppt/tags/tag945.xml><?xml version="1.0" encoding="utf-8"?>
<p:tagLst xmlns:p="http://schemas.openxmlformats.org/presentationml/2006/main">
  <p:tag name="POWER_USER_DIAGRAM_CIRCULAR_ARROW_KEY" val="POWER_USER_DIAGRAM_CIRCULAR_ARROW_VALUE_23"/>
</p:tagLst>
</file>

<file path=ppt/tags/tag946.xml><?xml version="1.0" encoding="utf-8"?>
<p:tagLst xmlns:p="http://schemas.openxmlformats.org/presentationml/2006/main">
  <p:tag name="POWER_USER_DIAGRAM_CIRCULAR_ARROW_KEY" val="POWER_USER_DIAGRAM_CIRCULAR_ARROW_VALUE_24"/>
</p:tagLst>
</file>

<file path=ppt/tags/tag947.xml><?xml version="1.0" encoding="utf-8"?>
<p:tagLst xmlns:p="http://schemas.openxmlformats.org/presentationml/2006/main">
  <p:tag name="POWER_USER_DIAGRAM_CIRCULAR_ARROW_KEY" val="POWER_USER_DIAGRAM_CIRCULAR_ARROW_VALUE_25"/>
</p:tagLst>
</file>

<file path=ppt/tags/tag948.xml><?xml version="1.0" encoding="utf-8"?>
<p:tagLst xmlns:p="http://schemas.openxmlformats.org/presentationml/2006/main">
  <p:tag name="POWER_USER_DIAGRAM_CIRCULAR_ARROW_KEY" val="POWER_USER_DIAGRAM_CIRCULAR_ARROW_VALUE_26"/>
</p:tagLst>
</file>

<file path=ppt/tags/tag949.xml><?xml version="1.0" encoding="utf-8"?>
<p:tagLst xmlns:p="http://schemas.openxmlformats.org/presentationml/2006/main">
  <p:tag name="POWER_USER_DIAGRAM_CIRCULAR_ARROW_KEY" val="POWER_USER_DIAGRAM_CIRCULAR_ARROW_VALUE_27"/>
</p:tagLst>
</file>

<file path=ppt/tags/tag95.xml><?xml version="1.0" encoding="utf-8"?>
<p:tagLst xmlns:p="http://schemas.openxmlformats.org/presentationml/2006/main">
  <p:tag name="KSO_WM_UNIT_ISCONTENTSTITLE" val="0"/>
  <p:tag name="KSO_WM_UNIT_PRESET_TEXT" val="点击输入大标题"/>
  <p:tag name="KSO_WM_UNIT_NOCLEAR" val="0"/>
  <p:tag name="KSO_WM_UNIT_SHOW_EDIT_AREA_INDICATION" val="1"/>
  <p:tag name="KSO_WM_UNIT_VALUE" val="52"/>
  <p:tag name="KSO_WM_UNIT_HIGHLIGHT" val="0"/>
  <p:tag name="KSO_WM_UNIT_COMPATIBLE" val="0"/>
  <p:tag name="KSO_WM_UNIT_DIAGRAM_ISNUMVISUAL" val="0"/>
  <p:tag name="KSO_WM_UNIT_DIAGRAM_ISREFERUNIT" val="0"/>
  <p:tag name="KSO_WM_UNIT_TYPE" val="a"/>
  <p:tag name="KSO_WM_UNIT_INDEX" val="1"/>
  <p:tag name="KSO_WM_UNIT_ID" val="diagram20200864_1*a*1"/>
  <p:tag name="KSO_WM_TEMPLATE_CATEGORY" val="diagram"/>
  <p:tag name="KSO_WM_TEMPLATE_INDEX" val="20200864"/>
  <p:tag name="KSO_WM_UNIT_LAYERLEVEL" val="1"/>
  <p:tag name="KSO_WM_TAG_VERSION" val="1.0"/>
  <p:tag name="KSO_WM_BEAUTIFY_FLAG" val="#wm#"/>
  <p:tag name="KSO_WM_UNIT_DEFAULT_FONT" val="32;36;4"/>
  <p:tag name="KSO_WM_UNIT_BLOCK" val="0"/>
  <p:tag name="KSO_WM_UNIT_ISNUMDGMTITLE" val="0"/>
  <p:tag name="KSO_WM_UNIT_PLACING_PICTURE_MD4" val="0"/>
</p:tagLst>
</file>

<file path=ppt/tags/tag950.xml><?xml version="1.0" encoding="utf-8"?>
<p:tagLst xmlns:p="http://schemas.openxmlformats.org/presentationml/2006/main">
  <p:tag name="POWER_USER_DIAGRAM_CIRCULAR_ARROW_KEY" val="POWER_USER_DIAGRAM_CIRCULAR_ARROW_VALUE_28"/>
</p:tagLst>
</file>

<file path=ppt/tags/tag951.xml><?xml version="1.0" encoding="utf-8"?>
<p:tagLst xmlns:p="http://schemas.openxmlformats.org/presentationml/2006/main">
  <p:tag name="POWER_USER_DIAGRAM_CIRCULAR_ARROW_KEY" val="POWER_USER_DIAGRAM_CIRCULAR_ARROW_VALUE_29"/>
</p:tagLst>
</file>

<file path=ppt/tags/tag952.xml><?xml version="1.0" encoding="utf-8"?>
<p:tagLst xmlns:p="http://schemas.openxmlformats.org/presentationml/2006/main">
  <p:tag name="POWER_USER_DIAGRAM_CIRCULAR_ARROW_KEY" val="POWER_USER_DIAGRAM_CIRCULAR_ARROW_VALUE_30"/>
</p:tagLst>
</file>

<file path=ppt/tags/tag953.xml><?xml version="1.0" encoding="utf-8"?>
<p:tagLst xmlns:p="http://schemas.openxmlformats.org/presentationml/2006/main">
  <p:tag name="POWER_USER_DIAGRAM_CIRCULAR_ARROW_KEY" val="POWER_USER_DIAGRAM_CIRCULAR_ARROW_VALUE_31"/>
</p:tagLst>
</file>

<file path=ppt/tags/tag954.xml><?xml version="1.0" encoding="utf-8"?>
<p:tagLst xmlns:p="http://schemas.openxmlformats.org/presentationml/2006/main">
  <p:tag name="POWER_USER_DIAGRAM_CIRCULAR_ARROW_KEY" val="POWER_USER_DIAGRAM_CIRCULAR_ARROW_VALUE_32"/>
</p:tagLst>
</file>

<file path=ppt/tags/tag955.xml><?xml version="1.0" encoding="utf-8"?>
<p:tagLst xmlns:p="http://schemas.openxmlformats.org/presentationml/2006/main">
  <p:tag name="POWER_USER_DIAGRAM_CIRCULAR_ARROW_KEY" val="POWER_USER_DIAGRAM_CIRCULAR_ARROW_VALUE_33"/>
</p:tagLst>
</file>

<file path=ppt/tags/tag956.xml><?xml version="1.0" encoding="utf-8"?>
<p:tagLst xmlns:p="http://schemas.openxmlformats.org/presentationml/2006/main">
  <p:tag name="POWER_USER_DIAGRAM_CIRCULAR_ARROW_KEY" val="POWER_USER_DIAGRAM_CIRCULAR_ARROW_VALUE_34"/>
</p:tagLst>
</file>

<file path=ppt/tags/tag957.xml><?xml version="1.0" encoding="utf-8"?>
<p:tagLst xmlns:p="http://schemas.openxmlformats.org/presentationml/2006/main">
  <p:tag name="POWER_USER_DIAGRAM_CIRCULAR_ARROW_KEY" val="POWER_USER_DIAGRAM_CIRCULAR_ARROW_VALUE_35"/>
</p:tagLst>
</file>

<file path=ppt/tags/tag958.xml><?xml version="1.0" encoding="utf-8"?>
<p:tagLst xmlns:p="http://schemas.openxmlformats.org/presentationml/2006/main">
  <p:tag name="POWER_USER_DIAGRAM_CIRCULAR_ARROW_KEY" val="POWER_USER_DIAGRAM_CIRCULAR_ARROW_VALUE_36"/>
</p:tagLst>
</file>

<file path=ppt/tags/tag959.xml><?xml version="1.0" encoding="utf-8"?>
<p:tagLst xmlns:p="http://schemas.openxmlformats.org/presentationml/2006/main">
  <p:tag name="POWER_USER_DIAGRAM_CIRCULAR_ARROW_KEY" val="POWER_USER_DIAGRAM_CIRCULAR_ARROW_VALUE_37"/>
</p:tagLst>
</file>

<file path=ppt/tags/tag96.xml><?xml version="1.0" encoding="utf-8"?>
<p:tagLst xmlns:p="http://schemas.openxmlformats.org/presentationml/2006/main">
  <p:tag name="KSO_WM_SLIDE_ID" val="diagram20200864_1"/>
  <p:tag name="KSO_WM_TEMPLATE_SUBCATEGORY" val="11"/>
  <p:tag name="KSO_WM_SLIDE_TYPE" val="text"/>
  <p:tag name="KSO_WM_SLIDE_SUBTYPE" val="pureTxt"/>
  <p:tag name="KSO_WM_SLIDE_ITEM_CNT" val="0"/>
  <p:tag name="KSO_WM_SLIDE_INDEX" val="1"/>
  <p:tag name="KSO_WM_UNIT_SHOW_EDIT_AREA_INDICATION" val="1"/>
  <p:tag name="KSO_WM_SLIDE_SIZE" val="864*454"/>
  <p:tag name="KSO_WM_SLIDE_POSITION" val="47*37"/>
  <p:tag name="KSO_WM_TAG_VERSION" val="1.0"/>
  <p:tag name="KSO_WM_BEAUTIFY_FLAG" val="#wm#"/>
  <p:tag name="KSO_WM_TEMPLATE_CATEGORY" val="diagram"/>
  <p:tag name="KSO_WM_TEMPLATE_INDEX" val="20200864"/>
  <p:tag name="KSO_WM_SLIDE_LAYOUT" val="a_f"/>
  <p:tag name="KSO_WM_SLIDE_LAYOUT_CNT" val="1_1"/>
  <p:tag name="KSO_WM_SLIDE_LAYOUT_INFO" val="{&quot;direction&quot;:0,&quot;horizontalAlign&quot;:-1,&quot;verticalAlign&quot;:-1,&quot;type&quot;:0,&quot;diagramDirection&quot;:0,&quot;canSetOverLayout&quot;:0,&quot;isOverLayout&quot;:0,&quot;normalSize&quot;:{&quot;size1&quot;:26.0},&quot;minSize&quot;:{&quot;size1&quot;:26.0},&quot;maxSize&quot;:{&quot;size1&quot;:26.0},&quot;edge&quot;:{&quot;left&quot;:true,&quot;top&quot;:true,&quot;right&quot;:true,&quot;bottom&quot;:true},&quot;backgroundInfo&quot;:[{&quot;type&quot;:&quot;general&quot;,&quot;left&quot;:0.0,&quot;top&quot;:0.0,&quot;right&quot;:0.0,&quot;bottom&quot;:0.0},{&quot;type&quot;:&quot;frame&quot;,&quot;left&quot;:0.0,&quot;top&quot;:0.0,&quot;right&quot;:0.0,&quot;bottom&quot;:0.0}],&quot;subLayout&quot;:[{&quot;direction&quot;:0,&quot;horizontalAlign&quot;:0,&quot;verticalAlign&quot;:1,&quot;type&quot;:0,&quot;diagramDirection&quot;:0,&quot;canSetOverLayout&quot;:0,&quot;isOverLayout&quot;:0,&quot;margin&quot;:{&quot;left&quot;:1.69,&quot;top&quot;:1.319,&quot;right&quot;:1.69,&quot;bottom&quot;:0.163},&quot;edge&quot;:{&quot;left&quot;:true,&quot;top&quot;:true,&quot;right&quot;:true,&quot;bottom&quot;:false}},{&quot;direction&quot;:0,&quot;horizontalAlign&quot;:0,&quot;verticalAlign&quot;:1,&quot;type&quot;:0,&quot;diagramDirection&quot;:0,&quot;canSetOverLayout&quot;:0,&quot;isOverLayout&quot;:0,&quot;margin&quot;:{&quot;left&quot;:1.69,&quot;top&quot;:0.026,&quot;right&quot;:1.69,&quot;bottom&quot;:1.69},&quot;edge&quot;:{&quot;left&quot;:true,&quot;top&quot;:false,&quot;right&quot;:true,&quot;bottom&quot;:true}}]}"/>
  <p:tag name="KSO_WM_SLIDE_CAN_ADD_NAVIGATION" val="1"/>
  <p:tag name="KSO_WM_SLIDE_BACKGROUND" val="[&quot;general&quot;,&quot;frame&quot;]"/>
  <p:tag name="KSO_WM_SLIDE_RATIO" val="1.777778"/>
  <p:tag name="KSO_WM_TEMPLATE_MASTER_TYPE" val="0"/>
  <p:tag name="KSO_WM_TEMPLATE_COLOR_TYPE" val="1"/>
</p:tagLst>
</file>

<file path=ppt/tags/tag960.xml><?xml version="1.0" encoding="utf-8"?>
<p:tagLst xmlns:p="http://schemas.openxmlformats.org/presentationml/2006/main">
  <p:tag name="POWER_USER_DIAGRAM_CIRCULAR_ARROW_KEY" val="POWER_USER_DIAGRAM_CIRCULAR_ARROW_VALUE_38"/>
</p:tagLst>
</file>

<file path=ppt/tags/tag961.xml><?xml version="1.0" encoding="utf-8"?>
<p:tagLst xmlns:p="http://schemas.openxmlformats.org/presentationml/2006/main">
  <p:tag name="POWER_USER_DIAGRAM_CIRCULAR_ARROW_KEY" val="POWER_USER_DIAGRAM_CIRCULAR_ARROW_VALUE_39"/>
</p:tagLst>
</file>

<file path=ppt/tags/tag962.xml><?xml version="1.0" encoding="utf-8"?>
<p:tagLst xmlns:p="http://schemas.openxmlformats.org/presentationml/2006/main">
  <p:tag name="POWER_USER_DIAGRAM_CIRCULAR_ARROW_KEY" val="POWER_USER_DIAGRAM_CIRCULAR_ARROW_VALUE_40"/>
</p:tagLst>
</file>

<file path=ppt/tags/tag963.xml><?xml version="1.0" encoding="utf-8"?>
<p:tagLst xmlns:p="http://schemas.openxmlformats.org/presentationml/2006/main">
  <p:tag name="POWER_USER_DIAGRAM_CIRCULAR_ARROW_KEY" val="POWER_USER_DIAGRAM_CIRCULAR_ARROW_VALUE_41"/>
</p:tagLst>
</file>

<file path=ppt/tags/tag964.xml><?xml version="1.0" encoding="utf-8"?>
<p:tagLst xmlns:p="http://schemas.openxmlformats.org/presentationml/2006/main">
  <p:tag name="POWER_USER_DIAGRAM_CIRCULAR_ARROW_KEY" val="POWER_USER_DIAGRAM_CIRCULAR_ARROW_VALUE_42"/>
</p:tagLst>
</file>

<file path=ppt/tags/tag965.xml><?xml version="1.0" encoding="utf-8"?>
<p:tagLst xmlns:p="http://schemas.openxmlformats.org/presentationml/2006/main">
  <p:tag name="POWER_USER_DIAGRAM_CIRCULAR_ARROW_KEY" val="POWER_USER_DIAGRAM_CIRCULAR_ARROW_VALUE_43"/>
</p:tagLst>
</file>

<file path=ppt/tags/tag966.xml><?xml version="1.0" encoding="utf-8"?>
<p:tagLst xmlns:p="http://schemas.openxmlformats.org/presentationml/2006/main">
  <p:tag name="POWER_USER_DIAGRAM_CIRCULAR_ARROW_KEY" val="POWER_USER_DIAGRAM_CIRCULAR_ARROW_VALUE_44"/>
</p:tagLst>
</file>

<file path=ppt/tags/tag967.xml><?xml version="1.0" encoding="utf-8"?>
<p:tagLst xmlns:p="http://schemas.openxmlformats.org/presentationml/2006/main">
  <p:tag name="POWER_USER_DIAGRAM_CIRCULAR_ARROW_KEY" val="POWER_USER_DIAGRAM_CIRCULAR_ARROW_VALUE_45"/>
</p:tagLst>
</file>

<file path=ppt/tags/tag968.xml><?xml version="1.0" encoding="utf-8"?>
<p:tagLst xmlns:p="http://schemas.openxmlformats.org/presentationml/2006/main">
  <p:tag name="POWER_USER_DIAGRAM_CIRCULAR_ARROW_KEY" val="POWER_USER_DIAGRAM_CIRCULAR_ARROW_VALUE_46"/>
</p:tagLst>
</file>

<file path=ppt/tags/tag969.xml><?xml version="1.0" encoding="utf-8"?>
<p:tagLst xmlns:p="http://schemas.openxmlformats.org/presentationml/2006/main">
  <p:tag name="POWER_USER_DIAGRAM_CIRCULAR_ARROW_KEY" val="POWER_USER_DIAGRAM_CIRCULAR_ARROW_VALUE_47"/>
</p:tagLst>
</file>

<file path=ppt/tags/tag97.xml><?xml version="1.0" encoding="utf-8"?>
<p:tagLst xmlns:p="http://schemas.openxmlformats.org/presentationml/2006/main">
  <p:tag name="POWER_USER_DIAGRAM_CIRCULAR_ARROW_KEY" val="POWER_USER_DIAGRAM_CIRCULAR_ARROW_VALUE_5"/>
</p:tagLst>
</file>

<file path=ppt/tags/tag970.xml><?xml version="1.0" encoding="utf-8"?>
<p:tagLst xmlns:p="http://schemas.openxmlformats.org/presentationml/2006/main">
  <p:tag name="POWER_USER_DIAGRAM_CIRCULAR_ARROW_KEY" val="POWER_USER_DIAGRAM_CIRCULAR_ARROW_VALUE_48"/>
</p:tagLst>
</file>

<file path=ppt/tags/tag971.xml><?xml version="1.0" encoding="utf-8"?>
<p:tagLst xmlns:p="http://schemas.openxmlformats.org/presentationml/2006/main">
  <p:tag name="POWER_USER_DIAGRAM_CIRCULAR_ARROW_KEY" val="POWER_USER_DIAGRAM_CIRCULAR_ARROW_VALUE_49"/>
</p:tagLst>
</file>

<file path=ppt/tags/tag972.xml><?xml version="1.0" encoding="utf-8"?>
<p:tagLst xmlns:p="http://schemas.openxmlformats.org/presentationml/2006/main">
  <p:tag name="POWER_USER_DIAGRAM_CIRCULAR_ARROW_KEY" val="POWER_USER_DIAGRAM_CIRCULAR_ARROW_VALUE_50"/>
</p:tagLst>
</file>

<file path=ppt/tags/tag973.xml><?xml version="1.0" encoding="utf-8"?>
<p:tagLst xmlns:p="http://schemas.openxmlformats.org/presentationml/2006/main">
  <p:tag name="POWER_USER_DIAGRAM_CIRCULAR_ARROW_KEY" val="POWER_USER_DIAGRAM_CIRCULAR_ARROW_VALUE_5"/>
</p:tagLst>
</file>

<file path=ppt/tags/tag974.xml><?xml version="1.0" encoding="utf-8"?>
<p:tagLst xmlns:p="http://schemas.openxmlformats.org/presentationml/2006/main">
  <p:tag name="POWER_USER_DIAGRAM_CIRCULAR_ARROW_KEY" val="POWER_USER_DIAGRAM_CIRCULAR_ARROW_VALUE_6"/>
</p:tagLst>
</file>

<file path=ppt/tags/tag975.xml><?xml version="1.0" encoding="utf-8"?>
<p:tagLst xmlns:p="http://schemas.openxmlformats.org/presentationml/2006/main">
  <p:tag name="POWER_USER_DIAGRAM_CIRCULAR_ARROW_KEY" val="POWER_USER_DIAGRAM_CIRCULAR_ARROW_VALUE_7"/>
</p:tagLst>
</file>

<file path=ppt/tags/tag976.xml><?xml version="1.0" encoding="utf-8"?>
<p:tagLst xmlns:p="http://schemas.openxmlformats.org/presentationml/2006/main">
  <p:tag name="POWER_USER_DIAGRAM_CIRCULAR_ARROW_KEY" val="POWER_USER_DIAGRAM_CIRCULAR_ARROW_VALUE_8"/>
</p:tagLst>
</file>

<file path=ppt/tags/tag977.xml><?xml version="1.0" encoding="utf-8"?>
<p:tagLst xmlns:p="http://schemas.openxmlformats.org/presentationml/2006/main">
  <p:tag name="POWER_USER_DIAGRAM_CIRCULAR_ARROW_KEY" val="POWER_USER_DIAGRAM_CIRCULAR_ARROW_VALUE_9"/>
</p:tagLst>
</file>

<file path=ppt/tags/tag978.xml><?xml version="1.0" encoding="utf-8"?>
<p:tagLst xmlns:p="http://schemas.openxmlformats.org/presentationml/2006/main">
  <p:tag name="POWER_USER_DIAGRAM_CIRCULAR_ARROW_KEY" val="POWER_USER_DIAGRAM_CIRCULAR_ARROW_VALUE_10"/>
</p:tagLst>
</file>

<file path=ppt/tags/tag979.xml><?xml version="1.0" encoding="utf-8"?>
<p:tagLst xmlns:p="http://schemas.openxmlformats.org/presentationml/2006/main">
  <p:tag name="POWER_USER_DIAGRAM_CIRCULAR_ARROW_KEY" val="POWER_USER_DIAGRAM_CIRCULAR_ARROW_VALUE_11"/>
</p:tagLst>
</file>

<file path=ppt/tags/tag98.xml><?xml version="1.0" encoding="utf-8"?>
<p:tagLst xmlns:p="http://schemas.openxmlformats.org/presentationml/2006/main">
  <p:tag name="POWER_USER_DIAGRAM_CIRCULAR_ARROW_KEY" val="POWER_USER_DIAGRAM_CIRCULAR_ARROW_VALUE_6"/>
</p:tagLst>
</file>

<file path=ppt/tags/tag980.xml><?xml version="1.0" encoding="utf-8"?>
<p:tagLst xmlns:p="http://schemas.openxmlformats.org/presentationml/2006/main">
  <p:tag name="POWER_USER_DIAGRAM_CIRCULAR_ARROW_KEY" val="POWER_USER_DIAGRAM_CIRCULAR_ARROW_VALUE_12"/>
</p:tagLst>
</file>

<file path=ppt/tags/tag981.xml><?xml version="1.0" encoding="utf-8"?>
<p:tagLst xmlns:p="http://schemas.openxmlformats.org/presentationml/2006/main">
  <p:tag name="POWER_USER_DIAGRAM_CIRCULAR_ARROW_KEY" val="POWER_USER_DIAGRAM_CIRCULAR_ARROW_VALUE_13"/>
</p:tagLst>
</file>

<file path=ppt/tags/tag982.xml><?xml version="1.0" encoding="utf-8"?>
<p:tagLst xmlns:p="http://schemas.openxmlformats.org/presentationml/2006/main">
  <p:tag name="POWER_USER_DIAGRAM_CIRCULAR_ARROW_KEY" val="POWER_USER_DIAGRAM_CIRCULAR_ARROW_VALUE_14"/>
</p:tagLst>
</file>

<file path=ppt/tags/tag983.xml><?xml version="1.0" encoding="utf-8"?>
<p:tagLst xmlns:p="http://schemas.openxmlformats.org/presentationml/2006/main">
  <p:tag name="POWER_USER_DIAGRAM_CIRCULAR_ARROW_KEY" val="POWER_USER_DIAGRAM_CIRCULAR_ARROW_VALUE_15"/>
</p:tagLst>
</file>

<file path=ppt/tags/tag984.xml><?xml version="1.0" encoding="utf-8"?>
<p:tagLst xmlns:p="http://schemas.openxmlformats.org/presentationml/2006/main">
  <p:tag name="POWER_USER_DIAGRAM_CIRCULAR_ARROW_KEY" val="POWER_USER_DIAGRAM_CIRCULAR_ARROW_VALUE_16"/>
</p:tagLst>
</file>

<file path=ppt/tags/tag985.xml><?xml version="1.0" encoding="utf-8"?>
<p:tagLst xmlns:p="http://schemas.openxmlformats.org/presentationml/2006/main">
  <p:tag name="POWER_USER_DIAGRAM_CIRCULAR_ARROW_KEY" val="POWER_USER_DIAGRAM_CIRCULAR_ARROW_VALUE_17"/>
</p:tagLst>
</file>

<file path=ppt/tags/tag986.xml><?xml version="1.0" encoding="utf-8"?>
<p:tagLst xmlns:p="http://schemas.openxmlformats.org/presentationml/2006/main">
  <p:tag name="POWER_USER_DIAGRAM_CIRCULAR_ARROW_KEY" val="POWER_USER_DIAGRAM_CIRCULAR_ARROW_VALUE_18"/>
</p:tagLst>
</file>

<file path=ppt/tags/tag987.xml><?xml version="1.0" encoding="utf-8"?>
<p:tagLst xmlns:p="http://schemas.openxmlformats.org/presentationml/2006/main">
  <p:tag name="POWER_USER_DIAGRAM_CIRCULAR_ARROW_KEY" val="POWER_USER_DIAGRAM_CIRCULAR_ARROW_VALUE_19"/>
</p:tagLst>
</file>

<file path=ppt/tags/tag988.xml><?xml version="1.0" encoding="utf-8"?>
<p:tagLst xmlns:p="http://schemas.openxmlformats.org/presentationml/2006/main">
  <p:tag name="POWER_USER_DIAGRAM_CIRCULAR_ARROW_KEY" val="POWER_USER_DIAGRAM_CIRCULAR_ARROW_VALUE_20"/>
</p:tagLst>
</file>

<file path=ppt/tags/tag989.xml><?xml version="1.0" encoding="utf-8"?>
<p:tagLst xmlns:p="http://schemas.openxmlformats.org/presentationml/2006/main">
  <p:tag name="POWER_USER_DIAGRAM_CIRCULAR_ARROW_KEY" val="POWER_USER_DIAGRAM_CIRCULAR_ARROW_VALUE_21"/>
</p:tagLst>
</file>

<file path=ppt/tags/tag99.xml><?xml version="1.0" encoding="utf-8"?>
<p:tagLst xmlns:p="http://schemas.openxmlformats.org/presentationml/2006/main">
  <p:tag name="POWER_USER_DIAGRAM_CIRCULAR_ARROW_KEY" val="POWER_USER_DIAGRAM_CIRCULAR_ARROW_VALUE_7"/>
</p:tagLst>
</file>

<file path=ppt/tags/tag990.xml><?xml version="1.0" encoding="utf-8"?>
<p:tagLst xmlns:p="http://schemas.openxmlformats.org/presentationml/2006/main">
  <p:tag name="POWER_USER_DIAGRAM_CIRCULAR_ARROW_KEY" val="POWER_USER_DIAGRAM_CIRCULAR_ARROW_VALUE_22"/>
</p:tagLst>
</file>

<file path=ppt/tags/tag991.xml><?xml version="1.0" encoding="utf-8"?>
<p:tagLst xmlns:p="http://schemas.openxmlformats.org/presentationml/2006/main">
  <p:tag name="POWER_USER_DIAGRAM_CIRCULAR_ARROW_KEY" val="POWER_USER_DIAGRAM_CIRCULAR_ARROW_VALUE_23"/>
</p:tagLst>
</file>

<file path=ppt/tags/tag992.xml><?xml version="1.0" encoding="utf-8"?>
<p:tagLst xmlns:p="http://schemas.openxmlformats.org/presentationml/2006/main">
  <p:tag name="POWER_USER_DIAGRAM_CIRCULAR_ARROW_KEY" val="POWER_USER_DIAGRAM_CIRCULAR_ARROW_VALUE_24"/>
</p:tagLst>
</file>

<file path=ppt/tags/tag993.xml><?xml version="1.0" encoding="utf-8"?>
<p:tagLst xmlns:p="http://schemas.openxmlformats.org/presentationml/2006/main">
  <p:tag name="POWER_USER_DIAGRAM_CIRCULAR_ARROW_KEY" val="POWER_USER_DIAGRAM_CIRCULAR_ARROW_VALUE_25"/>
</p:tagLst>
</file>

<file path=ppt/tags/tag994.xml><?xml version="1.0" encoding="utf-8"?>
<p:tagLst xmlns:p="http://schemas.openxmlformats.org/presentationml/2006/main">
  <p:tag name="POWER_USER_DIAGRAM_CIRCULAR_ARROW_KEY" val="POWER_USER_DIAGRAM_CIRCULAR_ARROW_VALUE_26"/>
</p:tagLst>
</file>

<file path=ppt/tags/tag995.xml><?xml version="1.0" encoding="utf-8"?>
<p:tagLst xmlns:p="http://schemas.openxmlformats.org/presentationml/2006/main">
  <p:tag name="POWER_USER_DIAGRAM_CIRCULAR_ARROW_KEY" val="POWER_USER_DIAGRAM_CIRCULAR_ARROW_VALUE_27"/>
</p:tagLst>
</file>

<file path=ppt/tags/tag996.xml><?xml version="1.0" encoding="utf-8"?>
<p:tagLst xmlns:p="http://schemas.openxmlformats.org/presentationml/2006/main">
  <p:tag name="POWER_USER_DIAGRAM_CIRCULAR_ARROW_KEY" val="POWER_USER_DIAGRAM_CIRCULAR_ARROW_VALUE_28"/>
</p:tagLst>
</file>

<file path=ppt/tags/tag997.xml><?xml version="1.0" encoding="utf-8"?>
<p:tagLst xmlns:p="http://schemas.openxmlformats.org/presentationml/2006/main">
  <p:tag name="POWER_USER_DIAGRAM_CIRCULAR_ARROW_KEY" val="POWER_USER_DIAGRAM_CIRCULAR_ARROW_VALUE_29"/>
</p:tagLst>
</file>

<file path=ppt/tags/tag998.xml><?xml version="1.0" encoding="utf-8"?>
<p:tagLst xmlns:p="http://schemas.openxmlformats.org/presentationml/2006/main">
  <p:tag name="POWER_USER_DIAGRAM_CIRCULAR_ARROW_KEY" val="POWER_USER_DIAGRAM_CIRCULAR_ARROW_VALUE_30"/>
</p:tagLst>
</file>

<file path=ppt/tags/tag999.xml><?xml version="1.0" encoding="utf-8"?>
<p:tagLst xmlns:p="http://schemas.openxmlformats.org/presentationml/2006/main">
  <p:tag name="POWER_USER_DIAGRAM_CIRCULAR_ARROW_KEY" val="POWER_USER_DIAGRAM_CIRCULAR_ARROW_VALUE_31"/>
</p:tagLst>
</file>

<file path=ppt/theme/theme1.xml><?xml version="1.0" encoding="utf-8"?>
<a:theme xmlns:a="http://schemas.openxmlformats.org/drawingml/2006/main" name="自定义设计方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frrhq4ui">
      <a:majorFont>
        <a:latin typeface="Huawei Sans"/>
        <a:ea typeface="方正兰亭黑简体"/>
        <a:cs typeface=""/>
      </a:majorFont>
      <a:minorFont>
        <a:latin typeface="Huawei Sans"/>
        <a:ea typeface="方正兰亭黑简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标题页模板">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3_内容页模板">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方正+Huawei">
      <a:majorFont>
        <a:latin typeface="Huawei Sans"/>
        <a:ea typeface="方正兰亭黑简体"/>
        <a:cs typeface=""/>
      </a:majorFont>
      <a:minorFont>
        <a:latin typeface="Huawei Sans"/>
        <a:ea typeface="方正兰亭黑简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2_功能页模板">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方正+Huawei">
      <a:majorFont>
        <a:latin typeface="Huawei Sans"/>
        <a:ea typeface="方正兰亭黑简体"/>
        <a:cs typeface=""/>
      </a:majorFont>
      <a:minorFont>
        <a:latin typeface="Huawei Sans"/>
        <a:ea typeface="方正兰亭黑简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4_感谢页模板">
  <a:themeElements>
    <a:clrScheme name="2210">
      <a:dk1>
        <a:srgbClr val="1D1D1A"/>
      </a:dk1>
      <a:lt1>
        <a:srgbClr val="1D1D1A"/>
      </a:lt1>
      <a:dk2>
        <a:srgbClr val="FFFFFF"/>
      </a:dk2>
      <a:lt2>
        <a:srgbClr val="FFFFFF"/>
      </a:lt2>
      <a:accent1>
        <a:srgbClr val="C7000A"/>
      </a:accent1>
      <a:accent2>
        <a:srgbClr val="E9002F"/>
      </a:accent2>
      <a:accent3>
        <a:srgbClr val="F4A100"/>
      </a:accent3>
      <a:accent4>
        <a:srgbClr val="FFFF00"/>
      </a:accent4>
      <a:accent5>
        <a:srgbClr val="232323"/>
      </a:accent5>
      <a:accent6>
        <a:srgbClr val="666666"/>
      </a:accent6>
      <a:hlink>
        <a:srgbClr val="919191"/>
      </a:hlink>
      <a:folHlink>
        <a:srgbClr val="C4C4C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EA002F"/>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defRPr sz="1800" dirty="0"/>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方正+Huawei">
      <a:majorFont>
        <a:latin typeface="Huawei Sans"/>
        <a:ea typeface="方正兰亭黑简体"/>
        <a:cs typeface=""/>
      </a:majorFont>
      <a:minorFont>
        <a:latin typeface="Huawei Sans"/>
        <a:ea typeface="方正兰亭黑简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78229</Words>
  <Application>WPS 演示</Application>
  <PresentationFormat>宽屏</PresentationFormat>
  <Paragraphs>14769</Paragraphs>
  <Slides>154</Slides>
  <Notes>55</Notes>
  <HiddenSlides>5</HiddenSlides>
  <MMClips>0</MMClips>
  <ScaleCrop>false</ScaleCrop>
  <HeadingPairs>
    <vt:vector size="6" baseType="variant">
      <vt:variant>
        <vt:lpstr>已用的字体</vt:lpstr>
      </vt:variant>
      <vt:variant>
        <vt:i4>11</vt:i4>
      </vt:variant>
      <vt:variant>
        <vt:lpstr>主题</vt:lpstr>
      </vt:variant>
      <vt:variant>
        <vt:i4>5</vt:i4>
      </vt:variant>
      <vt:variant>
        <vt:lpstr>幻灯片标题</vt:lpstr>
      </vt:variant>
      <vt:variant>
        <vt:i4>154</vt:i4>
      </vt:variant>
    </vt:vector>
  </HeadingPairs>
  <TitlesOfParts>
    <vt:vector size="170" baseType="lpstr">
      <vt:lpstr>Arial</vt:lpstr>
      <vt:lpstr>宋体</vt:lpstr>
      <vt:lpstr>Wingdings</vt:lpstr>
      <vt:lpstr>Huawei Sans</vt:lpstr>
      <vt:lpstr>方正兰亭黑简体</vt:lpstr>
      <vt:lpstr>Lucida Sans</vt:lpstr>
      <vt:lpstr>微软雅黑</vt:lpstr>
      <vt:lpstr>Segoe UI</vt:lpstr>
      <vt:lpstr>Arial Unicode MS</vt:lpstr>
      <vt:lpstr>方正兰亭黑简体</vt:lpstr>
      <vt:lpstr>Wingdings</vt:lpstr>
      <vt:lpstr>自定义设计方案</vt:lpstr>
      <vt:lpstr>1_标题页模板</vt:lpstr>
      <vt:lpstr>3_内容页模板</vt:lpstr>
      <vt:lpstr>2_功能页模板</vt:lpstr>
      <vt:lpstr>4_感谢页模板</vt:lpstr>
      <vt:lpstr>第三章 场景化综合实验 </vt:lpstr>
      <vt:lpstr>PowerPoint 演示文稿</vt:lpstr>
      <vt:lpstr>PowerPoint 演示文稿</vt:lpstr>
      <vt:lpstr>PowerPoint 演示文稿</vt:lpstr>
      <vt:lpstr>实验介绍（1）</vt:lpstr>
      <vt:lpstr>实验介绍（2）</vt:lpstr>
      <vt:lpstr>PowerPoint 演示文稿</vt:lpstr>
      <vt:lpstr>学校数据模型</vt:lpstr>
      <vt:lpstr>关系模式（1）</vt:lpstr>
      <vt:lpstr>关系模式（2）</vt:lpstr>
      <vt:lpstr>关系模式（3）</vt:lpstr>
      <vt:lpstr>E-R图</vt:lpstr>
      <vt:lpstr>PowerPoint 演示文稿</vt:lpstr>
      <vt:lpstr>表的创建（1）</vt:lpstr>
      <vt:lpstr>表的创建（2）</vt:lpstr>
      <vt:lpstr>表的创建（3）</vt:lpstr>
      <vt:lpstr>表的创建（4）</vt:lpstr>
      <vt:lpstr>表的创建（5）</vt:lpstr>
      <vt:lpstr>表的创建（6）</vt:lpstr>
      <vt:lpstr>表的创建（7）</vt:lpstr>
      <vt:lpstr>表的创建（8）</vt:lpstr>
      <vt:lpstr>表的创建（9）</vt:lpstr>
      <vt:lpstr>表的创建（10）</vt:lpstr>
      <vt:lpstr>表的创建（11）</vt:lpstr>
      <vt:lpstr>表的创建（12）</vt:lpstr>
      <vt:lpstr>表的创建（13）</vt:lpstr>
      <vt:lpstr>表数据的插入（1）</vt:lpstr>
      <vt:lpstr>表数据的插入（2）</vt:lpstr>
      <vt:lpstr>表数据的插入（4）</vt:lpstr>
      <vt:lpstr>表数据的插入（5）</vt:lpstr>
      <vt:lpstr>表数据的插入（6）</vt:lpstr>
      <vt:lpstr>表数据的插入（7）</vt:lpstr>
      <vt:lpstr>表数据的插入（8）</vt:lpstr>
      <vt:lpstr>表数据的插入（9）</vt:lpstr>
      <vt:lpstr>表数据的插入（10）</vt:lpstr>
      <vt:lpstr>表数据的插入（11）</vt:lpstr>
      <vt:lpstr>表数据的插入（12）</vt:lpstr>
      <vt:lpstr>表数据的插入（13）</vt:lpstr>
      <vt:lpstr>表数据的插入（14）</vt:lpstr>
      <vt:lpstr>表数据的插入（15）</vt:lpstr>
      <vt:lpstr>表数据的插入（16）</vt:lpstr>
      <vt:lpstr> 表数据的插入（17）</vt:lpstr>
      <vt:lpstr>表数据的插入（18）</vt:lpstr>
      <vt:lpstr>表数据的插入（19）</vt:lpstr>
      <vt:lpstr>手动插入一条数据（1）</vt:lpstr>
      <vt:lpstr>手动插入一条数据（2）</vt:lpstr>
      <vt:lpstr>手动插入一条数据（3）</vt:lpstr>
      <vt:lpstr>数据查询</vt:lpstr>
      <vt:lpstr>单表查询</vt:lpstr>
      <vt:lpstr>条件查询（1）</vt:lpstr>
      <vt:lpstr>条件查询（2）</vt:lpstr>
      <vt:lpstr>分组聚合</vt:lpstr>
      <vt:lpstr>连接查询（1）</vt:lpstr>
      <vt:lpstr>连接查询（2）</vt:lpstr>
      <vt:lpstr>连接查询（3）</vt:lpstr>
      <vt:lpstr>连接查询（4）</vt:lpstr>
      <vt:lpstr>连接查询（5）</vt:lpstr>
      <vt:lpstr>数据的修改和删除（1）</vt:lpstr>
      <vt:lpstr>数据的修改和删除（2）</vt:lpstr>
      <vt:lpstr>使用JDBC访问数据库（1） </vt:lpstr>
      <vt:lpstr>使用JDBC访问数据库（2） </vt:lpstr>
      <vt:lpstr>使用JDBC访问数据库（3） </vt:lpstr>
      <vt:lpstr>使用JDBC访问数据库（4） </vt:lpstr>
      <vt:lpstr>使用JDBC访问数据库（5） </vt:lpstr>
      <vt:lpstr>使用JDBC访问数据库（6） </vt:lpstr>
      <vt:lpstr>使用JDBC访问数据库（7） </vt:lpstr>
      <vt:lpstr>使用JDBC访问数据库（8） </vt:lpstr>
      <vt:lpstr>使用JDBC访问数据库（9） </vt:lpstr>
      <vt:lpstr>使用JDBC访问数据库（10） </vt:lpstr>
      <vt:lpstr>使用JDBC访问数据库（11） </vt:lpstr>
      <vt:lpstr>使用JDBC访问数据库（12） </vt:lpstr>
      <vt:lpstr>使用JDBC访问数据库（13） </vt:lpstr>
      <vt:lpstr>使用JDBC访问数据库（14） </vt:lpstr>
      <vt:lpstr>使用视图操作数据库（1） </vt:lpstr>
      <vt:lpstr>使用视图操作数据库（2） </vt:lpstr>
      <vt:lpstr>使用视图操作数据库（3）</vt:lpstr>
      <vt:lpstr>使用视图操作数据库（4）</vt:lpstr>
      <vt:lpstr>使用视图操作数据库（5）</vt:lpstr>
      <vt:lpstr>使用视图操作数据库（6）</vt:lpstr>
      <vt:lpstr>使用视图操作数据库（7）</vt:lpstr>
      <vt:lpstr>使用视图操作数据库（8）</vt:lpstr>
      <vt:lpstr>使用视图操作数据库（9）</vt:lpstr>
      <vt:lpstr>使用视图操作数据库（10）</vt:lpstr>
      <vt:lpstr>使用视图操作数据库（11）</vt:lpstr>
      <vt:lpstr>使用视图操作数据库（12）</vt:lpstr>
      <vt:lpstr>使用python连接数据库（1）</vt:lpstr>
      <vt:lpstr>使用python连接数据库（2）</vt:lpstr>
      <vt:lpstr>使用python连接数据库（3）</vt:lpstr>
      <vt:lpstr>使用python连接数据库（4）</vt:lpstr>
      <vt:lpstr>使用python连接数据库（5）</vt:lpstr>
      <vt:lpstr>使用python连接数据库（6）</vt:lpstr>
      <vt:lpstr>使用python连接数据库（7）</vt:lpstr>
      <vt:lpstr>使用python连接数据库（8）</vt:lpstr>
      <vt:lpstr>PowerPoint 演示文稿</vt:lpstr>
      <vt:lpstr>金融数据模型</vt:lpstr>
      <vt:lpstr>关系模式（1）</vt:lpstr>
      <vt:lpstr>关系模式（2）</vt:lpstr>
      <vt:lpstr>关系模式（3）</vt:lpstr>
      <vt:lpstr>E-R图</vt:lpstr>
      <vt:lpstr>PowerPoint 演示文稿</vt:lpstr>
      <vt:lpstr>表的创建（1）</vt:lpstr>
      <vt:lpstr>表的创建（2）</vt:lpstr>
      <vt:lpstr>表的创建（3）</vt:lpstr>
      <vt:lpstr>表的创建（4）</vt:lpstr>
      <vt:lpstr>表的创建（5）</vt:lpstr>
      <vt:lpstr>表的创建（6）</vt:lpstr>
      <vt:lpstr>表的创建（7）</vt:lpstr>
      <vt:lpstr>表的创建（8）</vt:lpstr>
      <vt:lpstr>表数据的插入（1）</vt:lpstr>
      <vt:lpstr>表数据的插入（2）</vt:lpstr>
      <vt:lpstr>表数据的插入（3）</vt:lpstr>
      <vt:lpstr>表数据的插入（4）</vt:lpstr>
      <vt:lpstr>表数据的插入（5）</vt:lpstr>
      <vt:lpstr>表数据的插入（6）</vt:lpstr>
      <vt:lpstr>表数据的插入（7）</vt:lpstr>
      <vt:lpstr>表数据的插入（8）</vt:lpstr>
      <vt:lpstr> 表数据的插入（9）</vt:lpstr>
      <vt:lpstr> 表数据的插入（10）</vt:lpstr>
      <vt:lpstr> 表数据的插入（11）</vt:lpstr>
      <vt:lpstr>手动插入一条数据（1）</vt:lpstr>
      <vt:lpstr>手动插入一条数据（2）</vt:lpstr>
      <vt:lpstr>手动插入一条数据（3）</vt:lpstr>
      <vt:lpstr>数据查询</vt:lpstr>
      <vt:lpstr>单表查询</vt:lpstr>
      <vt:lpstr>条件查询</vt:lpstr>
      <vt:lpstr>连接查询（1）</vt:lpstr>
      <vt:lpstr>连接查询（2）</vt:lpstr>
      <vt:lpstr>子查询</vt:lpstr>
      <vt:lpstr>ORDER BY和GROUP BY（1）</vt:lpstr>
      <vt:lpstr>ORDER BY和GROUP BY（2）</vt:lpstr>
      <vt:lpstr>HAVING和WITH AS（1）</vt:lpstr>
      <vt:lpstr>HAVING和WITH AS（2）</vt:lpstr>
      <vt:lpstr>索引</vt:lpstr>
      <vt:lpstr>数据的修改和删除（1）</vt:lpstr>
      <vt:lpstr>数据的修改和删除（1）</vt:lpstr>
      <vt:lpstr>数据的修改和删除（2）</vt:lpstr>
      <vt:lpstr>数据的修改和删除（3）</vt:lpstr>
      <vt:lpstr>触发器和存储过程的使用（1）</vt:lpstr>
      <vt:lpstr>触发器和存储过程的使用（2）</vt:lpstr>
      <vt:lpstr>触发器和存储过程的使用（3）</vt:lpstr>
      <vt:lpstr>触发器和存储过程的使用（4）</vt:lpstr>
      <vt:lpstr>触发器和存储过程的使用（5）</vt:lpstr>
      <vt:lpstr>触发器和存储过程的使用（6）</vt:lpstr>
      <vt:lpstr>触发器和存储过程的使用（7）</vt:lpstr>
      <vt:lpstr>触发器和存储过程的使用（8）</vt:lpstr>
      <vt:lpstr>PowerPoint 演示文稿</vt:lpstr>
      <vt:lpstr>新用户的创建和授权</vt:lpstr>
      <vt:lpstr>创建新用户并授权</vt:lpstr>
      <vt:lpstr>新用户连接数据库（1）</vt:lpstr>
      <vt:lpstr>新用户连接数据库（2）</vt:lpstr>
      <vt:lpstr>新用户连接数据库（3）</vt:lpstr>
      <vt:lpstr>PowerPoint 演示文稿</vt:lpstr>
      <vt:lpstr>实验小结</vt:lpstr>
      <vt:lpstr>PowerPoint 演示文稿</vt:lpstr>
    </vt:vector>
  </TitlesOfParts>
  <Company>Huawei Technologies Co.,Ltd.</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fanyan (A)</dc:creator>
  <cp:lastModifiedBy>刘志赟</cp:lastModifiedBy>
  <cp:revision>241</cp:revision>
  <dcterms:created xsi:type="dcterms:W3CDTF">2018-11-29T10:16:00Z</dcterms:created>
  <dcterms:modified xsi:type="dcterms:W3CDTF">2021-08-02T11:52:12Z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2015_ms_pID_725343">
    <vt:lpwstr>(3)6gRPdHs4ysXDdyqT6+ylAlidbCtZdjSv5sEdXsCLl+kgPpm+EB7kUl9XdBGyfAD5SfU0jw78
X79mlBeFTtRGVCt46Wje3oyBqeTJv5klVEHReZUOzNbOFM5Qa3GtIQ40gFf+oA8TZ1clxiuP
zAvEw00K18Kjyxyrn+UFGyvbfEndwOCpWOS7ncFhaQqJNFotm00zms0fejWwkzinC3Gcx71u
FqGIWAcm7STylXM3Or</vt:lpwstr>
  </property>
  <property fmtid="{D5CDD505-2E9C-101B-9397-08002B2CF9AE}" pid="3" name="_2015_ms_pID_7253431">
    <vt:lpwstr>Ssvbcq66tOCG2EKgXiQVoF01XodADT+KUe1Df01Hn0N/yBQyPX0ucb
Jke/OcBi7zzznOCV9nsnSd7kKAzPESS/LBxFcicJYpXrOyBecG9zrfBbBnlQHhyJ1hQjX34j
W6D185YexSTkQtI6GDxRG9VKSmP3xr24oRzygoViEr4gOVGuEgN/v33/QhMmpjAPdA7n1RTb
VVzOOGxMw/WkPJeRHpJ2Fp9uP3aUICP66DHO</vt:lpwstr>
  </property>
  <property fmtid="{D5CDD505-2E9C-101B-9397-08002B2CF9AE}" pid="4" name="_2015_ms_pID_7253432">
    <vt:lpwstr>lQrYVU1Qe8ol8wrjLhAURn8=</vt:lpwstr>
  </property>
  <property fmtid="{D5CDD505-2E9C-101B-9397-08002B2CF9AE}" pid="5" name="_readonly">
    <vt:lpwstr/>
  </property>
  <property fmtid="{D5CDD505-2E9C-101B-9397-08002B2CF9AE}" pid="6" name="_change">
    <vt:lpwstr/>
  </property>
  <property fmtid="{D5CDD505-2E9C-101B-9397-08002B2CF9AE}" pid="7" name="_full-control">
    <vt:lpwstr/>
  </property>
  <property fmtid="{D5CDD505-2E9C-101B-9397-08002B2CF9AE}" pid="8" name="sflag">
    <vt:lpwstr>1593762884</vt:lpwstr>
  </property>
  <property fmtid="{D5CDD505-2E9C-101B-9397-08002B2CF9AE}" pid="9" name="KSOProductBuildVer">
    <vt:lpwstr>2052-11.1.0.10314</vt:lpwstr>
  </property>
</Properties>
</file>